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5" r:id="rId3"/>
    <p:sldId id="260" r:id="rId4"/>
    <p:sldId id="258" r:id="rId5"/>
    <p:sldId id="264" r:id="rId6"/>
    <p:sldId id="265" r:id="rId7"/>
    <p:sldId id="266" r:id="rId8"/>
    <p:sldId id="283" r:id="rId9"/>
    <p:sldId id="287" r:id="rId10"/>
    <p:sldId id="261" r:id="rId11"/>
    <p:sldId id="267" r:id="rId12"/>
    <p:sldId id="268" r:id="rId13"/>
    <p:sldId id="270" r:id="rId14"/>
    <p:sldId id="288" r:id="rId15"/>
    <p:sldId id="271" r:id="rId16"/>
    <p:sldId id="272" r:id="rId17"/>
    <p:sldId id="262" r:id="rId18"/>
    <p:sldId id="273" r:id="rId19"/>
    <p:sldId id="284" r:id="rId20"/>
    <p:sldId id="286" r:id="rId21"/>
    <p:sldId id="274" r:id="rId22"/>
    <p:sldId id="275" r:id="rId23"/>
    <p:sldId id="276" r:id="rId24"/>
    <p:sldId id="263" r:id="rId25"/>
    <p:sldId id="277" r:id="rId26"/>
    <p:sldId id="285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1EA"/>
    <a:srgbClr val="1373B4"/>
    <a:srgbClr val="FFFFFF"/>
    <a:srgbClr val="0E5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11010B66-59AF-4CD7-BC55-28D40FF070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41A44498-CD5B-49BE-B262-A01D93AF160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5931C81-D174-4DDC-B05A-41E9B8A9CF4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F67C042-87D5-4F10-8E57-745BD4E1039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0624E71-F6C6-4F01-B670-0240E5C88F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67D0-D15D-4E47-A3B3-AF5DBDB73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10C3-51ED-4D0D-BC5F-0ED95AE138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DC90-7D41-41EE-9593-92071D18A7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4309-E210-4A23-8F95-30B5401F54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480D-C8F8-4E91-8B13-227D22EFFC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C54-7EE6-4B8A-AA4E-6435E0BD9C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5419-F34C-4D42-A96F-794D7DFD4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F4C7-083B-44C2-9134-F56B5D891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4040-5C6C-413A-8BE4-9F5AE3969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03AB-A133-4A06-B7BA-3AAF3D78A1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6442-B630-4ADA-9D11-E8E9D33A90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2419B7-1F4C-49BD-9CA2-BA4D019F9E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r="86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5"/>
          <p:cNvSpPr>
            <a:spLocks noChangeArrowheads="1"/>
          </p:cNvSpPr>
          <p:nvPr/>
        </p:nvSpPr>
        <p:spPr bwMode="auto">
          <a:xfrm>
            <a:off x="6386513" y="4183063"/>
            <a:ext cx="567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Biological chemical General work report template</a:t>
            </a:r>
          </a:p>
        </p:txBody>
      </p:sp>
      <p:sp>
        <p:nvSpPr>
          <p:cNvPr id="5124" name="矩形 6"/>
          <p:cNvSpPr>
            <a:spLocks noChangeArrowheads="1"/>
          </p:cNvSpPr>
          <p:nvPr/>
        </p:nvSpPr>
        <p:spPr bwMode="auto">
          <a:xfrm>
            <a:off x="7213600" y="4552950"/>
            <a:ext cx="227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矩形 7"/>
          <p:cNvSpPr>
            <a:spLocks noChangeArrowheads="1"/>
          </p:cNvSpPr>
          <p:nvPr/>
        </p:nvSpPr>
        <p:spPr bwMode="auto">
          <a:xfrm>
            <a:off x="10058400" y="4552950"/>
            <a:ext cx="209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202X.8.25</a:t>
            </a:r>
          </a:p>
        </p:txBody>
      </p:sp>
      <p:pic>
        <p:nvPicPr>
          <p:cNvPr id="5126" name="图片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11911" r="6340" b="19339"/>
          <a:stretch>
            <a:fillRect/>
          </a:stretch>
        </p:blipFill>
        <p:spPr bwMode="auto">
          <a:xfrm>
            <a:off x="6443663" y="2503488"/>
            <a:ext cx="5588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5638"/>
            <a:ext cx="30083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空心弧 10"/>
          <p:cNvSpPr/>
          <p:nvPr/>
        </p:nvSpPr>
        <p:spPr>
          <a:xfrm rot="157094">
            <a:off x="1412875" y="1722438"/>
            <a:ext cx="3413125" cy="3413125"/>
          </a:xfrm>
          <a:prstGeom prst="blockArc">
            <a:avLst>
              <a:gd name="adj1" fmla="val 10712298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370263"/>
            <a:ext cx="1436688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75200" y="3400425"/>
            <a:ext cx="7416800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空心弧 15"/>
          <p:cNvSpPr/>
          <p:nvPr/>
        </p:nvSpPr>
        <p:spPr>
          <a:xfrm rot="7996216">
            <a:off x="1411288" y="1722438"/>
            <a:ext cx="3413125" cy="3413125"/>
          </a:xfrm>
          <a:prstGeom prst="blockArc">
            <a:avLst>
              <a:gd name="adj1" fmla="val 16459969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91" name="文本框 16"/>
          <p:cNvSpPr txBox="1">
            <a:spLocks noChangeArrowheads="1"/>
          </p:cNvSpPr>
          <p:nvPr/>
        </p:nvSpPr>
        <p:spPr bwMode="auto">
          <a:xfrm>
            <a:off x="5283200" y="2355850"/>
            <a:ext cx="6400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283200" y="3579813"/>
            <a:ext cx="64008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Freeform 18"/>
          <p:cNvSpPr/>
          <p:nvPr/>
        </p:nvSpPr>
        <p:spPr bwMode="gray">
          <a:xfrm>
            <a:off x="4022725" y="2357438"/>
            <a:ext cx="2124075" cy="1274762"/>
          </a:xfrm>
          <a:custGeom>
            <a:avLst/>
            <a:gdLst>
              <a:gd name="T0" fmla="*/ 382 w 665"/>
              <a:gd name="T1" fmla="*/ 0 h 406"/>
              <a:gd name="T2" fmla="*/ 0 w 665"/>
              <a:gd name="T3" fmla="*/ 0 h 406"/>
              <a:gd name="T4" fmla="*/ 0 w 665"/>
              <a:gd name="T5" fmla="*/ 123 h 406"/>
              <a:gd name="T6" fmla="*/ 284 w 665"/>
              <a:gd name="T7" fmla="*/ 406 h 406"/>
              <a:gd name="T8" fmla="*/ 665 w 665"/>
              <a:gd name="T9" fmla="*/ 406 h 406"/>
              <a:gd name="T10" fmla="*/ 665 w 665"/>
              <a:gd name="T11" fmla="*/ 284 h 406"/>
              <a:gd name="T12" fmla="*/ 382 w 665"/>
              <a:gd name="T13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" h="406">
                <a:moveTo>
                  <a:pt x="3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280"/>
                  <a:pt x="127" y="406"/>
                  <a:pt x="284" y="406"/>
                </a:cubicBezTo>
                <a:cubicBezTo>
                  <a:pt x="665" y="406"/>
                  <a:pt x="665" y="406"/>
                  <a:pt x="665" y="406"/>
                </a:cubicBezTo>
                <a:cubicBezTo>
                  <a:pt x="665" y="284"/>
                  <a:pt x="665" y="284"/>
                  <a:pt x="665" y="284"/>
                </a:cubicBezTo>
                <a:cubicBezTo>
                  <a:pt x="665" y="127"/>
                  <a:pt x="538" y="0"/>
                  <a:pt x="382" y="0"/>
                </a:cubicBezTo>
                <a:close/>
              </a:path>
            </a:pathLst>
          </a:custGeom>
          <a:gradFill rotWithShape="1">
            <a:gsLst>
              <a:gs pos="0">
                <a:srgbClr val="AEAEAE"/>
              </a:gs>
              <a:gs pos="100000">
                <a:srgbClr val="AEAEAE">
                  <a:gamma/>
                  <a:shade val="70588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435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Freeform 19"/>
          <p:cNvSpPr/>
          <p:nvPr/>
        </p:nvSpPr>
        <p:spPr bwMode="gray">
          <a:xfrm>
            <a:off x="4022725" y="2165350"/>
            <a:ext cx="2124075" cy="1274763"/>
          </a:xfrm>
          <a:custGeom>
            <a:avLst/>
            <a:gdLst>
              <a:gd name="T0" fmla="*/ 382 w 665"/>
              <a:gd name="T1" fmla="*/ 0 h 406"/>
              <a:gd name="T2" fmla="*/ 0 w 665"/>
              <a:gd name="T3" fmla="*/ 0 h 406"/>
              <a:gd name="T4" fmla="*/ 0 w 665"/>
              <a:gd name="T5" fmla="*/ 122 h 406"/>
              <a:gd name="T6" fmla="*/ 284 w 665"/>
              <a:gd name="T7" fmla="*/ 406 h 406"/>
              <a:gd name="T8" fmla="*/ 665 w 665"/>
              <a:gd name="T9" fmla="*/ 406 h 406"/>
              <a:gd name="T10" fmla="*/ 665 w 665"/>
              <a:gd name="T11" fmla="*/ 283 h 406"/>
              <a:gd name="T12" fmla="*/ 382 w 665"/>
              <a:gd name="T13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" h="406">
                <a:moveTo>
                  <a:pt x="3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279"/>
                  <a:pt x="127" y="406"/>
                  <a:pt x="284" y="406"/>
                </a:cubicBezTo>
                <a:cubicBezTo>
                  <a:pt x="665" y="406"/>
                  <a:pt x="665" y="406"/>
                  <a:pt x="665" y="406"/>
                </a:cubicBezTo>
                <a:cubicBezTo>
                  <a:pt x="665" y="283"/>
                  <a:pt x="665" y="283"/>
                  <a:pt x="665" y="283"/>
                </a:cubicBezTo>
                <a:cubicBezTo>
                  <a:pt x="665" y="126"/>
                  <a:pt x="538" y="0"/>
                  <a:pt x="382" y="0"/>
                </a:cubicBez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6" name="Freeform 21"/>
          <p:cNvSpPr/>
          <p:nvPr/>
        </p:nvSpPr>
        <p:spPr bwMode="gray">
          <a:xfrm>
            <a:off x="3802063" y="3722688"/>
            <a:ext cx="2347912" cy="1411287"/>
          </a:xfrm>
          <a:custGeom>
            <a:avLst/>
            <a:gdLst>
              <a:gd name="T0" fmla="*/ 314 w 735"/>
              <a:gd name="T1" fmla="*/ 0 h 449"/>
              <a:gd name="T2" fmla="*/ 735 w 735"/>
              <a:gd name="T3" fmla="*/ 0 h 449"/>
              <a:gd name="T4" fmla="*/ 735 w 735"/>
              <a:gd name="T5" fmla="*/ 136 h 449"/>
              <a:gd name="T6" fmla="*/ 422 w 735"/>
              <a:gd name="T7" fmla="*/ 449 h 449"/>
              <a:gd name="T8" fmla="*/ 0 w 735"/>
              <a:gd name="T9" fmla="*/ 449 h 449"/>
              <a:gd name="T10" fmla="*/ 0 w 735"/>
              <a:gd name="T11" fmla="*/ 313 h 449"/>
              <a:gd name="T12" fmla="*/ 314 w 735"/>
              <a:gd name="T13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449">
                <a:moveTo>
                  <a:pt x="314" y="0"/>
                </a:moveTo>
                <a:cubicBezTo>
                  <a:pt x="735" y="0"/>
                  <a:pt x="735" y="0"/>
                  <a:pt x="735" y="0"/>
                </a:cubicBezTo>
                <a:cubicBezTo>
                  <a:pt x="735" y="136"/>
                  <a:pt x="735" y="136"/>
                  <a:pt x="735" y="136"/>
                </a:cubicBezTo>
                <a:cubicBezTo>
                  <a:pt x="735" y="309"/>
                  <a:pt x="595" y="449"/>
                  <a:pt x="422" y="44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140"/>
                  <a:pt x="140" y="0"/>
                  <a:pt x="3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Freeform 22"/>
          <p:cNvSpPr/>
          <p:nvPr/>
        </p:nvSpPr>
        <p:spPr bwMode="gray">
          <a:xfrm>
            <a:off x="3802063" y="3508375"/>
            <a:ext cx="2347912" cy="1411288"/>
          </a:xfrm>
          <a:custGeom>
            <a:avLst/>
            <a:gdLst>
              <a:gd name="T0" fmla="*/ 314 w 735"/>
              <a:gd name="T1" fmla="*/ 0 h 449"/>
              <a:gd name="T2" fmla="*/ 735 w 735"/>
              <a:gd name="T3" fmla="*/ 0 h 449"/>
              <a:gd name="T4" fmla="*/ 735 w 735"/>
              <a:gd name="T5" fmla="*/ 135 h 449"/>
              <a:gd name="T6" fmla="*/ 422 w 735"/>
              <a:gd name="T7" fmla="*/ 449 h 449"/>
              <a:gd name="T8" fmla="*/ 0 w 735"/>
              <a:gd name="T9" fmla="*/ 449 h 449"/>
              <a:gd name="T10" fmla="*/ 0 w 735"/>
              <a:gd name="T11" fmla="*/ 313 h 449"/>
              <a:gd name="T12" fmla="*/ 314 w 735"/>
              <a:gd name="T13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449">
                <a:moveTo>
                  <a:pt x="314" y="0"/>
                </a:moveTo>
                <a:cubicBezTo>
                  <a:pt x="735" y="0"/>
                  <a:pt x="735" y="0"/>
                  <a:pt x="735" y="0"/>
                </a:cubicBezTo>
                <a:cubicBezTo>
                  <a:pt x="735" y="135"/>
                  <a:pt x="735" y="135"/>
                  <a:pt x="735" y="135"/>
                </a:cubicBezTo>
                <a:cubicBezTo>
                  <a:pt x="735" y="308"/>
                  <a:pt x="595" y="449"/>
                  <a:pt x="422" y="44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140"/>
                  <a:pt x="140" y="0"/>
                  <a:pt x="314" y="0"/>
                </a:cubicBez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8" name="Freeform 24"/>
          <p:cNvSpPr/>
          <p:nvPr/>
        </p:nvSpPr>
        <p:spPr bwMode="gray">
          <a:xfrm>
            <a:off x="6229350" y="2341563"/>
            <a:ext cx="2124075" cy="1277937"/>
          </a:xfrm>
          <a:custGeom>
            <a:avLst/>
            <a:gdLst>
              <a:gd name="T0" fmla="*/ 284 w 665"/>
              <a:gd name="T1" fmla="*/ 0 h 407"/>
              <a:gd name="T2" fmla="*/ 665 w 665"/>
              <a:gd name="T3" fmla="*/ 0 h 407"/>
              <a:gd name="T4" fmla="*/ 665 w 665"/>
              <a:gd name="T5" fmla="*/ 123 h 407"/>
              <a:gd name="T6" fmla="*/ 381 w 665"/>
              <a:gd name="T7" fmla="*/ 407 h 407"/>
              <a:gd name="T8" fmla="*/ 0 w 665"/>
              <a:gd name="T9" fmla="*/ 407 h 407"/>
              <a:gd name="T10" fmla="*/ 0 w 665"/>
              <a:gd name="T11" fmla="*/ 284 h 407"/>
              <a:gd name="T12" fmla="*/ 284 w 665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" h="407">
                <a:moveTo>
                  <a:pt x="284" y="0"/>
                </a:moveTo>
                <a:cubicBezTo>
                  <a:pt x="665" y="0"/>
                  <a:pt x="665" y="0"/>
                  <a:pt x="665" y="0"/>
                </a:cubicBezTo>
                <a:cubicBezTo>
                  <a:pt x="665" y="123"/>
                  <a:pt x="665" y="123"/>
                  <a:pt x="665" y="123"/>
                </a:cubicBezTo>
                <a:cubicBezTo>
                  <a:pt x="665" y="280"/>
                  <a:pt x="538" y="407"/>
                  <a:pt x="381" y="40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127"/>
                  <a:pt x="127" y="0"/>
                  <a:pt x="2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Freeform 25"/>
          <p:cNvSpPr/>
          <p:nvPr/>
        </p:nvSpPr>
        <p:spPr bwMode="gray">
          <a:xfrm>
            <a:off x="6229350" y="2149475"/>
            <a:ext cx="2124075" cy="1274763"/>
          </a:xfrm>
          <a:custGeom>
            <a:avLst/>
            <a:gdLst>
              <a:gd name="T0" fmla="*/ 284 w 665"/>
              <a:gd name="T1" fmla="*/ 0 h 406"/>
              <a:gd name="T2" fmla="*/ 665 w 665"/>
              <a:gd name="T3" fmla="*/ 0 h 406"/>
              <a:gd name="T4" fmla="*/ 665 w 665"/>
              <a:gd name="T5" fmla="*/ 122 h 406"/>
              <a:gd name="T6" fmla="*/ 381 w 665"/>
              <a:gd name="T7" fmla="*/ 406 h 406"/>
              <a:gd name="T8" fmla="*/ 0 w 665"/>
              <a:gd name="T9" fmla="*/ 406 h 406"/>
              <a:gd name="T10" fmla="*/ 0 w 665"/>
              <a:gd name="T11" fmla="*/ 283 h 406"/>
              <a:gd name="T12" fmla="*/ 284 w 665"/>
              <a:gd name="T13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" h="406">
                <a:moveTo>
                  <a:pt x="284" y="0"/>
                </a:moveTo>
                <a:cubicBezTo>
                  <a:pt x="665" y="0"/>
                  <a:pt x="665" y="0"/>
                  <a:pt x="665" y="0"/>
                </a:cubicBezTo>
                <a:cubicBezTo>
                  <a:pt x="665" y="122"/>
                  <a:pt x="665" y="122"/>
                  <a:pt x="665" y="122"/>
                </a:cubicBezTo>
                <a:cubicBezTo>
                  <a:pt x="665" y="279"/>
                  <a:pt x="538" y="406"/>
                  <a:pt x="381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7" y="0"/>
                  <a:pt x="284" y="0"/>
                </a:cubicBez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10" name="Freeform 27"/>
          <p:cNvSpPr/>
          <p:nvPr/>
        </p:nvSpPr>
        <p:spPr bwMode="gray">
          <a:xfrm>
            <a:off x="6226175" y="3706813"/>
            <a:ext cx="2347913" cy="1411287"/>
          </a:xfrm>
          <a:custGeom>
            <a:avLst/>
            <a:gdLst>
              <a:gd name="T0" fmla="*/ 422 w 735"/>
              <a:gd name="T1" fmla="*/ 0 h 449"/>
              <a:gd name="T2" fmla="*/ 0 w 735"/>
              <a:gd name="T3" fmla="*/ 0 h 449"/>
              <a:gd name="T4" fmla="*/ 0 w 735"/>
              <a:gd name="T5" fmla="*/ 136 h 449"/>
              <a:gd name="T6" fmla="*/ 313 w 735"/>
              <a:gd name="T7" fmla="*/ 449 h 449"/>
              <a:gd name="T8" fmla="*/ 735 w 735"/>
              <a:gd name="T9" fmla="*/ 449 h 449"/>
              <a:gd name="T10" fmla="*/ 735 w 735"/>
              <a:gd name="T11" fmla="*/ 313 h 449"/>
              <a:gd name="T12" fmla="*/ 422 w 735"/>
              <a:gd name="T13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449">
                <a:moveTo>
                  <a:pt x="42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309"/>
                  <a:pt x="140" y="449"/>
                  <a:pt x="313" y="449"/>
                </a:cubicBezTo>
                <a:cubicBezTo>
                  <a:pt x="735" y="449"/>
                  <a:pt x="735" y="449"/>
                  <a:pt x="735" y="449"/>
                </a:cubicBezTo>
                <a:cubicBezTo>
                  <a:pt x="735" y="313"/>
                  <a:pt x="735" y="313"/>
                  <a:pt x="735" y="313"/>
                </a:cubicBezTo>
                <a:cubicBezTo>
                  <a:pt x="735" y="140"/>
                  <a:pt x="595" y="0"/>
                  <a:pt x="4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Freeform 28"/>
          <p:cNvSpPr/>
          <p:nvPr/>
        </p:nvSpPr>
        <p:spPr bwMode="gray">
          <a:xfrm>
            <a:off x="6226175" y="3494088"/>
            <a:ext cx="2347913" cy="1409700"/>
          </a:xfrm>
          <a:custGeom>
            <a:avLst/>
            <a:gdLst>
              <a:gd name="T0" fmla="*/ 422 w 735"/>
              <a:gd name="T1" fmla="*/ 0 h 449"/>
              <a:gd name="T2" fmla="*/ 0 w 735"/>
              <a:gd name="T3" fmla="*/ 0 h 449"/>
              <a:gd name="T4" fmla="*/ 0 w 735"/>
              <a:gd name="T5" fmla="*/ 135 h 449"/>
              <a:gd name="T6" fmla="*/ 313 w 735"/>
              <a:gd name="T7" fmla="*/ 449 h 449"/>
              <a:gd name="T8" fmla="*/ 735 w 735"/>
              <a:gd name="T9" fmla="*/ 449 h 449"/>
              <a:gd name="T10" fmla="*/ 735 w 735"/>
              <a:gd name="T11" fmla="*/ 313 h 449"/>
              <a:gd name="T12" fmla="*/ 422 w 735"/>
              <a:gd name="T13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449">
                <a:moveTo>
                  <a:pt x="42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309"/>
                  <a:pt x="140" y="449"/>
                  <a:pt x="313" y="449"/>
                </a:cubicBezTo>
                <a:cubicBezTo>
                  <a:pt x="735" y="449"/>
                  <a:pt x="735" y="449"/>
                  <a:pt x="735" y="449"/>
                </a:cubicBezTo>
                <a:cubicBezTo>
                  <a:pt x="735" y="313"/>
                  <a:pt x="735" y="313"/>
                  <a:pt x="735" y="313"/>
                </a:cubicBezTo>
                <a:cubicBezTo>
                  <a:pt x="735" y="140"/>
                  <a:pt x="595" y="0"/>
                  <a:pt x="422" y="0"/>
                </a:cubicBez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17419" name="文本框 11"/>
          <p:cNvSpPr txBox="1">
            <a:spLocks noChangeArrowheads="1"/>
          </p:cNvSpPr>
          <p:nvPr/>
        </p:nvSpPr>
        <p:spPr bwMode="auto">
          <a:xfrm>
            <a:off x="1379538" y="2149475"/>
            <a:ext cx="242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7420" name="文本框 12"/>
          <p:cNvSpPr txBox="1">
            <a:spLocks noChangeArrowheads="1"/>
          </p:cNvSpPr>
          <p:nvPr/>
        </p:nvSpPr>
        <p:spPr bwMode="auto">
          <a:xfrm>
            <a:off x="8574088" y="2149475"/>
            <a:ext cx="242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7421" name="文本框 13"/>
          <p:cNvSpPr txBox="1">
            <a:spLocks noChangeArrowheads="1"/>
          </p:cNvSpPr>
          <p:nvPr/>
        </p:nvSpPr>
        <p:spPr bwMode="auto">
          <a:xfrm>
            <a:off x="1214438" y="4256088"/>
            <a:ext cx="242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7422" name="文本框 14"/>
          <p:cNvSpPr txBox="1">
            <a:spLocks noChangeArrowheads="1"/>
          </p:cNvSpPr>
          <p:nvPr/>
        </p:nvSpPr>
        <p:spPr bwMode="auto">
          <a:xfrm>
            <a:off x="8739188" y="4256088"/>
            <a:ext cx="242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811713" y="2587625"/>
            <a:ext cx="698500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942138" y="2587625"/>
            <a:ext cx="696912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662488" y="4041775"/>
            <a:ext cx="698500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181850" y="4041775"/>
            <a:ext cx="698500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467928" y="2576209"/>
            <a:ext cx="357760" cy="466073"/>
            <a:chOff x="9151938" y="785283"/>
            <a:chExt cx="346075" cy="450850"/>
          </a:xfrm>
          <a:solidFill>
            <a:schemeClr val="bg1"/>
          </a:solidFill>
        </p:grpSpPr>
        <p:sp>
          <p:nvSpPr>
            <p:cNvPr id="21" name="Oval 175"/>
            <p:cNvSpPr>
              <a:spLocks noChangeArrowheads="1"/>
            </p:cNvSpPr>
            <p:nvPr/>
          </p:nvSpPr>
          <p:spPr bwMode="auto">
            <a:xfrm>
              <a:off x="9201151" y="785283"/>
              <a:ext cx="244475" cy="239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76"/>
            <p:cNvSpPr/>
            <p:nvPr/>
          </p:nvSpPr>
          <p:spPr bwMode="auto">
            <a:xfrm>
              <a:off x="9332913" y="994833"/>
              <a:ext cx="165100" cy="241300"/>
            </a:xfrm>
            <a:custGeom>
              <a:avLst/>
              <a:gdLst>
                <a:gd name="T0" fmla="*/ 43 w 44"/>
                <a:gd name="T1" fmla="*/ 47 h 64"/>
                <a:gd name="T2" fmla="*/ 26 w 44"/>
                <a:gd name="T3" fmla="*/ 0 h 64"/>
                <a:gd name="T4" fmla="*/ 15 w 44"/>
                <a:gd name="T5" fmla="*/ 9 h 64"/>
                <a:gd name="T6" fmla="*/ 0 w 44"/>
                <a:gd name="T7" fmla="*/ 51 h 64"/>
                <a:gd name="T8" fmla="*/ 4 w 44"/>
                <a:gd name="T9" fmla="*/ 61 h 64"/>
                <a:gd name="T10" fmla="*/ 9 w 44"/>
                <a:gd name="T11" fmla="*/ 62 h 64"/>
                <a:gd name="T12" fmla="*/ 16 w 44"/>
                <a:gd name="T13" fmla="*/ 47 h 64"/>
                <a:gd name="T14" fmla="*/ 24 w 44"/>
                <a:gd name="T15" fmla="*/ 45 h 64"/>
                <a:gd name="T16" fmla="*/ 39 w 44"/>
                <a:gd name="T17" fmla="*/ 50 h 64"/>
                <a:gd name="T18" fmla="*/ 43 w 44"/>
                <a:gd name="T1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64">
                  <a:moveTo>
                    <a:pt x="43" y="47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4"/>
                    <a:pt x="19" y="7"/>
                    <a:pt x="15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4"/>
                    <a:pt x="7" y="64"/>
                    <a:pt x="9" y="6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5"/>
                    <a:pt x="21" y="43"/>
                    <a:pt x="24" y="45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2" y="52"/>
                    <a:pt x="44" y="50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77"/>
            <p:cNvSpPr/>
            <p:nvPr/>
          </p:nvSpPr>
          <p:spPr bwMode="auto">
            <a:xfrm>
              <a:off x="9151938" y="994833"/>
              <a:ext cx="214313" cy="241300"/>
            </a:xfrm>
            <a:custGeom>
              <a:avLst/>
              <a:gdLst>
                <a:gd name="T0" fmla="*/ 46 w 57"/>
                <a:gd name="T1" fmla="*/ 13 h 64"/>
                <a:gd name="T2" fmla="*/ 18 w 57"/>
                <a:gd name="T3" fmla="*/ 0 h 64"/>
                <a:gd name="T4" fmla="*/ 1 w 57"/>
                <a:gd name="T5" fmla="*/ 47 h 64"/>
                <a:gd name="T6" fmla="*/ 4 w 57"/>
                <a:gd name="T7" fmla="*/ 50 h 64"/>
                <a:gd name="T8" fmla="*/ 19 w 57"/>
                <a:gd name="T9" fmla="*/ 45 h 64"/>
                <a:gd name="T10" fmla="*/ 27 w 57"/>
                <a:gd name="T11" fmla="*/ 47 h 64"/>
                <a:gd name="T12" fmla="*/ 35 w 57"/>
                <a:gd name="T13" fmla="*/ 62 h 64"/>
                <a:gd name="T14" fmla="*/ 39 w 57"/>
                <a:gd name="T15" fmla="*/ 61 h 64"/>
                <a:gd name="T16" fmla="*/ 57 w 57"/>
                <a:gd name="T17" fmla="*/ 11 h 64"/>
                <a:gd name="T18" fmla="*/ 46 w 57"/>
                <a:gd name="T1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4">
                  <a:moveTo>
                    <a:pt x="46" y="13"/>
                  </a:moveTo>
                  <a:cubicBezTo>
                    <a:pt x="34" y="13"/>
                    <a:pt x="24" y="8"/>
                    <a:pt x="18" y="0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1" y="52"/>
                    <a:pt x="4" y="5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3"/>
                    <a:pt x="25" y="45"/>
                    <a:pt x="27" y="47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4"/>
                    <a:pt x="38" y="64"/>
                    <a:pt x="39" y="6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3"/>
                    <a:pt x="50" y="13"/>
                    <a:pt x="4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14140" y="4003598"/>
            <a:ext cx="295960" cy="526387"/>
            <a:chOff x="8582026" y="810683"/>
            <a:chExt cx="222250" cy="395288"/>
          </a:xfrm>
          <a:solidFill>
            <a:schemeClr val="bg1"/>
          </a:solidFill>
        </p:grpSpPr>
        <p:sp>
          <p:nvSpPr>
            <p:cNvPr id="25" name="Freeform 212"/>
            <p:cNvSpPr/>
            <p:nvPr/>
          </p:nvSpPr>
          <p:spPr bwMode="auto">
            <a:xfrm>
              <a:off x="8582026" y="934508"/>
              <a:ext cx="222250" cy="271463"/>
            </a:xfrm>
            <a:custGeom>
              <a:avLst/>
              <a:gdLst>
                <a:gd name="T0" fmla="*/ 50 w 59"/>
                <a:gd name="T1" fmla="*/ 63 h 72"/>
                <a:gd name="T2" fmla="*/ 44 w 59"/>
                <a:gd name="T3" fmla="*/ 63 h 72"/>
                <a:gd name="T4" fmla="*/ 34 w 59"/>
                <a:gd name="T5" fmla="*/ 53 h 72"/>
                <a:gd name="T6" fmla="*/ 34 w 59"/>
                <a:gd name="T7" fmla="*/ 40 h 72"/>
                <a:gd name="T8" fmla="*/ 35 w 59"/>
                <a:gd name="T9" fmla="*/ 35 h 72"/>
                <a:gd name="T10" fmla="*/ 38 w 59"/>
                <a:gd name="T11" fmla="*/ 33 h 72"/>
                <a:gd name="T12" fmla="*/ 59 w 59"/>
                <a:gd name="T13" fmla="*/ 5 h 72"/>
                <a:gd name="T14" fmla="*/ 55 w 59"/>
                <a:gd name="T15" fmla="*/ 0 h 72"/>
                <a:gd name="T16" fmla="*/ 50 w 59"/>
                <a:gd name="T17" fmla="*/ 5 h 72"/>
                <a:gd name="T18" fmla="*/ 29 w 59"/>
                <a:gd name="T19" fmla="*/ 26 h 72"/>
                <a:gd name="T20" fmla="*/ 9 w 59"/>
                <a:gd name="T21" fmla="*/ 5 h 72"/>
                <a:gd name="T22" fmla="*/ 4 w 59"/>
                <a:gd name="T23" fmla="*/ 0 h 72"/>
                <a:gd name="T24" fmla="*/ 0 w 59"/>
                <a:gd name="T25" fmla="*/ 5 h 72"/>
                <a:gd name="T26" fmla="*/ 21 w 59"/>
                <a:gd name="T27" fmla="*/ 33 h 72"/>
                <a:gd name="T28" fmla="*/ 24 w 59"/>
                <a:gd name="T29" fmla="*/ 35 h 72"/>
                <a:gd name="T30" fmla="*/ 25 w 59"/>
                <a:gd name="T31" fmla="*/ 40 h 72"/>
                <a:gd name="T32" fmla="*/ 25 w 59"/>
                <a:gd name="T33" fmla="*/ 53 h 72"/>
                <a:gd name="T34" fmla="*/ 15 w 59"/>
                <a:gd name="T35" fmla="*/ 63 h 72"/>
                <a:gd name="T36" fmla="*/ 9 w 59"/>
                <a:gd name="T37" fmla="*/ 63 h 72"/>
                <a:gd name="T38" fmla="*/ 4 w 59"/>
                <a:gd name="T39" fmla="*/ 68 h 72"/>
                <a:gd name="T40" fmla="*/ 9 w 59"/>
                <a:gd name="T41" fmla="*/ 72 h 72"/>
                <a:gd name="T42" fmla="*/ 50 w 59"/>
                <a:gd name="T43" fmla="*/ 72 h 72"/>
                <a:gd name="T44" fmla="*/ 55 w 59"/>
                <a:gd name="T45" fmla="*/ 68 h 72"/>
                <a:gd name="T46" fmla="*/ 50 w 59"/>
                <a:gd name="T4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72">
                  <a:moveTo>
                    <a:pt x="50" y="63"/>
                  </a:moveTo>
                  <a:cubicBezTo>
                    <a:pt x="44" y="63"/>
                    <a:pt x="44" y="63"/>
                    <a:pt x="44" y="63"/>
                  </a:cubicBezTo>
                  <a:cubicBezTo>
                    <a:pt x="39" y="63"/>
                    <a:pt x="34" y="59"/>
                    <a:pt x="34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38"/>
                    <a:pt x="34" y="36"/>
                    <a:pt x="35" y="35"/>
                  </a:cubicBezTo>
                  <a:cubicBezTo>
                    <a:pt x="36" y="34"/>
                    <a:pt x="37" y="33"/>
                    <a:pt x="38" y="33"/>
                  </a:cubicBezTo>
                  <a:cubicBezTo>
                    <a:pt x="51" y="29"/>
                    <a:pt x="59" y="18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2" y="0"/>
                    <a:pt x="50" y="2"/>
                    <a:pt x="50" y="5"/>
                  </a:cubicBezTo>
                  <a:cubicBezTo>
                    <a:pt x="50" y="16"/>
                    <a:pt x="41" y="26"/>
                    <a:pt x="29" y="26"/>
                  </a:cubicBezTo>
                  <a:cubicBezTo>
                    <a:pt x="18" y="26"/>
                    <a:pt x="9" y="16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8"/>
                    <a:pt x="8" y="29"/>
                    <a:pt x="21" y="33"/>
                  </a:cubicBezTo>
                  <a:cubicBezTo>
                    <a:pt x="22" y="33"/>
                    <a:pt x="23" y="34"/>
                    <a:pt x="24" y="35"/>
                  </a:cubicBezTo>
                  <a:cubicBezTo>
                    <a:pt x="24" y="35"/>
                    <a:pt x="25" y="36"/>
                    <a:pt x="25" y="4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9"/>
                    <a:pt x="20" y="63"/>
                    <a:pt x="15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6" y="63"/>
                    <a:pt x="4" y="65"/>
                    <a:pt x="4" y="68"/>
                  </a:cubicBezTo>
                  <a:cubicBezTo>
                    <a:pt x="4" y="70"/>
                    <a:pt x="6" y="72"/>
                    <a:pt x="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3" y="72"/>
                    <a:pt x="55" y="70"/>
                    <a:pt x="55" y="68"/>
                  </a:cubicBezTo>
                  <a:cubicBezTo>
                    <a:pt x="55" y="65"/>
                    <a:pt x="53" y="63"/>
                    <a:pt x="5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13"/>
            <p:cNvSpPr/>
            <p:nvPr/>
          </p:nvSpPr>
          <p:spPr bwMode="auto">
            <a:xfrm>
              <a:off x="8634413" y="810683"/>
              <a:ext cx="115887" cy="195263"/>
            </a:xfrm>
            <a:custGeom>
              <a:avLst/>
              <a:gdLst>
                <a:gd name="T0" fmla="*/ 10 w 31"/>
                <a:gd name="T1" fmla="*/ 37 h 52"/>
                <a:gd name="T2" fmla="*/ 7 w 31"/>
                <a:gd name="T3" fmla="*/ 40 h 52"/>
                <a:gd name="T4" fmla="*/ 0 w 31"/>
                <a:gd name="T5" fmla="*/ 40 h 52"/>
                <a:gd name="T6" fmla="*/ 15 w 31"/>
                <a:gd name="T7" fmla="*/ 52 h 52"/>
                <a:gd name="T8" fmla="*/ 31 w 31"/>
                <a:gd name="T9" fmla="*/ 40 h 52"/>
                <a:gd name="T10" fmla="*/ 24 w 31"/>
                <a:gd name="T11" fmla="*/ 40 h 52"/>
                <a:gd name="T12" fmla="*/ 21 w 31"/>
                <a:gd name="T13" fmla="*/ 37 h 52"/>
                <a:gd name="T14" fmla="*/ 24 w 31"/>
                <a:gd name="T15" fmla="*/ 34 h 52"/>
                <a:gd name="T16" fmla="*/ 31 w 31"/>
                <a:gd name="T17" fmla="*/ 34 h 52"/>
                <a:gd name="T18" fmla="*/ 31 w 31"/>
                <a:gd name="T19" fmla="*/ 30 h 52"/>
                <a:gd name="T20" fmla="*/ 24 w 31"/>
                <a:gd name="T21" fmla="*/ 30 h 52"/>
                <a:gd name="T22" fmla="*/ 21 w 31"/>
                <a:gd name="T23" fmla="*/ 27 h 52"/>
                <a:gd name="T24" fmla="*/ 24 w 31"/>
                <a:gd name="T25" fmla="*/ 23 h 52"/>
                <a:gd name="T26" fmla="*/ 31 w 31"/>
                <a:gd name="T27" fmla="*/ 23 h 52"/>
                <a:gd name="T28" fmla="*/ 31 w 31"/>
                <a:gd name="T29" fmla="*/ 20 h 52"/>
                <a:gd name="T30" fmla="*/ 24 w 31"/>
                <a:gd name="T31" fmla="*/ 20 h 52"/>
                <a:gd name="T32" fmla="*/ 21 w 31"/>
                <a:gd name="T33" fmla="*/ 16 h 52"/>
                <a:gd name="T34" fmla="*/ 24 w 31"/>
                <a:gd name="T35" fmla="*/ 13 h 52"/>
                <a:gd name="T36" fmla="*/ 31 w 31"/>
                <a:gd name="T37" fmla="*/ 13 h 52"/>
                <a:gd name="T38" fmla="*/ 15 w 31"/>
                <a:gd name="T39" fmla="*/ 0 h 52"/>
                <a:gd name="T40" fmla="*/ 0 w 31"/>
                <a:gd name="T41" fmla="*/ 13 h 52"/>
                <a:gd name="T42" fmla="*/ 7 w 31"/>
                <a:gd name="T43" fmla="*/ 13 h 52"/>
                <a:gd name="T44" fmla="*/ 10 w 31"/>
                <a:gd name="T45" fmla="*/ 16 h 52"/>
                <a:gd name="T46" fmla="*/ 7 w 31"/>
                <a:gd name="T47" fmla="*/ 20 h 52"/>
                <a:gd name="T48" fmla="*/ 0 w 31"/>
                <a:gd name="T49" fmla="*/ 20 h 52"/>
                <a:gd name="T50" fmla="*/ 0 w 31"/>
                <a:gd name="T51" fmla="*/ 23 h 52"/>
                <a:gd name="T52" fmla="*/ 7 w 31"/>
                <a:gd name="T53" fmla="*/ 23 h 52"/>
                <a:gd name="T54" fmla="*/ 10 w 31"/>
                <a:gd name="T55" fmla="*/ 27 h 52"/>
                <a:gd name="T56" fmla="*/ 7 w 31"/>
                <a:gd name="T57" fmla="*/ 30 h 52"/>
                <a:gd name="T58" fmla="*/ 0 w 31"/>
                <a:gd name="T59" fmla="*/ 30 h 52"/>
                <a:gd name="T60" fmla="*/ 0 w 31"/>
                <a:gd name="T61" fmla="*/ 34 h 52"/>
                <a:gd name="T62" fmla="*/ 7 w 31"/>
                <a:gd name="T63" fmla="*/ 34 h 52"/>
                <a:gd name="T64" fmla="*/ 10 w 31"/>
                <a:gd name="T6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2">
                  <a:moveTo>
                    <a:pt x="10" y="37"/>
                  </a:moveTo>
                  <a:cubicBezTo>
                    <a:pt x="10" y="39"/>
                    <a:pt x="9" y="40"/>
                    <a:pt x="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7"/>
                    <a:pt x="8" y="52"/>
                    <a:pt x="15" y="52"/>
                  </a:cubicBezTo>
                  <a:cubicBezTo>
                    <a:pt x="23" y="52"/>
                    <a:pt x="29" y="47"/>
                    <a:pt x="31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0"/>
                    <a:pt x="21" y="39"/>
                    <a:pt x="21" y="37"/>
                  </a:cubicBezTo>
                  <a:cubicBezTo>
                    <a:pt x="21" y="35"/>
                    <a:pt x="22" y="34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1" y="29"/>
                    <a:pt x="21" y="27"/>
                  </a:cubicBezTo>
                  <a:cubicBezTo>
                    <a:pt x="21" y="25"/>
                    <a:pt x="22" y="23"/>
                    <a:pt x="24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1" y="18"/>
                    <a:pt x="21" y="16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8" y="0"/>
                    <a:pt x="2" y="6"/>
                    <a:pt x="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10" y="14"/>
                    <a:pt x="10" y="16"/>
                  </a:cubicBezTo>
                  <a:cubicBezTo>
                    <a:pt x="10" y="18"/>
                    <a:pt x="9" y="20"/>
                    <a:pt x="7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3"/>
                    <a:pt x="10" y="25"/>
                    <a:pt x="10" y="27"/>
                  </a:cubicBezTo>
                  <a:cubicBezTo>
                    <a:pt x="10" y="29"/>
                    <a:pt x="9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10" y="35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60149" y="4154302"/>
            <a:ext cx="619029" cy="268835"/>
            <a:chOff x="7781926" y="890058"/>
            <a:chExt cx="555625" cy="241300"/>
          </a:xfrm>
          <a:solidFill>
            <a:schemeClr val="bg1"/>
          </a:solidFill>
        </p:grpSpPr>
        <p:sp>
          <p:nvSpPr>
            <p:cNvPr id="28" name="Freeform 228"/>
            <p:cNvSpPr>
              <a:spLocks noEditPoints="1"/>
            </p:cNvSpPr>
            <p:nvPr/>
          </p:nvSpPr>
          <p:spPr bwMode="auto">
            <a:xfrm>
              <a:off x="7781926" y="890058"/>
              <a:ext cx="555625" cy="241300"/>
            </a:xfrm>
            <a:custGeom>
              <a:avLst/>
              <a:gdLst>
                <a:gd name="T0" fmla="*/ 147 w 148"/>
                <a:gd name="T1" fmla="*/ 19 h 64"/>
                <a:gd name="T2" fmla="*/ 142 w 148"/>
                <a:gd name="T3" fmla="*/ 15 h 64"/>
                <a:gd name="T4" fmla="*/ 137 w 148"/>
                <a:gd name="T5" fmla="*/ 16 h 64"/>
                <a:gd name="T6" fmla="*/ 129 w 148"/>
                <a:gd name="T7" fmla="*/ 21 h 64"/>
                <a:gd name="T8" fmla="*/ 127 w 148"/>
                <a:gd name="T9" fmla="*/ 23 h 64"/>
                <a:gd name="T10" fmla="*/ 115 w 148"/>
                <a:gd name="T11" fmla="*/ 31 h 64"/>
                <a:gd name="T12" fmla="*/ 113 w 148"/>
                <a:gd name="T13" fmla="*/ 32 h 64"/>
                <a:gd name="T14" fmla="*/ 106 w 148"/>
                <a:gd name="T15" fmla="*/ 35 h 64"/>
                <a:gd name="T16" fmla="*/ 79 w 148"/>
                <a:gd name="T17" fmla="*/ 18 h 64"/>
                <a:gd name="T18" fmla="*/ 55 w 148"/>
                <a:gd name="T19" fmla="*/ 27 h 64"/>
                <a:gd name="T20" fmla="*/ 40 w 148"/>
                <a:gd name="T21" fmla="*/ 26 h 64"/>
                <a:gd name="T22" fmla="*/ 27 w 148"/>
                <a:gd name="T23" fmla="*/ 12 h 64"/>
                <a:gd name="T24" fmla="*/ 33 w 148"/>
                <a:gd name="T25" fmla="*/ 8 h 64"/>
                <a:gd name="T26" fmla="*/ 42 w 148"/>
                <a:gd name="T27" fmla="*/ 5 h 64"/>
                <a:gd name="T28" fmla="*/ 50 w 148"/>
                <a:gd name="T29" fmla="*/ 5 h 64"/>
                <a:gd name="T30" fmla="*/ 59 w 148"/>
                <a:gd name="T31" fmla="*/ 10 h 64"/>
                <a:gd name="T32" fmla="*/ 66 w 148"/>
                <a:gd name="T33" fmla="*/ 11 h 64"/>
                <a:gd name="T34" fmla="*/ 61 w 148"/>
                <a:gd name="T35" fmla="*/ 4 h 64"/>
                <a:gd name="T36" fmla="*/ 61 w 148"/>
                <a:gd name="T37" fmla="*/ 4 h 64"/>
                <a:gd name="T38" fmla="*/ 51 w 148"/>
                <a:gd name="T39" fmla="*/ 0 h 64"/>
                <a:gd name="T40" fmla="*/ 42 w 148"/>
                <a:gd name="T41" fmla="*/ 1 h 64"/>
                <a:gd name="T42" fmla="*/ 31 w 148"/>
                <a:gd name="T43" fmla="*/ 4 h 64"/>
                <a:gd name="T44" fmla="*/ 21 w 148"/>
                <a:gd name="T45" fmla="*/ 10 h 64"/>
                <a:gd name="T46" fmla="*/ 0 w 148"/>
                <a:gd name="T47" fmla="*/ 24 h 64"/>
                <a:gd name="T48" fmla="*/ 23 w 148"/>
                <a:gd name="T49" fmla="*/ 55 h 64"/>
                <a:gd name="T50" fmla="*/ 45 w 148"/>
                <a:gd name="T51" fmla="*/ 41 h 64"/>
                <a:gd name="T52" fmla="*/ 44 w 148"/>
                <a:gd name="T53" fmla="*/ 37 h 64"/>
                <a:gd name="T54" fmla="*/ 50 w 148"/>
                <a:gd name="T55" fmla="*/ 40 h 64"/>
                <a:gd name="T56" fmla="*/ 79 w 148"/>
                <a:gd name="T57" fmla="*/ 63 h 64"/>
                <a:gd name="T58" fmla="*/ 107 w 148"/>
                <a:gd name="T59" fmla="*/ 45 h 64"/>
                <a:gd name="T60" fmla="*/ 113 w 148"/>
                <a:gd name="T61" fmla="*/ 40 h 64"/>
                <a:gd name="T62" fmla="*/ 115 w 148"/>
                <a:gd name="T63" fmla="*/ 38 h 64"/>
                <a:gd name="T64" fmla="*/ 127 w 148"/>
                <a:gd name="T65" fmla="*/ 30 h 64"/>
                <a:gd name="T66" fmla="*/ 129 w 148"/>
                <a:gd name="T67" fmla="*/ 28 h 64"/>
                <a:gd name="T68" fmla="*/ 138 w 148"/>
                <a:gd name="T69" fmla="*/ 22 h 64"/>
                <a:gd name="T70" fmla="*/ 143 w 148"/>
                <a:gd name="T71" fmla="*/ 21 h 64"/>
                <a:gd name="T72" fmla="*/ 145 w 148"/>
                <a:gd name="T73" fmla="*/ 24 h 64"/>
                <a:gd name="T74" fmla="*/ 147 w 148"/>
                <a:gd name="T75" fmla="*/ 25 h 64"/>
                <a:gd name="T76" fmla="*/ 147 w 148"/>
                <a:gd name="T77" fmla="*/ 19 h 64"/>
                <a:gd name="T78" fmla="*/ 13 w 148"/>
                <a:gd name="T79" fmla="*/ 11 h 64"/>
                <a:gd name="T80" fmla="*/ 4 w 148"/>
                <a:gd name="T81" fmla="*/ 20 h 64"/>
                <a:gd name="T82" fmla="*/ 2 w 148"/>
                <a:gd name="T83" fmla="*/ 21 h 64"/>
                <a:gd name="T84" fmla="*/ 13 w 148"/>
                <a:gd name="T85" fmla="*/ 11 h 64"/>
                <a:gd name="T86" fmla="*/ 21 w 148"/>
                <a:gd name="T87" fmla="*/ 52 h 64"/>
                <a:gd name="T88" fmla="*/ 2 w 148"/>
                <a:gd name="T89" fmla="*/ 30 h 64"/>
                <a:gd name="T90" fmla="*/ 5 w 148"/>
                <a:gd name="T91" fmla="*/ 25 h 64"/>
                <a:gd name="T92" fmla="*/ 20 w 148"/>
                <a:gd name="T93" fmla="*/ 12 h 64"/>
                <a:gd name="T94" fmla="*/ 21 w 148"/>
                <a:gd name="T95" fmla="*/ 12 h 64"/>
                <a:gd name="T96" fmla="*/ 41 w 148"/>
                <a:gd name="T97" fmla="*/ 40 h 64"/>
                <a:gd name="T98" fmla="*/ 21 w 148"/>
                <a:gd name="T99" fmla="*/ 52 h 64"/>
                <a:gd name="T100" fmla="*/ 77 w 148"/>
                <a:gd name="T101" fmla="*/ 61 h 64"/>
                <a:gd name="T102" fmla="*/ 52 w 148"/>
                <a:gd name="T103" fmla="*/ 39 h 64"/>
                <a:gd name="T104" fmla="*/ 77 w 148"/>
                <a:gd name="T105" fmla="*/ 21 h 64"/>
                <a:gd name="T106" fmla="*/ 101 w 148"/>
                <a:gd name="T107" fmla="*/ 42 h 64"/>
                <a:gd name="T108" fmla="*/ 77 w 148"/>
                <a:gd name="T10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64">
                  <a:moveTo>
                    <a:pt x="147" y="19"/>
                  </a:moveTo>
                  <a:cubicBezTo>
                    <a:pt x="146" y="17"/>
                    <a:pt x="143" y="16"/>
                    <a:pt x="142" y="15"/>
                  </a:cubicBezTo>
                  <a:cubicBezTo>
                    <a:pt x="140" y="15"/>
                    <a:pt x="138" y="15"/>
                    <a:pt x="137" y="16"/>
                  </a:cubicBezTo>
                  <a:cubicBezTo>
                    <a:pt x="136" y="17"/>
                    <a:pt x="132" y="19"/>
                    <a:pt x="129" y="21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4" y="25"/>
                    <a:pt x="118" y="29"/>
                    <a:pt x="115" y="3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0" y="34"/>
                    <a:pt x="107" y="34"/>
                    <a:pt x="106" y="35"/>
                  </a:cubicBezTo>
                  <a:cubicBezTo>
                    <a:pt x="102" y="26"/>
                    <a:pt x="91" y="19"/>
                    <a:pt x="79" y="18"/>
                  </a:cubicBezTo>
                  <a:cubicBezTo>
                    <a:pt x="69" y="17"/>
                    <a:pt x="60" y="21"/>
                    <a:pt x="55" y="27"/>
                  </a:cubicBezTo>
                  <a:cubicBezTo>
                    <a:pt x="49" y="30"/>
                    <a:pt x="44" y="28"/>
                    <a:pt x="40" y="26"/>
                  </a:cubicBezTo>
                  <a:cubicBezTo>
                    <a:pt x="37" y="20"/>
                    <a:pt x="32" y="16"/>
                    <a:pt x="27" y="12"/>
                  </a:cubicBezTo>
                  <a:cubicBezTo>
                    <a:pt x="29" y="11"/>
                    <a:pt x="32" y="9"/>
                    <a:pt x="33" y="8"/>
                  </a:cubicBezTo>
                  <a:cubicBezTo>
                    <a:pt x="36" y="7"/>
                    <a:pt x="40" y="5"/>
                    <a:pt x="42" y="5"/>
                  </a:cubicBezTo>
                  <a:cubicBezTo>
                    <a:pt x="44" y="4"/>
                    <a:pt x="48" y="4"/>
                    <a:pt x="50" y="5"/>
                  </a:cubicBezTo>
                  <a:cubicBezTo>
                    <a:pt x="52" y="5"/>
                    <a:pt x="56" y="7"/>
                    <a:pt x="59" y="10"/>
                  </a:cubicBezTo>
                  <a:cubicBezTo>
                    <a:pt x="62" y="12"/>
                    <a:pt x="66" y="13"/>
                    <a:pt x="66" y="11"/>
                  </a:cubicBezTo>
                  <a:cubicBezTo>
                    <a:pt x="67" y="9"/>
                    <a:pt x="65" y="6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7" y="3"/>
                    <a:pt x="53" y="1"/>
                    <a:pt x="51" y="0"/>
                  </a:cubicBezTo>
                  <a:cubicBezTo>
                    <a:pt x="49" y="0"/>
                    <a:pt x="45" y="0"/>
                    <a:pt x="42" y="1"/>
                  </a:cubicBezTo>
                  <a:cubicBezTo>
                    <a:pt x="39" y="1"/>
                    <a:pt x="34" y="3"/>
                    <a:pt x="31" y="4"/>
                  </a:cubicBezTo>
                  <a:cubicBezTo>
                    <a:pt x="29" y="6"/>
                    <a:pt x="24" y="8"/>
                    <a:pt x="21" y="10"/>
                  </a:cubicBezTo>
                  <a:cubicBezTo>
                    <a:pt x="10" y="6"/>
                    <a:pt x="0" y="12"/>
                    <a:pt x="0" y="24"/>
                  </a:cubicBezTo>
                  <a:cubicBezTo>
                    <a:pt x="0" y="36"/>
                    <a:pt x="10" y="50"/>
                    <a:pt x="23" y="55"/>
                  </a:cubicBezTo>
                  <a:cubicBezTo>
                    <a:pt x="35" y="60"/>
                    <a:pt x="45" y="54"/>
                    <a:pt x="45" y="41"/>
                  </a:cubicBezTo>
                  <a:cubicBezTo>
                    <a:pt x="45" y="40"/>
                    <a:pt x="45" y="38"/>
                    <a:pt x="44" y="37"/>
                  </a:cubicBezTo>
                  <a:cubicBezTo>
                    <a:pt x="46" y="35"/>
                    <a:pt x="48" y="36"/>
                    <a:pt x="50" y="40"/>
                  </a:cubicBezTo>
                  <a:cubicBezTo>
                    <a:pt x="51" y="52"/>
                    <a:pt x="64" y="62"/>
                    <a:pt x="79" y="63"/>
                  </a:cubicBezTo>
                  <a:cubicBezTo>
                    <a:pt x="93" y="64"/>
                    <a:pt x="105" y="56"/>
                    <a:pt x="107" y="45"/>
                  </a:cubicBezTo>
                  <a:cubicBezTo>
                    <a:pt x="108" y="44"/>
                    <a:pt x="110" y="42"/>
                    <a:pt x="113" y="40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9" y="36"/>
                    <a:pt x="124" y="32"/>
                    <a:pt x="127" y="30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3" y="26"/>
                    <a:pt x="137" y="23"/>
                    <a:pt x="138" y="22"/>
                  </a:cubicBezTo>
                  <a:cubicBezTo>
                    <a:pt x="140" y="21"/>
                    <a:pt x="142" y="21"/>
                    <a:pt x="143" y="21"/>
                  </a:cubicBezTo>
                  <a:cubicBezTo>
                    <a:pt x="144" y="21"/>
                    <a:pt x="145" y="23"/>
                    <a:pt x="145" y="24"/>
                  </a:cubicBezTo>
                  <a:cubicBezTo>
                    <a:pt x="145" y="26"/>
                    <a:pt x="146" y="26"/>
                    <a:pt x="147" y="25"/>
                  </a:cubicBezTo>
                  <a:cubicBezTo>
                    <a:pt x="148" y="24"/>
                    <a:pt x="148" y="21"/>
                    <a:pt x="147" y="19"/>
                  </a:cubicBezTo>
                  <a:close/>
                  <a:moveTo>
                    <a:pt x="13" y="11"/>
                  </a:moveTo>
                  <a:cubicBezTo>
                    <a:pt x="8" y="14"/>
                    <a:pt x="6" y="18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3" y="15"/>
                    <a:pt x="7" y="11"/>
                    <a:pt x="13" y="11"/>
                  </a:cubicBezTo>
                  <a:close/>
                  <a:moveTo>
                    <a:pt x="21" y="52"/>
                  </a:moveTo>
                  <a:cubicBezTo>
                    <a:pt x="12" y="49"/>
                    <a:pt x="4" y="39"/>
                    <a:pt x="2" y="30"/>
                  </a:cubicBezTo>
                  <a:cubicBezTo>
                    <a:pt x="3" y="29"/>
                    <a:pt x="4" y="27"/>
                    <a:pt x="5" y="25"/>
                  </a:cubicBezTo>
                  <a:cubicBezTo>
                    <a:pt x="7" y="21"/>
                    <a:pt x="14" y="14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32" y="17"/>
                    <a:pt x="41" y="29"/>
                    <a:pt x="41" y="40"/>
                  </a:cubicBezTo>
                  <a:cubicBezTo>
                    <a:pt x="41" y="51"/>
                    <a:pt x="32" y="57"/>
                    <a:pt x="21" y="52"/>
                  </a:cubicBezTo>
                  <a:close/>
                  <a:moveTo>
                    <a:pt x="77" y="61"/>
                  </a:moveTo>
                  <a:cubicBezTo>
                    <a:pt x="63" y="60"/>
                    <a:pt x="52" y="50"/>
                    <a:pt x="52" y="39"/>
                  </a:cubicBezTo>
                  <a:cubicBezTo>
                    <a:pt x="52" y="28"/>
                    <a:pt x="63" y="20"/>
                    <a:pt x="77" y="21"/>
                  </a:cubicBezTo>
                  <a:cubicBezTo>
                    <a:pt x="90" y="21"/>
                    <a:pt x="101" y="31"/>
                    <a:pt x="101" y="42"/>
                  </a:cubicBezTo>
                  <a:cubicBezTo>
                    <a:pt x="101" y="54"/>
                    <a:pt x="90" y="62"/>
                    <a:pt x="7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7856538" y="980546"/>
              <a:ext cx="71437" cy="104775"/>
            </a:xfrm>
            <a:custGeom>
              <a:avLst/>
              <a:gdLst>
                <a:gd name="T0" fmla="*/ 7 w 19"/>
                <a:gd name="T1" fmla="*/ 0 h 28"/>
                <a:gd name="T2" fmla="*/ 17 w 19"/>
                <a:gd name="T3" fmla="*/ 14 h 28"/>
                <a:gd name="T4" fmla="*/ 6 w 19"/>
                <a:gd name="T5" fmla="*/ 24 h 28"/>
                <a:gd name="T6" fmla="*/ 1 w 19"/>
                <a:gd name="T7" fmla="*/ 23 h 28"/>
                <a:gd name="T8" fmla="*/ 0 w 19"/>
                <a:gd name="T9" fmla="*/ 24 h 28"/>
                <a:gd name="T10" fmla="*/ 5 w 19"/>
                <a:gd name="T11" fmla="*/ 26 h 28"/>
                <a:gd name="T12" fmla="*/ 18 w 19"/>
                <a:gd name="T13" fmla="*/ 15 h 28"/>
                <a:gd name="T14" fmla="*/ 8 w 19"/>
                <a:gd name="T15" fmla="*/ 0 h 28"/>
                <a:gd name="T16" fmla="*/ 7 w 1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8">
                  <a:moveTo>
                    <a:pt x="7" y="0"/>
                  </a:moveTo>
                  <a:cubicBezTo>
                    <a:pt x="12" y="3"/>
                    <a:pt x="17" y="9"/>
                    <a:pt x="17" y="14"/>
                  </a:cubicBezTo>
                  <a:cubicBezTo>
                    <a:pt x="19" y="22"/>
                    <a:pt x="13" y="26"/>
                    <a:pt x="6" y="24"/>
                  </a:cubicBezTo>
                  <a:cubicBezTo>
                    <a:pt x="4" y="24"/>
                    <a:pt x="2" y="23"/>
                    <a:pt x="1" y="23"/>
                  </a:cubicBezTo>
                  <a:cubicBezTo>
                    <a:pt x="1" y="23"/>
                    <a:pt x="1" y="24"/>
                    <a:pt x="0" y="24"/>
                  </a:cubicBezTo>
                  <a:cubicBezTo>
                    <a:pt x="2" y="25"/>
                    <a:pt x="3" y="26"/>
                    <a:pt x="5" y="26"/>
                  </a:cubicBezTo>
                  <a:cubicBezTo>
                    <a:pt x="13" y="28"/>
                    <a:pt x="19" y="23"/>
                    <a:pt x="18" y="15"/>
                  </a:cubicBezTo>
                  <a:cubicBezTo>
                    <a:pt x="17" y="9"/>
                    <a:pt x="13" y="4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7993063" y="969433"/>
              <a:ext cx="119062" cy="127000"/>
            </a:xfrm>
            <a:custGeom>
              <a:avLst/>
              <a:gdLst>
                <a:gd name="T0" fmla="*/ 0 w 32"/>
                <a:gd name="T1" fmla="*/ 18 h 34"/>
                <a:gd name="T2" fmla="*/ 10 w 32"/>
                <a:gd name="T3" fmla="*/ 34 h 34"/>
                <a:gd name="T4" fmla="*/ 11 w 32"/>
                <a:gd name="T5" fmla="*/ 33 h 34"/>
                <a:gd name="T6" fmla="*/ 1 w 32"/>
                <a:gd name="T7" fmla="*/ 18 h 34"/>
                <a:gd name="T8" fmla="*/ 20 w 32"/>
                <a:gd name="T9" fmla="*/ 3 h 34"/>
                <a:gd name="T10" fmla="*/ 31 w 32"/>
                <a:gd name="T11" fmla="*/ 7 h 34"/>
                <a:gd name="T12" fmla="*/ 32 w 32"/>
                <a:gd name="T13" fmla="*/ 4 h 34"/>
                <a:gd name="T14" fmla="*/ 22 w 32"/>
                <a:gd name="T15" fmla="*/ 1 h 34"/>
                <a:gd name="T16" fmla="*/ 0 w 32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0" y="18"/>
                  </a:moveTo>
                  <a:cubicBezTo>
                    <a:pt x="0" y="24"/>
                    <a:pt x="4" y="30"/>
                    <a:pt x="10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5" y="29"/>
                    <a:pt x="1" y="24"/>
                    <a:pt x="1" y="18"/>
                  </a:cubicBezTo>
                  <a:cubicBezTo>
                    <a:pt x="1" y="9"/>
                    <a:pt x="10" y="3"/>
                    <a:pt x="20" y="3"/>
                  </a:cubicBezTo>
                  <a:cubicBezTo>
                    <a:pt x="24" y="4"/>
                    <a:pt x="28" y="5"/>
                    <a:pt x="31" y="7"/>
                  </a:cubicBezTo>
                  <a:cubicBezTo>
                    <a:pt x="31" y="6"/>
                    <a:pt x="32" y="5"/>
                    <a:pt x="32" y="4"/>
                  </a:cubicBezTo>
                  <a:cubicBezTo>
                    <a:pt x="29" y="2"/>
                    <a:pt x="26" y="1"/>
                    <a:pt x="22" y="1"/>
                  </a:cubicBezTo>
                  <a:cubicBezTo>
                    <a:pt x="10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83949" y="2568449"/>
            <a:ext cx="474335" cy="469925"/>
            <a:chOff x="9918701" y="4538133"/>
            <a:chExt cx="341312" cy="338138"/>
          </a:xfrm>
          <a:solidFill>
            <a:schemeClr val="bg1"/>
          </a:solidFill>
        </p:grpSpPr>
        <p:sp>
          <p:nvSpPr>
            <p:cNvPr id="32" name="Freeform 389"/>
            <p:cNvSpPr>
              <a:spLocks noEditPoints="1"/>
            </p:cNvSpPr>
            <p:nvPr/>
          </p:nvSpPr>
          <p:spPr bwMode="auto">
            <a:xfrm>
              <a:off x="10094913" y="4733396"/>
              <a:ext cx="93662" cy="134938"/>
            </a:xfrm>
            <a:custGeom>
              <a:avLst/>
              <a:gdLst>
                <a:gd name="T0" fmla="*/ 0 w 25"/>
                <a:gd name="T1" fmla="*/ 6 h 36"/>
                <a:gd name="T2" fmla="*/ 0 w 25"/>
                <a:gd name="T3" fmla="*/ 8 h 36"/>
                <a:gd name="T4" fmla="*/ 0 w 25"/>
                <a:gd name="T5" fmla="*/ 13 h 36"/>
                <a:gd name="T6" fmla="*/ 2 w 25"/>
                <a:gd name="T7" fmla="*/ 33 h 36"/>
                <a:gd name="T8" fmla="*/ 5 w 25"/>
                <a:gd name="T9" fmla="*/ 34 h 36"/>
                <a:gd name="T10" fmla="*/ 19 w 25"/>
                <a:gd name="T11" fmla="*/ 20 h 36"/>
                <a:gd name="T12" fmla="*/ 22 w 25"/>
                <a:gd name="T13" fmla="*/ 16 h 36"/>
                <a:gd name="T14" fmla="*/ 23 w 25"/>
                <a:gd name="T15" fmla="*/ 14 h 36"/>
                <a:gd name="T16" fmla="*/ 24 w 25"/>
                <a:gd name="T17" fmla="*/ 12 h 36"/>
                <a:gd name="T18" fmla="*/ 22 w 25"/>
                <a:gd name="T19" fmla="*/ 7 h 36"/>
                <a:gd name="T20" fmla="*/ 18 w 25"/>
                <a:gd name="T21" fmla="*/ 6 h 36"/>
                <a:gd name="T22" fmla="*/ 10 w 25"/>
                <a:gd name="T23" fmla="*/ 3 h 36"/>
                <a:gd name="T24" fmla="*/ 6 w 25"/>
                <a:gd name="T25" fmla="*/ 1 h 36"/>
                <a:gd name="T26" fmla="*/ 1 w 25"/>
                <a:gd name="T27" fmla="*/ 4 h 36"/>
                <a:gd name="T28" fmla="*/ 0 w 25"/>
                <a:gd name="T29" fmla="*/ 6 h 36"/>
                <a:gd name="T30" fmla="*/ 7 w 25"/>
                <a:gd name="T31" fmla="*/ 10 h 36"/>
                <a:gd name="T32" fmla="*/ 11 w 25"/>
                <a:gd name="T33" fmla="*/ 11 h 36"/>
                <a:gd name="T34" fmla="*/ 15 w 25"/>
                <a:gd name="T35" fmla="*/ 13 h 36"/>
                <a:gd name="T36" fmla="*/ 15 w 25"/>
                <a:gd name="T37" fmla="*/ 19 h 36"/>
                <a:gd name="T38" fmla="*/ 12 w 25"/>
                <a:gd name="T39" fmla="*/ 22 h 36"/>
                <a:gd name="T40" fmla="*/ 8 w 25"/>
                <a:gd name="T41" fmla="*/ 24 h 36"/>
                <a:gd name="T42" fmla="*/ 7 w 25"/>
                <a:gd name="T43" fmla="*/ 23 h 36"/>
                <a:gd name="T44" fmla="*/ 5 w 25"/>
                <a:gd name="T45" fmla="*/ 23 h 36"/>
                <a:gd name="T46" fmla="*/ 4 w 25"/>
                <a:gd name="T47" fmla="*/ 19 h 36"/>
                <a:gd name="T48" fmla="*/ 3 w 25"/>
                <a:gd name="T49" fmla="*/ 15 h 36"/>
                <a:gd name="T50" fmla="*/ 7 w 25"/>
                <a:gd name="T5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36">
                  <a:moveTo>
                    <a:pt x="0" y="6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5"/>
                    <a:pt x="3" y="36"/>
                    <a:pt x="5" y="3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8"/>
                    <a:pt x="22" y="17"/>
                    <a:pt x="22" y="16"/>
                  </a:cubicBezTo>
                  <a:cubicBezTo>
                    <a:pt x="23" y="16"/>
                    <a:pt x="23" y="15"/>
                    <a:pt x="23" y="14"/>
                  </a:cubicBezTo>
                  <a:cubicBezTo>
                    <a:pt x="24" y="14"/>
                    <a:pt x="24" y="12"/>
                    <a:pt x="24" y="12"/>
                  </a:cubicBezTo>
                  <a:cubicBezTo>
                    <a:pt x="25" y="10"/>
                    <a:pt x="24" y="8"/>
                    <a:pt x="22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2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lose/>
                  <a:moveTo>
                    <a:pt x="7" y="10"/>
                  </a:moveTo>
                  <a:cubicBezTo>
                    <a:pt x="7" y="10"/>
                    <a:pt x="9" y="10"/>
                    <a:pt x="11" y="11"/>
                  </a:cubicBezTo>
                  <a:cubicBezTo>
                    <a:pt x="14" y="12"/>
                    <a:pt x="15" y="13"/>
                    <a:pt x="15" y="13"/>
                  </a:cubicBezTo>
                  <a:cubicBezTo>
                    <a:pt x="17" y="15"/>
                    <a:pt x="17" y="18"/>
                    <a:pt x="15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3"/>
                    <a:pt x="10" y="24"/>
                    <a:pt x="8" y="24"/>
                  </a:cubicBezTo>
                  <a:cubicBezTo>
                    <a:pt x="8" y="24"/>
                    <a:pt x="8" y="24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2"/>
                    <a:pt x="4" y="21"/>
                    <a:pt x="4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5" y="11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390"/>
            <p:cNvSpPr/>
            <p:nvPr/>
          </p:nvSpPr>
          <p:spPr bwMode="auto">
            <a:xfrm>
              <a:off x="10166351" y="4538133"/>
              <a:ext cx="93662" cy="60325"/>
            </a:xfrm>
            <a:custGeom>
              <a:avLst/>
              <a:gdLst>
                <a:gd name="T0" fmla="*/ 19 w 25"/>
                <a:gd name="T1" fmla="*/ 15 h 16"/>
                <a:gd name="T2" fmla="*/ 14 w 25"/>
                <a:gd name="T3" fmla="*/ 14 h 16"/>
                <a:gd name="T4" fmla="*/ 6 w 25"/>
                <a:gd name="T5" fmla="*/ 11 h 16"/>
                <a:gd name="T6" fmla="*/ 3 w 25"/>
                <a:gd name="T7" fmla="*/ 10 h 16"/>
                <a:gd name="T8" fmla="*/ 0 w 25"/>
                <a:gd name="T9" fmla="*/ 4 h 16"/>
                <a:gd name="T10" fmla="*/ 1 w 25"/>
                <a:gd name="T11" fmla="*/ 4 h 16"/>
                <a:gd name="T12" fmla="*/ 6 w 25"/>
                <a:gd name="T13" fmla="*/ 1 h 16"/>
                <a:gd name="T14" fmla="*/ 10 w 25"/>
                <a:gd name="T15" fmla="*/ 3 h 16"/>
                <a:gd name="T16" fmla="*/ 18 w 25"/>
                <a:gd name="T17" fmla="*/ 6 h 16"/>
                <a:gd name="T18" fmla="*/ 22 w 25"/>
                <a:gd name="T19" fmla="*/ 7 h 16"/>
                <a:gd name="T20" fmla="*/ 24 w 25"/>
                <a:gd name="T21" fmla="*/ 12 h 16"/>
                <a:gd name="T22" fmla="*/ 24 w 25"/>
                <a:gd name="T23" fmla="*/ 13 h 16"/>
                <a:gd name="T24" fmla="*/ 19 w 25"/>
                <a:gd name="T2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6">
                  <a:moveTo>
                    <a:pt x="19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8"/>
                    <a:pt x="25" y="10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6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91"/>
            <p:cNvSpPr/>
            <p:nvPr/>
          </p:nvSpPr>
          <p:spPr bwMode="auto">
            <a:xfrm>
              <a:off x="10177463" y="4601633"/>
              <a:ext cx="71437" cy="158750"/>
            </a:xfrm>
            <a:custGeom>
              <a:avLst/>
              <a:gdLst>
                <a:gd name="T0" fmla="*/ 2 w 19"/>
                <a:gd name="T1" fmla="*/ 41 h 42"/>
                <a:gd name="T2" fmla="*/ 0 w 19"/>
                <a:gd name="T3" fmla="*/ 38 h 42"/>
                <a:gd name="T4" fmla="*/ 13 w 19"/>
                <a:gd name="T5" fmla="*/ 2 h 42"/>
                <a:gd name="T6" fmla="*/ 17 w 19"/>
                <a:gd name="T7" fmla="*/ 0 h 42"/>
                <a:gd name="T8" fmla="*/ 18 w 19"/>
                <a:gd name="T9" fmla="*/ 4 h 42"/>
                <a:gd name="T10" fmla="*/ 5 w 19"/>
                <a:gd name="T11" fmla="*/ 39 h 42"/>
                <a:gd name="T12" fmla="*/ 2 w 19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2" y="41"/>
                  </a:moveTo>
                  <a:cubicBezTo>
                    <a:pt x="0" y="41"/>
                    <a:pt x="0" y="39"/>
                    <a:pt x="0" y="3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18" y="1"/>
                    <a:pt x="19" y="2"/>
                    <a:pt x="18" y="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3" y="42"/>
                    <a:pt x="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92"/>
            <p:cNvSpPr/>
            <p:nvPr/>
          </p:nvSpPr>
          <p:spPr bwMode="auto">
            <a:xfrm>
              <a:off x="10106026" y="4576233"/>
              <a:ext cx="71437" cy="157163"/>
            </a:xfrm>
            <a:custGeom>
              <a:avLst/>
              <a:gdLst>
                <a:gd name="T0" fmla="*/ 18 w 19"/>
                <a:gd name="T1" fmla="*/ 4 h 42"/>
                <a:gd name="T2" fmla="*/ 5 w 19"/>
                <a:gd name="T3" fmla="*/ 40 h 42"/>
                <a:gd name="T4" fmla="*/ 2 w 19"/>
                <a:gd name="T5" fmla="*/ 41 h 42"/>
                <a:gd name="T6" fmla="*/ 1 w 19"/>
                <a:gd name="T7" fmla="*/ 38 h 42"/>
                <a:gd name="T8" fmla="*/ 14 w 19"/>
                <a:gd name="T9" fmla="*/ 2 h 42"/>
                <a:gd name="T10" fmla="*/ 17 w 19"/>
                <a:gd name="T11" fmla="*/ 0 h 42"/>
                <a:gd name="T12" fmla="*/ 18 w 19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18" y="4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3" y="42"/>
                    <a:pt x="2" y="41"/>
                  </a:cubicBezTo>
                  <a:cubicBezTo>
                    <a:pt x="1" y="41"/>
                    <a:pt x="0" y="39"/>
                    <a:pt x="1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6" y="0"/>
                    <a:pt x="17" y="0"/>
                  </a:cubicBezTo>
                  <a:cubicBezTo>
                    <a:pt x="18" y="1"/>
                    <a:pt x="19" y="3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93"/>
            <p:cNvSpPr/>
            <p:nvPr/>
          </p:nvSpPr>
          <p:spPr bwMode="auto">
            <a:xfrm>
              <a:off x="10133013" y="4587346"/>
              <a:ext cx="85725" cy="161925"/>
            </a:xfrm>
            <a:custGeom>
              <a:avLst/>
              <a:gdLst>
                <a:gd name="T0" fmla="*/ 17 w 23"/>
                <a:gd name="T1" fmla="*/ 0 h 43"/>
                <a:gd name="T2" fmla="*/ 21 w 23"/>
                <a:gd name="T3" fmla="*/ 1 h 43"/>
                <a:gd name="T4" fmla="*/ 23 w 23"/>
                <a:gd name="T5" fmla="*/ 5 h 43"/>
                <a:gd name="T6" fmla="*/ 10 w 23"/>
                <a:gd name="T7" fmla="*/ 41 h 43"/>
                <a:gd name="T8" fmla="*/ 6 w 23"/>
                <a:gd name="T9" fmla="*/ 42 h 43"/>
                <a:gd name="T10" fmla="*/ 3 w 23"/>
                <a:gd name="T11" fmla="*/ 41 h 43"/>
                <a:gd name="T12" fmla="*/ 1 w 23"/>
                <a:gd name="T13" fmla="*/ 37 h 43"/>
                <a:gd name="T14" fmla="*/ 14 w 23"/>
                <a:gd name="T15" fmla="*/ 2 h 43"/>
                <a:gd name="T16" fmla="*/ 17 w 23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3">
                  <a:moveTo>
                    <a:pt x="17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2"/>
                    <a:pt x="8" y="43"/>
                    <a:pt x="6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0"/>
                    <a:pt x="0" y="39"/>
                    <a:pt x="1" y="3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94"/>
            <p:cNvSpPr/>
            <p:nvPr/>
          </p:nvSpPr>
          <p:spPr bwMode="auto">
            <a:xfrm>
              <a:off x="9918701" y="4838171"/>
              <a:ext cx="176212" cy="38100"/>
            </a:xfrm>
            <a:custGeom>
              <a:avLst/>
              <a:gdLst>
                <a:gd name="T0" fmla="*/ 47 w 47"/>
                <a:gd name="T1" fmla="*/ 7 h 10"/>
                <a:gd name="T2" fmla="*/ 46 w 47"/>
                <a:gd name="T3" fmla="*/ 1 h 10"/>
                <a:gd name="T4" fmla="*/ 45 w 47"/>
                <a:gd name="T5" fmla="*/ 2 h 10"/>
                <a:gd name="T6" fmla="*/ 44 w 47"/>
                <a:gd name="T7" fmla="*/ 3 h 10"/>
                <a:gd name="T8" fmla="*/ 42 w 47"/>
                <a:gd name="T9" fmla="*/ 2 h 10"/>
                <a:gd name="T10" fmla="*/ 39 w 47"/>
                <a:gd name="T11" fmla="*/ 2 h 10"/>
                <a:gd name="T12" fmla="*/ 26 w 47"/>
                <a:gd name="T13" fmla="*/ 3 h 10"/>
                <a:gd name="T14" fmla="*/ 17 w 47"/>
                <a:gd name="T15" fmla="*/ 3 h 10"/>
                <a:gd name="T16" fmla="*/ 2 w 47"/>
                <a:gd name="T17" fmla="*/ 4 h 10"/>
                <a:gd name="T18" fmla="*/ 1 w 47"/>
                <a:gd name="T19" fmla="*/ 8 h 10"/>
                <a:gd name="T20" fmla="*/ 5 w 47"/>
                <a:gd name="T21" fmla="*/ 9 h 10"/>
                <a:gd name="T22" fmla="*/ 16 w 47"/>
                <a:gd name="T23" fmla="*/ 8 h 10"/>
                <a:gd name="T24" fmla="*/ 23 w 47"/>
                <a:gd name="T25" fmla="*/ 10 h 10"/>
                <a:gd name="T26" fmla="*/ 28 w 47"/>
                <a:gd name="T27" fmla="*/ 9 h 10"/>
                <a:gd name="T28" fmla="*/ 38 w 47"/>
                <a:gd name="T29" fmla="*/ 7 h 10"/>
                <a:gd name="T30" fmla="*/ 40 w 47"/>
                <a:gd name="T31" fmla="*/ 8 h 10"/>
                <a:gd name="T32" fmla="*/ 45 w 47"/>
                <a:gd name="T33" fmla="*/ 9 h 10"/>
                <a:gd name="T34" fmla="*/ 47 w 47"/>
                <a:gd name="T35" fmla="*/ 8 h 10"/>
                <a:gd name="T36" fmla="*/ 47 w 47"/>
                <a:gd name="T3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">
                  <a:moveTo>
                    <a:pt x="47" y="7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4" y="1"/>
                    <a:pt x="30" y="2"/>
                    <a:pt x="26" y="3"/>
                  </a:cubicBezTo>
                  <a:cubicBezTo>
                    <a:pt x="23" y="4"/>
                    <a:pt x="21" y="4"/>
                    <a:pt x="17" y="3"/>
                  </a:cubicBezTo>
                  <a:cubicBezTo>
                    <a:pt x="13" y="1"/>
                    <a:pt x="8" y="0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2" y="9"/>
                    <a:pt x="4" y="10"/>
                    <a:pt x="5" y="9"/>
                  </a:cubicBezTo>
                  <a:cubicBezTo>
                    <a:pt x="9" y="6"/>
                    <a:pt x="12" y="7"/>
                    <a:pt x="16" y="8"/>
                  </a:cubicBezTo>
                  <a:cubicBezTo>
                    <a:pt x="18" y="9"/>
                    <a:pt x="21" y="10"/>
                    <a:pt x="23" y="10"/>
                  </a:cubicBezTo>
                  <a:cubicBezTo>
                    <a:pt x="25" y="10"/>
                    <a:pt x="27" y="10"/>
                    <a:pt x="28" y="9"/>
                  </a:cubicBezTo>
                  <a:cubicBezTo>
                    <a:pt x="32" y="8"/>
                    <a:pt x="35" y="7"/>
                    <a:pt x="38" y="7"/>
                  </a:cubicBezTo>
                  <a:cubicBezTo>
                    <a:pt x="39" y="7"/>
                    <a:pt x="39" y="8"/>
                    <a:pt x="40" y="8"/>
                  </a:cubicBezTo>
                  <a:cubicBezTo>
                    <a:pt x="41" y="8"/>
                    <a:pt x="43" y="9"/>
                    <a:pt x="45" y="9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882775" y="1836738"/>
            <a:ext cx="2041525" cy="396875"/>
          </a:xfrm>
          <a:prstGeom prst="rect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1882775" y="223361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6A1EA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4150" y="1836738"/>
            <a:ext cx="2041525" cy="396875"/>
          </a:xfrm>
          <a:prstGeom prst="rect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3994150" y="223361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6A1EA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5525" y="1836738"/>
            <a:ext cx="2041525" cy="396875"/>
          </a:xfrm>
          <a:prstGeom prst="rect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6105525" y="223361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6A1EA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6900" y="1836738"/>
            <a:ext cx="2041525" cy="396875"/>
          </a:xfrm>
          <a:prstGeom prst="rect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8216900" y="223361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6A1EA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2775" y="3862388"/>
            <a:ext cx="2041525" cy="396875"/>
          </a:xfrm>
          <a:prstGeom prst="rect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1882775" y="425926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1373B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94150" y="3862388"/>
            <a:ext cx="2041525" cy="396875"/>
          </a:xfrm>
          <a:prstGeom prst="rect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3994150" y="425926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1373B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05525" y="3862388"/>
            <a:ext cx="2041525" cy="396875"/>
          </a:xfrm>
          <a:prstGeom prst="rect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6105525" y="425926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1373B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6900" y="3862388"/>
            <a:ext cx="2041525" cy="396875"/>
          </a:xfrm>
          <a:prstGeom prst="rect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8216900" y="4259263"/>
            <a:ext cx="2041525" cy="1309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1373B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1" name="文本框 19"/>
          <p:cNvSpPr txBox="1">
            <a:spLocks noChangeArrowheads="1"/>
          </p:cNvSpPr>
          <p:nvPr/>
        </p:nvSpPr>
        <p:spPr bwMode="auto">
          <a:xfrm>
            <a:off x="2114550" y="2628900"/>
            <a:ext cx="1576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2" name="文本框 20"/>
          <p:cNvSpPr txBox="1">
            <a:spLocks noChangeArrowheads="1"/>
          </p:cNvSpPr>
          <p:nvPr/>
        </p:nvSpPr>
        <p:spPr bwMode="auto">
          <a:xfrm>
            <a:off x="4225925" y="2628900"/>
            <a:ext cx="157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3" name="文本框 21"/>
          <p:cNvSpPr txBox="1">
            <a:spLocks noChangeArrowheads="1"/>
          </p:cNvSpPr>
          <p:nvPr/>
        </p:nvSpPr>
        <p:spPr bwMode="auto">
          <a:xfrm>
            <a:off x="6337300" y="2628900"/>
            <a:ext cx="157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4" name="文本框 22"/>
          <p:cNvSpPr txBox="1">
            <a:spLocks noChangeArrowheads="1"/>
          </p:cNvSpPr>
          <p:nvPr/>
        </p:nvSpPr>
        <p:spPr bwMode="auto">
          <a:xfrm>
            <a:off x="8450263" y="2628900"/>
            <a:ext cx="1576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5" name="文本框 23"/>
          <p:cNvSpPr txBox="1">
            <a:spLocks noChangeArrowheads="1"/>
          </p:cNvSpPr>
          <p:nvPr/>
        </p:nvSpPr>
        <p:spPr bwMode="auto">
          <a:xfrm>
            <a:off x="2114550" y="4646613"/>
            <a:ext cx="1576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6" name="文本框 24"/>
          <p:cNvSpPr txBox="1">
            <a:spLocks noChangeArrowheads="1"/>
          </p:cNvSpPr>
          <p:nvPr/>
        </p:nvSpPr>
        <p:spPr bwMode="auto">
          <a:xfrm>
            <a:off x="4225925" y="4646613"/>
            <a:ext cx="1577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7" name="文本框 25"/>
          <p:cNvSpPr txBox="1">
            <a:spLocks noChangeArrowheads="1"/>
          </p:cNvSpPr>
          <p:nvPr/>
        </p:nvSpPr>
        <p:spPr bwMode="auto">
          <a:xfrm>
            <a:off x="6337300" y="4646613"/>
            <a:ext cx="1577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8458" name="文本框 26"/>
          <p:cNvSpPr txBox="1">
            <a:spLocks noChangeArrowheads="1"/>
          </p:cNvSpPr>
          <p:nvPr/>
        </p:nvSpPr>
        <p:spPr bwMode="auto">
          <a:xfrm>
            <a:off x="8450263" y="4646613"/>
            <a:ext cx="1576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9459" name="组合 2"/>
          <p:cNvGrpSpPr/>
          <p:nvPr/>
        </p:nvGrpSpPr>
        <p:grpSpPr bwMode="auto">
          <a:xfrm>
            <a:off x="7756525" y="2003425"/>
            <a:ext cx="1849438" cy="1849438"/>
            <a:chOff x="6656388" y="1399566"/>
            <a:chExt cx="1581150" cy="1581150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6656388" y="1399566"/>
              <a:ext cx="1581150" cy="1581150"/>
            </a:xfrm>
            <a:prstGeom prst="ellipse">
              <a:avLst/>
            </a:pr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6" name="Freeform 35"/>
            <p:cNvSpPr>
              <a:spLocks noEditPoints="1"/>
            </p:cNvSpPr>
            <p:nvPr/>
          </p:nvSpPr>
          <p:spPr bwMode="auto">
            <a:xfrm>
              <a:off x="6683532" y="1498643"/>
              <a:ext cx="1416927" cy="1294778"/>
            </a:xfrm>
            <a:custGeom>
              <a:avLst/>
              <a:gdLst>
                <a:gd name="T0" fmla="*/ 131 w 324"/>
                <a:gd name="T1" fmla="*/ 17 h 296"/>
                <a:gd name="T2" fmla="*/ 145 w 324"/>
                <a:gd name="T3" fmla="*/ 18 h 296"/>
                <a:gd name="T4" fmla="*/ 145 w 324"/>
                <a:gd name="T5" fmla="*/ 20 h 296"/>
                <a:gd name="T6" fmla="*/ 140 w 324"/>
                <a:gd name="T7" fmla="*/ 12 h 296"/>
                <a:gd name="T8" fmla="*/ 137 w 324"/>
                <a:gd name="T9" fmla="*/ 11 h 296"/>
                <a:gd name="T10" fmla="*/ 144 w 324"/>
                <a:gd name="T11" fmla="*/ 10 h 296"/>
                <a:gd name="T12" fmla="*/ 140 w 324"/>
                <a:gd name="T13" fmla="*/ 10 h 296"/>
                <a:gd name="T14" fmla="*/ 154 w 324"/>
                <a:gd name="T15" fmla="*/ 7 h 296"/>
                <a:gd name="T16" fmla="*/ 155 w 324"/>
                <a:gd name="T17" fmla="*/ 10 h 296"/>
                <a:gd name="T18" fmla="*/ 218 w 324"/>
                <a:gd name="T19" fmla="*/ 51 h 296"/>
                <a:gd name="T20" fmla="*/ 166 w 324"/>
                <a:gd name="T21" fmla="*/ 32 h 296"/>
                <a:gd name="T22" fmla="*/ 172 w 324"/>
                <a:gd name="T23" fmla="*/ 22 h 296"/>
                <a:gd name="T24" fmla="*/ 214 w 324"/>
                <a:gd name="T25" fmla="*/ 293 h 296"/>
                <a:gd name="T26" fmla="*/ 192 w 324"/>
                <a:gd name="T27" fmla="*/ 138 h 296"/>
                <a:gd name="T28" fmla="*/ 195 w 324"/>
                <a:gd name="T29" fmla="*/ 145 h 296"/>
                <a:gd name="T30" fmla="*/ 92 w 324"/>
                <a:gd name="T31" fmla="*/ 43 h 296"/>
                <a:gd name="T32" fmla="*/ 133 w 324"/>
                <a:gd name="T33" fmla="*/ 42 h 296"/>
                <a:gd name="T34" fmla="*/ 125 w 324"/>
                <a:gd name="T35" fmla="*/ 32 h 296"/>
                <a:gd name="T36" fmla="*/ 122 w 324"/>
                <a:gd name="T37" fmla="*/ 24 h 296"/>
                <a:gd name="T38" fmla="*/ 172 w 324"/>
                <a:gd name="T39" fmla="*/ 79 h 296"/>
                <a:gd name="T40" fmla="*/ 191 w 324"/>
                <a:gd name="T41" fmla="*/ 9 h 296"/>
                <a:gd name="T42" fmla="*/ 173 w 324"/>
                <a:gd name="T43" fmla="*/ 30 h 296"/>
                <a:gd name="T44" fmla="*/ 180 w 324"/>
                <a:gd name="T45" fmla="*/ 35 h 296"/>
                <a:gd name="T46" fmla="*/ 204 w 324"/>
                <a:gd name="T47" fmla="*/ 61 h 296"/>
                <a:gd name="T48" fmla="*/ 188 w 324"/>
                <a:gd name="T49" fmla="*/ 95 h 296"/>
                <a:gd name="T50" fmla="*/ 183 w 324"/>
                <a:gd name="T51" fmla="*/ 174 h 296"/>
                <a:gd name="T52" fmla="*/ 263 w 324"/>
                <a:gd name="T53" fmla="*/ 198 h 296"/>
                <a:gd name="T54" fmla="*/ 257 w 324"/>
                <a:gd name="T55" fmla="*/ 253 h 296"/>
                <a:gd name="T56" fmla="*/ 217 w 324"/>
                <a:gd name="T57" fmla="*/ 287 h 296"/>
                <a:gd name="T58" fmla="*/ 208 w 324"/>
                <a:gd name="T59" fmla="*/ 295 h 296"/>
                <a:gd name="T60" fmla="*/ 209 w 324"/>
                <a:gd name="T61" fmla="*/ 278 h 296"/>
                <a:gd name="T62" fmla="*/ 165 w 324"/>
                <a:gd name="T63" fmla="*/ 164 h 296"/>
                <a:gd name="T64" fmla="*/ 105 w 324"/>
                <a:gd name="T65" fmla="*/ 125 h 296"/>
                <a:gd name="T66" fmla="*/ 95 w 324"/>
                <a:gd name="T67" fmla="*/ 119 h 296"/>
                <a:gd name="T68" fmla="*/ 96 w 324"/>
                <a:gd name="T69" fmla="*/ 38 h 296"/>
                <a:gd name="T70" fmla="*/ 109 w 324"/>
                <a:gd name="T71" fmla="*/ 13 h 296"/>
                <a:gd name="T72" fmla="*/ 118 w 324"/>
                <a:gd name="T73" fmla="*/ 20 h 296"/>
                <a:gd name="T74" fmla="*/ 150 w 324"/>
                <a:gd name="T75" fmla="*/ 21 h 296"/>
                <a:gd name="T76" fmla="*/ 150 w 324"/>
                <a:gd name="T77" fmla="*/ 32 h 296"/>
                <a:gd name="T78" fmla="*/ 291 w 324"/>
                <a:gd name="T79" fmla="*/ 53 h 296"/>
                <a:gd name="T80" fmla="*/ 286 w 324"/>
                <a:gd name="T81" fmla="*/ 47 h 296"/>
                <a:gd name="T82" fmla="*/ 295 w 324"/>
                <a:gd name="T83" fmla="*/ 60 h 296"/>
                <a:gd name="T84" fmla="*/ 303 w 324"/>
                <a:gd name="T85" fmla="*/ 71 h 296"/>
                <a:gd name="T86" fmla="*/ 324 w 324"/>
                <a:gd name="T87" fmla="*/ 161 h 296"/>
                <a:gd name="T88" fmla="*/ 296 w 324"/>
                <a:gd name="T89" fmla="*/ 72 h 296"/>
                <a:gd name="T90" fmla="*/ 285 w 324"/>
                <a:gd name="T91" fmla="*/ 46 h 296"/>
                <a:gd name="T92" fmla="*/ 287 w 324"/>
                <a:gd name="T93" fmla="*/ 47 h 296"/>
                <a:gd name="T94" fmla="*/ 31 w 324"/>
                <a:gd name="T95" fmla="*/ 246 h 296"/>
                <a:gd name="T96" fmla="*/ 10 w 324"/>
                <a:gd name="T97" fmla="*/ 205 h 296"/>
                <a:gd name="T98" fmla="*/ 1 w 324"/>
                <a:gd name="T99" fmla="*/ 147 h 296"/>
                <a:gd name="T100" fmla="*/ 26 w 324"/>
                <a:gd name="T101" fmla="*/ 94 h 296"/>
                <a:gd name="T102" fmla="*/ 49 w 324"/>
                <a:gd name="T103" fmla="*/ 62 h 296"/>
                <a:gd name="T104" fmla="*/ 71 w 324"/>
                <a:gd name="T105" fmla="*/ 32 h 296"/>
                <a:gd name="T106" fmla="*/ 1 w 324"/>
                <a:gd name="T107" fmla="*/ 151 h 296"/>
                <a:gd name="T108" fmla="*/ 12 w 324"/>
                <a:gd name="T109" fmla="*/ 211 h 296"/>
                <a:gd name="T110" fmla="*/ 12 w 324"/>
                <a:gd name="T111" fmla="*/ 211 h 296"/>
                <a:gd name="T112" fmla="*/ 16 w 324"/>
                <a:gd name="T113" fmla="*/ 220 h 296"/>
                <a:gd name="T114" fmla="*/ 33 w 324"/>
                <a:gd name="T115" fmla="*/ 248 h 296"/>
                <a:gd name="T116" fmla="*/ 27 w 324"/>
                <a:gd name="T117" fmla="*/ 104 h 296"/>
                <a:gd name="T118" fmla="*/ 15 w 324"/>
                <a:gd name="T119" fmla="*/ 126 h 296"/>
                <a:gd name="T120" fmla="*/ 17 w 324"/>
                <a:gd name="T121" fmla="*/ 128 h 296"/>
                <a:gd name="T122" fmla="*/ 13 w 324"/>
                <a:gd name="T123" fmla="*/ 133 h 296"/>
                <a:gd name="T124" fmla="*/ 36 w 324"/>
                <a:gd name="T125" fmla="*/ 7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4" h="296">
                  <a:moveTo>
                    <a:pt x="166" y="22"/>
                  </a:moveTo>
                  <a:cubicBezTo>
                    <a:pt x="166" y="22"/>
                    <a:pt x="165" y="21"/>
                    <a:pt x="165" y="21"/>
                  </a:cubicBezTo>
                  <a:cubicBezTo>
                    <a:pt x="164" y="21"/>
                    <a:pt x="164" y="22"/>
                    <a:pt x="164" y="22"/>
                  </a:cubicBezTo>
                  <a:cubicBezTo>
                    <a:pt x="164" y="23"/>
                    <a:pt x="164" y="23"/>
                    <a:pt x="165" y="23"/>
                  </a:cubicBezTo>
                  <a:cubicBezTo>
                    <a:pt x="165" y="23"/>
                    <a:pt x="166" y="23"/>
                    <a:pt x="166" y="22"/>
                  </a:cubicBezTo>
                  <a:close/>
                  <a:moveTo>
                    <a:pt x="134" y="14"/>
                  </a:moveTo>
                  <a:cubicBezTo>
                    <a:pt x="134" y="15"/>
                    <a:pt x="134" y="15"/>
                    <a:pt x="134" y="15"/>
                  </a:cubicBezTo>
                  <a:cubicBezTo>
                    <a:pt x="132" y="15"/>
                    <a:pt x="132" y="15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16"/>
                    <a:pt x="129" y="17"/>
                    <a:pt x="129" y="17"/>
                  </a:cubicBezTo>
                  <a:cubicBezTo>
                    <a:pt x="129" y="17"/>
                    <a:pt x="128" y="17"/>
                    <a:pt x="128" y="18"/>
                  </a:cubicBezTo>
                  <a:cubicBezTo>
                    <a:pt x="128" y="18"/>
                    <a:pt x="127" y="18"/>
                    <a:pt x="127" y="18"/>
                  </a:cubicBezTo>
                  <a:cubicBezTo>
                    <a:pt x="127" y="17"/>
                    <a:pt x="126" y="18"/>
                    <a:pt x="126" y="18"/>
                  </a:cubicBezTo>
                  <a:cubicBezTo>
                    <a:pt x="126" y="17"/>
                    <a:pt x="127" y="17"/>
                    <a:pt x="126" y="17"/>
                  </a:cubicBezTo>
                  <a:cubicBezTo>
                    <a:pt x="125" y="17"/>
                    <a:pt x="125" y="16"/>
                    <a:pt x="126" y="16"/>
                  </a:cubicBezTo>
                  <a:cubicBezTo>
                    <a:pt x="126" y="16"/>
                    <a:pt x="127" y="16"/>
                    <a:pt x="127" y="16"/>
                  </a:cubicBezTo>
                  <a:cubicBezTo>
                    <a:pt x="126" y="16"/>
                    <a:pt x="128" y="15"/>
                    <a:pt x="128" y="15"/>
                  </a:cubicBezTo>
                  <a:cubicBezTo>
                    <a:pt x="128" y="15"/>
                    <a:pt x="128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31" y="14"/>
                    <a:pt x="131" y="14"/>
                  </a:cubicBezTo>
                  <a:cubicBezTo>
                    <a:pt x="132" y="14"/>
                    <a:pt x="130" y="14"/>
                    <a:pt x="131" y="14"/>
                  </a:cubicBezTo>
                  <a:cubicBezTo>
                    <a:pt x="131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4" y="14"/>
                  </a:cubicBezTo>
                  <a:close/>
                  <a:moveTo>
                    <a:pt x="134" y="16"/>
                  </a:moveTo>
                  <a:cubicBezTo>
                    <a:pt x="134" y="16"/>
                    <a:pt x="134" y="16"/>
                    <a:pt x="133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3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6"/>
                    <a:pt x="132" y="16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1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0" y="18"/>
                    <a:pt x="128" y="18"/>
                    <a:pt x="130" y="19"/>
                  </a:cubicBezTo>
                  <a:cubicBezTo>
                    <a:pt x="131" y="19"/>
                    <a:pt x="130" y="20"/>
                    <a:pt x="131" y="19"/>
                  </a:cubicBezTo>
                  <a:cubicBezTo>
                    <a:pt x="133" y="19"/>
                    <a:pt x="133" y="21"/>
                    <a:pt x="132" y="20"/>
                  </a:cubicBezTo>
                  <a:cubicBezTo>
                    <a:pt x="130" y="19"/>
                    <a:pt x="127" y="20"/>
                    <a:pt x="130" y="21"/>
                  </a:cubicBezTo>
                  <a:cubicBezTo>
                    <a:pt x="132" y="21"/>
                    <a:pt x="130" y="22"/>
                    <a:pt x="130" y="22"/>
                  </a:cubicBezTo>
                  <a:cubicBezTo>
                    <a:pt x="131" y="22"/>
                    <a:pt x="133" y="22"/>
                    <a:pt x="133" y="22"/>
                  </a:cubicBezTo>
                  <a:cubicBezTo>
                    <a:pt x="134" y="22"/>
                    <a:pt x="136" y="22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8" y="21"/>
                    <a:pt x="140" y="22"/>
                    <a:pt x="140" y="22"/>
                  </a:cubicBezTo>
                  <a:cubicBezTo>
                    <a:pt x="141" y="21"/>
                    <a:pt x="138" y="21"/>
                    <a:pt x="140" y="21"/>
                  </a:cubicBezTo>
                  <a:cubicBezTo>
                    <a:pt x="144" y="20"/>
                    <a:pt x="138" y="19"/>
                    <a:pt x="140" y="18"/>
                  </a:cubicBezTo>
                  <a:cubicBezTo>
                    <a:pt x="141" y="17"/>
                    <a:pt x="139" y="16"/>
                    <a:pt x="139" y="16"/>
                  </a:cubicBezTo>
                  <a:cubicBezTo>
                    <a:pt x="140" y="16"/>
                    <a:pt x="141" y="16"/>
                    <a:pt x="140" y="15"/>
                  </a:cubicBezTo>
                  <a:cubicBezTo>
                    <a:pt x="139" y="15"/>
                    <a:pt x="138" y="16"/>
                    <a:pt x="138" y="16"/>
                  </a:cubicBezTo>
                  <a:cubicBezTo>
                    <a:pt x="137" y="16"/>
                    <a:pt x="138" y="18"/>
                    <a:pt x="137" y="18"/>
                  </a:cubicBezTo>
                  <a:cubicBezTo>
                    <a:pt x="136" y="17"/>
                    <a:pt x="138" y="17"/>
                    <a:pt x="136" y="16"/>
                  </a:cubicBezTo>
                  <a:cubicBezTo>
                    <a:pt x="136" y="16"/>
                    <a:pt x="136" y="17"/>
                    <a:pt x="135" y="17"/>
                  </a:cubicBezTo>
                  <a:cubicBezTo>
                    <a:pt x="133" y="17"/>
                    <a:pt x="137" y="16"/>
                    <a:pt x="135" y="16"/>
                  </a:cubicBezTo>
                  <a:cubicBezTo>
                    <a:pt x="135" y="16"/>
                    <a:pt x="134" y="17"/>
                    <a:pt x="134" y="17"/>
                  </a:cubicBezTo>
                  <a:cubicBezTo>
                    <a:pt x="133" y="16"/>
                    <a:pt x="135" y="16"/>
                    <a:pt x="134" y="16"/>
                  </a:cubicBezTo>
                  <a:close/>
                  <a:moveTo>
                    <a:pt x="143" y="15"/>
                  </a:moveTo>
                  <a:cubicBezTo>
                    <a:pt x="143" y="16"/>
                    <a:pt x="143" y="16"/>
                    <a:pt x="143" y="16"/>
                  </a:cubicBezTo>
                  <a:cubicBezTo>
                    <a:pt x="144" y="16"/>
                    <a:pt x="144" y="15"/>
                    <a:pt x="144" y="15"/>
                  </a:cubicBezTo>
                  <a:cubicBezTo>
                    <a:pt x="144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4" y="18"/>
                    <a:pt x="144" y="18"/>
                  </a:cubicBezTo>
                  <a:cubicBezTo>
                    <a:pt x="144" y="19"/>
                    <a:pt x="143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7"/>
                    <a:pt x="144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6"/>
                    <a:pt x="144" y="16"/>
                  </a:cubicBezTo>
                  <a:cubicBezTo>
                    <a:pt x="144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5"/>
                    <a:pt x="143" y="15"/>
                  </a:cubicBezTo>
                  <a:close/>
                  <a:moveTo>
                    <a:pt x="145" y="21"/>
                  </a:moveTo>
                  <a:cubicBezTo>
                    <a:pt x="145" y="21"/>
                    <a:pt x="145" y="21"/>
                    <a:pt x="145" y="21"/>
                  </a:cubicBezTo>
                  <a:cubicBezTo>
                    <a:pt x="145" y="21"/>
                    <a:pt x="145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4" y="22"/>
                    <a:pt x="144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4" y="21"/>
                    <a:pt x="144" y="21"/>
                  </a:cubicBezTo>
                  <a:cubicBezTo>
                    <a:pt x="144" y="21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4" y="21"/>
                    <a:pt x="143" y="21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1"/>
                    <a:pt x="145" y="21"/>
                    <a:pt x="145" y="21"/>
                  </a:cubicBezTo>
                  <a:close/>
                  <a:moveTo>
                    <a:pt x="148" y="11"/>
                  </a:moveTo>
                  <a:cubicBezTo>
                    <a:pt x="148" y="12"/>
                    <a:pt x="150" y="12"/>
                    <a:pt x="150" y="12"/>
                  </a:cubicBezTo>
                  <a:cubicBezTo>
                    <a:pt x="150" y="12"/>
                    <a:pt x="151" y="12"/>
                    <a:pt x="151" y="12"/>
                  </a:cubicBezTo>
                  <a:cubicBezTo>
                    <a:pt x="150" y="12"/>
                    <a:pt x="151" y="12"/>
                    <a:pt x="151" y="13"/>
                  </a:cubicBezTo>
                  <a:cubicBezTo>
                    <a:pt x="151" y="14"/>
                    <a:pt x="154" y="12"/>
                    <a:pt x="154" y="12"/>
                  </a:cubicBezTo>
                  <a:cubicBezTo>
                    <a:pt x="154" y="12"/>
                    <a:pt x="158" y="12"/>
                    <a:pt x="157" y="13"/>
                  </a:cubicBezTo>
                  <a:cubicBezTo>
                    <a:pt x="156" y="13"/>
                    <a:pt x="154" y="13"/>
                    <a:pt x="154" y="14"/>
                  </a:cubicBezTo>
                  <a:cubicBezTo>
                    <a:pt x="154" y="14"/>
                    <a:pt x="152" y="14"/>
                    <a:pt x="152" y="14"/>
                  </a:cubicBezTo>
                  <a:cubicBezTo>
                    <a:pt x="151" y="14"/>
                    <a:pt x="150" y="14"/>
                    <a:pt x="150" y="14"/>
                  </a:cubicBezTo>
                  <a:cubicBezTo>
                    <a:pt x="150" y="13"/>
                    <a:pt x="149" y="12"/>
                    <a:pt x="148" y="12"/>
                  </a:cubicBezTo>
                  <a:cubicBezTo>
                    <a:pt x="147" y="12"/>
                    <a:pt x="147" y="11"/>
                    <a:pt x="148" y="11"/>
                  </a:cubicBezTo>
                  <a:close/>
                  <a:moveTo>
                    <a:pt x="147" y="13"/>
                  </a:moveTo>
                  <a:cubicBezTo>
                    <a:pt x="147" y="13"/>
                    <a:pt x="147" y="13"/>
                    <a:pt x="147" y="13"/>
                  </a:cubicBezTo>
                  <a:cubicBezTo>
                    <a:pt x="147" y="13"/>
                    <a:pt x="147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8" y="14"/>
                    <a:pt x="148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4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7" y="13"/>
                    <a:pt x="147" y="13"/>
                  </a:cubicBezTo>
                  <a:close/>
                  <a:moveTo>
                    <a:pt x="146" y="12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4" y="13"/>
                    <a:pt x="144" y="13"/>
                  </a:cubicBezTo>
                  <a:cubicBezTo>
                    <a:pt x="143" y="13"/>
                    <a:pt x="143" y="13"/>
                    <a:pt x="144" y="13"/>
                  </a:cubicBezTo>
                  <a:cubicBezTo>
                    <a:pt x="144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4" y="14"/>
                    <a:pt x="144" y="14"/>
                  </a:cubicBezTo>
                  <a:cubicBezTo>
                    <a:pt x="145" y="14"/>
                    <a:pt x="146" y="14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3"/>
                    <a:pt x="147" y="12"/>
                    <a:pt x="146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5" y="12"/>
                    <a:pt x="146" y="12"/>
                  </a:cubicBezTo>
                  <a:cubicBezTo>
                    <a:pt x="146" y="12"/>
                    <a:pt x="145" y="12"/>
                    <a:pt x="146" y="12"/>
                  </a:cubicBezTo>
                  <a:close/>
                  <a:moveTo>
                    <a:pt x="141" y="12"/>
                  </a:move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1" y="12"/>
                    <a:pt x="140" y="12"/>
                    <a:pt x="140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1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2"/>
                  </a:cubicBezTo>
                  <a:cubicBezTo>
                    <a:pt x="140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3"/>
                    <a:pt x="140" y="13"/>
                  </a:cubicBezTo>
                  <a:cubicBezTo>
                    <a:pt x="140" y="13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3"/>
                    <a:pt x="138" y="13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7" y="12"/>
                    <a:pt x="137" y="12"/>
                  </a:cubicBezTo>
                  <a:cubicBezTo>
                    <a:pt x="137" y="12"/>
                    <a:pt x="137" y="12"/>
                    <a:pt x="136" y="12"/>
                  </a:cubicBezTo>
                  <a:cubicBezTo>
                    <a:pt x="136" y="12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5" y="13"/>
                  </a:cubicBezTo>
                  <a:cubicBezTo>
                    <a:pt x="135" y="13"/>
                    <a:pt x="135" y="13"/>
                    <a:pt x="135" y="14"/>
                  </a:cubicBezTo>
                  <a:cubicBezTo>
                    <a:pt x="136" y="13"/>
                    <a:pt x="136" y="14"/>
                    <a:pt x="137" y="13"/>
                  </a:cubicBezTo>
                  <a:cubicBezTo>
                    <a:pt x="137" y="13"/>
                    <a:pt x="138" y="13"/>
                    <a:pt x="137" y="14"/>
                  </a:cubicBezTo>
                  <a:cubicBezTo>
                    <a:pt x="137" y="14"/>
                    <a:pt x="136" y="14"/>
                    <a:pt x="136" y="14"/>
                  </a:cubicBezTo>
                  <a:cubicBezTo>
                    <a:pt x="135" y="14"/>
                    <a:pt x="137" y="14"/>
                    <a:pt x="138" y="14"/>
                  </a:cubicBezTo>
                  <a:cubicBezTo>
                    <a:pt x="138" y="14"/>
                    <a:pt x="139" y="13"/>
                    <a:pt x="139" y="13"/>
                  </a:cubicBezTo>
                  <a:cubicBezTo>
                    <a:pt x="139" y="14"/>
                    <a:pt x="141" y="14"/>
                    <a:pt x="141" y="13"/>
                  </a:cubicBezTo>
                  <a:cubicBezTo>
                    <a:pt x="141" y="13"/>
                    <a:pt x="142" y="12"/>
                    <a:pt x="141" y="13"/>
                  </a:cubicBezTo>
                  <a:cubicBezTo>
                    <a:pt x="141" y="13"/>
                    <a:pt x="141" y="12"/>
                    <a:pt x="141" y="12"/>
                  </a:cubicBezTo>
                  <a:close/>
                  <a:moveTo>
                    <a:pt x="137" y="11"/>
                  </a:move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8" y="11"/>
                    <a:pt x="138" y="11"/>
                  </a:cubicBezTo>
                  <a:cubicBezTo>
                    <a:pt x="137" y="11"/>
                    <a:pt x="138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6" y="12"/>
                    <a:pt x="137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5" y="11"/>
                    <a:pt x="135" y="11"/>
                    <a:pt x="137" y="11"/>
                  </a:cubicBezTo>
                  <a:close/>
                  <a:moveTo>
                    <a:pt x="147" y="9"/>
                  </a:move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7" y="9"/>
                    <a:pt x="147" y="9"/>
                  </a:cubicBezTo>
                  <a:close/>
                  <a:moveTo>
                    <a:pt x="143" y="9"/>
                  </a:moveTo>
                  <a:cubicBezTo>
                    <a:pt x="143" y="9"/>
                    <a:pt x="143" y="9"/>
                    <a:pt x="143" y="9"/>
                  </a:cubicBezTo>
                  <a:cubicBezTo>
                    <a:pt x="144" y="9"/>
                    <a:pt x="143" y="9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10"/>
                    <a:pt x="144" y="9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10"/>
                    <a:pt x="144" y="10"/>
                    <a:pt x="144" y="10"/>
                  </a:cubicBezTo>
                  <a:cubicBezTo>
                    <a:pt x="144" y="10"/>
                    <a:pt x="143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5" y="10"/>
                    <a:pt x="145" y="10"/>
                    <a:pt x="146" y="10"/>
                  </a:cubicBezTo>
                  <a:cubicBezTo>
                    <a:pt x="146" y="10"/>
                    <a:pt x="146" y="11"/>
                    <a:pt x="146" y="11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5" y="9"/>
                    <a:pt x="145" y="10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4" y="9"/>
                    <a:pt x="145" y="9"/>
                  </a:cubicBezTo>
                  <a:cubicBezTo>
                    <a:pt x="145" y="9"/>
                    <a:pt x="145" y="9"/>
                    <a:pt x="144" y="9"/>
                  </a:cubicBezTo>
                  <a:cubicBezTo>
                    <a:pt x="144" y="9"/>
                    <a:pt x="145" y="9"/>
                    <a:pt x="144" y="9"/>
                  </a:cubicBezTo>
                  <a:cubicBezTo>
                    <a:pt x="144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lose/>
                  <a:moveTo>
                    <a:pt x="140" y="10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lose/>
                  <a:moveTo>
                    <a:pt x="140" y="10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0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0" y="11"/>
                    <a:pt x="140" y="11"/>
                  </a:cubicBezTo>
                  <a:cubicBezTo>
                    <a:pt x="140" y="11"/>
                    <a:pt x="141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8" y="11"/>
                    <a:pt x="139" y="11"/>
                  </a:cubicBezTo>
                  <a:cubicBezTo>
                    <a:pt x="139" y="11"/>
                    <a:pt x="138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0"/>
                  </a:cubicBezTo>
                  <a:cubicBezTo>
                    <a:pt x="139" y="10"/>
                    <a:pt x="139" y="11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40" y="10"/>
                    <a:pt x="140" y="10"/>
                  </a:cubicBezTo>
                  <a:close/>
                  <a:moveTo>
                    <a:pt x="156" y="5"/>
                  </a:moveTo>
                  <a:cubicBezTo>
                    <a:pt x="156" y="5"/>
                    <a:pt x="154" y="5"/>
                    <a:pt x="153" y="5"/>
                  </a:cubicBezTo>
                  <a:cubicBezTo>
                    <a:pt x="153" y="5"/>
                    <a:pt x="153" y="6"/>
                    <a:pt x="152" y="6"/>
                  </a:cubicBezTo>
                  <a:cubicBezTo>
                    <a:pt x="151" y="6"/>
                    <a:pt x="150" y="7"/>
                    <a:pt x="150" y="7"/>
                  </a:cubicBezTo>
                  <a:cubicBezTo>
                    <a:pt x="150" y="7"/>
                    <a:pt x="151" y="7"/>
                    <a:pt x="151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4" y="7"/>
                    <a:pt x="154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4" y="7"/>
                    <a:pt x="155" y="7"/>
                    <a:pt x="155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2" y="8"/>
                    <a:pt x="152" y="8"/>
                  </a:cubicBezTo>
                  <a:cubicBezTo>
                    <a:pt x="153" y="8"/>
                    <a:pt x="153" y="9"/>
                    <a:pt x="152" y="8"/>
                  </a:cubicBezTo>
                  <a:cubicBezTo>
                    <a:pt x="152" y="8"/>
                    <a:pt x="151" y="8"/>
                    <a:pt x="151" y="8"/>
                  </a:cubicBezTo>
                  <a:cubicBezTo>
                    <a:pt x="150" y="8"/>
                    <a:pt x="149" y="7"/>
                    <a:pt x="149" y="7"/>
                  </a:cubicBezTo>
                  <a:cubicBezTo>
                    <a:pt x="148" y="7"/>
                    <a:pt x="149" y="9"/>
                    <a:pt x="149" y="9"/>
                  </a:cubicBezTo>
                  <a:cubicBezTo>
                    <a:pt x="151" y="9"/>
                    <a:pt x="148" y="10"/>
                    <a:pt x="150" y="10"/>
                  </a:cubicBezTo>
                  <a:cubicBezTo>
                    <a:pt x="151" y="10"/>
                    <a:pt x="152" y="10"/>
                    <a:pt x="152" y="9"/>
                  </a:cubicBezTo>
                  <a:cubicBezTo>
                    <a:pt x="152" y="9"/>
                    <a:pt x="152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2" y="9"/>
                  </a:cubicBezTo>
                  <a:cubicBezTo>
                    <a:pt x="152" y="9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3" y="11"/>
                  </a:cubicBezTo>
                  <a:cubicBezTo>
                    <a:pt x="153" y="12"/>
                    <a:pt x="153" y="12"/>
                    <a:pt x="152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2"/>
                    <a:pt x="153" y="12"/>
                    <a:pt x="153" y="12"/>
                  </a:cubicBezTo>
                  <a:cubicBezTo>
                    <a:pt x="154" y="12"/>
                    <a:pt x="154" y="11"/>
                    <a:pt x="154" y="11"/>
                  </a:cubicBezTo>
                  <a:cubicBezTo>
                    <a:pt x="155" y="11"/>
                    <a:pt x="155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1"/>
                    <a:pt x="156" y="12"/>
                    <a:pt x="157" y="11"/>
                  </a:cubicBezTo>
                  <a:cubicBezTo>
                    <a:pt x="157" y="11"/>
                    <a:pt x="158" y="11"/>
                    <a:pt x="157" y="10"/>
                  </a:cubicBezTo>
                  <a:cubicBezTo>
                    <a:pt x="157" y="10"/>
                    <a:pt x="155" y="10"/>
                    <a:pt x="155" y="10"/>
                  </a:cubicBezTo>
                  <a:cubicBezTo>
                    <a:pt x="155" y="11"/>
                    <a:pt x="155" y="10"/>
                    <a:pt x="155" y="10"/>
                  </a:cubicBezTo>
                  <a:cubicBezTo>
                    <a:pt x="156" y="10"/>
                    <a:pt x="156" y="10"/>
                    <a:pt x="157" y="10"/>
                  </a:cubicBezTo>
                  <a:cubicBezTo>
                    <a:pt x="157" y="10"/>
                    <a:pt x="158" y="10"/>
                    <a:pt x="158" y="9"/>
                  </a:cubicBezTo>
                  <a:cubicBezTo>
                    <a:pt x="158" y="9"/>
                    <a:pt x="157" y="9"/>
                    <a:pt x="157" y="9"/>
                  </a:cubicBezTo>
                  <a:cubicBezTo>
                    <a:pt x="157" y="9"/>
                    <a:pt x="156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7"/>
                    <a:pt x="158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9" y="6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6"/>
                    <a:pt x="159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7" y="7"/>
                    <a:pt x="157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8" y="6"/>
                    <a:pt x="158" y="6"/>
                    <a:pt x="158" y="5"/>
                  </a:cubicBez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8" y="5"/>
                    <a:pt x="159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4"/>
                    <a:pt x="158" y="4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6" y="5"/>
                    <a:pt x="156" y="5"/>
                  </a:cubicBezTo>
                  <a:close/>
                  <a:moveTo>
                    <a:pt x="209" y="44"/>
                  </a:moveTo>
                  <a:cubicBezTo>
                    <a:pt x="206" y="45"/>
                    <a:pt x="208" y="47"/>
                    <a:pt x="208" y="49"/>
                  </a:cubicBezTo>
                  <a:cubicBezTo>
                    <a:pt x="208" y="50"/>
                    <a:pt x="209" y="51"/>
                    <a:pt x="209" y="52"/>
                  </a:cubicBezTo>
                  <a:cubicBezTo>
                    <a:pt x="208" y="53"/>
                    <a:pt x="210" y="53"/>
                    <a:pt x="209" y="54"/>
                  </a:cubicBezTo>
                  <a:cubicBezTo>
                    <a:pt x="209" y="54"/>
                    <a:pt x="210" y="54"/>
                    <a:pt x="210" y="53"/>
                  </a:cubicBezTo>
                  <a:cubicBezTo>
                    <a:pt x="210" y="53"/>
                    <a:pt x="212" y="53"/>
                    <a:pt x="212" y="53"/>
                  </a:cubicBezTo>
                  <a:cubicBezTo>
                    <a:pt x="213" y="53"/>
                    <a:pt x="212" y="52"/>
                    <a:pt x="213" y="51"/>
                  </a:cubicBezTo>
                  <a:cubicBezTo>
                    <a:pt x="213" y="51"/>
                    <a:pt x="213" y="53"/>
                    <a:pt x="214" y="52"/>
                  </a:cubicBezTo>
                  <a:cubicBezTo>
                    <a:pt x="214" y="54"/>
                    <a:pt x="216" y="52"/>
                    <a:pt x="215" y="52"/>
                  </a:cubicBezTo>
                  <a:cubicBezTo>
                    <a:pt x="215" y="52"/>
                    <a:pt x="215" y="51"/>
                    <a:pt x="215" y="52"/>
                  </a:cubicBezTo>
                  <a:cubicBezTo>
                    <a:pt x="216" y="52"/>
                    <a:pt x="216" y="51"/>
                    <a:pt x="216" y="51"/>
                  </a:cubicBezTo>
                  <a:cubicBezTo>
                    <a:pt x="218" y="51"/>
                    <a:pt x="216" y="53"/>
                    <a:pt x="217" y="53"/>
                  </a:cubicBezTo>
                  <a:cubicBezTo>
                    <a:pt x="218" y="53"/>
                    <a:pt x="217" y="53"/>
                    <a:pt x="217" y="53"/>
                  </a:cubicBezTo>
                  <a:cubicBezTo>
                    <a:pt x="218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8" y="50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1"/>
                    <a:pt x="217" y="51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0"/>
                    <a:pt x="217" y="50"/>
                    <a:pt x="217" y="49"/>
                  </a:cubicBezTo>
                  <a:cubicBezTo>
                    <a:pt x="217" y="50"/>
                    <a:pt x="217" y="50"/>
                    <a:pt x="217" y="51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17" y="51"/>
                    <a:pt x="216" y="49"/>
                    <a:pt x="217" y="49"/>
                  </a:cubicBezTo>
                  <a:cubicBezTo>
                    <a:pt x="217" y="50"/>
                    <a:pt x="217" y="49"/>
                    <a:pt x="216" y="49"/>
                  </a:cubicBezTo>
                  <a:cubicBezTo>
                    <a:pt x="216" y="49"/>
                    <a:pt x="215" y="49"/>
                    <a:pt x="215" y="49"/>
                  </a:cubicBezTo>
                  <a:cubicBezTo>
                    <a:pt x="215" y="49"/>
                    <a:pt x="215" y="47"/>
                    <a:pt x="214" y="48"/>
                  </a:cubicBezTo>
                  <a:cubicBezTo>
                    <a:pt x="214" y="48"/>
                    <a:pt x="214" y="48"/>
                    <a:pt x="214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9"/>
                    <a:pt x="211" y="48"/>
                    <a:pt x="211" y="48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1" y="48"/>
                    <a:pt x="210" y="48"/>
                  </a:cubicBezTo>
                  <a:cubicBezTo>
                    <a:pt x="210" y="48"/>
                    <a:pt x="210" y="48"/>
                    <a:pt x="210" y="49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09" y="46"/>
                    <a:pt x="209" y="46"/>
                    <a:pt x="209" y="45"/>
                  </a:cubicBezTo>
                  <a:cubicBezTo>
                    <a:pt x="209" y="44"/>
                    <a:pt x="209" y="44"/>
                    <a:pt x="209" y="44"/>
                  </a:cubicBezTo>
                  <a:close/>
                  <a:moveTo>
                    <a:pt x="156" y="26"/>
                  </a:moveTo>
                  <a:cubicBezTo>
                    <a:pt x="156" y="28"/>
                    <a:pt x="156" y="28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30"/>
                    <a:pt x="157" y="30"/>
                    <a:pt x="157" y="30"/>
                  </a:cubicBezTo>
                  <a:cubicBezTo>
                    <a:pt x="157" y="30"/>
                    <a:pt x="158" y="30"/>
                    <a:pt x="158" y="30"/>
                  </a:cubicBezTo>
                  <a:cubicBezTo>
                    <a:pt x="158" y="30"/>
                    <a:pt x="160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8"/>
                    <a:pt x="161" y="29"/>
                    <a:pt x="161" y="29"/>
                  </a:cubicBezTo>
                  <a:cubicBezTo>
                    <a:pt x="161" y="29"/>
                    <a:pt x="161" y="29"/>
                    <a:pt x="162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2" y="28"/>
                    <a:pt x="161" y="28"/>
                    <a:pt x="161" y="28"/>
                  </a:cubicBezTo>
                  <a:cubicBezTo>
                    <a:pt x="161" y="28"/>
                    <a:pt x="160" y="28"/>
                    <a:pt x="160" y="27"/>
                  </a:cubicBezTo>
                  <a:cubicBezTo>
                    <a:pt x="160" y="27"/>
                    <a:pt x="160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8" y="27"/>
                    <a:pt x="158" y="27"/>
                  </a:cubicBezTo>
                  <a:cubicBezTo>
                    <a:pt x="158" y="26"/>
                    <a:pt x="157" y="27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6"/>
                    <a:pt x="156" y="26"/>
                    <a:pt x="156" y="26"/>
                  </a:cubicBezTo>
                  <a:close/>
                  <a:moveTo>
                    <a:pt x="161" y="32"/>
                  </a:moveTo>
                  <a:cubicBezTo>
                    <a:pt x="161" y="32"/>
                    <a:pt x="160" y="32"/>
                    <a:pt x="160" y="32"/>
                  </a:cubicBezTo>
                  <a:cubicBezTo>
                    <a:pt x="159" y="32"/>
                    <a:pt x="159" y="31"/>
                    <a:pt x="160" y="31"/>
                  </a:cubicBezTo>
                  <a:cubicBezTo>
                    <a:pt x="160" y="31"/>
                    <a:pt x="161" y="30"/>
                    <a:pt x="161" y="30"/>
                  </a:cubicBezTo>
                  <a:cubicBezTo>
                    <a:pt x="161" y="31"/>
                    <a:pt x="161" y="31"/>
                    <a:pt x="161" y="32"/>
                  </a:cubicBezTo>
                  <a:close/>
                  <a:moveTo>
                    <a:pt x="166" y="32"/>
                  </a:moveTo>
                  <a:cubicBezTo>
                    <a:pt x="166" y="31"/>
                    <a:pt x="165" y="31"/>
                    <a:pt x="165" y="31"/>
                  </a:cubicBezTo>
                  <a:cubicBezTo>
                    <a:pt x="164" y="31"/>
                    <a:pt x="164" y="31"/>
                    <a:pt x="164" y="32"/>
                  </a:cubicBezTo>
                  <a:cubicBezTo>
                    <a:pt x="164" y="32"/>
                    <a:pt x="164" y="32"/>
                    <a:pt x="165" y="32"/>
                  </a:cubicBezTo>
                  <a:cubicBezTo>
                    <a:pt x="165" y="32"/>
                    <a:pt x="166" y="32"/>
                    <a:pt x="166" y="32"/>
                  </a:cubicBezTo>
                  <a:close/>
                  <a:moveTo>
                    <a:pt x="167" y="29"/>
                  </a:move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5" y="29"/>
                  </a:cubicBezTo>
                  <a:cubicBezTo>
                    <a:pt x="165" y="29"/>
                    <a:pt x="166" y="29"/>
                    <a:pt x="166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30"/>
                    <a:pt x="165" y="30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lose/>
                  <a:moveTo>
                    <a:pt x="154" y="16"/>
                  </a:moveTo>
                  <a:cubicBezTo>
                    <a:pt x="154" y="18"/>
                    <a:pt x="157" y="19"/>
                    <a:pt x="156" y="17"/>
                  </a:cubicBezTo>
                  <a:cubicBezTo>
                    <a:pt x="154" y="15"/>
                    <a:pt x="158" y="14"/>
                    <a:pt x="158" y="16"/>
                  </a:cubicBezTo>
                  <a:cubicBezTo>
                    <a:pt x="158" y="16"/>
                    <a:pt x="160" y="16"/>
                    <a:pt x="158" y="15"/>
                  </a:cubicBezTo>
                  <a:cubicBezTo>
                    <a:pt x="156" y="14"/>
                    <a:pt x="162" y="14"/>
                    <a:pt x="160" y="15"/>
                  </a:cubicBezTo>
                  <a:cubicBezTo>
                    <a:pt x="160" y="15"/>
                    <a:pt x="161" y="16"/>
                    <a:pt x="161" y="16"/>
                  </a:cubicBezTo>
                  <a:cubicBezTo>
                    <a:pt x="164" y="16"/>
                    <a:pt x="161" y="16"/>
                    <a:pt x="164" y="16"/>
                  </a:cubicBezTo>
                  <a:cubicBezTo>
                    <a:pt x="164" y="16"/>
                    <a:pt x="164" y="17"/>
                    <a:pt x="165" y="16"/>
                  </a:cubicBezTo>
                  <a:cubicBezTo>
                    <a:pt x="166" y="16"/>
                    <a:pt x="165" y="18"/>
                    <a:pt x="167" y="17"/>
                  </a:cubicBezTo>
                  <a:cubicBezTo>
                    <a:pt x="167" y="16"/>
                    <a:pt x="167" y="17"/>
                    <a:pt x="167" y="17"/>
                  </a:cubicBezTo>
                  <a:cubicBezTo>
                    <a:pt x="166" y="18"/>
                    <a:pt x="170" y="16"/>
                    <a:pt x="169" y="18"/>
                  </a:cubicBezTo>
                  <a:cubicBezTo>
                    <a:pt x="169" y="18"/>
                    <a:pt x="172" y="17"/>
                    <a:pt x="170" y="18"/>
                  </a:cubicBezTo>
                  <a:cubicBezTo>
                    <a:pt x="170" y="19"/>
                    <a:pt x="173" y="18"/>
                    <a:pt x="171" y="19"/>
                  </a:cubicBezTo>
                  <a:cubicBezTo>
                    <a:pt x="170" y="19"/>
                    <a:pt x="172" y="19"/>
                    <a:pt x="172" y="19"/>
                  </a:cubicBezTo>
                  <a:cubicBezTo>
                    <a:pt x="173" y="20"/>
                    <a:pt x="176" y="20"/>
                    <a:pt x="177" y="20"/>
                  </a:cubicBezTo>
                  <a:cubicBezTo>
                    <a:pt x="178" y="20"/>
                    <a:pt x="176" y="20"/>
                    <a:pt x="177" y="21"/>
                  </a:cubicBezTo>
                  <a:cubicBezTo>
                    <a:pt x="176" y="21"/>
                    <a:pt x="177" y="21"/>
                    <a:pt x="178" y="21"/>
                  </a:cubicBezTo>
                  <a:cubicBezTo>
                    <a:pt x="178" y="21"/>
                    <a:pt x="177" y="22"/>
                    <a:pt x="178" y="21"/>
                  </a:cubicBezTo>
                  <a:cubicBezTo>
                    <a:pt x="179" y="19"/>
                    <a:pt x="180" y="23"/>
                    <a:pt x="179" y="23"/>
                  </a:cubicBezTo>
                  <a:cubicBezTo>
                    <a:pt x="179" y="23"/>
                    <a:pt x="181" y="23"/>
                    <a:pt x="179" y="24"/>
                  </a:cubicBezTo>
                  <a:cubicBezTo>
                    <a:pt x="177" y="24"/>
                    <a:pt x="179" y="21"/>
                    <a:pt x="177" y="22"/>
                  </a:cubicBezTo>
                  <a:cubicBezTo>
                    <a:pt x="177" y="22"/>
                    <a:pt x="174" y="23"/>
                    <a:pt x="176" y="24"/>
                  </a:cubicBezTo>
                  <a:cubicBezTo>
                    <a:pt x="178" y="25"/>
                    <a:pt x="179" y="24"/>
                    <a:pt x="180" y="26"/>
                  </a:cubicBezTo>
                  <a:cubicBezTo>
                    <a:pt x="180" y="26"/>
                    <a:pt x="182" y="26"/>
                    <a:pt x="181" y="26"/>
                  </a:cubicBezTo>
                  <a:cubicBezTo>
                    <a:pt x="181" y="27"/>
                    <a:pt x="183" y="29"/>
                    <a:pt x="180" y="28"/>
                  </a:cubicBezTo>
                  <a:cubicBezTo>
                    <a:pt x="175" y="26"/>
                    <a:pt x="177" y="27"/>
                    <a:pt x="180" y="28"/>
                  </a:cubicBezTo>
                  <a:cubicBezTo>
                    <a:pt x="183" y="29"/>
                    <a:pt x="175" y="29"/>
                    <a:pt x="174" y="28"/>
                  </a:cubicBezTo>
                  <a:cubicBezTo>
                    <a:pt x="173" y="28"/>
                    <a:pt x="174" y="27"/>
                    <a:pt x="174" y="27"/>
                  </a:cubicBezTo>
                  <a:cubicBezTo>
                    <a:pt x="171" y="27"/>
                    <a:pt x="169" y="25"/>
                    <a:pt x="168" y="27"/>
                  </a:cubicBezTo>
                  <a:cubicBezTo>
                    <a:pt x="167" y="28"/>
                    <a:pt x="162" y="25"/>
                    <a:pt x="167" y="25"/>
                  </a:cubicBezTo>
                  <a:cubicBezTo>
                    <a:pt x="171" y="25"/>
                    <a:pt x="168" y="24"/>
                    <a:pt x="168" y="24"/>
                  </a:cubicBezTo>
                  <a:cubicBezTo>
                    <a:pt x="169" y="23"/>
                    <a:pt x="175" y="24"/>
                    <a:pt x="172" y="22"/>
                  </a:cubicBezTo>
                  <a:cubicBezTo>
                    <a:pt x="171" y="22"/>
                    <a:pt x="170" y="23"/>
                    <a:pt x="169" y="22"/>
                  </a:cubicBezTo>
                  <a:cubicBezTo>
                    <a:pt x="168" y="22"/>
                    <a:pt x="170" y="21"/>
                    <a:pt x="168" y="21"/>
                  </a:cubicBezTo>
                  <a:cubicBezTo>
                    <a:pt x="166" y="21"/>
                    <a:pt x="165" y="19"/>
                    <a:pt x="164" y="21"/>
                  </a:cubicBezTo>
                  <a:cubicBezTo>
                    <a:pt x="164" y="21"/>
                    <a:pt x="163" y="19"/>
                    <a:pt x="163" y="19"/>
                  </a:cubicBezTo>
                  <a:cubicBezTo>
                    <a:pt x="161" y="17"/>
                    <a:pt x="161" y="21"/>
                    <a:pt x="156" y="19"/>
                  </a:cubicBezTo>
                  <a:cubicBezTo>
                    <a:pt x="156" y="19"/>
                    <a:pt x="151" y="20"/>
                    <a:pt x="153" y="19"/>
                  </a:cubicBezTo>
                  <a:cubicBezTo>
                    <a:pt x="154" y="19"/>
                    <a:pt x="152" y="19"/>
                    <a:pt x="152" y="18"/>
                  </a:cubicBezTo>
                  <a:cubicBezTo>
                    <a:pt x="152" y="19"/>
                    <a:pt x="155" y="18"/>
                    <a:pt x="154" y="18"/>
                  </a:cubicBezTo>
                  <a:cubicBezTo>
                    <a:pt x="151" y="18"/>
                    <a:pt x="151" y="18"/>
                    <a:pt x="151" y="16"/>
                  </a:cubicBezTo>
                  <a:cubicBezTo>
                    <a:pt x="151" y="15"/>
                    <a:pt x="154" y="14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lose/>
                  <a:moveTo>
                    <a:pt x="212" y="295"/>
                  </a:moveTo>
                  <a:cubicBezTo>
                    <a:pt x="212" y="295"/>
                    <a:pt x="212" y="295"/>
                    <a:pt x="212" y="295"/>
                  </a:cubicBezTo>
                  <a:cubicBezTo>
                    <a:pt x="212" y="295"/>
                    <a:pt x="212" y="295"/>
                    <a:pt x="212" y="295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2" y="294"/>
                    <a:pt x="212" y="294"/>
                    <a:pt x="212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3" y="294"/>
                    <a:pt x="213" y="294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4" y="293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5" y="294"/>
                  </a:cubicBezTo>
                  <a:cubicBezTo>
                    <a:pt x="215" y="294"/>
                    <a:pt x="215" y="294"/>
                    <a:pt x="215" y="294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6" y="294"/>
                    <a:pt x="216" y="294"/>
                    <a:pt x="217" y="294"/>
                  </a:cubicBezTo>
                  <a:cubicBezTo>
                    <a:pt x="217" y="294"/>
                    <a:pt x="217" y="294"/>
                    <a:pt x="217" y="294"/>
                  </a:cubicBezTo>
                  <a:cubicBezTo>
                    <a:pt x="217" y="293"/>
                    <a:pt x="217" y="294"/>
                    <a:pt x="217" y="294"/>
                  </a:cubicBezTo>
                  <a:cubicBezTo>
                    <a:pt x="218" y="294"/>
                    <a:pt x="218" y="293"/>
                    <a:pt x="217" y="294"/>
                  </a:cubicBezTo>
                  <a:cubicBezTo>
                    <a:pt x="217" y="294"/>
                    <a:pt x="217" y="294"/>
                    <a:pt x="217" y="294"/>
                  </a:cubicBezTo>
                  <a:cubicBezTo>
                    <a:pt x="217" y="294"/>
                    <a:pt x="217" y="294"/>
                    <a:pt x="216" y="294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6" y="294"/>
                    <a:pt x="215" y="294"/>
                    <a:pt x="215" y="294"/>
                  </a:cubicBezTo>
                  <a:cubicBezTo>
                    <a:pt x="215" y="295"/>
                    <a:pt x="215" y="294"/>
                    <a:pt x="215" y="295"/>
                  </a:cubicBezTo>
                  <a:cubicBezTo>
                    <a:pt x="215" y="295"/>
                    <a:pt x="215" y="295"/>
                    <a:pt x="214" y="295"/>
                  </a:cubicBezTo>
                  <a:cubicBezTo>
                    <a:pt x="215" y="295"/>
                    <a:pt x="215" y="295"/>
                    <a:pt x="214" y="295"/>
                  </a:cubicBezTo>
                  <a:cubicBezTo>
                    <a:pt x="214" y="295"/>
                    <a:pt x="214" y="295"/>
                    <a:pt x="213" y="295"/>
                  </a:cubicBezTo>
                  <a:cubicBezTo>
                    <a:pt x="213" y="295"/>
                    <a:pt x="213" y="295"/>
                    <a:pt x="213" y="295"/>
                  </a:cubicBezTo>
                  <a:cubicBezTo>
                    <a:pt x="213" y="295"/>
                    <a:pt x="212" y="295"/>
                    <a:pt x="212" y="295"/>
                  </a:cubicBezTo>
                  <a:cubicBezTo>
                    <a:pt x="212" y="295"/>
                    <a:pt x="211" y="296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09" y="295"/>
                    <a:pt x="212" y="295"/>
                    <a:pt x="212" y="295"/>
                  </a:cubicBezTo>
                  <a:cubicBezTo>
                    <a:pt x="212" y="295"/>
                    <a:pt x="212" y="295"/>
                    <a:pt x="212" y="295"/>
                  </a:cubicBezTo>
                  <a:cubicBezTo>
                    <a:pt x="212" y="295"/>
                    <a:pt x="215" y="294"/>
                    <a:pt x="214" y="294"/>
                  </a:cubicBezTo>
                  <a:cubicBezTo>
                    <a:pt x="214" y="294"/>
                    <a:pt x="213" y="294"/>
                    <a:pt x="213" y="295"/>
                  </a:cubicBezTo>
                  <a:cubicBezTo>
                    <a:pt x="213" y="295"/>
                    <a:pt x="213" y="295"/>
                    <a:pt x="213" y="295"/>
                  </a:cubicBezTo>
                  <a:cubicBezTo>
                    <a:pt x="212" y="295"/>
                    <a:pt x="212" y="295"/>
                    <a:pt x="212" y="295"/>
                  </a:cubicBezTo>
                  <a:cubicBezTo>
                    <a:pt x="212" y="295"/>
                    <a:pt x="212" y="295"/>
                    <a:pt x="212" y="295"/>
                  </a:cubicBezTo>
                  <a:close/>
                  <a:moveTo>
                    <a:pt x="227" y="289"/>
                  </a:moveTo>
                  <a:cubicBezTo>
                    <a:pt x="227" y="289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5" y="289"/>
                    <a:pt x="225" y="290"/>
                    <a:pt x="225" y="290"/>
                  </a:cubicBezTo>
                  <a:cubicBezTo>
                    <a:pt x="225" y="290"/>
                    <a:pt x="226" y="289"/>
                    <a:pt x="226" y="289"/>
                  </a:cubicBezTo>
                  <a:cubicBezTo>
                    <a:pt x="226" y="289"/>
                    <a:pt x="226" y="289"/>
                    <a:pt x="227" y="289"/>
                  </a:cubicBezTo>
                  <a:cubicBezTo>
                    <a:pt x="227" y="289"/>
                    <a:pt x="227" y="289"/>
                    <a:pt x="227" y="289"/>
                  </a:cubicBezTo>
                  <a:cubicBezTo>
                    <a:pt x="227" y="289"/>
                    <a:pt x="227" y="288"/>
                    <a:pt x="227" y="289"/>
                  </a:cubicBezTo>
                  <a:cubicBezTo>
                    <a:pt x="227" y="289"/>
                    <a:pt x="227" y="289"/>
                    <a:pt x="227" y="289"/>
                  </a:cubicBezTo>
                  <a:cubicBezTo>
                    <a:pt x="227" y="289"/>
                    <a:pt x="227" y="289"/>
                    <a:pt x="227" y="289"/>
                  </a:cubicBezTo>
                  <a:close/>
                  <a:moveTo>
                    <a:pt x="226" y="289"/>
                  </a:moveTo>
                  <a:cubicBezTo>
                    <a:pt x="226" y="289"/>
                    <a:pt x="226" y="289"/>
                    <a:pt x="226" y="289"/>
                  </a:cubicBezTo>
                  <a:cubicBezTo>
                    <a:pt x="226" y="289"/>
                    <a:pt x="225" y="289"/>
                    <a:pt x="225" y="289"/>
                  </a:cubicBezTo>
                  <a:cubicBezTo>
                    <a:pt x="225" y="290"/>
                    <a:pt x="224" y="290"/>
                    <a:pt x="224" y="290"/>
                  </a:cubicBezTo>
                  <a:cubicBezTo>
                    <a:pt x="224" y="290"/>
                    <a:pt x="224" y="290"/>
                    <a:pt x="224" y="289"/>
                  </a:cubicBezTo>
                  <a:cubicBezTo>
                    <a:pt x="225" y="289"/>
                    <a:pt x="225" y="289"/>
                    <a:pt x="225" y="289"/>
                  </a:cubicBezTo>
                  <a:cubicBezTo>
                    <a:pt x="225" y="289"/>
                    <a:pt x="225" y="289"/>
                    <a:pt x="226" y="289"/>
                  </a:cubicBezTo>
                  <a:close/>
                  <a:moveTo>
                    <a:pt x="172" y="137"/>
                  </a:moveTo>
                  <a:cubicBezTo>
                    <a:pt x="176" y="138"/>
                    <a:pt x="175" y="134"/>
                    <a:pt x="179" y="133"/>
                  </a:cubicBezTo>
                  <a:cubicBezTo>
                    <a:pt x="182" y="132"/>
                    <a:pt x="180" y="134"/>
                    <a:pt x="180" y="135"/>
                  </a:cubicBezTo>
                  <a:cubicBezTo>
                    <a:pt x="180" y="135"/>
                    <a:pt x="184" y="134"/>
                    <a:pt x="184" y="134"/>
                  </a:cubicBezTo>
                  <a:cubicBezTo>
                    <a:pt x="186" y="134"/>
                    <a:pt x="186" y="135"/>
                    <a:pt x="187" y="135"/>
                  </a:cubicBezTo>
                  <a:cubicBezTo>
                    <a:pt x="187" y="135"/>
                    <a:pt x="189" y="135"/>
                    <a:pt x="190" y="136"/>
                  </a:cubicBezTo>
                  <a:cubicBezTo>
                    <a:pt x="190" y="136"/>
                    <a:pt x="191" y="137"/>
                    <a:pt x="192" y="138"/>
                  </a:cubicBezTo>
                  <a:cubicBezTo>
                    <a:pt x="193" y="138"/>
                    <a:pt x="193" y="137"/>
                    <a:pt x="194" y="137"/>
                  </a:cubicBezTo>
                  <a:cubicBezTo>
                    <a:pt x="195" y="138"/>
                    <a:pt x="193" y="139"/>
                    <a:pt x="193" y="140"/>
                  </a:cubicBezTo>
                  <a:cubicBezTo>
                    <a:pt x="193" y="141"/>
                    <a:pt x="197" y="139"/>
                    <a:pt x="198" y="139"/>
                  </a:cubicBezTo>
                  <a:cubicBezTo>
                    <a:pt x="199" y="138"/>
                    <a:pt x="200" y="138"/>
                    <a:pt x="202" y="138"/>
                  </a:cubicBezTo>
                  <a:cubicBezTo>
                    <a:pt x="205" y="138"/>
                    <a:pt x="203" y="136"/>
                    <a:pt x="201" y="136"/>
                  </a:cubicBezTo>
                  <a:cubicBezTo>
                    <a:pt x="201" y="136"/>
                    <a:pt x="199" y="137"/>
                    <a:pt x="199" y="137"/>
                  </a:cubicBezTo>
                  <a:cubicBezTo>
                    <a:pt x="199" y="137"/>
                    <a:pt x="199" y="135"/>
                    <a:pt x="198" y="135"/>
                  </a:cubicBezTo>
                  <a:cubicBezTo>
                    <a:pt x="194" y="136"/>
                    <a:pt x="188" y="132"/>
                    <a:pt x="185" y="132"/>
                  </a:cubicBezTo>
                  <a:cubicBezTo>
                    <a:pt x="181" y="131"/>
                    <a:pt x="178" y="131"/>
                    <a:pt x="175" y="134"/>
                  </a:cubicBezTo>
                  <a:cubicBezTo>
                    <a:pt x="172" y="137"/>
                    <a:pt x="172" y="137"/>
                    <a:pt x="172" y="137"/>
                  </a:cubicBezTo>
                  <a:close/>
                  <a:moveTo>
                    <a:pt x="231" y="141"/>
                  </a:moveTo>
                  <a:cubicBezTo>
                    <a:pt x="231" y="142"/>
                    <a:pt x="231" y="142"/>
                    <a:pt x="230" y="141"/>
                  </a:cubicBezTo>
                  <a:cubicBezTo>
                    <a:pt x="230" y="141"/>
                    <a:pt x="229" y="140"/>
                    <a:pt x="228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1"/>
                    <a:pt x="226" y="141"/>
                    <a:pt x="226" y="142"/>
                  </a:cubicBezTo>
                  <a:cubicBezTo>
                    <a:pt x="226" y="142"/>
                    <a:pt x="226" y="142"/>
                    <a:pt x="226" y="143"/>
                  </a:cubicBezTo>
                  <a:cubicBezTo>
                    <a:pt x="226" y="143"/>
                    <a:pt x="226" y="142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7" y="143"/>
                    <a:pt x="227" y="143"/>
                  </a:cubicBezTo>
                  <a:cubicBezTo>
                    <a:pt x="228" y="144"/>
                    <a:pt x="228" y="143"/>
                    <a:pt x="229" y="143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1" y="143"/>
                    <a:pt x="231" y="143"/>
                    <a:pt x="231" y="143"/>
                  </a:cubicBezTo>
                  <a:cubicBezTo>
                    <a:pt x="231" y="142"/>
                    <a:pt x="232" y="142"/>
                    <a:pt x="232" y="142"/>
                  </a:cubicBezTo>
                  <a:cubicBezTo>
                    <a:pt x="232" y="142"/>
                    <a:pt x="232" y="142"/>
                    <a:pt x="232" y="141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31" y="141"/>
                    <a:pt x="232" y="142"/>
                    <a:pt x="231" y="141"/>
                  </a:cubicBezTo>
                  <a:close/>
                  <a:moveTo>
                    <a:pt x="210" y="139"/>
                  </a:moveTo>
                  <a:cubicBezTo>
                    <a:pt x="208" y="139"/>
                    <a:pt x="210" y="138"/>
                    <a:pt x="210" y="138"/>
                  </a:cubicBezTo>
                  <a:cubicBezTo>
                    <a:pt x="211" y="138"/>
                    <a:pt x="211" y="138"/>
                    <a:pt x="211" y="138"/>
                  </a:cubicBezTo>
                  <a:cubicBezTo>
                    <a:pt x="211" y="139"/>
                    <a:pt x="212" y="139"/>
                    <a:pt x="212" y="139"/>
                  </a:cubicBezTo>
                  <a:cubicBezTo>
                    <a:pt x="212" y="139"/>
                    <a:pt x="215" y="140"/>
                    <a:pt x="214" y="139"/>
                  </a:cubicBezTo>
                  <a:cubicBezTo>
                    <a:pt x="213" y="138"/>
                    <a:pt x="216" y="138"/>
                    <a:pt x="217" y="138"/>
                  </a:cubicBezTo>
                  <a:cubicBezTo>
                    <a:pt x="219" y="138"/>
                    <a:pt x="221" y="140"/>
                    <a:pt x="221" y="139"/>
                  </a:cubicBezTo>
                  <a:cubicBezTo>
                    <a:pt x="222" y="139"/>
                    <a:pt x="221" y="140"/>
                    <a:pt x="221" y="140"/>
                  </a:cubicBezTo>
                  <a:cubicBezTo>
                    <a:pt x="221" y="141"/>
                    <a:pt x="221" y="141"/>
                    <a:pt x="223" y="141"/>
                  </a:cubicBezTo>
                  <a:cubicBezTo>
                    <a:pt x="223" y="141"/>
                    <a:pt x="224" y="141"/>
                    <a:pt x="224" y="141"/>
                  </a:cubicBezTo>
                  <a:cubicBezTo>
                    <a:pt x="224" y="143"/>
                    <a:pt x="222" y="142"/>
                    <a:pt x="221" y="142"/>
                  </a:cubicBezTo>
                  <a:cubicBezTo>
                    <a:pt x="220" y="141"/>
                    <a:pt x="220" y="142"/>
                    <a:pt x="219" y="143"/>
                  </a:cubicBezTo>
                  <a:cubicBezTo>
                    <a:pt x="218" y="143"/>
                    <a:pt x="217" y="141"/>
                    <a:pt x="217" y="143"/>
                  </a:cubicBezTo>
                  <a:cubicBezTo>
                    <a:pt x="215" y="146"/>
                    <a:pt x="215" y="144"/>
                    <a:pt x="214" y="144"/>
                  </a:cubicBezTo>
                  <a:cubicBezTo>
                    <a:pt x="212" y="143"/>
                    <a:pt x="210" y="145"/>
                    <a:pt x="211" y="144"/>
                  </a:cubicBezTo>
                  <a:cubicBezTo>
                    <a:pt x="211" y="144"/>
                    <a:pt x="210" y="144"/>
                    <a:pt x="210" y="144"/>
                  </a:cubicBezTo>
                  <a:cubicBezTo>
                    <a:pt x="210" y="144"/>
                    <a:pt x="208" y="145"/>
                    <a:pt x="207" y="145"/>
                  </a:cubicBezTo>
                  <a:cubicBezTo>
                    <a:pt x="206" y="145"/>
                    <a:pt x="205" y="144"/>
                    <a:pt x="206" y="143"/>
                  </a:cubicBezTo>
                  <a:cubicBezTo>
                    <a:pt x="207" y="142"/>
                    <a:pt x="209" y="143"/>
                    <a:pt x="210" y="143"/>
                  </a:cubicBezTo>
                  <a:cubicBezTo>
                    <a:pt x="210" y="143"/>
                    <a:pt x="211" y="143"/>
                    <a:pt x="211" y="143"/>
                  </a:cubicBezTo>
                  <a:cubicBezTo>
                    <a:pt x="213" y="142"/>
                    <a:pt x="211" y="142"/>
                    <a:pt x="211" y="141"/>
                  </a:cubicBezTo>
                  <a:cubicBezTo>
                    <a:pt x="210" y="139"/>
                    <a:pt x="211" y="140"/>
                    <a:pt x="210" y="139"/>
                  </a:cubicBezTo>
                  <a:close/>
                  <a:moveTo>
                    <a:pt x="197" y="144"/>
                  </a:moveTo>
                  <a:cubicBezTo>
                    <a:pt x="196" y="144"/>
                    <a:pt x="196" y="144"/>
                    <a:pt x="196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4"/>
                    <a:pt x="195" y="145"/>
                    <a:pt x="195" y="145"/>
                  </a:cubicBezTo>
                  <a:cubicBezTo>
                    <a:pt x="195" y="145"/>
                    <a:pt x="195" y="145"/>
                    <a:pt x="194" y="145"/>
                  </a:cubicBezTo>
                  <a:cubicBezTo>
                    <a:pt x="194" y="145"/>
                    <a:pt x="193" y="144"/>
                    <a:pt x="193" y="145"/>
                  </a:cubicBezTo>
                  <a:cubicBezTo>
                    <a:pt x="193" y="146"/>
                    <a:pt x="193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4" y="147"/>
                    <a:pt x="195" y="146"/>
                    <a:pt x="195" y="146"/>
                  </a:cubicBezTo>
                  <a:cubicBezTo>
                    <a:pt x="196" y="146"/>
                    <a:pt x="196" y="147"/>
                    <a:pt x="196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6"/>
                    <a:pt x="197" y="146"/>
                    <a:pt x="197" y="146"/>
                  </a:cubicBezTo>
                  <a:cubicBezTo>
                    <a:pt x="197" y="146"/>
                    <a:pt x="197" y="145"/>
                    <a:pt x="197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8" y="145"/>
                    <a:pt x="197" y="145"/>
                    <a:pt x="197" y="145"/>
                  </a:cubicBezTo>
                  <a:cubicBezTo>
                    <a:pt x="198" y="145"/>
                    <a:pt x="197" y="144"/>
                    <a:pt x="197" y="144"/>
                  </a:cubicBezTo>
                  <a:close/>
                  <a:moveTo>
                    <a:pt x="83" y="31"/>
                  </a:moveTo>
                  <a:cubicBezTo>
                    <a:pt x="83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2"/>
                    <a:pt x="83" y="32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0" y="33"/>
                    <a:pt x="80" y="33"/>
                  </a:cubicBezTo>
                  <a:cubicBezTo>
                    <a:pt x="80" y="33"/>
                    <a:pt x="81" y="33"/>
                    <a:pt x="81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0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3" y="31"/>
                    <a:pt x="83" y="31"/>
                    <a:pt x="83" y="31"/>
                  </a:cubicBezTo>
                  <a:close/>
                  <a:moveTo>
                    <a:pt x="9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5"/>
                    <a:pt x="91" y="45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2" y="46"/>
                    <a:pt x="92" y="46"/>
                  </a:cubicBezTo>
                  <a:cubicBezTo>
                    <a:pt x="92" y="45"/>
                    <a:pt x="92" y="46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3" y="45"/>
                    <a:pt x="93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45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4" y="39"/>
                  </a:moveTo>
                  <a:cubicBezTo>
                    <a:pt x="94" y="41"/>
                    <a:pt x="94" y="41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5" y="41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5" y="41"/>
                    <a:pt x="95" y="40"/>
                    <a:pt x="95" y="40"/>
                  </a:cubicBezTo>
                  <a:cubicBezTo>
                    <a:pt x="95" y="39"/>
                    <a:pt x="95" y="38"/>
                    <a:pt x="94" y="39"/>
                  </a:cubicBezTo>
                  <a:close/>
                  <a:moveTo>
                    <a:pt x="95" y="36"/>
                  </a:moveTo>
                  <a:cubicBezTo>
                    <a:pt x="95" y="36"/>
                    <a:pt x="96" y="36"/>
                    <a:pt x="96" y="36"/>
                  </a:cubicBezTo>
                  <a:cubicBezTo>
                    <a:pt x="96" y="36"/>
                    <a:pt x="96" y="37"/>
                    <a:pt x="96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5" y="37"/>
                    <a:pt x="96" y="37"/>
                  </a:cubicBezTo>
                  <a:cubicBezTo>
                    <a:pt x="96" y="37"/>
                    <a:pt x="95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4" y="38"/>
                    <a:pt x="95" y="38"/>
                    <a:pt x="94" y="38"/>
                  </a:cubicBezTo>
                  <a:cubicBezTo>
                    <a:pt x="94" y="37"/>
                    <a:pt x="94" y="38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6"/>
                    <a:pt x="95" y="36"/>
                    <a:pt x="95" y="36"/>
                  </a:cubicBezTo>
                  <a:close/>
                  <a:moveTo>
                    <a:pt x="92" y="51"/>
                  </a:moveTo>
                  <a:cubicBezTo>
                    <a:pt x="92" y="53"/>
                    <a:pt x="93" y="53"/>
                    <a:pt x="94" y="54"/>
                  </a:cubicBezTo>
                  <a:cubicBezTo>
                    <a:pt x="95" y="55"/>
                    <a:pt x="95" y="57"/>
                    <a:pt x="95" y="58"/>
                  </a:cubicBezTo>
                  <a:cubicBezTo>
                    <a:pt x="94" y="57"/>
                    <a:pt x="93" y="56"/>
                    <a:pt x="92" y="55"/>
                  </a:cubicBezTo>
                  <a:cubicBezTo>
                    <a:pt x="90" y="54"/>
                    <a:pt x="91" y="52"/>
                    <a:pt x="92" y="52"/>
                  </a:cubicBezTo>
                  <a:cubicBezTo>
                    <a:pt x="92" y="52"/>
                    <a:pt x="92" y="51"/>
                    <a:pt x="92" y="51"/>
                  </a:cubicBezTo>
                  <a:close/>
                  <a:moveTo>
                    <a:pt x="135" y="41"/>
                  </a:moveTo>
                  <a:cubicBezTo>
                    <a:pt x="134" y="41"/>
                    <a:pt x="134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2" y="44"/>
                  </a:cubicBezTo>
                  <a:cubicBezTo>
                    <a:pt x="132" y="44"/>
                    <a:pt x="132" y="44"/>
                    <a:pt x="133" y="44"/>
                  </a:cubicBezTo>
                  <a:cubicBezTo>
                    <a:pt x="133" y="44"/>
                    <a:pt x="134" y="44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2"/>
                    <a:pt x="136" y="42"/>
                    <a:pt x="136" y="42"/>
                  </a:cubicBezTo>
                  <a:cubicBezTo>
                    <a:pt x="136" y="41"/>
                    <a:pt x="135" y="41"/>
                    <a:pt x="135" y="41"/>
                  </a:cubicBezTo>
                  <a:cubicBezTo>
                    <a:pt x="135" y="42"/>
                    <a:pt x="135" y="41"/>
                    <a:pt x="135" y="41"/>
                  </a:cubicBezTo>
                  <a:close/>
                  <a:moveTo>
                    <a:pt x="130" y="38"/>
                  </a:moveTo>
                  <a:cubicBezTo>
                    <a:pt x="128" y="38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7"/>
                    <a:pt x="126" y="37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4" y="38"/>
                    <a:pt x="124" y="38"/>
                    <a:pt x="124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9"/>
                    <a:pt x="124" y="39"/>
                    <a:pt x="123" y="39"/>
                  </a:cubicBezTo>
                  <a:cubicBezTo>
                    <a:pt x="123" y="39"/>
                    <a:pt x="123" y="39"/>
                    <a:pt x="124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39"/>
                    <a:pt x="124" y="39"/>
                    <a:pt x="125" y="39"/>
                  </a:cubicBezTo>
                  <a:cubicBezTo>
                    <a:pt x="125" y="39"/>
                    <a:pt x="126" y="39"/>
                    <a:pt x="126" y="39"/>
                  </a:cubicBezTo>
                  <a:cubicBezTo>
                    <a:pt x="126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8"/>
                    <a:pt x="127" y="39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lose/>
                  <a:moveTo>
                    <a:pt x="121" y="30"/>
                  </a:moveTo>
                  <a:cubicBezTo>
                    <a:pt x="120" y="31"/>
                    <a:pt x="123" y="33"/>
                    <a:pt x="119" y="33"/>
                  </a:cubicBezTo>
                  <a:cubicBezTo>
                    <a:pt x="119" y="33"/>
                    <a:pt x="119" y="33"/>
                    <a:pt x="118" y="33"/>
                  </a:cubicBezTo>
                  <a:cubicBezTo>
                    <a:pt x="118" y="33"/>
                    <a:pt x="122" y="35"/>
                    <a:pt x="123" y="34"/>
                  </a:cubicBezTo>
                  <a:cubicBezTo>
                    <a:pt x="124" y="33"/>
                    <a:pt x="125" y="34"/>
                    <a:pt x="126" y="33"/>
                  </a:cubicBezTo>
                  <a:cubicBezTo>
                    <a:pt x="127" y="32"/>
                    <a:pt x="129" y="33"/>
                    <a:pt x="129" y="31"/>
                  </a:cubicBezTo>
                  <a:cubicBezTo>
                    <a:pt x="129" y="32"/>
                    <a:pt x="128" y="31"/>
                    <a:pt x="128" y="31"/>
                  </a:cubicBezTo>
                  <a:cubicBezTo>
                    <a:pt x="128" y="32"/>
                    <a:pt x="127" y="32"/>
                    <a:pt x="127" y="31"/>
                  </a:cubicBezTo>
                  <a:cubicBezTo>
                    <a:pt x="127" y="32"/>
                    <a:pt x="128" y="31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1"/>
                    <a:pt x="123" y="32"/>
                    <a:pt x="124" y="31"/>
                  </a:cubicBezTo>
                  <a:cubicBezTo>
                    <a:pt x="124" y="31"/>
                    <a:pt x="123" y="32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2" y="31"/>
                  </a:cubicBezTo>
                  <a:cubicBezTo>
                    <a:pt x="123" y="31"/>
                    <a:pt x="122" y="31"/>
                    <a:pt x="122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1" y="30"/>
                    <a:pt x="121" y="30"/>
                  </a:cubicBezTo>
                  <a:close/>
                  <a:moveTo>
                    <a:pt x="118" y="24"/>
                  </a:moveTo>
                  <a:cubicBezTo>
                    <a:pt x="117" y="25"/>
                    <a:pt x="119" y="25"/>
                    <a:pt x="119" y="25"/>
                  </a:cubicBezTo>
                  <a:cubicBezTo>
                    <a:pt x="119" y="26"/>
                    <a:pt x="120" y="25"/>
                    <a:pt x="119" y="26"/>
                  </a:cubicBezTo>
                  <a:cubicBezTo>
                    <a:pt x="118" y="26"/>
                    <a:pt x="118" y="26"/>
                    <a:pt x="118" y="27"/>
                  </a:cubicBezTo>
                  <a:cubicBezTo>
                    <a:pt x="117" y="27"/>
                    <a:pt x="117" y="27"/>
                    <a:pt x="118" y="27"/>
                  </a:cubicBezTo>
                  <a:cubicBezTo>
                    <a:pt x="118" y="27"/>
                    <a:pt x="119" y="26"/>
                    <a:pt x="119" y="26"/>
                  </a:cubicBezTo>
                  <a:cubicBezTo>
                    <a:pt x="121" y="26"/>
                    <a:pt x="118" y="28"/>
                    <a:pt x="119" y="28"/>
                  </a:cubicBezTo>
                  <a:cubicBezTo>
                    <a:pt x="119" y="27"/>
                    <a:pt x="121" y="26"/>
                    <a:pt x="121" y="26"/>
                  </a:cubicBezTo>
                  <a:cubicBezTo>
                    <a:pt x="121" y="26"/>
                    <a:pt x="122" y="26"/>
                    <a:pt x="123" y="26"/>
                  </a:cubicBezTo>
                  <a:cubicBezTo>
                    <a:pt x="124" y="26"/>
                    <a:pt x="124" y="25"/>
                    <a:pt x="124" y="25"/>
                  </a:cubicBezTo>
                  <a:cubicBezTo>
                    <a:pt x="123" y="25"/>
                    <a:pt x="123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4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0" y="25"/>
                    <a:pt x="120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5"/>
                    <a:pt x="119" y="24"/>
                    <a:pt x="118" y="24"/>
                  </a:cubicBezTo>
                  <a:close/>
                  <a:moveTo>
                    <a:pt x="139" y="49"/>
                  </a:moveTo>
                  <a:cubicBezTo>
                    <a:pt x="139" y="49"/>
                    <a:pt x="136" y="52"/>
                    <a:pt x="138" y="52"/>
                  </a:cubicBezTo>
                  <a:cubicBezTo>
                    <a:pt x="138" y="52"/>
                    <a:pt x="139" y="52"/>
                    <a:pt x="139" y="52"/>
                  </a:cubicBezTo>
                  <a:cubicBezTo>
                    <a:pt x="139" y="53"/>
                    <a:pt x="140" y="54"/>
                    <a:pt x="140" y="53"/>
                  </a:cubicBezTo>
                  <a:cubicBezTo>
                    <a:pt x="140" y="54"/>
                    <a:pt x="141" y="54"/>
                    <a:pt x="140" y="55"/>
                  </a:cubicBezTo>
                  <a:cubicBezTo>
                    <a:pt x="140" y="56"/>
                    <a:pt x="140" y="59"/>
                    <a:pt x="141" y="57"/>
                  </a:cubicBezTo>
                  <a:cubicBezTo>
                    <a:pt x="143" y="56"/>
                    <a:pt x="141" y="54"/>
                    <a:pt x="141" y="52"/>
                  </a:cubicBezTo>
                  <a:cubicBezTo>
                    <a:pt x="141" y="52"/>
                    <a:pt x="140" y="51"/>
                    <a:pt x="140" y="51"/>
                  </a:cubicBezTo>
                  <a:cubicBezTo>
                    <a:pt x="140" y="50"/>
                    <a:pt x="139" y="50"/>
                    <a:pt x="139" y="50"/>
                  </a:cubicBezTo>
                  <a:cubicBezTo>
                    <a:pt x="139" y="50"/>
                    <a:pt x="140" y="49"/>
                    <a:pt x="139" y="49"/>
                  </a:cubicBezTo>
                  <a:close/>
                  <a:moveTo>
                    <a:pt x="181" y="70"/>
                  </a:moveTo>
                  <a:cubicBezTo>
                    <a:pt x="181" y="70"/>
                    <a:pt x="181" y="70"/>
                    <a:pt x="180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79" y="70"/>
                    <a:pt x="179" y="70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71"/>
                    <a:pt x="178" y="71"/>
                    <a:pt x="178" y="71"/>
                  </a:cubicBezTo>
                  <a:cubicBezTo>
                    <a:pt x="177" y="71"/>
                    <a:pt x="176" y="71"/>
                    <a:pt x="177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7" y="73"/>
                    <a:pt x="177" y="73"/>
                    <a:pt x="178" y="73"/>
                  </a:cubicBezTo>
                  <a:cubicBezTo>
                    <a:pt x="179" y="73"/>
                    <a:pt x="181" y="73"/>
                    <a:pt x="181" y="72"/>
                  </a:cubicBezTo>
                  <a:cubicBezTo>
                    <a:pt x="182" y="72"/>
                    <a:pt x="182" y="72"/>
                    <a:pt x="183" y="71"/>
                  </a:cubicBezTo>
                  <a:cubicBezTo>
                    <a:pt x="183" y="71"/>
                    <a:pt x="183" y="71"/>
                    <a:pt x="183" y="70"/>
                  </a:cubicBezTo>
                  <a:cubicBezTo>
                    <a:pt x="184" y="71"/>
                    <a:pt x="184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69"/>
                    <a:pt x="182" y="69"/>
                  </a:cubicBezTo>
                  <a:cubicBezTo>
                    <a:pt x="182" y="69"/>
                    <a:pt x="181" y="70"/>
                    <a:pt x="181" y="70"/>
                  </a:cubicBezTo>
                  <a:close/>
                  <a:moveTo>
                    <a:pt x="177" y="74"/>
                  </a:moveTo>
                  <a:cubicBezTo>
                    <a:pt x="178" y="73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3" y="77"/>
                    <a:pt x="174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2" y="79"/>
                    <a:pt x="171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69" y="79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7"/>
                    <a:pt x="169" y="77"/>
                  </a:cubicBezTo>
                  <a:cubicBezTo>
                    <a:pt x="169" y="76"/>
                    <a:pt x="169" y="77"/>
                    <a:pt x="169" y="77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70" y="76"/>
                    <a:pt x="170" y="76"/>
                    <a:pt x="171" y="77"/>
                  </a:cubicBezTo>
                  <a:cubicBezTo>
                    <a:pt x="172" y="76"/>
                    <a:pt x="172" y="76"/>
                    <a:pt x="173" y="75"/>
                  </a:cubicBezTo>
                  <a:cubicBezTo>
                    <a:pt x="174" y="75"/>
                    <a:pt x="174" y="75"/>
                    <a:pt x="175" y="75"/>
                  </a:cubicBezTo>
                  <a:cubicBezTo>
                    <a:pt x="176" y="74"/>
                    <a:pt x="176" y="74"/>
                    <a:pt x="177" y="74"/>
                  </a:cubicBezTo>
                  <a:close/>
                  <a:moveTo>
                    <a:pt x="160" y="61"/>
                  </a:moveTo>
                  <a:cubicBezTo>
                    <a:pt x="160" y="60"/>
                    <a:pt x="160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8" y="60"/>
                    <a:pt x="158" y="60"/>
                    <a:pt x="157" y="61"/>
                  </a:cubicBezTo>
                  <a:cubicBezTo>
                    <a:pt x="153" y="63"/>
                    <a:pt x="153" y="63"/>
                    <a:pt x="150" y="66"/>
                  </a:cubicBezTo>
                  <a:cubicBezTo>
                    <a:pt x="151" y="66"/>
                    <a:pt x="151" y="66"/>
                    <a:pt x="152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3" y="66"/>
                    <a:pt x="154" y="66"/>
                    <a:pt x="155" y="65"/>
                  </a:cubicBezTo>
                  <a:cubicBezTo>
                    <a:pt x="155" y="65"/>
                    <a:pt x="156" y="64"/>
                    <a:pt x="156" y="64"/>
                  </a:cubicBezTo>
                  <a:cubicBezTo>
                    <a:pt x="156" y="64"/>
                    <a:pt x="158" y="63"/>
                    <a:pt x="157" y="64"/>
                  </a:cubicBezTo>
                  <a:cubicBezTo>
                    <a:pt x="156" y="65"/>
                    <a:pt x="157" y="65"/>
                    <a:pt x="158" y="66"/>
                  </a:cubicBezTo>
                  <a:cubicBezTo>
                    <a:pt x="158" y="66"/>
                    <a:pt x="160" y="66"/>
                    <a:pt x="160" y="66"/>
                  </a:cubicBezTo>
                  <a:cubicBezTo>
                    <a:pt x="161" y="67"/>
                    <a:pt x="161" y="67"/>
                    <a:pt x="161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1" y="68"/>
                    <a:pt x="155" y="73"/>
                    <a:pt x="159" y="71"/>
                  </a:cubicBezTo>
                  <a:cubicBezTo>
                    <a:pt x="160" y="71"/>
                    <a:pt x="160" y="70"/>
                    <a:pt x="159" y="71"/>
                  </a:cubicBezTo>
                  <a:cubicBezTo>
                    <a:pt x="159" y="72"/>
                    <a:pt x="157" y="81"/>
                    <a:pt x="161" y="78"/>
                  </a:cubicBezTo>
                  <a:cubicBezTo>
                    <a:pt x="164" y="77"/>
                    <a:pt x="162" y="73"/>
                    <a:pt x="162" y="71"/>
                  </a:cubicBezTo>
                  <a:cubicBezTo>
                    <a:pt x="163" y="69"/>
                    <a:pt x="164" y="70"/>
                    <a:pt x="165" y="69"/>
                  </a:cubicBezTo>
                  <a:cubicBezTo>
                    <a:pt x="166" y="67"/>
                    <a:pt x="167" y="69"/>
                    <a:pt x="166" y="71"/>
                  </a:cubicBezTo>
                  <a:cubicBezTo>
                    <a:pt x="165" y="74"/>
                    <a:pt x="168" y="72"/>
                    <a:pt x="169" y="72"/>
                  </a:cubicBezTo>
                  <a:cubicBezTo>
                    <a:pt x="170" y="73"/>
                    <a:pt x="170" y="76"/>
                    <a:pt x="172" y="73"/>
                  </a:cubicBezTo>
                  <a:cubicBezTo>
                    <a:pt x="172" y="73"/>
                    <a:pt x="173" y="71"/>
                    <a:pt x="173" y="70"/>
                  </a:cubicBezTo>
                  <a:cubicBezTo>
                    <a:pt x="173" y="67"/>
                    <a:pt x="174" y="70"/>
                    <a:pt x="175" y="69"/>
                  </a:cubicBezTo>
                  <a:cubicBezTo>
                    <a:pt x="175" y="69"/>
                    <a:pt x="175" y="68"/>
                    <a:pt x="175" y="68"/>
                  </a:cubicBezTo>
                  <a:cubicBezTo>
                    <a:pt x="175" y="63"/>
                    <a:pt x="165" y="68"/>
                    <a:pt x="165" y="63"/>
                  </a:cubicBezTo>
                  <a:cubicBezTo>
                    <a:pt x="165" y="62"/>
                    <a:pt x="161" y="61"/>
                    <a:pt x="160" y="61"/>
                  </a:cubicBezTo>
                  <a:close/>
                  <a:moveTo>
                    <a:pt x="166" y="3"/>
                  </a:moveTo>
                  <a:cubicBezTo>
                    <a:pt x="166" y="3"/>
                    <a:pt x="167" y="3"/>
                    <a:pt x="167" y="3"/>
                  </a:cubicBezTo>
                  <a:cubicBezTo>
                    <a:pt x="166" y="2"/>
                    <a:pt x="168" y="2"/>
                    <a:pt x="168" y="2"/>
                  </a:cubicBezTo>
                  <a:cubicBezTo>
                    <a:pt x="168" y="2"/>
                    <a:pt x="171" y="3"/>
                    <a:pt x="170" y="2"/>
                  </a:cubicBezTo>
                  <a:cubicBezTo>
                    <a:pt x="169" y="2"/>
                    <a:pt x="167" y="0"/>
                    <a:pt x="169" y="1"/>
                  </a:cubicBezTo>
                  <a:cubicBezTo>
                    <a:pt x="172" y="2"/>
                    <a:pt x="171" y="2"/>
                    <a:pt x="173" y="2"/>
                  </a:cubicBezTo>
                  <a:cubicBezTo>
                    <a:pt x="176" y="3"/>
                    <a:pt x="178" y="3"/>
                    <a:pt x="179" y="4"/>
                  </a:cubicBezTo>
                  <a:cubicBezTo>
                    <a:pt x="180" y="4"/>
                    <a:pt x="184" y="5"/>
                    <a:pt x="185" y="5"/>
                  </a:cubicBezTo>
                  <a:cubicBezTo>
                    <a:pt x="185" y="5"/>
                    <a:pt x="184" y="6"/>
                    <a:pt x="185" y="5"/>
                  </a:cubicBezTo>
                  <a:cubicBezTo>
                    <a:pt x="187" y="5"/>
                    <a:pt x="185" y="6"/>
                    <a:pt x="186" y="7"/>
                  </a:cubicBezTo>
                  <a:cubicBezTo>
                    <a:pt x="188" y="8"/>
                    <a:pt x="188" y="6"/>
                    <a:pt x="191" y="7"/>
                  </a:cubicBezTo>
                  <a:cubicBezTo>
                    <a:pt x="193" y="8"/>
                    <a:pt x="193" y="8"/>
                    <a:pt x="192" y="8"/>
                  </a:cubicBezTo>
                  <a:cubicBezTo>
                    <a:pt x="189" y="7"/>
                    <a:pt x="189" y="9"/>
                    <a:pt x="190" y="8"/>
                  </a:cubicBezTo>
                  <a:cubicBezTo>
                    <a:pt x="191" y="8"/>
                    <a:pt x="191" y="9"/>
                    <a:pt x="191" y="9"/>
                  </a:cubicBezTo>
                  <a:cubicBezTo>
                    <a:pt x="191" y="9"/>
                    <a:pt x="192" y="9"/>
                    <a:pt x="192" y="9"/>
                  </a:cubicBezTo>
                  <a:cubicBezTo>
                    <a:pt x="192" y="8"/>
                    <a:pt x="195" y="8"/>
                    <a:pt x="194" y="9"/>
                  </a:cubicBezTo>
                  <a:cubicBezTo>
                    <a:pt x="194" y="9"/>
                    <a:pt x="197" y="14"/>
                    <a:pt x="198" y="14"/>
                  </a:cubicBezTo>
                  <a:cubicBezTo>
                    <a:pt x="199" y="15"/>
                    <a:pt x="196" y="17"/>
                    <a:pt x="197" y="18"/>
                  </a:cubicBezTo>
                  <a:cubicBezTo>
                    <a:pt x="198" y="18"/>
                    <a:pt x="206" y="26"/>
                    <a:pt x="204" y="25"/>
                  </a:cubicBezTo>
                  <a:cubicBezTo>
                    <a:pt x="202" y="25"/>
                    <a:pt x="200" y="24"/>
                    <a:pt x="202" y="26"/>
                  </a:cubicBezTo>
                  <a:cubicBezTo>
                    <a:pt x="202" y="26"/>
                    <a:pt x="196" y="24"/>
                    <a:pt x="195" y="23"/>
                  </a:cubicBezTo>
                  <a:cubicBezTo>
                    <a:pt x="194" y="23"/>
                    <a:pt x="191" y="22"/>
                    <a:pt x="192" y="22"/>
                  </a:cubicBezTo>
                  <a:cubicBezTo>
                    <a:pt x="192" y="22"/>
                    <a:pt x="188" y="20"/>
                    <a:pt x="188" y="20"/>
                  </a:cubicBezTo>
                  <a:cubicBezTo>
                    <a:pt x="189" y="21"/>
                    <a:pt x="187" y="19"/>
                    <a:pt x="187" y="19"/>
                  </a:cubicBezTo>
                  <a:cubicBezTo>
                    <a:pt x="187" y="20"/>
                    <a:pt x="185" y="18"/>
                    <a:pt x="186" y="18"/>
                  </a:cubicBezTo>
                  <a:cubicBezTo>
                    <a:pt x="182" y="18"/>
                    <a:pt x="186" y="18"/>
                    <a:pt x="185" y="18"/>
                  </a:cubicBezTo>
                  <a:cubicBezTo>
                    <a:pt x="184" y="17"/>
                    <a:pt x="184" y="17"/>
                    <a:pt x="184" y="16"/>
                  </a:cubicBezTo>
                  <a:cubicBezTo>
                    <a:pt x="184" y="16"/>
                    <a:pt x="184" y="16"/>
                    <a:pt x="183" y="15"/>
                  </a:cubicBezTo>
                  <a:cubicBezTo>
                    <a:pt x="182" y="14"/>
                    <a:pt x="180" y="14"/>
                    <a:pt x="181" y="15"/>
                  </a:cubicBezTo>
                  <a:cubicBezTo>
                    <a:pt x="184" y="18"/>
                    <a:pt x="175" y="14"/>
                    <a:pt x="180" y="14"/>
                  </a:cubicBezTo>
                  <a:cubicBezTo>
                    <a:pt x="181" y="14"/>
                    <a:pt x="177" y="13"/>
                    <a:pt x="177" y="13"/>
                  </a:cubicBezTo>
                  <a:cubicBezTo>
                    <a:pt x="177" y="13"/>
                    <a:pt x="169" y="9"/>
                    <a:pt x="163" y="10"/>
                  </a:cubicBezTo>
                  <a:cubicBezTo>
                    <a:pt x="161" y="11"/>
                    <a:pt x="162" y="9"/>
                    <a:pt x="162" y="9"/>
                  </a:cubicBezTo>
                  <a:cubicBezTo>
                    <a:pt x="157" y="10"/>
                    <a:pt x="159" y="8"/>
                    <a:pt x="161" y="8"/>
                  </a:cubicBezTo>
                  <a:cubicBezTo>
                    <a:pt x="161" y="8"/>
                    <a:pt x="162" y="7"/>
                    <a:pt x="161" y="7"/>
                  </a:cubicBezTo>
                  <a:cubicBezTo>
                    <a:pt x="158" y="7"/>
                    <a:pt x="159" y="5"/>
                    <a:pt x="161" y="5"/>
                  </a:cubicBezTo>
                  <a:cubicBezTo>
                    <a:pt x="163" y="5"/>
                    <a:pt x="161" y="4"/>
                    <a:pt x="161" y="4"/>
                  </a:cubicBezTo>
                  <a:cubicBezTo>
                    <a:pt x="164" y="3"/>
                    <a:pt x="160" y="1"/>
                    <a:pt x="166" y="1"/>
                  </a:cubicBezTo>
                  <a:cubicBezTo>
                    <a:pt x="168" y="1"/>
                    <a:pt x="163" y="3"/>
                    <a:pt x="166" y="3"/>
                  </a:cubicBezTo>
                  <a:close/>
                  <a:moveTo>
                    <a:pt x="164" y="45"/>
                  </a:moveTo>
                  <a:cubicBezTo>
                    <a:pt x="165" y="45"/>
                    <a:pt x="165" y="46"/>
                    <a:pt x="165" y="46"/>
                  </a:cubicBezTo>
                  <a:cubicBezTo>
                    <a:pt x="165" y="45"/>
                    <a:pt x="167" y="49"/>
                    <a:pt x="167" y="50"/>
                  </a:cubicBezTo>
                  <a:cubicBezTo>
                    <a:pt x="167" y="51"/>
                    <a:pt x="169" y="51"/>
                    <a:pt x="170" y="52"/>
                  </a:cubicBezTo>
                  <a:cubicBezTo>
                    <a:pt x="170" y="53"/>
                    <a:pt x="172" y="53"/>
                    <a:pt x="173" y="52"/>
                  </a:cubicBezTo>
                  <a:cubicBezTo>
                    <a:pt x="173" y="51"/>
                    <a:pt x="172" y="50"/>
                    <a:pt x="172" y="50"/>
                  </a:cubicBezTo>
                  <a:cubicBezTo>
                    <a:pt x="173" y="49"/>
                    <a:pt x="171" y="49"/>
                    <a:pt x="172" y="49"/>
                  </a:cubicBezTo>
                  <a:cubicBezTo>
                    <a:pt x="170" y="49"/>
                    <a:pt x="169" y="46"/>
                    <a:pt x="169" y="46"/>
                  </a:cubicBezTo>
                  <a:cubicBezTo>
                    <a:pt x="171" y="46"/>
                    <a:pt x="174" y="42"/>
                    <a:pt x="173" y="40"/>
                  </a:cubicBezTo>
                  <a:cubicBezTo>
                    <a:pt x="172" y="40"/>
                    <a:pt x="171" y="40"/>
                    <a:pt x="171" y="39"/>
                  </a:cubicBezTo>
                  <a:cubicBezTo>
                    <a:pt x="169" y="38"/>
                    <a:pt x="168" y="38"/>
                    <a:pt x="169" y="36"/>
                  </a:cubicBezTo>
                  <a:cubicBezTo>
                    <a:pt x="169" y="35"/>
                    <a:pt x="169" y="34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7" y="32"/>
                    <a:pt x="167" y="32"/>
                    <a:pt x="167" y="31"/>
                  </a:cubicBezTo>
                  <a:cubicBezTo>
                    <a:pt x="168" y="31"/>
                    <a:pt x="168" y="31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1" y="31"/>
                    <a:pt x="171" y="31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71" y="31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3" y="30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6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5" y="31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8" y="32"/>
                    <a:pt x="178" y="32"/>
                  </a:cubicBezTo>
                  <a:cubicBezTo>
                    <a:pt x="178" y="31"/>
                    <a:pt x="179" y="32"/>
                    <a:pt x="179" y="31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3"/>
                    <a:pt x="179" y="32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8" y="33"/>
                    <a:pt x="178" y="33"/>
                    <a:pt x="178" y="34"/>
                  </a:cubicBezTo>
                  <a:cubicBezTo>
                    <a:pt x="178" y="34"/>
                    <a:pt x="178" y="33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79" y="34"/>
                  </a:cubicBezTo>
                  <a:cubicBezTo>
                    <a:pt x="179" y="34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1" y="35"/>
                    <a:pt x="181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8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36"/>
                    <a:pt x="182" y="35"/>
                    <a:pt x="181" y="35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2" y="35"/>
                    <a:pt x="182" y="35"/>
                    <a:pt x="183" y="35"/>
                  </a:cubicBezTo>
                  <a:cubicBezTo>
                    <a:pt x="183" y="36"/>
                    <a:pt x="183" y="35"/>
                    <a:pt x="183" y="36"/>
                  </a:cubicBezTo>
                  <a:cubicBezTo>
                    <a:pt x="183" y="36"/>
                    <a:pt x="184" y="36"/>
                    <a:pt x="184" y="36"/>
                  </a:cubicBezTo>
                  <a:cubicBezTo>
                    <a:pt x="184" y="35"/>
                    <a:pt x="185" y="35"/>
                    <a:pt x="185" y="35"/>
                  </a:cubicBezTo>
                  <a:cubicBezTo>
                    <a:pt x="184" y="35"/>
                    <a:pt x="185" y="34"/>
                    <a:pt x="185" y="34"/>
                  </a:cubicBezTo>
                  <a:cubicBezTo>
                    <a:pt x="185" y="33"/>
                    <a:pt x="185" y="33"/>
                    <a:pt x="184" y="32"/>
                  </a:cubicBezTo>
                  <a:cubicBezTo>
                    <a:pt x="184" y="32"/>
                    <a:pt x="184" y="32"/>
                    <a:pt x="185" y="31"/>
                  </a:cubicBezTo>
                  <a:cubicBezTo>
                    <a:pt x="185" y="32"/>
                    <a:pt x="185" y="32"/>
                    <a:pt x="186" y="32"/>
                  </a:cubicBezTo>
                  <a:cubicBezTo>
                    <a:pt x="186" y="33"/>
                    <a:pt x="193" y="36"/>
                    <a:pt x="193" y="37"/>
                  </a:cubicBezTo>
                  <a:cubicBezTo>
                    <a:pt x="194" y="39"/>
                    <a:pt x="201" y="39"/>
                    <a:pt x="201" y="39"/>
                  </a:cubicBezTo>
                  <a:cubicBezTo>
                    <a:pt x="199" y="40"/>
                    <a:pt x="197" y="44"/>
                    <a:pt x="200" y="42"/>
                  </a:cubicBezTo>
                  <a:cubicBezTo>
                    <a:pt x="200" y="41"/>
                    <a:pt x="202" y="38"/>
                    <a:pt x="202" y="40"/>
                  </a:cubicBezTo>
                  <a:cubicBezTo>
                    <a:pt x="202" y="40"/>
                    <a:pt x="205" y="41"/>
                    <a:pt x="206" y="41"/>
                  </a:cubicBezTo>
                  <a:cubicBezTo>
                    <a:pt x="209" y="43"/>
                    <a:pt x="204" y="44"/>
                    <a:pt x="206" y="45"/>
                  </a:cubicBezTo>
                  <a:cubicBezTo>
                    <a:pt x="206" y="45"/>
                    <a:pt x="205" y="46"/>
                    <a:pt x="205" y="46"/>
                  </a:cubicBezTo>
                  <a:cubicBezTo>
                    <a:pt x="204" y="45"/>
                    <a:pt x="205" y="50"/>
                    <a:pt x="200" y="50"/>
                  </a:cubicBezTo>
                  <a:cubicBezTo>
                    <a:pt x="199" y="50"/>
                    <a:pt x="195" y="52"/>
                    <a:pt x="194" y="52"/>
                  </a:cubicBezTo>
                  <a:cubicBezTo>
                    <a:pt x="194" y="53"/>
                    <a:pt x="194" y="54"/>
                    <a:pt x="193" y="55"/>
                  </a:cubicBezTo>
                  <a:cubicBezTo>
                    <a:pt x="193" y="55"/>
                    <a:pt x="192" y="56"/>
                    <a:pt x="192" y="56"/>
                  </a:cubicBezTo>
                  <a:cubicBezTo>
                    <a:pt x="191" y="58"/>
                    <a:pt x="191" y="58"/>
                    <a:pt x="191" y="60"/>
                  </a:cubicBezTo>
                  <a:cubicBezTo>
                    <a:pt x="191" y="61"/>
                    <a:pt x="191" y="61"/>
                    <a:pt x="191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1"/>
                    <a:pt x="191" y="59"/>
                    <a:pt x="192" y="59"/>
                  </a:cubicBezTo>
                  <a:cubicBezTo>
                    <a:pt x="193" y="58"/>
                    <a:pt x="193" y="57"/>
                    <a:pt x="194" y="56"/>
                  </a:cubicBezTo>
                  <a:cubicBezTo>
                    <a:pt x="194" y="55"/>
                    <a:pt x="194" y="54"/>
                    <a:pt x="196" y="54"/>
                  </a:cubicBezTo>
                  <a:cubicBezTo>
                    <a:pt x="197" y="53"/>
                    <a:pt x="197" y="53"/>
                    <a:pt x="198" y="53"/>
                  </a:cubicBezTo>
                  <a:cubicBezTo>
                    <a:pt x="199" y="53"/>
                    <a:pt x="199" y="52"/>
                    <a:pt x="199" y="53"/>
                  </a:cubicBezTo>
                  <a:cubicBezTo>
                    <a:pt x="200" y="54"/>
                    <a:pt x="198" y="55"/>
                    <a:pt x="197" y="56"/>
                  </a:cubicBezTo>
                  <a:cubicBezTo>
                    <a:pt x="197" y="56"/>
                    <a:pt x="198" y="56"/>
                    <a:pt x="198" y="56"/>
                  </a:cubicBezTo>
                  <a:cubicBezTo>
                    <a:pt x="199" y="57"/>
                    <a:pt x="200" y="57"/>
                    <a:pt x="201" y="57"/>
                  </a:cubicBezTo>
                  <a:cubicBezTo>
                    <a:pt x="201" y="56"/>
                    <a:pt x="200" y="58"/>
                    <a:pt x="201" y="58"/>
                  </a:cubicBezTo>
                  <a:cubicBezTo>
                    <a:pt x="202" y="58"/>
                    <a:pt x="201" y="59"/>
                    <a:pt x="203" y="59"/>
                  </a:cubicBezTo>
                  <a:cubicBezTo>
                    <a:pt x="204" y="59"/>
                    <a:pt x="205" y="60"/>
                    <a:pt x="206" y="60"/>
                  </a:cubicBezTo>
                  <a:cubicBezTo>
                    <a:pt x="207" y="59"/>
                    <a:pt x="209" y="59"/>
                    <a:pt x="209" y="60"/>
                  </a:cubicBezTo>
                  <a:cubicBezTo>
                    <a:pt x="209" y="61"/>
                    <a:pt x="207" y="61"/>
                    <a:pt x="206" y="62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6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5" y="65"/>
                  </a:cubicBezTo>
                  <a:cubicBezTo>
                    <a:pt x="205" y="65"/>
                    <a:pt x="204" y="65"/>
                    <a:pt x="204" y="66"/>
                  </a:cubicBezTo>
                  <a:cubicBezTo>
                    <a:pt x="204" y="66"/>
                    <a:pt x="204" y="66"/>
                    <a:pt x="203" y="66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2" y="66"/>
                    <a:pt x="202" y="65"/>
                    <a:pt x="203" y="64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3" y="64"/>
                    <a:pt x="203" y="64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5" y="61"/>
                  </a:cubicBezTo>
                  <a:cubicBezTo>
                    <a:pt x="205" y="61"/>
                    <a:pt x="204" y="61"/>
                    <a:pt x="204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3" y="60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1" y="61"/>
                    <a:pt x="201" y="61"/>
                    <a:pt x="201" y="62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3"/>
                    <a:pt x="200" y="64"/>
                    <a:pt x="199" y="64"/>
                  </a:cubicBezTo>
                  <a:cubicBezTo>
                    <a:pt x="199" y="64"/>
                    <a:pt x="199" y="64"/>
                    <a:pt x="199" y="65"/>
                  </a:cubicBezTo>
                  <a:cubicBezTo>
                    <a:pt x="199" y="65"/>
                    <a:pt x="198" y="65"/>
                    <a:pt x="198" y="65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97" y="65"/>
                    <a:pt x="198" y="65"/>
                    <a:pt x="197" y="65"/>
                  </a:cubicBezTo>
                  <a:cubicBezTo>
                    <a:pt x="197" y="65"/>
                    <a:pt x="197" y="66"/>
                    <a:pt x="197" y="66"/>
                  </a:cubicBezTo>
                  <a:cubicBezTo>
                    <a:pt x="197" y="66"/>
                    <a:pt x="197" y="66"/>
                    <a:pt x="196" y="66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8"/>
                    <a:pt x="192" y="71"/>
                    <a:pt x="196" y="74"/>
                  </a:cubicBezTo>
                  <a:cubicBezTo>
                    <a:pt x="196" y="74"/>
                    <a:pt x="195" y="74"/>
                    <a:pt x="195" y="74"/>
                  </a:cubicBezTo>
                  <a:cubicBezTo>
                    <a:pt x="195" y="75"/>
                    <a:pt x="187" y="77"/>
                    <a:pt x="190" y="80"/>
                  </a:cubicBezTo>
                  <a:cubicBezTo>
                    <a:pt x="190" y="80"/>
                    <a:pt x="190" y="85"/>
                    <a:pt x="188" y="81"/>
                  </a:cubicBezTo>
                  <a:cubicBezTo>
                    <a:pt x="188" y="80"/>
                    <a:pt x="187" y="82"/>
                    <a:pt x="188" y="83"/>
                  </a:cubicBezTo>
                  <a:cubicBezTo>
                    <a:pt x="190" y="84"/>
                    <a:pt x="188" y="90"/>
                    <a:pt x="188" y="86"/>
                  </a:cubicBezTo>
                  <a:cubicBezTo>
                    <a:pt x="188" y="85"/>
                    <a:pt x="185" y="84"/>
                    <a:pt x="187" y="82"/>
                  </a:cubicBezTo>
                  <a:cubicBezTo>
                    <a:pt x="188" y="81"/>
                    <a:pt x="184" y="82"/>
                    <a:pt x="185" y="83"/>
                  </a:cubicBezTo>
                  <a:cubicBezTo>
                    <a:pt x="186" y="84"/>
                    <a:pt x="184" y="86"/>
                    <a:pt x="186" y="87"/>
                  </a:cubicBezTo>
                  <a:cubicBezTo>
                    <a:pt x="188" y="87"/>
                    <a:pt x="186" y="89"/>
                    <a:pt x="188" y="89"/>
                  </a:cubicBezTo>
                  <a:cubicBezTo>
                    <a:pt x="189" y="89"/>
                    <a:pt x="189" y="90"/>
                    <a:pt x="189" y="90"/>
                  </a:cubicBezTo>
                  <a:cubicBezTo>
                    <a:pt x="189" y="90"/>
                    <a:pt x="189" y="90"/>
                    <a:pt x="188" y="90"/>
                  </a:cubicBezTo>
                  <a:cubicBezTo>
                    <a:pt x="188" y="91"/>
                    <a:pt x="188" y="91"/>
                    <a:pt x="188" y="92"/>
                  </a:cubicBezTo>
                  <a:cubicBezTo>
                    <a:pt x="188" y="92"/>
                    <a:pt x="188" y="92"/>
                    <a:pt x="188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9" y="91"/>
                    <a:pt x="189" y="91"/>
                  </a:cubicBezTo>
                  <a:cubicBezTo>
                    <a:pt x="189" y="92"/>
                    <a:pt x="189" y="91"/>
                    <a:pt x="189" y="91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89" y="92"/>
                    <a:pt x="188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3"/>
                    <a:pt x="188" y="94"/>
                    <a:pt x="188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8" y="95"/>
                    <a:pt x="189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6" y="96"/>
                    <a:pt x="186" y="96"/>
                  </a:cubicBezTo>
                  <a:cubicBezTo>
                    <a:pt x="184" y="96"/>
                    <a:pt x="186" y="98"/>
                    <a:pt x="185" y="98"/>
                  </a:cubicBezTo>
                  <a:cubicBezTo>
                    <a:pt x="183" y="98"/>
                    <a:pt x="183" y="101"/>
                    <a:pt x="181" y="102"/>
                  </a:cubicBezTo>
                  <a:cubicBezTo>
                    <a:pt x="180" y="103"/>
                    <a:pt x="179" y="105"/>
                    <a:pt x="178" y="106"/>
                  </a:cubicBezTo>
                  <a:cubicBezTo>
                    <a:pt x="177" y="108"/>
                    <a:pt x="178" y="112"/>
                    <a:pt x="179" y="113"/>
                  </a:cubicBezTo>
                  <a:cubicBezTo>
                    <a:pt x="180" y="113"/>
                    <a:pt x="181" y="115"/>
                    <a:pt x="181" y="115"/>
                  </a:cubicBezTo>
                  <a:cubicBezTo>
                    <a:pt x="183" y="116"/>
                    <a:pt x="185" y="121"/>
                    <a:pt x="184" y="123"/>
                  </a:cubicBezTo>
                  <a:cubicBezTo>
                    <a:pt x="183" y="125"/>
                    <a:pt x="184" y="126"/>
                    <a:pt x="182" y="126"/>
                  </a:cubicBezTo>
                  <a:cubicBezTo>
                    <a:pt x="182" y="126"/>
                    <a:pt x="179" y="122"/>
                    <a:pt x="179" y="122"/>
                  </a:cubicBezTo>
                  <a:cubicBezTo>
                    <a:pt x="178" y="122"/>
                    <a:pt x="179" y="120"/>
                    <a:pt x="177" y="121"/>
                  </a:cubicBezTo>
                  <a:cubicBezTo>
                    <a:pt x="177" y="121"/>
                    <a:pt x="177" y="120"/>
                    <a:pt x="177" y="120"/>
                  </a:cubicBezTo>
                  <a:cubicBezTo>
                    <a:pt x="176" y="119"/>
                    <a:pt x="176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7"/>
                    <a:pt x="177" y="117"/>
                    <a:pt x="176" y="118"/>
                  </a:cubicBezTo>
                  <a:cubicBezTo>
                    <a:pt x="176" y="118"/>
                    <a:pt x="176" y="115"/>
                    <a:pt x="175" y="115"/>
                  </a:cubicBezTo>
                  <a:cubicBezTo>
                    <a:pt x="174" y="114"/>
                    <a:pt x="169" y="110"/>
                    <a:pt x="169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111"/>
                    <a:pt x="167" y="112"/>
                    <a:pt x="166" y="111"/>
                  </a:cubicBezTo>
                  <a:cubicBezTo>
                    <a:pt x="166" y="110"/>
                    <a:pt x="163" y="112"/>
                    <a:pt x="162" y="111"/>
                  </a:cubicBezTo>
                  <a:cubicBezTo>
                    <a:pt x="161" y="110"/>
                    <a:pt x="160" y="112"/>
                    <a:pt x="159" y="111"/>
                  </a:cubicBezTo>
                  <a:cubicBezTo>
                    <a:pt x="158" y="111"/>
                    <a:pt x="155" y="113"/>
                    <a:pt x="155" y="113"/>
                  </a:cubicBezTo>
                  <a:cubicBezTo>
                    <a:pt x="156" y="113"/>
                    <a:pt x="157" y="114"/>
                    <a:pt x="158" y="114"/>
                  </a:cubicBezTo>
                  <a:cubicBezTo>
                    <a:pt x="157" y="115"/>
                    <a:pt x="157" y="115"/>
                    <a:pt x="156" y="115"/>
                  </a:cubicBezTo>
                  <a:cubicBezTo>
                    <a:pt x="156" y="115"/>
                    <a:pt x="157" y="115"/>
                    <a:pt x="156" y="115"/>
                  </a:cubicBezTo>
                  <a:cubicBezTo>
                    <a:pt x="156" y="115"/>
                    <a:pt x="156" y="114"/>
                    <a:pt x="155" y="115"/>
                  </a:cubicBezTo>
                  <a:cubicBezTo>
                    <a:pt x="155" y="115"/>
                    <a:pt x="155" y="115"/>
                    <a:pt x="154" y="115"/>
                  </a:cubicBezTo>
                  <a:cubicBezTo>
                    <a:pt x="154" y="115"/>
                    <a:pt x="153" y="116"/>
                    <a:pt x="154" y="116"/>
                  </a:cubicBezTo>
                  <a:cubicBezTo>
                    <a:pt x="153" y="116"/>
                    <a:pt x="154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2" y="115"/>
                    <a:pt x="152" y="115"/>
                    <a:pt x="152" y="114"/>
                  </a:cubicBezTo>
                  <a:cubicBezTo>
                    <a:pt x="147" y="115"/>
                    <a:pt x="147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8"/>
                    <a:pt x="130" y="121"/>
                    <a:pt x="135" y="126"/>
                  </a:cubicBezTo>
                  <a:cubicBezTo>
                    <a:pt x="135" y="126"/>
                    <a:pt x="135" y="127"/>
                    <a:pt x="135" y="127"/>
                  </a:cubicBezTo>
                  <a:cubicBezTo>
                    <a:pt x="132" y="127"/>
                    <a:pt x="134" y="137"/>
                    <a:pt x="134" y="139"/>
                  </a:cubicBezTo>
                  <a:cubicBezTo>
                    <a:pt x="135" y="142"/>
                    <a:pt x="138" y="144"/>
                    <a:pt x="139" y="147"/>
                  </a:cubicBezTo>
                  <a:cubicBezTo>
                    <a:pt x="141" y="151"/>
                    <a:pt x="147" y="149"/>
                    <a:pt x="152" y="149"/>
                  </a:cubicBezTo>
                  <a:cubicBezTo>
                    <a:pt x="152" y="148"/>
                    <a:pt x="152" y="148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7" y="146"/>
                    <a:pt x="154" y="142"/>
                    <a:pt x="156" y="140"/>
                  </a:cubicBezTo>
                  <a:cubicBezTo>
                    <a:pt x="157" y="139"/>
                    <a:pt x="160" y="141"/>
                    <a:pt x="160" y="139"/>
                  </a:cubicBezTo>
                  <a:cubicBezTo>
                    <a:pt x="160" y="139"/>
                    <a:pt x="161" y="139"/>
                    <a:pt x="161" y="139"/>
                  </a:cubicBezTo>
                  <a:cubicBezTo>
                    <a:pt x="163" y="140"/>
                    <a:pt x="166" y="138"/>
                    <a:pt x="166" y="140"/>
                  </a:cubicBezTo>
                  <a:cubicBezTo>
                    <a:pt x="166" y="141"/>
                    <a:pt x="165" y="142"/>
                    <a:pt x="164" y="142"/>
                  </a:cubicBezTo>
                  <a:cubicBezTo>
                    <a:pt x="163" y="143"/>
                    <a:pt x="165" y="148"/>
                    <a:pt x="163" y="150"/>
                  </a:cubicBezTo>
                  <a:cubicBezTo>
                    <a:pt x="163" y="150"/>
                    <a:pt x="162" y="148"/>
                    <a:pt x="162" y="147"/>
                  </a:cubicBezTo>
                  <a:cubicBezTo>
                    <a:pt x="161" y="147"/>
                    <a:pt x="161" y="149"/>
                    <a:pt x="161" y="149"/>
                  </a:cubicBezTo>
                  <a:cubicBezTo>
                    <a:pt x="160" y="150"/>
                    <a:pt x="164" y="150"/>
                    <a:pt x="162" y="152"/>
                  </a:cubicBezTo>
                  <a:cubicBezTo>
                    <a:pt x="162" y="152"/>
                    <a:pt x="162" y="152"/>
                    <a:pt x="161" y="153"/>
                  </a:cubicBezTo>
                  <a:cubicBezTo>
                    <a:pt x="161" y="154"/>
                    <a:pt x="161" y="154"/>
                    <a:pt x="160" y="156"/>
                  </a:cubicBezTo>
                  <a:cubicBezTo>
                    <a:pt x="162" y="157"/>
                    <a:pt x="162" y="157"/>
                    <a:pt x="163" y="157"/>
                  </a:cubicBezTo>
                  <a:cubicBezTo>
                    <a:pt x="171" y="156"/>
                    <a:pt x="177" y="160"/>
                    <a:pt x="178" y="164"/>
                  </a:cubicBezTo>
                  <a:cubicBezTo>
                    <a:pt x="178" y="165"/>
                    <a:pt x="176" y="168"/>
                    <a:pt x="176" y="170"/>
                  </a:cubicBezTo>
                  <a:cubicBezTo>
                    <a:pt x="176" y="171"/>
                    <a:pt x="181" y="174"/>
                    <a:pt x="183" y="174"/>
                  </a:cubicBezTo>
                  <a:cubicBezTo>
                    <a:pt x="183" y="174"/>
                    <a:pt x="183" y="174"/>
                    <a:pt x="183" y="174"/>
                  </a:cubicBezTo>
                  <a:cubicBezTo>
                    <a:pt x="183" y="174"/>
                    <a:pt x="184" y="175"/>
                    <a:pt x="185" y="174"/>
                  </a:cubicBezTo>
                  <a:cubicBezTo>
                    <a:pt x="185" y="174"/>
                    <a:pt x="186" y="174"/>
                    <a:pt x="186" y="173"/>
                  </a:cubicBezTo>
                  <a:cubicBezTo>
                    <a:pt x="186" y="173"/>
                    <a:pt x="187" y="173"/>
                    <a:pt x="187" y="173"/>
                  </a:cubicBezTo>
                  <a:cubicBezTo>
                    <a:pt x="188" y="173"/>
                    <a:pt x="188" y="172"/>
                    <a:pt x="189" y="172"/>
                  </a:cubicBezTo>
                  <a:cubicBezTo>
                    <a:pt x="190" y="172"/>
                    <a:pt x="192" y="173"/>
                    <a:pt x="194" y="173"/>
                  </a:cubicBezTo>
                  <a:cubicBezTo>
                    <a:pt x="195" y="173"/>
                    <a:pt x="195" y="174"/>
                    <a:pt x="195" y="174"/>
                  </a:cubicBezTo>
                  <a:cubicBezTo>
                    <a:pt x="195" y="173"/>
                    <a:pt x="196" y="174"/>
                    <a:pt x="197" y="174"/>
                  </a:cubicBezTo>
                  <a:cubicBezTo>
                    <a:pt x="198" y="175"/>
                    <a:pt x="198" y="176"/>
                    <a:pt x="198" y="176"/>
                  </a:cubicBezTo>
                  <a:cubicBezTo>
                    <a:pt x="198" y="177"/>
                    <a:pt x="198" y="173"/>
                    <a:pt x="200" y="173"/>
                  </a:cubicBezTo>
                  <a:cubicBezTo>
                    <a:pt x="201" y="173"/>
                    <a:pt x="202" y="170"/>
                    <a:pt x="202" y="170"/>
                  </a:cubicBezTo>
                  <a:cubicBezTo>
                    <a:pt x="202" y="170"/>
                    <a:pt x="202" y="169"/>
                    <a:pt x="202" y="169"/>
                  </a:cubicBezTo>
                  <a:cubicBezTo>
                    <a:pt x="200" y="169"/>
                    <a:pt x="205" y="165"/>
                    <a:pt x="206" y="166"/>
                  </a:cubicBezTo>
                  <a:cubicBezTo>
                    <a:pt x="206" y="167"/>
                    <a:pt x="206" y="167"/>
                    <a:pt x="206" y="166"/>
                  </a:cubicBezTo>
                  <a:cubicBezTo>
                    <a:pt x="206" y="165"/>
                    <a:pt x="207" y="166"/>
                    <a:pt x="210" y="165"/>
                  </a:cubicBezTo>
                  <a:cubicBezTo>
                    <a:pt x="212" y="163"/>
                    <a:pt x="214" y="160"/>
                    <a:pt x="216" y="161"/>
                  </a:cubicBezTo>
                  <a:cubicBezTo>
                    <a:pt x="216" y="163"/>
                    <a:pt x="215" y="163"/>
                    <a:pt x="214" y="164"/>
                  </a:cubicBezTo>
                  <a:cubicBezTo>
                    <a:pt x="213" y="164"/>
                    <a:pt x="213" y="165"/>
                    <a:pt x="214" y="165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5" y="165"/>
                    <a:pt x="214" y="167"/>
                    <a:pt x="213" y="167"/>
                  </a:cubicBezTo>
                  <a:cubicBezTo>
                    <a:pt x="213" y="168"/>
                    <a:pt x="213" y="169"/>
                    <a:pt x="213" y="170"/>
                  </a:cubicBezTo>
                  <a:cubicBezTo>
                    <a:pt x="213" y="170"/>
                    <a:pt x="213" y="170"/>
                    <a:pt x="213" y="171"/>
                  </a:cubicBezTo>
                  <a:cubicBezTo>
                    <a:pt x="213" y="172"/>
                    <a:pt x="215" y="171"/>
                    <a:pt x="215" y="171"/>
                  </a:cubicBezTo>
                  <a:cubicBezTo>
                    <a:pt x="216" y="170"/>
                    <a:pt x="216" y="170"/>
                    <a:pt x="216" y="169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14" y="165"/>
                    <a:pt x="219" y="164"/>
                    <a:pt x="219" y="164"/>
                  </a:cubicBezTo>
                  <a:cubicBezTo>
                    <a:pt x="219" y="164"/>
                    <a:pt x="218" y="163"/>
                    <a:pt x="218" y="162"/>
                  </a:cubicBezTo>
                  <a:cubicBezTo>
                    <a:pt x="218" y="160"/>
                    <a:pt x="221" y="162"/>
                    <a:pt x="219" y="163"/>
                  </a:cubicBezTo>
                  <a:cubicBezTo>
                    <a:pt x="219" y="164"/>
                    <a:pt x="221" y="163"/>
                    <a:pt x="221" y="163"/>
                  </a:cubicBezTo>
                  <a:cubicBezTo>
                    <a:pt x="223" y="164"/>
                    <a:pt x="223" y="163"/>
                    <a:pt x="224" y="165"/>
                  </a:cubicBezTo>
                  <a:cubicBezTo>
                    <a:pt x="224" y="166"/>
                    <a:pt x="229" y="165"/>
                    <a:pt x="230" y="165"/>
                  </a:cubicBezTo>
                  <a:cubicBezTo>
                    <a:pt x="230" y="165"/>
                    <a:pt x="231" y="167"/>
                    <a:pt x="232" y="167"/>
                  </a:cubicBezTo>
                  <a:cubicBezTo>
                    <a:pt x="236" y="166"/>
                    <a:pt x="238" y="163"/>
                    <a:pt x="240" y="165"/>
                  </a:cubicBezTo>
                  <a:cubicBezTo>
                    <a:pt x="240" y="166"/>
                    <a:pt x="241" y="167"/>
                    <a:pt x="242" y="167"/>
                  </a:cubicBezTo>
                  <a:cubicBezTo>
                    <a:pt x="243" y="167"/>
                    <a:pt x="245" y="168"/>
                    <a:pt x="244" y="169"/>
                  </a:cubicBezTo>
                  <a:cubicBezTo>
                    <a:pt x="244" y="169"/>
                    <a:pt x="245" y="170"/>
                    <a:pt x="245" y="170"/>
                  </a:cubicBezTo>
                  <a:cubicBezTo>
                    <a:pt x="244" y="170"/>
                    <a:pt x="250" y="170"/>
                    <a:pt x="250" y="172"/>
                  </a:cubicBezTo>
                  <a:cubicBezTo>
                    <a:pt x="250" y="173"/>
                    <a:pt x="250" y="173"/>
                    <a:pt x="250" y="174"/>
                  </a:cubicBezTo>
                  <a:cubicBezTo>
                    <a:pt x="251" y="174"/>
                    <a:pt x="250" y="175"/>
                    <a:pt x="250" y="175"/>
                  </a:cubicBezTo>
                  <a:cubicBezTo>
                    <a:pt x="252" y="175"/>
                    <a:pt x="253" y="177"/>
                    <a:pt x="254" y="177"/>
                  </a:cubicBezTo>
                  <a:cubicBezTo>
                    <a:pt x="255" y="177"/>
                    <a:pt x="257" y="177"/>
                    <a:pt x="258" y="177"/>
                  </a:cubicBezTo>
                  <a:cubicBezTo>
                    <a:pt x="258" y="177"/>
                    <a:pt x="259" y="177"/>
                    <a:pt x="259" y="177"/>
                  </a:cubicBezTo>
                  <a:cubicBezTo>
                    <a:pt x="260" y="177"/>
                    <a:pt x="262" y="176"/>
                    <a:pt x="262" y="178"/>
                  </a:cubicBezTo>
                  <a:cubicBezTo>
                    <a:pt x="263" y="178"/>
                    <a:pt x="264" y="178"/>
                    <a:pt x="264" y="179"/>
                  </a:cubicBezTo>
                  <a:cubicBezTo>
                    <a:pt x="265" y="179"/>
                    <a:pt x="265" y="179"/>
                    <a:pt x="265" y="180"/>
                  </a:cubicBezTo>
                  <a:cubicBezTo>
                    <a:pt x="265" y="180"/>
                    <a:pt x="266" y="180"/>
                    <a:pt x="266" y="181"/>
                  </a:cubicBezTo>
                  <a:cubicBezTo>
                    <a:pt x="266" y="181"/>
                    <a:pt x="267" y="183"/>
                    <a:pt x="267" y="183"/>
                  </a:cubicBezTo>
                  <a:cubicBezTo>
                    <a:pt x="268" y="183"/>
                    <a:pt x="268" y="187"/>
                    <a:pt x="268" y="187"/>
                  </a:cubicBezTo>
                  <a:cubicBezTo>
                    <a:pt x="269" y="186"/>
                    <a:pt x="269" y="187"/>
                    <a:pt x="269" y="187"/>
                  </a:cubicBezTo>
                  <a:cubicBezTo>
                    <a:pt x="269" y="187"/>
                    <a:pt x="269" y="189"/>
                    <a:pt x="268" y="189"/>
                  </a:cubicBezTo>
                  <a:cubicBezTo>
                    <a:pt x="268" y="189"/>
                    <a:pt x="266" y="191"/>
                    <a:pt x="266" y="191"/>
                  </a:cubicBezTo>
                  <a:cubicBezTo>
                    <a:pt x="266" y="192"/>
                    <a:pt x="264" y="194"/>
                    <a:pt x="264" y="195"/>
                  </a:cubicBezTo>
                  <a:cubicBezTo>
                    <a:pt x="265" y="196"/>
                    <a:pt x="264" y="195"/>
                    <a:pt x="262" y="196"/>
                  </a:cubicBezTo>
                  <a:cubicBezTo>
                    <a:pt x="262" y="197"/>
                    <a:pt x="262" y="197"/>
                    <a:pt x="263" y="198"/>
                  </a:cubicBezTo>
                  <a:cubicBezTo>
                    <a:pt x="263" y="198"/>
                    <a:pt x="263" y="200"/>
                    <a:pt x="264" y="199"/>
                  </a:cubicBezTo>
                  <a:cubicBezTo>
                    <a:pt x="265" y="199"/>
                    <a:pt x="264" y="197"/>
                    <a:pt x="264" y="197"/>
                  </a:cubicBezTo>
                  <a:cubicBezTo>
                    <a:pt x="265" y="197"/>
                    <a:pt x="265" y="195"/>
                    <a:pt x="266" y="194"/>
                  </a:cubicBezTo>
                  <a:cubicBezTo>
                    <a:pt x="266" y="194"/>
                    <a:pt x="267" y="194"/>
                    <a:pt x="267" y="194"/>
                  </a:cubicBezTo>
                  <a:cubicBezTo>
                    <a:pt x="267" y="193"/>
                    <a:pt x="267" y="193"/>
                    <a:pt x="267" y="193"/>
                  </a:cubicBezTo>
                  <a:cubicBezTo>
                    <a:pt x="267" y="192"/>
                    <a:pt x="272" y="191"/>
                    <a:pt x="272" y="193"/>
                  </a:cubicBezTo>
                  <a:cubicBezTo>
                    <a:pt x="272" y="193"/>
                    <a:pt x="271" y="194"/>
                    <a:pt x="271" y="194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8" y="196"/>
                    <a:pt x="268" y="196"/>
                    <a:pt x="266" y="196"/>
                  </a:cubicBezTo>
                  <a:cubicBezTo>
                    <a:pt x="265" y="198"/>
                    <a:pt x="269" y="196"/>
                    <a:pt x="269" y="197"/>
                  </a:cubicBezTo>
                  <a:cubicBezTo>
                    <a:pt x="268" y="198"/>
                    <a:pt x="268" y="200"/>
                    <a:pt x="270" y="196"/>
                  </a:cubicBezTo>
                  <a:cubicBezTo>
                    <a:pt x="270" y="196"/>
                    <a:pt x="271" y="196"/>
                    <a:pt x="271" y="195"/>
                  </a:cubicBezTo>
                  <a:cubicBezTo>
                    <a:pt x="272" y="193"/>
                    <a:pt x="274" y="192"/>
                    <a:pt x="275" y="193"/>
                  </a:cubicBezTo>
                  <a:cubicBezTo>
                    <a:pt x="275" y="193"/>
                    <a:pt x="276" y="194"/>
                    <a:pt x="276" y="194"/>
                  </a:cubicBezTo>
                  <a:cubicBezTo>
                    <a:pt x="277" y="194"/>
                    <a:pt x="277" y="194"/>
                    <a:pt x="277" y="195"/>
                  </a:cubicBezTo>
                  <a:cubicBezTo>
                    <a:pt x="277" y="195"/>
                    <a:pt x="276" y="196"/>
                    <a:pt x="278" y="194"/>
                  </a:cubicBezTo>
                  <a:cubicBezTo>
                    <a:pt x="278" y="194"/>
                    <a:pt x="278" y="194"/>
                    <a:pt x="278" y="194"/>
                  </a:cubicBezTo>
                  <a:cubicBezTo>
                    <a:pt x="278" y="194"/>
                    <a:pt x="279" y="194"/>
                    <a:pt x="279" y="195"/>
                  </a:cubicBezTo>
                  <a:cubicBezTo>
                    <a:pt x="278" y="196"/>
                    <a:pt x="278" y="198"/>
                    <a:pt x="278" y="198"/>
                  </a:cubicBezTo>
                  <a:cubicBezTo>
                    <a:pt x="278" y="198"/>
                    <a:pt x="278" y="198"/>
                    <a:pt x="278" y="198"/>
                  </a:cubicBezTo>
                  <a:cubicBezTo>
                    <a:pt x="279" y="198"/>
                    <a:pt x="280" y="195"/>
                    <a:pt x="281" y="196"/>
                  </a:cubicBezTo>
                  <a:cubicBezTo>
                    <a:pt x="282" y="198"/>
                    <a:pt x="285" y="196"/>
                    <a:pt x="286" y="197"/>
                  </a:cubicBezTo>
                  <a:cubicBezTo>
                    <a:pt x="287" y="197"/>
                    <a:pt x="287" y="198"/>
                    <a:pt x="288" y="199"/>
                  </a:cubicBezTo>
                  <a:cubicBezTo>
                    <a:pt x="288" y="201"/>
                    <a:pt x="290" y="201"/>
                    <a:pt x="291" y="201"/>
                  </a:cubicBezTo>
                  <a:cubicBezTo>
                    <a:pt x="293" y="201"/>
                    <a:pt x="288" y="212"/>
                    <a:pt x="287" y="213"/>
                  </a:cubicBezTo>
                  <a:cubicBezTo>
                    <a:pt x="287" y="214"/>
                    <a:pt x="286" y="214"/>
                    <a:pt x="286" y="214"/>
                  </a:cubicBezTo>
                  <a:cubicBezTo>
                    <a:pt x="286" y="214"/>
                    <a:pt x="285" y="216"/>
                    <a:pt x="284" y="217"/>
                  </a:cubicBezTo>
                  <a:cubicBezTo>
                    <a:pt x="284" y="218"/>
                    <a:pt x="283" y="218"/>
                    <a:pt x="283" y="219"/>
                  </a:cubicBezTo>
                  <a:cubicBezTo>
                    <a:pt x="283" y="220"/>
                    <a:pt x="282" y="219"/>
                    <a:pt x="282" y="219"/>
                  </a:cubicBezTo>
                  <a:cubicBezTo>
                    <a:pt x="282" y="218"/>
                    <a:pt x="282" y="219"/>
                    <a:pt x="282" y="219"/>
                  </a:cubicBezTo>
                  <a:cubicBezTo>
                    <a:pt x="282" y="219"/>
                    <a:pt x="282" y="220"/>
                    <a:pt x="282" y="220"/>
                  </a:cubicBezTo>
                  <a:cubicBezTo>
                    <a:pt x="281" y="221"/>
                    <a:pt x="282" y="220"/>
                    <a:pt x="282" y="221"/>
                  </a:cubicBezTo>
                  <a:cubicBezTo>
                    <a:pt x="281" y="221"/>
                    <a:pt x="282" y="221"/>
                    <a:pt x="281" y="221"/>
                  </a:cubicBezTo>
                  <a:cubicBezTo>
                    <a:pt x="281" y="221"/>
                    <a:pt x="281" y="222"/>
                    <a:pt x="281" y="222"/>
                  </a:cubicBezTo>
                  <a:cubicBezTo>
                    <a:pt x="281" y="222"/>
                    <a:pt x="280" y="226"/>
                    <a:pt x="280" y="227"/>
                  </a:cubicBezTo>
                  <a:cubicBezTo>
                    <a:pt x="279" y="227"/>
                    <a:pt x="279" y="228"/>
                    <a:pt x="279" y="228"/>
                  </a:cubicBezTo>
                  <a:cubicBezTo>
                    <a:pt x="279" y="228"/>
                    <a:pt x="279" y="228"/>
                    <a:pt x="279" y="228"/>
                  </a:cubicBezTo>
                  <a:cubicBezTo>
                    <a:pt x="279" y="228"/>
                    <a:pt x="279" y="228"/>
                    <a:pt x="279" y="228"/>
                  </a:cubicBezTo>
                  <a:cubicBezTo>
                    <a:pt x="278" y="231"/>
                    <a:pt x="275" y="235"/>
                    <a:pt x="274" y="237"/>
                  </a:cubicBezTo>
                  <a:cubicBezTo>
                    <a:pt x="273" y="237"/>
                    <a:pt x="273" y="239"/>
                    <a:pt x="273" y="239"/>
                  </a:cubicBezTo>
                  <a:cubicBezTo>
                    <a:pt x="272" y="240"/>
                    <a:pt x="271" y="239"/>
                    <a:pt x="270" y="241"/>
                  </a:cubicBezTo>
                  <a:cubicBezTo>
                    <a:pt x="270" y="241"/>
                    <a:pt x="270" y="241"/>
                    <a:pt x="270" y="242"/>
                  </a:cubicBezTo>
                  <a:cubicBezTo>
                    <a:pt x="270" y="242"/>
                    <a:pt x="269" y="242"/>
                    <a:pt x="269" y="242"/>
                  </a:cubicBezTo>
                  <a:cubicBezTo>
                    <a:pt x="268" y="242"/>
                    <a:pt x="269" y="242"/>
                    <a:pt x="269" y="242"/>
                  </a:cubicBezTo>
                  <a:cubicBezTo>
                    <a:pt x="268" y="242"/>
                    <a:pt x="269" y="241"/>
                    <a:pt x="269" y="241"/>
                  </a:cubicBezTo>
                  <a:cubicBezTo>
                    <a:pt x="269" y="241"/>
                    <a:pt x="269" y="241"/>
                    <a:pt x="269" y="242"/>
                  </a:cubicBezTo>
                  <a:cubicBezTo>
                    <a:pt x="268" y="242"/>
                    <a:pt x="268" y="241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2"/>
                    <a:pt x="266" y="243"/>
                    <a:pt x="266" y="24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4" y="245"/>
                    <a:pt x="264" y="245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7"/>
                    <a:pt x="261" y="247"/>
                    <a:pt x="260" y="248"/>
                  </a:cubicBezTo>
                  <a:cubicBezTo>
                    <a:pt x="259" y="248"/>
                    <a:pt x="258" y="251"/>
                    <a:pt x="257" y="251"/>
                  </a:cubicBezTo>
                  <a:cubicBezTo>
                    <a:pt x="257" y="251"/>
                    <a:pt x="257" y="252"/>
                    <a:pt x="257" y="253"/>
                  </a:cubicBezTo>
                  <a:cubicBezTo>
                    <a:pt x="257" y="253"/>
                    <a:pt x="256" y="253"/>
                    <a:pt x="256" y="254"/>
                  </a:cubicBezTo>
                  <a:cubicBezTo>
                    <a:pt x="256" y="255"/>
                    <a:pt x="254" y="256"/>
                    <a:pt x="254" y="256"/>
                  </a:cubicBezTo>
                  <a:cubicBezTo>
                    <a:pt x="254" y="256"/>
                    <a:pt x="252" y="258"/>
                    <a:pt x="253" y="257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1" y="258"/>
                    <a:pt x="252" y="258"/>
                    <a:pt x="252" y="258"/>
                  </a:cubicBezTo>
                  <a:cubicBezTo>
                    <a:pt x="251" y="258"/>
                    <a:pt x="251" y="258"/>
                    <a:pt x="251" y="258"/>
                  </a:cubicBezTo>
                  <a:cubicBezTo>
                    <a:pt x="251" y="258"/>
                    <a:pt x="251" y="258"/>
                    <a:pt x="251" y="258"/>
                  </a:cubicBezTo>
                  <a:cubicBezTo>
                    <a:pt x="251" y="258"/>
                    <a:pt x="251" y="258"/>
                    <a:pt x="251" y="258"/>
                  </a:cubicBezTo>
                  <a:cubicBezTo>
                    <a:pt x="251" y="258"/>
                    <a:pt x="251" y="259"/>
                    <a:pt x="251" y="259"/>
                  </a:cubicBezTo>
                  <a:cubicBezTo>
                    <a:pt x="251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48" y="261"/>
                    <a:pt x="248" y="261"/>
                    <a:pt x="247" y="263"/>
                  </a:cubicBezTo>
                  <a:cubicBezTo>
                    <a:pt x="245" y="265"/>
                    <a:pt x="245" y="265"/>
                    <a:pt x="244" y="266"/>
                  </a:cubicBezTo>
                  <a:cubicBezTo>
                    <a:pt x="244" y="266"/>
                    <a:pt x="244" y="266"/>
                    <a:pt x="244" y="267"/>
                  </a:cubicBezTo>
                  <a:cubicBezTo>
                    <a:pt x="244" y="267"/>
                    <a:pt x="243" y="267"/>
                    <a:pt x="243" y="267"/>
                  </a:cubicBezTo>
                  <a:cubicBezTo>
                    <a:pt x="243" y="267"/>
                    <a:pt x="243" y="267"/>
                    <a:pt x="242" y="268"/>
                  </a:cubicBezTo>
                  <a:cubicBezTo>
                    <a:pt x="242" y="268"/>
                    <a:pt x="241" y="268"/>
                    <a:pt x="241" y="268"/>
                  </a:cubicBezTo>
                  <a:cubicBezTo>
                    <a:pt x="241" y="269"/>
                    <a:pt x="239" y="269"/>
                    <a:pt x="239" y="268"/>
                  </a:cubicBezTo>
                  <a:cubicBezTo>
                    <a:pt x="238" y="269"/>
                    <a:pt x="239" y="268"/>
                    <a:pt x="238" y="268"/>
                  </a:cubicBezTo>
                  <a:cubicBezTo>
                    <a:pt x="238" y="269"/>
                    <a:pt x="238" y="268"/>
                    <a:pt x="237" y="268"/>
                  </a:cubicBezTo>
                  <a:cubicBezTo>
                    <a:pt x="235" y="269"/>
                    <a:pt x="236" y="269"/>
                    <a:pt x="236" y="269"/>
                  </a:cubicBezTo>
                  <a:cubicBezTo>
                    <a:pt x="237" y="270"/>
                    <a:pt x="238" y="269"/>
                    <a:pt x="237" y="270"/>
                  </a:cubicBezTo>
                  <a:cubicBezTo>
                    <a:pt x="237" y="270"/>
                    <a:pt x="237" y="271"/>
                    <a:pt x="237" y="271"/>
                  </a:cubicBezTo>
                  <a:cubicBezTo>
                    <a:pt x="238" y="271"/>
                    <a:pt x="237" y="272"/>
                    <a:pt x="237" y="273"/>
                  </a:cubicBezTo>
                  <a:cubicBezTo>
                    <a:pt x="236" y="273"/>
                    <a:pt x="236" y="273"/>
                    <a:pt x="235" y="274"/>
                  </a:cubicBezTo>
                  <a:cubicBezTo>
                    <a:pt x="235" y="274"/>
                    <a:pt x="235" y="274"/>
                    <a:pt x="235" y="274"/>
                  </a:cubicBezTo>
                  <a:cubicBezTo>
                    <a:pt x="233" y="275"/>
                    <a:pt x="233" y="275"/>
                    <a:pt x="230" y="276"/>
                  </a:cubicBezTo>
                  <a:cubicBezTo>
                    <a:pt x="230" y="276"/>
                    <a:pt x="227" y="277"/>
                    <a:pt x="227" y="277"/>
                  </a:cubicBezTo>
                  <a:cubicBezTo>
                    <a:pt x="226" y="278"/>
                    <a:pt x="228" y="277"/>
                    <a:pt x="227" y="278"/>
                  </a:cubicBezTo>
                  <a:cubicBezTo>
                    <a:pt x="226" y="279"/>
                    <a:pt x="227" y="279"/>
                    <a:pt x="226" y="279"/>
                  </a:cubicBezTo>
                  <a:cubicBezTo>
                    <a:pt x="224" y="280"/>
                    <a:pt x="224" y="280"/>
                    <a:pt x="222" y="280"/>
                  </a:cubicBezTo>
                  <a:cubicBezTo>
                    <a:pt x="222" y="280"/>
                    <a:pt x="221" y="281"/>
                    <a:pt x="222" y="281"/>
                  </a:cubicBezTo>
                  <a:cubicBezTo>
                    <a:pt x="222" y="281"/>
                    <a:pt x="222" y="282"/>
                    <a:pt x="222" y="282"/>
                  </a:cubicBezTo>
                  <a:cubicBezTo>
                    <a:pt x="221" y="282"/>
                    <a:pt x="222" y="282"/>
                    <a:pt x="222" y="282"/>
                  </a:cubicBezTo>
                  <a:cubicBezTo>
                    <a:pt x="222" y="282"/>
                    <a:pt x="222" y="282"/>
                    <a:pt x="222" y="282"/>
                  </a:cubicBezTo>
                  <a:cubicBezTo>
                    <a:pt x="223" y="282"/>
                    <a:pt x="222" y="282"/>
                    <a:pt x="222" y="282"/>
                  </a:cubicBezTo>
                  <a:cubicBezTo>
                    <a:pt x="223" y="282"/>
                    <a:pt x="223" y="282"/>
                    <a:pt x="224" y="281"/>
                  </a:cubicBezTo>
                  <a:cubicBezTo>
                    <a:pt x="224" y="281"/>
                    <a:pt x="224" y="281"/>
                    <a:pt x="224" y="282"/>
                  </a:cubicBezTo>
                  <a:cubicBezTo>
                    <a:pt x="223" y="282"/>
                    <a:pt x="223" y="282"/>
                    <a:pt x="223" y="282"/>
                  </a:cubicBezTo>
                  <a:cubicBezTo>
                    <a:pt x="223" y="282"/>
                    <a:pt x="221" y="282"/>
                    <a:pt x="222" y="283"/>
                  </a:cubicBezTo>
                  <a:cubicBezTo>
                    <a:pt x="222" y="283"/>
                    <a:pt x="222" y="283"/>
                    <a:pt x="221" y="284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1" y="284"/>
                    <a:pt x="221" y="284"/>
                    <a:pt x="221" y="285"/>
                  </a:cubicBezTo>
                  <a:cubicBezTo>
                    <a:pt x="221" y="284"/>
                    <a:pt x="221" y="285"/>
                    <a:pt x="221" y="285"/>
                  </a:cubicBezTo>
                  <a:cubicBezTo>
                    <a:pt x="220" y="285"/>
                    <a:pt x="220" y="285"/>
                    <a:pt x="220" y="285"/>
                  </a:cubicBezTo>
                  <a:cubicBezTo>
                    <a:pt x="220" y="285"/>
                    <a:pt x="220" y="285"/>
                    <a:pt x="220" y="285"/>
                  </a:cubicBezTo>
                  <a:cubicBezTo>
                    <a:pt x="218" y="286"/>
                    <a:pt x="218" y="286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8"/>
                    <a:pt x="217" y="288"/>
                  </a:cubicBezTo>
                  <a:cubicBezTo>
                    <a:pt x="217" y="288"/>
                    <a:pt x="216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8" y="288"/>
                    <a:pt x="218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9" y="288"/>
                    <a:pt x="218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7" y="289"/>
                    <a:pt x="217" y="289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1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5" y="291"/>
                    <a:pt x="215" y="291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4" y="292"/>
                    <a:pt x="214" y="292"/>
                    <a:pt x="213" y="292"/>
                  </a:cubicBezTo>
                  <a:cubicBezTo>
                    <a:pt x="213" y="292"/>
                    <a:pt x="214" y="292"/>
                    <a:pt x="214" y="292"/>
                  </a:cubicBezTo>
                  <a:cubicBezTo>
                    <a:pt x="213" y="293"/>
                    <a:pt x="214" y="293"/>
                    <a:pt x="214" y="293"/>
                  </a:cubicBezTo>
                  <a:cubicBezTo>
                    <a:pt x="214" y="293"/>
                    <a:pt x="212" y="294"/>
                    <a:pt x="212" y="294"/>
                  </a:cubicBezTo>
                  <a:cubicBezTo>
                    <a:pt x="211" y="294"/>
                    <a:pt x="212" y="294"/>
                    <a:pt x="211" y="295"/>
                  </a:cubicBezTo>
                  <a:cubicBezTo>
                    <a:pt x="210" y="295"/>
                    <a:pt x="209" y="295"/>
                    <a:pt x="209" y="295"/>
                  </a:cubicBezTo>
                  <a:cubicBezTo>
                    <a:pt x="208" y="295"/>
                    <a:pt x="210" y="294"/>
                    <a:pt x="210" y="295"/>
                  </a:cubicBezTo>
                  <a:cubicBezTo>
                    <a:pt x="209" y="295"/>
                    <a:pt x="210" y="295"/>
                    <a:pt x="210" y="295"/>
                  </a:cubicBezTo>
                  <a:cubicBezTo>
                    <a:pt x="210" y="295"/>
                    <a:pt x="210" y="294"/>
                    <a:pt x="210" y="294"/>
                  </a:cubicBezTo>
                  <a:cubicBezTo>
                    <a:pt x="209" y="295"/>
                    <a:pt x="208" y="295"/>
                    <a:pt x="208" y="295"/>
                  </a:cubicBezTo>
                  <a:cubicBezTo>
                    <a:pt x="208" y="295"/>
                    <a:pt x="207" y="295"/>
                    <a:pt x="207" y="295"/>
                  </a:cubicBezTo>
                  <a:cubicBezTo>
                    <a:pt x="207" y="295"/>
                    <a:pt x="207" y="295"/>
                    <a:pt x="207" y="295"/>
                  </a:cubicBezTo>
                  <a:cubicBezTo>
                    <a:pt x="207" y="295"/>
                    <a:pt x="207" y="295"/>
                    <a:pt x="207" y="295"/>
                  </a:cubicBezTo>
                  <a:cubicBezTo>
                    <a:pt x="207" y="295"/>
                    <a:pt x="208" y="294"/>
                    <a:pt x="209" y="294"/>
                  </a:cubicBezTo>
                  <a:cubicBezTo>
                    <a:pt x="210" y="294"/>
                    <a:pt x="208" y="294"/>
                    <a:pt x="208" y="294"/>
                  </a:cubicBezTo>
                  <a:cubicBezTo>
                    <a:pt x="209" y="294"/>
                    <a:pt x="206" y="295"/>
                    <a:pt x="207" y="294"/>
                  </a:cubicBezTo>
                  <a:cubicBezTo>
                    <a:pt x="207" y="294"/>
                    <a:pt x="208" y="294"/>
                    <a:pt x="207" y="294"/>
                  </a:cubicBezTo>
                  <a:cubicBezTo>
                    <a:pt x="207" y="294"/>
                    <a:pt x="206" y="294"/>
                    <a:pt x="206" y="294"/>
                  </a:cubicBezTo>
                  <a:cubicBezTo>
                    <a:pt x="206" y="294"/>
                    <a:pt x="207" y="294"/>
                    <a:pt x="207" y="294"/>
                  </a:cubicBezTo>
                  <a:cubicBezTo>
                    <a:pt x="206" y="293"/>
                    <a:pt x="207" y="293"/>
                    <a:pt x="207" y="292"/>
                  </a:cubicBezTo>
                  <a:cubicBezTo>
                    <a:pt x="207" y="292"/>
                    <a:pt x="207" y="293"/>
                    <a:pt x="205" y="293"/>
                  </a:cubicBezTo>
                  <a:cubicBezTo>
                    <a:pt x="204" y="293"/>
                    <a:pt x="206" y="293"/>
                    <a:pt x="206" y="292"/>
                  </a:cubicBezTo>
                  <a:cubicBezTo>
                    <a:pt x="206" y="292"/>
                    <a:pt x="207" y="292"/>
                    <a:pt x="207" y="292"/>
                  </a:cubicBezTo>
                  <a:cubicBezTo>
                    <a:pt x="206" y="292"/>
                    <a:pt x="207" y="292"/>
                    <a:pt x="207" y="292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6" y="290"/>
                  </a:cubicBezTo>
                  <a:cubicBezTo>
                    <a:pt x="204" y="292"/>
                    <a:pt x="205" y="290"/>
                    <a:pt x="206" y="290"/>
                  </a:cubicBezTo>
                  <a:cubicBezTo>
                    <a:pt x="206" y="289"/>
                    <a:pt x="207" y="289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89"/>
                  </a:cubicBezTo>
                  <a:cubicBezTo>
                    <a:pt x="207" y="289"/>
                    <a:pt x="208" y="289"/>
                    <a:pt x="208" y="289"/>
                  </a:cubicBezTo>
                  <a:cubicBezTo>
                    <a:pt x="208" y="288"/>
                    <a:pt x="209" y="288"/>
                    <a:pt x="209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09" y="288"/>
                    <a:pt x="209" y="288"/>
                    <a:pt x="210" y="288"/>
                  </a:cubicBezTo>
                  <a:cubicBezTo>
                    <a:pt x="210" y="288"/>
                    <a:pt x="209" y="288"/>
                    <a:pt x="209" y="288"/>
                  </a:cubicBezTo>
                  <a:cubicBezTo>
                    <a:pt x="209" y="288"/>
                    <a:pt x="208" y="287"/>
                    <a:pt x="208" y="28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09" y="287"/>
                    <a:pt x="209" y="286"/>
                    <a:pt x="209" y="286"/>
                  </a:cubicBezTo>
                  <a:cubicBezTo>
                    <a:pt x="208" y="286"/>
                    <a:pt x="209" y="285"/>
                    <a:pt x="209" y="285"/>
                  </a:cubicBezTo>
                  <a:cubicBezTo>
                    <a:pt x="209" y="285"/>
                    <a:pt x="211" y="284"/>
                    <a:pt x="210" y="284"/>
                  </a:cubicBezTo>
                  <a:cubicBezTo>
                    <a:pt x="209" y="285"/>
                    <a:pt x="209" y="285"/>
                    <a:pt x="208" y="285"/>
                  </a:cubicBezTo>
                  <a:cubicBezTo>
                    <a:pt x="208" y="285"/>
                    <a:pt x="208" y="285"/>
                    <a:pt x="207" y="285"/>
                  </a:cubicBezTo>
                  <a:cubicBezTo>
                    <a:pt x="207" y="285"/>
                    <a:pt x="206" y="285"/>
                    <a:pt x="207" y="284"/>
                  </a:cubicBezTo>
                  <a:cubicBezTo>
                    <a:pt x="208" y="284"/>
                    <a:pt x="206" y="284"/>
                    <a:pt x="207" y="284"/>
                  </a:cubicBezTo>
                  <a:cubicBezTo>
                    <a:pt x="207" y="284"/>
                    <a:pt x="207" y="284"/>
                    <a:pt x="207" y="284"/>
                  </a:cubicBezTo>
                  <a:cubicBezTo>
                    <a:pt x="207" y="283"/>
                    <a:pt x="207" y="283"/>
                    <a:pt x="208" y="282"/>
                  </a:cubicBezTo>
                  <a:cubicBezTo>
                    <a:pt x="208" y="282"/>
                    <a:pt x="208" y="282"/>
                    <a:pt x="208" y="282"/>
                  </a:cubicBezTo>
                  <a:cubicBezTo>
                    <a:pt x="208" y="282"/>
                    <a:pt x="208" y="282"/>
                    <a:pt x="208" y="282"/>
                  </a:cubicBezTo>
                  <a:cubicBezTo>
                    <a:pt x="208" y="282"/>
                    <a:pt x="208" y="282"/>
                    <a:pt x="208" y="282"/>
                  </a:cubicBezTo>
                  <a:cubicBezTo>
                    <a:pt x="208" y="282"/>
                    <a:pt x="208" y="282"/>
                    <a:pt x="208" y="282"/>
                  </a:cubicBezTo>
                  <a:cubicBezTo>
                    <a:pt x="208" y="282"/>
                    <a:pt x="208" y="282"/>
                    <a:pt x="208" y="282"/>
                  </a:cubicBezTo>
                  <a:cubicBezTo>
                    <a:pt x="208" y="281"/>
                    <a:pt x="208" y="282"/>
                    <a:pt x="208" y="281"/>
                  </a:cubicBezTo>
                  <a:cubicBezTo>
                    <a:pt x="208" y="281"/>
                    <a:pt x="208" y="281"/>
                    <a:pt x="208" y="281"/>
                  </a:cubicBezTo>
                  <a:cubicBezTo>
                    <a:pt x="208" y="281"/>
                    <a:pt x="208" y="281"/>
                    <a:pt x="208" y="281"/>
                  </a:cubicBezTo>
                  <a:cubicBezTo>
                    <a:pt x="208" y="281"/>
                    <a:pt x="208" y="281"/>
                    <a:pt x="208" y="281"/>
                  </a:cubicBezTo>
                  <a:cubicBezTo>
                    <a:pt x="208" y="281"/>
                    <a:pt x="208" y="281"/>
                    <a:pt x="208" y="280"/>
                  </a:cubicBezTo>
                  <a:cubicBezTo>
                    <a:pt x="208" y="280"/>
                    <a:pt x="207" y="281"/>
                    <a:pt x="208" y="280"/>
                  </a:cubicBezTo>
                  <a:cubicBezTo>
                    <a:pt x="208" y="280"/>
                    <a:pt x="208" y="279"/>
                    <a:pt x="208" y="279"/>
                  </a:cubicBezTo>
                  <a:cubicBezTo>
                    <a:pt x="209" y="279"/>
                    <a:pt x="209" y="278"/>
                    <a:pt x="209" y="278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209" y="278"/>
                    <a:pt x="213" y="273"/>
                    <a:pt x="212" y="272"/>
                  </a:cubicBezTo>
                  <a:cubicBezTo>
                    <a:pt x="213" y="272"/>
                    <a:pt x="212" y="271"/>
                    <a:pt x="212" y="270"/>
                  </a:cubicBezTo>
                  <a:cubicBezTo>
                    <a:pt x="212" y="269"/>
                    <a:pt x="213" y="267"/>
                    <a:pt x="213" y="267"/>
                  </a:cubicBezTo>
                  <a:cubicBezTo>
                    <a:pt x="212" y="267"/>
                    <a:pt x="213" y="266"/>
                    <a:pt x="212" y="266"/>
                  </a:cubicBezTo>
                  <a:cubicBezTo>
                    <a:pt x="211" y="265"/>
                    <a:pt x="215" y="262"/>
                    <a:pt x="214" y="261"/>
                  </a:cubicBezTo>
                  <a:cubicBezTo>
                    <a:pt x="214" y="261"/>
                    <a:pt x="214" y="260"/>
                    <a:pt x="214" y="260"/>
                  </a:cubicBezTo>
                  <a:cubicBezTo>
                    <a:pt x="215" y="259"/>
                    <a:pt x="216" y="258"/>
                    <a:pt x="215" y="258"/>
                  </a:cubicBezTo>
                  <a:cubicBezTo>
                    <a:pt x="215" y="258"/>
                    <a:pt x="216" y="257"/>
                    <a:pt x="215" y="257"/>
                  </a:cubicBezTo>
                  <a:cubicBezTo>
                    <a:pt x="216" y="256"/>
                    <a:pt x="214" y="256"/>
                    <a:pt x="215" y="255"/>
                  </a:cubicBezTo>
                  <a:cubicBezTo>
                    <a:pt x="216" y="255"/>
                    <a:pt x="217" y="253"/>
                    <a:pt x="216" y="253"/>
                  </a:cubicBezTo>
                  <a:cubicBezTo>
                    <a:pt x="216" y="253"/>
                    <a:pt x="217" y="253"/>
                    <a:pt x="216" y="253"/>
                  </a:cubicBezTo>
                  <a:cubicBezTo>
                    <a:pt x="216" y="252"/>
                    <a:pt x="216" y="250"/>
                    <a:pt x="216" y="250"/>
                  </a:cubicBezTo>
                  <a:cubicBezTo>
                    <a:pt x="216" y="250"/>
                    <a:pt x="217" y="249"/>
                    <a:pt x="217" y="249"/>
                  </a:cubicBezTo>
                  <a:cubicBezTo>
                    <a:pt x="216" y="249"/>
                    <a:pt x="217" y="249"/>
                    <a:pt x="217" y="249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6" y="248"/>
                    <a:pt x="217" y="247"/>
                    <a:pt x="216" y="246"/>
                  </a:cubicBezTo>
                  <a:cubicBezTo>
                    <a:pt x="213" y="244"/>
                    <a:pt x="214" y="244"/>
                    <a:pt x="209" y="242"/>
                  </a:cubicBezTo>
                  <a:cubicBezTo>
                    <a:pt x="209" y="242"/>
                    <a:pt x="209" y="243"/>
                    <a:pt x="208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6" y="242"/>
                    <a:pt x="203" y="241"/>
                    <a:pt x="202" y="240"/>
                  </a:cubicBezTo>
                  <a:cubicBezTo>
                    <a:pt x="200" y="238"/>
                    <a:pt x="202" y="234"/>
                    <a:pt x="198" y="233"/>
                  </a:cubicBezTo>
                  <a:cubicBezTo>
                    <a:pt x="197" y="232"/>
                    <a:pt x="194" y="226"/>
                    <a:pt x="193" y="225"/>
                  </a:cubicBezTo>
                  <a:cubicBezTo>
                    <a:pt x="193" y="225"/>
                    <a:pt x="191" y="224"/>
                    <a:pt x="191" y="224"/>
                  </a:cubicBezTo>
                  <a:cubicBezTo>
                    <a:pt x="191" y="221"/>
                    <a:pt x="189" y="221"/>
                    <a:pt x="189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8" y="221"/>
                    <a:pt x="188" y="221"/>
                    <a:pt x="187" y="220"/>
                  </a:cubicBezTo>
                  <a:cubicBezTo>
                    <a:pt x="186" y="221"/>
                    <a:pt x="187" y="218"/>
                    <a:pt x="186" y="218"/>
                  </a:cubicBezTo>
                  <a:cubicBezTo>
                    <a:pt x="183" y="216"/>
                    <a:pt x="191" y="211"/>
                    <a:pt x="189" y="208"/>
                  </a:cubicBezTo>
                  <a:cubicBezTo>
                    <a:pt x="188" y="207"/>
                    <a:pt x="190" y="209"/>
                    <a:pt x="189" y="209"/>
                  </a:cubicBezTo>
                  <a:cubicBezTo>
                    <a:pt x="184" y="209"/>
                    <a:pt x="188" y="205"/>
                    <a:pt x="188" y="203"/>
                  </a:cubicBezTo>
                  <a:cubicBezTo>
                    <a:pt x="188" y="196"/>
                    <a:pt x="192" y="199"/>
                    <a:pt x="192" y="197"/>
                  </a:cubicBezTo>
                  <a:cubicBezTo>
                    <a:pt x="192" y="197"/>
                    <a:pt x="192" y="196"/>
                    <a:pt x="193" y="196"/>
                  </a:cubicBezTo>
                  <a:cubicBezTo>
                    <a:pt x="193" y="196"/>
                    <a:pt x="193" y="194"/>
                    <a:pt x="193" y="194"/>
                  </a:cubicBezTo>
                  <a:cubicBezTo>
                    <a:pt x="193" y="193"/>
                    <a:pt x="194" y="193"/>
                    <a:pt x="195" y="193"/>
                  </a:cubicBezTo>
                  <a:cubicBezTo>
                    <a:pt x="197" y="193"/>
                    <a:pt x="197" y="189"/>
                    <a:pt x="197" y="189"/>
                  </a:cubicBezTo>
                  <a:cubicBezTo>
                    <a:pt x="199" y="185"/>
                    <a:pt x="193" y="185"/>
                    <a:pt x="197" y="183"/>
                  </a:cubicBezTo>
                  <a:cubicBezTo>
                    <a:pt x="200" y="182"/>
                    <a:pt x="192" y="178"/>
                    <a:pt x="194" y="176"/>
                  </a:cubicBezTo>
                  <a:cubicBezTo>
                    <a:pt x="196" y="174"/>
                    <a:pt x="194" y="175"/>
                    <a:pt x="193" y="175"/>
                  </a:cubicBezTo>
                  <a:cubicBezTo>
                    <a:pt x="193" y="175"/>
                    <a:pt x="191" y="174"/>
                    <a:pt x="190" y="174"/>
                  </a:cubicBezTo>
                  <a:cubicBezTo>
                    <a:pt x="189" y="174"/>
                    <a:pt x="190" y="174"/>
                    <a:pt x="189" y="174"/>
                  </a:cubicBezTo>
                  <a:cubicBezTo>
                    <a:pt x="189" y="175"/>
                    <a:pt x="189" y="176"/>
                    <a:pt x="188" y="177"/>
                  </a:cubicBezTo>
                  <a:cubicBezTo>
                    <a:pt x="187" y="178"/>
                    <a:pt x="187" y="177"/>
                    <a:pt x="188" y="178"/>
                  </a:cubicBezTo>
                  <a:cubicBezTo>
                    <a:pt x="189" y="179"/>
                    <a:pt x="186" y="181"/>
                    <a:pt x="185" y="180"/>
                  </a:cubicBezTo>
                  <a:cubicBezTo>
                    <a:pt x="185" y="179"/>
                    <a:pt x="185" y="178"/>
                    <a:pt x="185" y="179"/>
                  </a:cubicBezTo>
                  <a:cubicBezTo>
                    <a:pt x="184" y="179"/>
                    <a:pt x="183" y="179"/>
                    <a:pt x="183" y="178"/>
                  </a:cubicBezTo>
                  <a:cubicBezTo>
                    <a:pt x="183" y="178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0" y="178"/>
                    <a:pt x="176" y="178"/>
                    <a:pt x="176" y="176"/>
                  </a:cubicBezTo>
                  <a:cubicBezTo>
                    <a:pt x="176" y="174"/>
                    <a:pt x="173" y="176"/>
                    <a:pt x="173" y="173"/>
                  </a:cubicBezTo>
                  <a:cubicBezTo>
                    <a:pt x="173" y="173"/>
                    <a:pt x="172" y="174"/>
                    <a:pt x="172" y="174"/>
                  </a:cubicBezTo>
                  <a:cubicBezTo>
                    <a:pt x="171" y="174"/>
                    <a:pt x="168" y="171"/>
                    <a:pt x="168" y="169"/>
                  </a:cubicBezTo>
                  <a:cubicBezTo>
                    <a:pt x="168" y="166"/>
                    <a:pt x="163" y="169"/>
                    <a:pt x="165" y="164"/>
                  </a:cubicBezTo>
                  <a:cubicBezTo>
                    <a:pt x="166" y="163"/>
                    <a:pt x="164" y="163"/>
                    <a:pt x="164" y="164"/>
                  </a:cubicBezTo>
                  <a:cubicBezTo>
                    <a:pt x="163" y="164"/>
                    <a:pt x="163" y="164"/>
                    <a:pt x="163" y="164"/>
                  </a:cubicBezTo>
                  <a:cubicBezTo>
                    <a:pt x="162" y="164"/>
                    <a:pt x="162" y="164"/>
                    <a:pt x="161" y="164"/>
                  </a:cubicBezTo>
                  <a:cubicBezTo>
                    <a:pt x="159" y="167"/>
                    <a:pt x="150" y="161"/>
                    <a:pt x="149" y="160"/>
                  </a:cubicBezTo>
                  <a:cubicBezTo>
                    <a:pt x="148" y="160"/>
                    <a:pt x="145" y="158"/>
                    <a:pt x="145" y="157"/>
                  </a:cubicBezTo>
                  <a:cubicBezTo>
                    <a:pt x="145" y="156"/>
                    <a:pt x="141" y="155"/>
                    <a:pt x="141" y="155"/>
                  </a:cubicBezTo>
                  <a:cubicBezTo>
                    <a:pt x="139" y="159"/>
                    <a:pt x="131" y="157"/>
                    <a:pt x="129" y="155"/>
                  </a:cubicBezTo>
                  <a:cubicBezTo>
                    <a:pt x="129" y="155"/>
                    <a:pt x="127" y="154"/>
                    <a:pt x="127" y="154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24" y="152"/>
                    <a:pt x="124" y="152"/>
                    <a:pt x="121" y="151"/>
                  </a:cubicBezTo>
                  <a:cubicBezTo>
                    <a:pt x="121" y="151"/>
                    <a:pt x="121" y="151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49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0" y="149"/>
                    <a:pt x="120" y="149"/>
                    <a:pt x="121" y="149"/>
                  </a:cubicBezTo>
                  <a:cubicBezTo>
                    <a:pt x="119" y="150"/>
                    <a:pt x="119" y="150"/>
                    <a:pt x="118" y="151"/>
                  </a:cubicBezTo>
                  <a:cubicBezTo>
                    <a:pt x="115" y="146"/>
                    <a:pt x="115" y="146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0" y="142"/>
                    <a:pt x="111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09" y="142"/>
                    <a:pt x="110" y="141"/>
                    <a:pt x="110" y="141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0" y="140"/>
                    <a:pt x="110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39"/>
                    <a:pt x="111" y="139"/>
                  </a:cubicBezTo>
                  <a:cubicBezTo>
                    <a:pt x="111" y="138"/>
                    <a:pt x="111" y="138"/>
                    <a:pt x="111" y="137"/>
                  </a:cubicBezTo>
                  <a:cubicBezTo>
                    <a:pt x="110" y="133"/>
                    <a:pt x="110" y="133"/>
                    <a:pt x="108" y="129"/>
                  </a:cubicBezTo>
                  <a:cubicBezTo>
                    <a:pt x="107" y="129"/>
                    <a:pt x="107" y="129"/>
                    <a:pt x="106" y="128"/>
                  </a:cubicBezTo>
                  <a:cubicBezTo>
                    <a:pt x="106" y="128"/>
                    <a:pt x="106" y="129"/>
                    <a:pt x="106" y="129"/>
                  </a:cubicBezTo>
                  <a:cubicBezTo>
                    <a:pt x="106" y="129"/>
                    <a:pt x="105" y="129"/>
                    <a:pt x="105" y="129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28"/>
                    <a:pt x="105" y="129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05" y="127"/>
                    <a:pt x="105" y="127"/>
                    <a:pt x="105" y="12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05" y="126"/>
                    <a:pt x="105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4" y="124"/>
                    <a:pt x="104" y="124"/>
                    <a:pt x="102" y="123"/>
                  </a:cubicBezTo>
                  <a:cubicBezTo>
                    <a:pt x="102" y="123"/>
                    <a:pt x="102" y="123"/>
                    <a:pt x="101" y="123"/>
                  </a:cubicBezTo>
                  <a:cubicBezTo>
                    <a:pt x="102" y="122"/>
                    <a:pt x="102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3" y="122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2" y="121"/>
                    <a:pt x="102" y="120"/>
                    <a:pt x="102" y="120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1" y="120"/>
                    <a:pt x="101" y="119"/>
                    <a:pt x="102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1" y="119"/>
                    <a:pt x="101" y="119"/>
                    <a:pt x="100" y="119"/>
                  </a:cubicBezTo>
                  <a:cubicBezTo>
                    <a:pt x="101" y="116"/>
                    <a:pt x="99" y="116"/>
                    <a:pt x="98" y="114"/>
                  </a:cubicBezTo>
                  <a:cubicBezTo>
                    <a:pt x="98" y="113"/>
                    <a:pt x="98" y="110"/>
                    <a:pt x="97" y="110"/>
                  </a:cubicBezTo>
                  <a:cubicBezTo>
                    <a:pt x="97" y="110"/>
                    <a:pt x="96" y="106"/>
                    <a:pt x="97" y="106"/>
                  </a:cubicBezTo>
                  <a:cubicBezTo>
                    <a:pt x="96" y="106"/>
                    <a:pt x="93" y="103"/>
                    <a:pt x="93" y="104"/>
                  </a:cubicBezTo>
                  <a:cubicBezTo>
                    <a:pt x="93" y="107"/>
                    <a:pt x="93" y="107"/>
                    <a:pt x="93" y="109"/>
                  </a:cubicBezTo>
                  <a:cubicBezTo>
                    <a:pt x="94" y="112"/>
                    <a:pt x="94" y="112"/>
                    <a:pt x="95" y="116"/>
                  </a:cubicBezTo>
                  <a:cubicBezTo>
                    <a:pt x="96" y="117"/>
                    <a:pt x="96" y="117"/>
                    <a:pt x="96" y="118"/>
                  </a:cubicBezTo>
                  <a:cubicBezTo>
                    <a:pt x="96" y="118"/>
                    <a:pt x="96" y="118"/>
                    <a:pt x="97" y="119"/>
                  </a:cubicBezTo>
                  <a:cubicBezTo>
                    <a:pt x="98" y="119"/>
                    <a:pt x="97" y="120"/>
                    <a:pt x="98" y="120"/>
                  </a:cubicBezTo>
                  <a:cubicBezTo>
                    <a:pt x="98" y="120"/>
                    <a:pt x="97" y="121"/>
                    <a:pt x="97" y="122"/>
                  </a:cubicBezTo>
                  <a:cubicBezTo>
                    <a:pt x="97" y="122"/>
                    <a:pt x="97" y="122"/>
                    <a:pt x="97" y="123"/>
                  </a:cubicBezTo>
                  <a:cubicBezTo>
                    <a:pt x="97" y="124"/>
                    <a:pt x="98" y="126"/>
                    <a:pt x="98" y="126"/>
                  </a:cubicBezTo>
                  <a:cubicBezTo>
                    <a:pt x="98" y="126"/>
                    <a:pt x="98" y="127"/>
                    <a:pt x="98" y="127"/>
                  </a:cubicBezTo>
                  <a:cubicBezTo>
                    <a:pt x="99" y="127"/>
                    <a:pt x="99" y="127"/>
                    <a:pt x="100" y="128"/>
                  </a:cubicBezTo>
                  <a:cubicBezTo>
                    <a:pt x="100" y="130"/>
                    <a:pt x="100" y="130"/>
                    <a:pt x="101" y="132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01" y="132"/>
                    <a:pt x="101" y="132"/>
                    <a:pt x="101" y="131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01" y="132"/>
                    <a:pt x="100" y="132"/>
                    <a:pt x="100" y="132"/>
                  </a:cubicBezTo>
                  <a:cubicBezTo>
                    <a:pt x="100" y="132"/>
                    <a:pt x="100" y="132"/>
                    <a:pt x="100" y="132"/>
                  </a:cubicBezTo>
                  <a:cubicBezTo>
                    <a:pt x="100" y="132"/>
                    <a:pt x="100" y="132"/>
                    <a:pt x="100" y="132"/>
                  </a:cubicBezTo>
                  <a:cubicBezTo>
                    <a:pt x="100" y="132"/>
                    <a:pt x="100" y="132"/>
                    <a:pt x="100" y="132"/>
                  </a:cubicBezTo>
                  <a:cubicBezTo>
                    <a:pt x="100" y="132"/>
                    <a:pt x="100" y="132"/>
                    <a:pt x="100" y="132"/>
                  </a:cubicBezTo>
                  <a:cubicBezTo>
                    <a:pt x="100" y="132"/>
                    <a:pt x="100" y="132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32"/>
                    <a:pt x="99" y="132"/>
                    <a:pt x="100" y="132"/>
                  </a:cubicBezTo>
                  <a:cubicBezTo>
                    <a:pt x="98" y="130"/>
                    <a:pt x="98" y="130"/>
                    <a:pt x="97" y="128"/>
                  </a:cubicBezTo>
                  <a:cubicBezTo>
                    <a:pt x="96" y="127"/>
                    <a:pt x="96" y="127"/>
                    <a:pt x="94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4" y="125"/>
                    <a:pt x="95" y="125"/>
                  </a:cubicBezTo>
                  <a:cubicBezTo>
                    <a:pt x="95" y="124"/>
                    <a:pt x="94" y="124"/>
                    <a:pt x="95" y="124"/>
                  </a:cubicBezTo>
                  <a:cubicBezTo>
                    <a:pt x="95" y="124"/>
                    <a:pt x="95" y="122"/>
                    <a:pt x="95" y="122"/>
                  </a:cubicBezTo>
                  <a:cubicBezTo>
                    <a:pt x="95" y="121"/>
                    <a:pt x="95" y="122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4" y="120"/>
                    <a:pt x="95" y="120"/>
                  </a:cubicBezTo>
                  <a:cubicBezTo>
                    <a:pt x="95" y="120"/>
                    <a:pt x="95" y="120"/>
                    <a:pt x="95" y="119"/>
                  </a:cubicBezTo>
                  <a:cubicBezTo>
                    <a:pt x="92" y="118"/>
                    <a:pt x="92" y="118"/>
                    <a:pt x="89" y="116"/>
                  </a:cubicBezTo>
                  <a:cubicBezTo>
                    <a:pt x="91" y="115"/>
                    <a:pt x="91" y="115"/>
                    <a:pt x="92" y="115"/>
                  </a:cubicBezTo>
                  <a:cubicBezTo>
                    <a:pt x="93" y="115"/>
                    <a:pt x="93" y="115"/>
                    <a:pt x="93" y="114"/>
                  </a:cubicBezTo>
                  <a:cubicBezTo>
                    <a:pt x="93" y="114"/>
                    <a:pt x="92" y="113"/>
                    <a:pt x="92" y="113"/>
                  </a:cubicBezTo>
                  <a:cubicBezTo>
                    <a:pt x="92" y="112"/>
                    <a:pt x="92" y="113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1"/>
                    <a:pt x="91" y="111"/>
                    <a:pt x="91" y="110"/>
                  </a:cubicBezTo>
                  <a:cubicBezTo>
                    <a:pt x="91" y="111"/>
                    <a:pt x="91" y="110"/>
                    <a:pt x="91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91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89" y="110"/>
                    <a:pt x="89" y="110"/>
                    <a:pt x="88" y="110"/>
                  </a:cubicBezTo>
                  <a:cubicBezTo>
                    <a:pt x="89" y="105"/>
                    <a:pt x="89" y="105"/>
                    <a:pt x="89" y="99"/>
                  </a:cubicBezTo>
                  <a:cubicBezTo>
                    <a:pt x="86" y="99"/>
                    <a:pt x="88" y="93"/>
                    <a:pt x="84" y="94"/>
                  </a:cubicBezTo>
                  <a:cubicBezTo>
                    <a:pt x="83" y="94"/>
                    <a:pt x="85" y="88"/>
                    <a:pt x="83" y="88"/>
                  </a:cubicBezTo>
                  <a:cubicBezTo>
                    <a:pt x="84" y="88"/>
                    <a:pt x="83" y="87"/>
                    <a:pt x="83" y="86"/>
                  </a:cubicBezTo>
                  <a:cubicBezTo>
                    <a:pt x="84" y="86"/>
                    <a:pt x="82" y="85"/>
                    <a:pt x="83" y="85"/>
                  </a:cubicBezTo>
                  <a:cubicBezTo>
                    <a:pt x="85" y="85"/>
                    <a:pt x="84" y="85"/>
                    <a:pt x="84" y="85"/>
                  </a:cubicBezTo>
                  <a:cubicBezTo>
                    <a:pt x="85" y="84"/>
                    <a:pt x="85" y="82"/>
                    <a:pt x="84" y="84"/>
                  </a:cubicBezTo>
                  <a:cubicBezTo>
                    <a:pt x="83" y="85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2"/>
                    <a:pt x="83" y="82"/>
                    <a:pt x="83" y="80"/>
                  </a:cubicBezTo>
                  <a:cubicBezTo>
                    <a:pt x="83" y="80"/>
                    <a:pt x="83" y="80"/>
                    <a:pt x="82" y="80"/>
                  </a:cubicBezTo>
                  <a:cubicBezTo>
                    <a:pt x="82" y="80"/>
                    <a:pt x="83" y="80"/>
                    <a:pt x="83" y="80"/>
                  </a:cubicBezTo>
                  <a:cubicBezTo>
                    <a:pt x="83" y="79"/>
                    <a:pt x="83" y="80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8"/>
                    <a:pt x="83" y="79"/>
                    <a:pt x="83" y="79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7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4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4" y="74"/>
                    <a:pt x="84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7" y="69"/>
                    <a:pt x="87" y="69"/>
                    <a:pt x="91" y="64"/>
                  </a:cubicBezTo>
                  <a:cubicBezTo>
                    <a:pt x="92" y="64"/>
                    <a:pt x="92" y="64"/>
                    <a:pt x="93" y="64"/>
                  </a:cubicBezTo>
                  <a:cubicBezTo>
                    <a:pt x="90" y="62"/>
                    <a:pt x="92" y="55"/>
                    <a:pt x="94" y="59"/>
                  </a:cubicBezTo>
                  <a:cubicBezTo>
                    <a:pt x="95" y="59"/>
                    <a:pt x="94" y="61"/>
                    <a:pt x="94" y="61"/>
                  </a:cubicBezTo>
                  <a:cubicBezTo>
                    <a:pt x="96" y="61"/>
                    <a:pt x="97" y="58"/>
                    <a:pt x="96" y="57"/>
                  </a:cubicBezTo>
                  <a:cubicBezTo>
                    <a:pt x="94" y="56"/>
                    <a:pt x="97" y="55"/>
                    <a:pt x="95" y="53"/>
                  </a:cubicBezTo>
                  <a:cubicBezTo>
                    <a:pt x="92" y="50"/>
                    <a:pt x="96" y="49"/>
                    <a:pt x="94" y="47"/>
                  </a:cubicBezTo>
                  <a:cubicBezTo>
                    <a:pt x="94" y="47"/>
                    <a:pt x="96" y="45"/>
                    <a:pt x="95" y="45"/>
                  </a:cubicBezTo>
                  <a:cubicBezTo>
                    <a:pt x="92" y="46"/>
                    <a:pt x="97" y="43"/>
                    <a:pt x="96" y="43"/>
                  </a:cubicBezTo>
                  <a:cubicBezTo>
                    <a:pt x="96" y="43"/>
                    <a:pt x="96" y="40"/>
                    <a:pt x="96" y="39"/>
                  </a:cubicBezTo>
                  <a:cubicBezTo>
                    <a:pt x="97" y="39"/>
                    <a:pt x="95" y="39"/>
                    <a:pt x="96" y="38"/>
                  </a:cubicBezTo>
                  <a:cubicBezTo>
                    <a:pt x="97" y="36"/>
                    <a:pt x="97" y="36"/>
                    <a:pt x="98" y="34"/>
                  </a:cubicBezTo>
                  <a:cubicBezTo>
                    <a:pt x="99" y="33"/>
                    <a:pt x="96" y="36"/>
                    <a:pt x="96" y="35"/>
                  </a:cubicBezTo>
                  <a:cubicBezTo>
                    <a:pt x="96" y="34"/>
                    <a:pt x="93" y="36"/>
                    <a:pt x="96" y="33"/>
                  </a:cubicBezTo>
                  <a:cubicBezTo>
                    <a:pt x="96" y="32"/>
                    <a:pt x="96" y="32"/>
                    <a:pt x="97" y="32"/>
                  </a:cubicBezTo>
                  <a:cubicBezTo>
                    <a:pt x="92" y="33"/>
                    <a:pt x="93" y="31"/>
                    <a:pt x="93" y="30"/>
                  </a:cubicBezTo>
                  <a:cubicBezTo>
                    <a:pt x="93" y="30"/>
                    <a:pt x="94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4" y="26"/>
                    <a:pt x="89" y="31"/>
                    <a:pt x="88" y="29"/>
                  </a:cubicBezTo>
                  <a:cubicBezTo>
                    <a:pt x="88" y="29"/>
                    <a:pt x="90" y="28"/>
                    <a:pt x="90" y="28"/>
                  </a:cubicBezTo>
                  <a:cubicBezTo>
                    <a:pt x="91" y="27"/>
                    <a:pt x="92" y="28"/>
                    <a:pt x="93" y="26"/>
                  </a:cubicBezTo>
                  <a:cubicBezTo>
                    <a:pt x="93" y="26"/>
                    <a:pt x="89" y="28"/>
                    <a:pt x="89" y="28"/>
                  </a:cubicBezTo>
                  <a:cubicBezTo>
                    <a:pt x="89" y="28"/>
                    <a:pt x="88" y="28"/>
                    <a:pt x="88" y="28"/>
                  </a:cubicBezTo>
                  <a:cubicBezTo>
                    <a:pt x="87" y="29"/>
                    <a:pt x="87" y="29"/>
                    <a:pt x="86" y="29"/>
                  </a:cubicBezTo>
                  <a:cubicBezTo>
                    <a:pt x="86" y="29"/>
                    <a:pt x="86" y="30"/>
                    <a:pt x="86" y="30"/>
                  </a:cubicBezTo>
                  <a:cubicBezTo>
                    <a:pt x="85" y="29"/>
                    <a:pt x="85" y="30"/>
                    <a:pt x="84" y="30"/>
                  </a:cubicBezTo>
                  <a:cubicBezTo>
                    <a:pt x="81" y="31"/>
                    <a:pt x="79" y="32"/>
                    <a:pt x="78" y="31"/>
                  </a:cubicBezTo>
                  <a:cubicBezTo>
                    <a:pt x="78" y="31"/>
                    <a:pt x="74" y="31"/>
                    <a:pt x="75" y="31"/>
                  </a:cubicBezTo>
                  <a:cubicBezTo>
                    <a:pt x="79" y="30"/>
                    <a:pt x="78" y="31"/>
                    <a:pt x="81" y="30"/>
                  </a:cubicBezTo>
                  <a:cubicBezTo>
                    <a:pt x="82" y="30"/>
                    <a:pt x="85" y="28"/>
                    <a:pt x="85" y="28"/>
                  </a:cubicBezTo>
                  <a:cubicBezTo>
                    <a:pt x="86" y="28"/>
                    <a:pt x="84" y="28"/>
                    <a:pt x="84" y="28"/>
                  </a:cubicBezTo>
                  <a:cubicBezTo>
                    <a:pt x="85" y="27"/>
                    <a:pt x="82" y="29"/>
                    <a:pt x="84" y="27"/>
                  </a:cubicBezTo>
                  <a:cubicBezTo>
                    <a:pt x="85" y="27"/>
                    <a:pt x="84" y="27"/>
                    <a:pt x="84" y="27"/>
                  </a:cubicBezTo>
                  <a:cubicBezTo>
                    <a:pt x="83" y="27"/>
                    <a:pt x="83" y="27"/>
                    <a:pt x="84" y="26"/>
                  </a:cubicBezTo>
                  <a:cubicBezTo>
                    <a:pt x="86" y="25"/>
                    <a:pt x="89" y="22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8" y="22"/>
                    <a:pt x="89" y="21"/>
                  </a:cubicBezTo>
                  <a:cubicBezTo>
                    <a:pt x="89" y="21"/>
                    <a:pt x="91" y="21"/>
                    <a:pt x="91" y="21"/>
                  </a:cubicBezTo>
                  <a:cubicBezTo>
                    <a:pt x="92" y="20"/>
                    <a:pt x="92" y="20"/>
                    <a:pt x="91" y="21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5" y="21"/>
                    <a:pt x="95" y="20"/>
                  </a:cubicBezTo>
                  <a:cubicBezTo>
                    <a:pt x="95" y="19"/>
                    <a:pt x="97" y="19"/>
                    <a:pt x="95" y="19"/>
                  </a:cubicBezTo>
                  <a:cubicBezTo>
                    <a:pt x="95" y="19"/>
                    <a:pt x="95" y="17"/>
                    <a:pt x="96" y="18"/>
                  </a:cubicBezTo>
                  <a:cubicBezTo>
                    <a:pt x="96" y="18"/>
                    <a:pt x="97" y="17"/>
                    <a:pt x="97" y="17"/>
                  </a:cubicBezTo>
                  <a:cubicBezTo>
                    <a:pt x="97" y="16"/>
                    <a:pt x="98" y="17"/>
                    <a:pt x="98" y="18"/>
                  </a:cubicBezTo>
                  <a:cubicBezTo>
                    <a:pt x="97" y="18"/>
                    <a:pt x="98" y="17"/>
                    <a:pt x="98" y="18"/>
                  </a:cubicBezTo>
                  <a:cubicBezTo>
                    <a:pt x="98" y="18"/>
                    <a:pt x="99" y="18"/>
                    <a:pt x="99" y="17"/>
                  </a:cubicBezTo>
                  <a:cubicBezTo>
                    <a:pt x="99" y="17"/>
                    <a:pt x="101" y="17"/>
                    <a:pt x="100" y="16"/>
                  </a:cubicBezTo>
                  <a:cubicBezTo>
                    <a:pt x="100" y="16"/>
                    <a:pt x="101" y="16"/>
                    <a:pt x="101" y="15"/>
                  </a:cubicBezTo>
                  <a:cubicBezTo>
                    <a:pt x="102" y="14"/>
                    <a:pt x="105" y="14"/>
                    <a:pt x="106" y="14"/>
                  </a:cubicBezTo>
                  <a:cubicBezTo>
                    <a:pt x="107" y="14"/>
                    <a:pt x="107" y="14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8" y="13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4"/>
                    <a:pt x="109" y="14"/>
                    <a:pt x="108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09" y="14"/>
                    <a:pt x="111" y="13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9" y="15"/>
                    <a:pt x="110" y="14"/>
                    <a:pt x="110" y="14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1" y="15"/>
                    <a:pt x="111" y="16"/>
                  </a:cubicBezTo>
                  <a:cubicBezTo>
                    <a:pt x="110" y="16"/>
                    <a:pt x="112" y="16"/>
                    <a:pt x="111" y="16"/>
                  </a:cubicBezTo>
                  <a:cubicBezTo>
                    <a:pt x="111" y="16"/>
                    <a:pt x="111" y="17"/>
                    <a:pt x="111" y="17"/>
                  </a:cubicBezTo>
                  <a:cubicBezTo>
                    <a:pt x="112" y="16"/>
                    <a:pt x="112" y="16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8"/>
                    <a:pt x="113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20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8" y="19"/>
                    <a:pt x="118" y="20"/>
                  </a:cubicBezTo>
                  <a:cubicBezTo>
                    <a:pt x="118" y="20"/>
                    <a:pt x="119" y="20"/>
                    <a:pt x="119" y="19"/>
                  </a:cubicBezTo>
                  <a:cubicBezTo>
                    <a:pt x="119" y="19"/>
                    <a:pt x="119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8"/>
                  </a:cubicBezTo>
                  <a:cubicBezTo>
                    <a:pt x="121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9"/>
                    <a:pt x="122" y="18"/>
                    <a:pt x="122" y="19"/>
                  </a:cubicBezTo>
                  <a:cubicBezTo>
                    <a:pt x="121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6" y="20"/>
                    <a:pt x="125" y="21"/>
                    <a:pt x="127" y="21"/>
                  </a:cubicBezTo>
                  <a:cubicBezTo>
                    <a:pt x="128" y="21"/>
                    <a:pt x="127" y="22"/>
                    <a:pt x="128" y="21"/>
                  </a:cubicBezTo>
                  <a:cubicBezTo>
                    <a:pt x="128" y="21"/>
                    <a:pt x="129" y="22"/>
                    <a:pt x="128" y="23"/>
                  </a:cubicBezTo>
                  <a:cubicBezTo>
                    <a:pt x="127" y="23"/>
                    <a:pt x="127" y="24"/>
                    <a:pt x="130" y="23"/>
                  </a:cubicBezTo>
                  <a:cubicBezTo>
                    <a:pt x="131" y="23"/>
                    <a:pt x="133" y="23"/>
                    <a:pt x="132" y="23"/>
                  </a:cubicBezTo>
                  <a:cubicBezTo>
                    <a:pt x="132" y="24"/>
                    <a:pt x="134" y="24"/>
                    <a:pt x="133" y="25"/>
                  </a:cubicBezTo>
                  <a:cubicBezTo>
                    <a:pt x="132" y="26"/>
                    <a:pt x="134" y="26"/>
                    <a:pt x="135" y="25"/>
                  </a:cubicBezTo>
                  <a:cubicBezTo>
                    <a:pt x="134" y="25"/>
                    <a:pt x="135" y="24"/>
                    <a:pt x="135" y="24"/>
                  </a:cubicBezTo>
                  <a:cubicBezTo>
                    <a:pt x="135" y="24"/>
                    <a:pt x="135" y="24"/>
                    <a:pt x="135" y="23"/>
                  </a:cubicBezTo>
                  <a:cubicBezTo>
                    <a:pt x="136" y="23"/>
                    <a:pt x="136" y="23"/>
                    <a:pt x="137" y="23"/>
                  </a:cubicBezTo>
                  <a:cubicBezTo>
                    <a:pt x="137" y="23"/>
                    <a:pt x="137" y="23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3"/>
                    <a:pt x="138" y="23"/>
                    <a:pt x="139" y="23"/>
                  </a:cubicBezTo>
                  <a:cubicBezTo>
                    <a:pt x="140" y="23"/>
                    <a:pt x="139" y="24"/>
                    <a:pt x="140" y="23"/>
                  </a:cubicBezTo>
                  <a:cubicBezTo>
                    <a:pt x="140" y="24"/>
                    <a:pt x="142" y="24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5" y="23"/>
                    <a:pt x="143" y="23"/>
                    <a:pt x="143" y="23"/>
                  </a:cubicBezTo>
                  <a:cubicBezTo>
                    <a:pt x="143" y="22"/>
                    <a:pt x="146" y="22"/>
                    <a:pt x="145" y="23"/>
                  </a:cubicBezTo>
                  <a:cubicBezTo>
                    <a:pt x="145" y="24"/>
                    <a:pt x="146" y="25"/>
                    <a:pt x="146" y="24"/>
                  </a:cubicBezTo>
                  <a:cubicBezTo>
                    <a:pt x="147" y="24"/>
                    <a:pt x="146" y="24"/>
                    <a:pt x="146" y="23"/>
                  </a:cubicBezTo>
                  <a:cubicBezTo>
                    <a:pt x="146" y="23"/>
                    <a:pt x="148" y="23"/>
                    <a:pt x="147" y="22"/>
                  </a:cubicBezTo>
                  <a:cubicBezTo>
                    <a:pt x="147" y="22"/>
                    <a:pt x="147" y="22"/>
                    <a:pt x="147" y="21"/>
                  </a:cubicBezTo>
                  <a:cubicBezTo>
                    <a:pt x="148" y="21"/>
                    <a:pt x="147" y="21"/>
                    <a:pt x="149" y="21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7" y="20"/>
                    <a:pt x="147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17"/>
                    <a:pt x="149" y="18"/>
                    <a:pt x="146" y="16"/>
                  </a:cubicBezTo>
                  <a:cubicBezTo>
                    <a:pt x="146" y="15"/>
                    <a:pt x="150" y="14"/>
                    <a:pt x="150" y="16"/>
                  </a:cubicBezTo>
                  <a:cubicBezTo>
                    <a:pt x="150" y="16"/>
                    <a:pt x="150" y="16"/>
                    <a:pt x="149" y="16"/>
                  </a:cubicBezTo>
                  <a:cubicBezTo>
                    <a:pt x="147" y="17"/>
                    <a:pt x="150" y="19"/>
                    <a:pt x="150" y="20"/>
                  </a:cubicBezTo>
                  <a:cubicBezTo>
                    <a:pt x="150" y="20"/>
                    <a:pt x="149" y="21"/>
                    <a:pt x="150" y="21"/>
                  </a:cubicBezTo>
                  <a:cubicBezTo>
                    <a:pt x="151" y="21"/>
                    <a:pt x="150" y="23"/>
                    <a:pt x="152" y="22"/>
                  </a:cubicBezTo>
                  <a:cubicBezTo>
                    <a:pt x="152" y="22"/>
                    <a:pt x="151" y="21"/>
                    <a:pt x="152" y="21"/>
                  </a:cubicBezTo>
                  <a:cubicBezTo>
                    <a:pt x="153" y="20"/>
                    <a:pt x="153" y="25"/>
                    <a:pt x="154" y="24"/>
                  </a:cubicBezTo>
                  <a:cubicBezTo>
                    <a:pt x="156" y="23"/>
                    <a:pt x="154" y="20"/>
                    <a:pt x="157" y="20"/>
                  </a:cubicBezTo>
                  <a:cubicBezTo>
                    <a:pt x="161" y="20"/>
                    <a:pt x="158" y="21"/>
                    <a:pt x="159" y="22"/>
                  </a:cubicBezTo>
                  <a:cubicBezTo>
                    <a:pt x="162" y="24"/>
                    <a:pt x="158" y="26"/>
                    <a:pt x="158" y="24"/>
                  </a:cubicBezTo>
                  <a:cubicBezTo>
                    <a:pt x="158" y="27"/>
                    <a:pt x="155" y="24"/>
                    <a:pt x="155" y="25"/>
                  </a:cubicBezTo>
                  <a:cubicBezTo>
                    <a:pt x="155" y="28"/>
                    <a:pt x="155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51" y="27"/>
                    <a:pt x="151" y="27"/>
                    <a:pt x="152" y="27"/>
                  </a:cubicBezTo>
                  <a:cubicBezTo>
                    <a:pt x="152" y="27"/>
                    <a:pt x="151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3" y="27"/>
                    <a:pt x="153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4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28"/>
                    <a:pt x="155" y="28"/>
                    <a:pt x="155" y="2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4" y="28"/>
                    <a:pt x="154" y="28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29"/>
                    <a:pt x="152" y="29"/>
                    <a:pt x="151" y="29"/>
                  </a:cubicBezTo>
                  <a:cubicBezTo>
                    <a:pt x="151" y="29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8" y="30"/>
                    <a:pt x="148" y="30"/>
                    <a:pt x="147" y="30"/>
                  </a:cubicBezTo>
                  <a:cubicBezTo>
                    <a:pt x="149" y="30"/>
                    <a:pt x="149" y="30"/>
                    <a:pt x="151" y="30"/>
                  </a:cubicBezTo>
                  <a:cubicBezTo>
                    <a:pt x="151" y="31"/>
                    <a:pt x="151" y="31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7" y="34"/>
                    <a:pt x="147" y="34"/>
                    <a:pt x="145" y="37"/>
                  </a:cubicBezTo>
                  <a:cubicBezTo>
                    <a:pt x="146" y="38"/>
                    <a:pt x="146" y="38"/>
                    <a:pt x="147" y="39"/>
                  </a:cubicBezTo>
                  <a:cubicBezTo>
                    <a:pt x="147" y="39"/>
                    <a:pt x="147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8" y="41"/>
                    <a:pt x="149" y="41"/>
                  </a:cubicBezTo>
                  <a:cubicBezTo>
                    <a:pt x="149" y="41"/>
                    <a:pt x="149" y="42"/>
                    <a:pt x="150" y="42"/>
                  </a:cubicBezTo>
                  <a:cubicBezTo>
                    <a:pt x="150" y="42"/>
                    <a:pt x="150" y="43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3" y="42"/>
                    <a:pt x="153" y="42"/>
                    <a:pt x="155" y="43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6" y="43"/>
                    <a:pt x="155" y="43"/>
                    <a:pt x="155" y="43"/>
                  </a:cubicBezTo>
                  <a:cubicBezTo>
                    <a:pt x="155" y="43"/>
                    <a:pt x="157" y="43"/>
                    <a:pt x="157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3"/>
                    <a:pt x="157" y="44"/>
                  </a:cubicBezTo>
                  <a:cubicBezTo>
                    <a:pt x="157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1" y="45"/>
                    <a:pt x="161" y="45"/>
                    <a:pt x="163" y="45"/>
                  </a:cubicBezTo>
                  <a:cubicBezTo>
                    <a:pt x="163" y="44"/>
                    <a:pt x="164" y="45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lose/>
                  <a:moveTo>
                    <a:pt x="286" y="46"/>
                  </a:move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8" y="48"/>
                    <a:pt x="288" y="48"/>
                    <a:pt x="288" y="49"/>
                  </a:cubicBezTo>
                  <a:cubicBezTo>
                    <a:pt x="288" y="49"/>
                    <a:pt x="288" y="49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90" y="52"/>
                    <a:pt x="290" y="52"/>
                  </a:cubicBezTo>
                  <a:cubicBezTo>
                    <a:pt x="290" y="52"/>
                    <a:pt x="290" y="52"/>
                    <a:pt x="290" y="52"/>
                  </a:cubicBezTo>
                  <a:cubicBezTo>
                    <a:pt x="289" y="51"/>
                    <a:pt x="290" y="52"/>
                    <a:pt x="290" y="52"/>
                  </a:cubicBezTo>
                  <a:cubicBezTo>
                    <a:pt x="290" y="52"/>
                    <a:pt x="291" y="53"/>
                    <a:pt x="291" y="53"/>
                  </a:cubicBezTo>
                  <a:cubicBezTo>
                    <a:pt x="291" y="53"/>
                    <a:pt x="292" y="54"/>
                    <a:pt x="292" y="54"/>
                  </a:cubicBezTo>
                  <a:cubicBezTo>
                    <a:pt x="292" y="54"/>
                    <a:pt x="292" y="55"/>
                    <a:pt x="292" y="55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3"/>
                    <a:pt x="292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0" y="51"/>
                    <a:pt x="289" y="50"/>
                    <a:pt x="289" y="50"/>
                  </a:cubicBezTo>
                  <a:cubicBezTo>
                    <a:pt x="289" y="50"/>
                    <a:pt x="289" y="50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8"/>
                    <a:pt x="288" y="48"/>
                  </a:cubicBezTo>
                  <a:cubicBezTo>
                    <a:pt x="288" y="48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8"/>
                    <a:pt x="288" y="48"/>
                    <a:pt x="287" y="48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6"/>
                    <a:pt x="286" y="46"/>
                    <a:pt x="286" y="46"/>
                  </a:cubicBezTo>
                  <a:close/>
                  <a:moveTo>
                    <a:pt x="294" y="56"/>
                  </a:move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5" y="57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4" y="57"/>
                    <a:pt x="294" y="56"/>
                    <a:pt x="294" y="56"/>
                  </a:cubicBezTo>
                  <a:cubicBezTo>
                    <a:pt x="294" y="56"/>
                    <a:pt x="294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3" y="56"/>
                    <a:pt x="293" y="56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3" y="56"/>
                    <a:pt x="293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4" y="56"/>
                  </a:cubicBezTo>
                  <a:cubicBezTo>
                    <a:pt x="293" y="56"/>
                    <a:pt x="293" y="55"/>
                    <a:pt x="292" y="55"/>
                  </a:cubicBezTo>
                  <a:cubicBezTo>
                    <a:pt x="291" y="54"/>
                    <a:pt x="291" y="53"/>
                    <a:pt x="290" y="53"/>
                  </a:cubicBezTo>
                  <a:cubicBezTo>
                    <a:pt x="292" y="54"/>
                    <a:pt x="292" y="54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7"/>
                    <a:pt x="293" y="57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93" y="57"/>
                    <a:pt x="294" y="58"/>
                    <a:pt x="294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95" y="59"/>
                    <a:pt x="294" y="58"/>
                    <a:pt x="294" y="58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95" y="59"/>
                    <a:pt x="295" y="60"/>
                    <a:pt x="295" y="60"/>
                  </a:cubicBezTo>
                  <a:cubicBezTo>
                    <a:pt x="295" y="59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61"/>
                    <a:pt x="295" y="60"/>
                    <a:pt x="295" y="61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4" y="59"/>
                    <a:pt x="293" y="58"/>
                    <a:pt x="293" y="58"/>
                  </a:cubicBezTo>
                  <a:cubicBezTo>
                    <a:pt x="293" y="58"/>
                    <a:pt x="292" y="57"/>
                    <a:pt x="292" y="57"/>
                  </a:cubicBezTo>
                  <a:cubicBezTo>
                    <a:pt x="291" y="56"/>
                    <a:pt x="290" y="55"/>
                    <a:pt x="290" y="55"/>
                  </a:cubicBezTo>
                  <a:cubicBezTo>
                    <a:pt x="290" y="55"/>
                    <a:pt x="290" y="55"/>
                    <a:pt x="290" y="56"/>
                  </a:cubicBezTo>
                  <a:cubicBezTo>
                    <a:pt x="291" y="56"/>
                    <a:pt x="291" y="56"/>
                    <a:pt x="290" y="56"/>
                  </a:cubicBezTo>
                  <a:cubicBezTo>
                    <a:pt x="291" y="57"/>
                    <a:pt x="291" y="57"/>
                    <a:pt x="292" y="58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3" y="60"/>
                  </a:cubicBezTo>
                  <a:cubicBezTo>
                    <a:pt x="293" y="60"/>
                    <a:pt x="293" y="61"/>
                    <a:pt x="293" y="61"/>
                  </a:cubicBezTo>
                  <a:cubicBezTo>
                    <a:pt x="293" y="61"/>
                    <a:pt x="293" y="61"/>
                    <a:pt x="293" y="61"/>
                  </a:cubicBezTo>
                  <a:cubicBezTo>
                    <a:pt x="293" y="61"/>
                    <a:pt x="293" y="62"/>
                    <a:pt x="293" y="62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4" y="62"/>
                    <a:pt x="294" y="62"/>
                    <a:pt x="294" y="63"/>
                  </a:cubicBezTo>
                  <a:cubicBezTo>
                    <a:pt x="294" y="63"/>
                    <a:pt x="294" y="63"/>
                    <a:pt x="294" y="63"/>
                  </a:cubicBezTo>
                  <a:cubicBezTo>
                    <a:pt x="294" y="63"/>
                    <a:pt x="295" y="64"/>
                    <a:pt x="295" y="64"/>
                  </a:cubicBezTo>
                  <a:cubicBezTo>
                    <a:pt x="295" y="64"/>
                    <a:pt x="296" y="66"/>
                    <a:pt x="296" y="66"/>
                  </a:cubicBezTo>
                  <a:cubicBezTo>
                    <a:pt x="296" y="66"/>
                    <a:pt x="297" y="66"/>
                    <a:pt x="297" y="66"/>
                  </a:cubicBezTo>
                  <a:cubicBezTo>
                    <a:pt x="298" y="68"/>
                    <a:pt x="299" y="68"/>
                    <a:pt x="299" y="67"/>
                  </a:cubicBezTo>
                  <a:cubicBezTo>
                    <a:pt x="298" y="66"/>
                    <a:pt x="299" y="67"/>
                    <a:pt x="298" y="66"/>
                  </a:cubicBezTo>
                  <a:cubicBezTo>
                    <a:pt x="298" y="66"/>
                    <a:pt x="298" y="66"/>
                    <a:pt x="298" y="66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299" y="66"/>
                    <a:pt x="299" y="65"/>
                    <a:pt x="299" y="66"/>
                  </a:cubicBezTo>
                  <a:cubicBezTo>
                    <a:pt x="299" y="66"/>
                    <a:pt x="299" y="65"/>
                    <a:pt x="299" y="65"/>
                  </a:cubicBezTo>
                  <a:cubicBezTo>
                    <a:pt x="299" y="66"/>
                    <a:pt x="298" y="64"/>
                    <a:pt x="299" y="65"/>
                  </a:cubicBezTo>
                  <a:cubicBezTo>
                    <a:pt x="299" y="65"/>
                    <a:pt x="300" y="67"/>
                    <a:pt x="300" y="67"/>
                  </a:cubicBezTo>
                  <a:cubicBezTo>
                    <a:pt x="300" y="67"/>
                    <a:pt x="300" y="67"/>
                    <a:pt x="300" y="66"/>
                  </a:cubicBezTo>
                  <a:cubicBezTo>
                    <a:pt x="300" y="67"/>
                    <a:pt x="300" y="67"/>
                    <a:pt x="300" y="67"/>
                  </a:cubicBezTo>
                  <a:cubicBezTo>
                    <a:pt x="301" y="67"/>
                    <a:pt x="300" y="67"/>
                    <a:pt x="301" y="67"/>
                  </a:cubicBezTo>
                  <a:cubicBezTo>
                    <a:pt x="301" y="67"/>
                    <a:pt x="301" y="68"/>
                    <a:pt x="301" y="68"/>
                  </a:cubicBezTo>
                  <a:cubicBezTo>
                    <a:pt x="302" y="69"/>
                    <a:pt x="304" y="73"/>
                    <a:pt x="305" y="74"/>
                  </a:cubicBezTo>
                  <a:cubicBezTo>
                    <a:pt x="305" y="74"/>
                    <a:pt x="305" y="75"/>
                    <a:pt x="305" y="75"/>
                  </a:cubicBezTo>
                  <a:cubicBezTo>
                    <a:pt x="306" y="76"/>
                    <a:pt x="307" y="78"/>
                    <a:pt x="307" y="79"/>
                  </a:cubicBezTo>
                  <a:cubicBezTo>
                    <a:pt x="308" y="80"/>
                    <a:pt x="307" y="78"/>
                    <a:pt x="307" y="78"/>
                  </a:cubicBezTo>
                  <a:cubicBezTo>
                    <a:pt x="307" y="78"/>
                    <a:pt x="306" y="77"/>
                    <a:pt x="306" y="77"/>
                  </a:cubicBezTo>
                  <a:cubicBezTo>
                    <a:pt x="307" y="77"/>
                    <a:pt x="307" y="79"/>
                    <a:pt x="307" y="78"/>
                  </a:cubicBezTo>
                  <a:cubicBezTo>
                    <a:pt x="306" y="77"/>
                    <a:pt x="306" y="76"/>
                    <a:pt x="305" y="74"/>
                  </a:cubicBezTo>
                  <a:cubicBezTo>
                    <a:pt x="305" y="74"/>
                    <a:pt x="304" y="73"/>
                    <a:pt x="303" y="71"/>
                  </a:cubicBezTo>
                  <a:cubicBezTo>
                    <a:pt x="303" y="71"/>
                    <a:pt x="302" y="69"/>
                    <a:pt x="302" y="68"/>
                  </a:cubicBezTo>
                  <a:cubicBezTo>
                    <a:pt x="302" y="68"/>
                    <a:pt x="302" y="69"/>
                    <a:pt x="302" y="70"/>
                  </a:cubicBezTo>
                  <a:cubicBezTo>
                    <a:pt x="303" y="70"/>
                    <a:pt x="305" y="75"/>
                    <a:pt x="306" y="76"/>
                  </a:cubicBezTo>
                  <a:cubicBezTo>
                    <a:pt x="306" y="76"/>
                    <a:pt x="308" y="79"/>
                    <a:pt x="308" y="80"/>
                  </a:cubicBezTo>
                  <a:cubicBezTo>
                    <a:pt x="308" y="80"/>
                    <a:pt x="308" y="80"/>
                    <a:pt x="308" y="80"/>
                  </a:cubicBezTo>
                  <a:cubicBezTo>
                    <a:pt x="308" y="80"/>
                    <a:pt x="309" y="81"/>
                    <a:pt x="309" y="82"/>
                  </a:cubicBezTo>
                  <a:cubicBezTo>
                    <a:pt x="309" y="82"/>
                    <a:pt x="310" y="84"/>
                    <a:pt x="310" y="85"/>
                  </a:cubicBezTo>
                  <a:cubicBezTo>
                    <a:pt x="310" y="85"/>
                    <a:pt x="311" y="86"/>
                    <a:pt x="311" y="86"/>
                  </a:cubicBezTo>
                  <a:cubicBezTo>
                    <a:pt x="311" y="86"/>
                    <a:pt x="310" y="85"/>
                    <a:pt x="310" y="85"/>
                  </a:cubicBezTo>
                  <a:cubicBezTo>
                    <a:pt x="309" y="82"/>
                    <a:pt x="311" y="86"/>
                    <a:pt x="309" y="83"/>
                  </a:cubicBezTo>
                  <a:cubicBezTo>
                    <a:pt x="309" y="83"/>
                    <a:pt x="309" y="82"/>
                    <a:pt x="309" y="81"/>
                  </a:cubicBezTo>
                  <a:cubicBezTo>
                    <a:pt x="307" y="79"/>
                    <a:pt x="308" y="81"/>
                    <a:pt x="308" y="80"/>
                  </a:cubicBezTo>
                  <a:cubicBezTo>
                    <a:pt x="308" y="80"/>
                    <a:pt x="308" y="80"/>
                    <a:pt x="308" y="80"/>
                  </a:cubicBezTo>
                  <a:cubicBezTo>
                    <a:pt x="304" y="72"/>
                    <a:pt x="299" y="64"/>
                    <a:pt x="294" y="56"/>
                  </a:cubicBezTo>
                  <a:close/>
                  <a:moveTo>
                    <a:pt x="314" y="95"/>
                  </a:moveTo>
                  <a:cubicBezTo>
                    <a:pt x="321" y="112"/>
                    <a:pt x="324" y="131"/>
                    <a:pt x="324" y="151"/>
                  </a:cubicBezTo>
                  <a:cubicBezTo>
                    <a:pt x="324" y="154"/>
                    <a:pt x="324" y="157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14" y="95"/>
                    <a:pt x="314" y="95"/>
                    <a:pt x="314" y="95"/>
                  </a:cubicBezTo>
                  <a:close/>
                  <a:moveTo>
                    <a:pt x="324" y="162"/>
                  </a:moveTo>
                  <a:cubicBezTo>
                    <a:pt x="324" y="163"/>
                    <a:pt x="324" y="163"/>
                    <a:pt x="324" y="164"/>
                  </a:cubicBezTo>
                  <a:cubicBezTo>
                    <a:pt x="324" y="164"/>
                    <a:pt x="324" y="164"/>
                    <a:pt x="324" y="164"/>
                  </a:cubicBezTo>
                  <a:cubicBezTo>
                    <a:pt x="324" y="164"/>
                    <a:pt x="324" y="164"/>
                    <a:pt x="324" y="163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24" y="162"/>
                    <a:pt x="324" y="163"/>
                    <a:pt x="324" y="162"/>
                  </a:cubicBezTo>
                  <a:cubicBezTo>
                    <a:pt x="324" y="162"/>
                    <a:pt x="324" y="162"/>
                    <a:pt x="324" y="162"/>
                  </a:cubicBezTo>
                  <a:cubicBezTo>
                    <a:pt x="324" y="162"/>
                    <a:pt x="324" y="162"/>
                    <a:pt x="324" y="162"/>
                  </a:cubicBezTo>
                  <a:close/>
                  <a:moveTo>
                    <a:pt x="323" y="165"/>
                  </a:moveTo>
                  <a:cubicBezTo>
                    <a:pt x="314" y="95"/>
                    <a:pt x="314" y="95"/>
                    <a:pt x="314" y="95"/>
                  </a:cubicBezTo>
                  <a:cubicBezTo>
                    <a:pt x="314" y="95"/>
                    <a:pt x="314" y="95"/>
                    <a:pt x="314" y="95"/>
                  </a:cubicBezTo>
                  <a:cubicBezTo>
                    <a:pt x="314" y="95"/>
                    <a:pt x="314" y="94"/>
                    <a:pt x="314" y="93"/>
                  </a:cubicBezTo>
                  <a:cubicBezTo>
                    <a:pt x="314" y="93"/>
                    <a:pt x="313" y="91"/>
                    <a:pt x="312" y="90"/>
                  </a:cubicBezTo>
                  <a:cubicBezTo>
                    <a:pt x="310" y="86"/>
                    <a:pt x="314" y="95"/>
                    <a:pt x="312" y="89"/>
                  </a:cubicBezTo>
                  <a:cubicBezTo>
                    <a:pt x="310" y="86"/>
                    <a:pt x="309" y="83"/>
                    <a:pt x="308" y="82"/>
                  </a:cubicBezTo>
                  <a:cubicBezTo>
                    <a:pt x="307" y="80"/>
                    <a:pt x="307" y="79"/>
                    <a:pt x="306" y="78"/>
                  </a:cubicBezTo>
                  <a:cubicBezTo>
                    <a:pt x="306" y="78"/>
                    <a:pt x="306" y="77"/>
                    <a:pt x="306" y="77"/>
                  </a:cubicBezTo>
                  <a:cubicBezTo>
                    <a:pt x="306" y="77"/>
                    <a:pt x="305" y="76"/>
                    <a:pt x="305" y="76"/>
                  </a:cubicBezTo>
                  <a:cubicBezTo>
                    <a:pt x="305" y="76"/>
                    <a:pt x="305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4"/>
                    <a:pt x="304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4"/>
                    <a:pt x="303" y="74"/>
                    <a:pt x="303" y="74"/>
                  </a:cubicBezTo>
                  <a:cubicBezTo>
                    <a:pt x="303" y="73"/>
                    <a:pt x="303" y="73"/>
                    <a:pt x="302" y="72"/>
                  </a:cubicBezTo>
                  <a:cubicBezTo>
                    <a:pt x="301" y="71"/>
                    <a:pt x="301" y="71"/>
                    <a:pt x="300" y="71"/>
                  </a:cubicBezTo>
                  <a:cubicBezTo>
                    <a:pt x="300" y="71"/>
                    <a:pt x="300" y="71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299" y="70"/>
                    <a:pt x="299" y="69"/>
                    <a:pt x="299" y="70"/>
                  </a:cubicBezTo>
                  <a:cubicBezTo>
                    <a:pt x="299" y="70"/>
                    <a:pt x="299" y="69"/>
                    <a:pt x="299" y="69"/>
                  </a:cubicBezTo>
                  <a:cubicBezTo>
                    <a:pt x="299" y="69"/>
                    <a:pt x="298" y="69"/>
                    <a:pt x="298" y="69"/>
                  </a:cubicBezTo>
                  <a:cubicBezTo>
                    <a:pt x="298" y="69"/>
                    <a:pt x="298" y="68"/>
                    <a:pt x="298" y="68"/>
                  </a:cubicBezTo>
                  <a:cubicBezTo>
                    <a:pt x="298" y="69"/>
                    <a:pt x="297" y="68"/>
                    <a:pt x="297" y="68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5" y="68"/>
                    <a:pt x="295" y="68"/>
                  </a:cubicBezTo>
                  <a:cubicBezTo>
                    <a:pt x="295" y="69"/>
                    <a:pt x="297" y="73"/>
                    <a:pt x="296" y="72"/>
                  </a:cubicBezTo>
                  <a:cubicBezTo>
                    <a:pt x="296" y="72"/>
                    <a:pt x="295" y="73"/>
                    <a:pt x="294" y="73"/>
                  </a:cubicBezTo>
                  <a:cubicBezTo>
                    <a:pt x="293" y="72"/>
                    <a:pt x="294" y="75"/>
                    <a:pt x="293" y="74"/>
                  </a:cubicBezTo>
                  <a:cubicBezTo>
                    <a:pt x="293" y="74"/>
                    <a:pt x="293" y="76"/>
                    <a:pt x="293" y="76"/>
                  </a:cubicBezTo>
                  <a:cubicBezTo>
                    <a:pt x="292" y="77"/>
                    <a:pt x="291" y="79"/>
                    <a:pt x="291" y="80"/>
                  </a:cubicBezTo>
                  <a:cubicBezTo>
                    <a:pt x="294" y="90"/>
                    <a:pt x="293" y="101"/>
                    <a:pt x="297" y="105"/>
                  </a:cubicBezTo>
                  <a:cubicBezTo>
                    <a:pt x="299" y="107"/>
                    <a:pt x="300" y="114"/>
                    <a:pt x="302" y="117"/>
                  </a:cubicBezTo>
                  <a:cubicBezTo>
                    <a:pt x="307" y="127"/>
                    <a:pt x="306" y="123"/>
                    <a:pt x="310" y="125"/>
                  </a:cubicBezTo>
                  <a:cubicBezTo>
                    <a:pt x="312" y="126"/>
                    <a:pt x="312" y="127"/>
                    <a:pt x="313" y="126"/>
                  </a:cubicBezTo>
                  <a:cubicBezTo>
                    <a:pt x="315" y="124"/>
                    <a:pt x="315" y="125"/>
                    <a:pt x="317" y="131"/>
                  </a:cubicBezTo>
                  <a:cubicBezTo>
                    <a:pt x="317" y="131"/>
                    <a:pt x="318" y="131"/>
                    <a:pt x="318" y="131"/>
                  </a:cubicBezTo>
                  <a:cubicBezTo>
                    <a:pt x="320" y="132"/>
                    <a:pt x="319" y="136"/>
                    <a:pt x="319" y="140"/>
                  </a:cubicBezTo>
                  <a:cubicBezTo>
                    <a:pt x="319" y="140"/>
                    <a:pt x="319" y="142"/>
                    <a:pt x="319" y="142"/>
                  </a:cubicBezTo>
                  <a:cubicBezTo>
                    <a:pt x="319" y="144"/>
                    <a:pt x="320" y="151"/>
                    <a:pt x="320" y="151"/>
                  </a:cubicBezTo>
                  <a:cubicBezTo>
                    <a:pt x="321" y="152"/>
                    <a:pt x="320" y="153"/>
                    <a:pt x="321" y="153"/>
                  </a:cubicBezTo>
                  <a:cubicBezTo>
                    <a:pt x="321" y="153"/>
                    <a:pt x="321" y="154"/>
                    <a:pt x="321" y="154"/>
                  </a:cubicBezTo>
                  <a:cubicBezTo>
                    <a:pt x="321" y="154"/>
                    <a:pt x="321" y="154"/>
                    <a:pt x="321" y="155"/>
                  </a:cubicBezTo>
                  <a:cubicBezTo>
                    <a:pt x="321" y="155"/>
                    <a:pt x="321" y="155"/>
                    <a:pt x="321" y="155"/>
                  </a:cubicBezTo>
                  <a:cubicBezTo>
                    <a:pt x="321" y="156"/>
                    <a:pt x="321" y="158"/>
                    <a:pt x="321" y="159"/>
                  </a:cubicBezTo>
                  <a:cubicBezTo>
                    <a:pt x="321" y="159"/>
                    <a:pt x="320" y="160"/>
                    <a:pt x="321" y="160"/>
                  </a:cubicBezTo>
                  <a:cubicBezTo>
                    <a:pt x="321" y="165"/>
                    <a:pt x="318" y="174"/>
                    <a:pt x="318" y="180"/>
                  </a:cubicBezTo>
                  <a:cubicBezTo>
                    <a:pt x="318" y="183"/>
                    <a:pt x="318" y="186"/>
                    <a:pt x="317" y="189"/>
                  </a:cubicBezTo>
                  <a:cubicBezTo>
                    <a:pt x="317" y="191"/>
                    <a:pt x="317" y="193"/>
                    <a:pt x="316" y="195"/>
                  </a:cubicBezTo>
                  <a:cubicBezTo>
                    <a:pt x="315" y="197"/>
                    <a:pt x="315" y="200"/>
                    <a:pt x="314" y="203"/>
                  </a:cubicBezTo>
                  <a:cubicBezTo>
                    <a:pt x="314" y="203"/>
                    <a:pt x="314" y="203"/>
                    <a:pt x="314" y="203"/>
                  </a:cubicBezTo>
                  <a:cubicBezTo>
                    <a:pt x="314" y="204"/>
                    <a:pt x="314" y="205"/>
                    <a:pt x="314" y="205"/>
                  </a:cubicBezTo>
                  <a:cubicBezTo>
                    <a:pt x="314" y="205"/>
                    <a:pt x="314" y="205"/>
                    <a:pt x="314" y="205"/>
                  </a:cubicBezTo>
                  <a:cubicBezTo>
                    <a:pt x="314" y="205"/>
                    <a:pt x="314" y="204"/>
                    <a:pt x="314" y="204"/>
                  </a:cubicBezTo>
                  <a:cubicBezTo>
                    <a:pt x="314" y="204"/>
                    <a:pt x="315" y="204"/>
                    <a:pt x="315" y="203"/>
                  </a:cubicBezTo>
                  <a:cubicBezTo>
                    <a:pt x="315" y="202"/>
                    <a:pt x="315" y="203"/>
                    <a:pt x="315" y="203"/>
                  </a:cubicBezTo>
                  <a:cubicBezTo>
                    <a:pt x="315" y="202"/>
                    <a:pt x="315" y="202"/>
                    <a:pt x="315" y="202"/>
                  </a:cubicBezTo>
                  <a:cubicBezTo>
                    <a:pt x="315" y="202"/>
                    <a:pt x="315" y="202"/>
                    <a:pt x="315" y="202"/>
                  </a:cubicBezTo>
                  <a:cubicBezTo>
                    <a:pt x="316" y="202"/>
                    <a:pt x="316" y="201"/>
                    <a:pt x="316" y="200"/>
                  </a:cubicBezTo>
                  <a:cubicBezTo>
                    <a:pt x="317" y="198"/>
                    <a:pt x="317" y="197"/>
                    <a:pt x="318" y="195"/>
                  </a:cubicBezTo>
                  <a:cubicBezTo>
                    <a:pt x="318" y="195"/>
                    <a:pt x="319" y="191"/>
                    <a:pt x="319" y="191"/>
                  </a:cubicBezTo>
                  <a:cubicBezTo>
                    <a:pt x="319" y="191"/>
                    <a:pt x="320" y="187"/>
                    <a:pt x="320" y="188"/>
                  </a:cubicBezTo>
                  <a:cubicBezTo>
                    <a:pt x="320" y="187"/>
                    <a:pt x="320" y="187"/>
                    <a:pt x="320" y="186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21" y="183"/>
                    <a:pt x="321" y="181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2" y="177"/>
                    <a:pt x="322" y="177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3" y="173"/>
                    <a:pt x="323" y="169"/>
                    <a:pt x="323" y="165"/>
                  </a:cubicBezTo>
                  <a:close/>
                  <a:moveTo>
                    <a:pt x="285" y="45"/>
                  </a:moveTo>
                  <a:cubicBezTo>
                    <a:pt x="285" y="45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5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7"/>
                    <a:pt x="287" y="47"/>
                    <a:pt x="287" y="48"/>
                  </a:cubicBezTo>
                  <a:cubicBezTo>
                    <a:pt x="287" y="48"/>
                    <a:pt x="287" y="48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8"/>
                    <a:pt x="288" y="49"/>
                    <a:pt x="288" y="48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7"/>
                  </a:cubicBezTo>
                  <a:cubicBezTo>
                    <a:pt x="287" y="47"/>
                    <a:pt x="287" y="48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8"/>
                    <a:pt x="287" y="48"/>
                  </a:cubicBezTo>
                  <a:cubicBezTo>
                    <a:pt x="287" y="47"/>
                    <a:pt x="287" y="48"/>
                    <a:pt x="287" y="47"/>
                  </a:cubicBezTo>
                  <a:cubicBezTo>
                    <a:pt x="287" y="47"/>
                    <a:pt x="287" y="48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6"/>
                    <a:pt x="286" y="46"/>
                    <a:pt x="285" y="46"/>
                  </a:cubicBezTo>
                  <a:cubicBezTo>
                    <a:pt x="285" y="46"/>
                    <a:pt x="285" y="46"/>
                    <a:pt x="285" y="45"/>
                  </a:cubicBezTo>
                  <a:close/>
                  <a:moveTo>
                    <a:pt x="302" y="69"/>
                  </a:moveTo>
                  <a:cubicBezTo>
                    <a:pt x="302" y="69"/>
                    <a:pt x="302" y="69"/>
                    <a:pt x="302" y="69"/>
                  </a:cubicBezTo>
                  <a:cubicBezTo>
                    <a:pt x="302" y="69"/>
                    <a:pt x="302" y="70"/>
                    <a:pt x="302" y="70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3" y="71"/>
                    <a:pt x="302" y="70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2" y="70"/>
                    <a:pt x="302" y="70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2" y="70"/>
                    <a:pt x="302" y="70"/>
                    <a:pt x="302" y="70"/>
                  </a:cubicBezTo>
                  <a:cubicBezTo>
                    <a:pt x="302" y="70"/>
                    <a:pt x="302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lose/>
                  <a:moveTo>
                    <a:pt x="303" y="71"/>
                  </a:moveTo>
                  <a:cubicBezTo>
                    <a:pt x="303" y="71"/>
                    <a:pt x="303" y="71"/>
                    <a:pt x="303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3" y="71"/>
                    <a:pt x="303" y="71"/>
                    <a:pt x="303" y="72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3"/>
                    <a:pt x="303" y="72"/>
                    <a:pt x="303" y="73"/>
                  </a:cubicBezTo>
                  <a:cubicBezTo>
                    <a:pt x="304" y="73"/>
                    <a:pt x="303" y="73"/>
                    <a:pt x="304" y="73"/>
                  </a:cubicBezTo>
                  <a:cubicBezTo>
                    <a:pt x="304" y="73"/>
                    <a:pt x="304" y="73"/>
                    <a:pt x="304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2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1"/>
                    <a:pt x="303" y="72"/>
                    <a:pt x="303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3" y="71"/>
                    <a:pt x="302" y="71"/>
                    <a:pt x="303" y="71"/>
                  </a:cubicBezTo>
                  <a:close/>
                  <a:moveTo>
                    <a:pt x="307" y="78"/>
                  </a:moveTo>
                  <a:cubicBezTo>
                    <a:pt x="307" y="79"/>
                    <a:pt x="307" y="79"/>
                    <a:pt x="307" y="79"/>
                  </a:cubicBezTo>
                  <a:cubicBezTo>
                    <a:pt x="308" y="80"/>
                    <a:pt x="308" y="80"/>
                    <a:pt x="308" y="81"/>
                  </a:cubicBezTo>
                  <a:cubicBezTo>
                    <a:pt x="307" y="79"/>
                    <a:pt x="307" y="79"/>
                    <a:pt x="307" y="78"/>
                  </a:cubicBezTo>
                  <a:close/>
                  <a:moveTo>
                    <a:pt x="323" y="165"/>
                  </a:moveTo>
                  <a:cubicBezTo>
                    <a:pt x="323" y="165"/>
                    <a:pt x="323" y="165"/>
                    <a:pt x="323" y="165"/>
                  </a:cubicBezTo>
                  <a:cubicBezTo>
                    <a:pt x="323" y="165"/>
                    <a:pt x="323" y="165"/>
                    <a:pt x="323" y="165"/>
                  </a:cubicBezTo>
                  <a:close/>
                  <a:moveTo>
                    <a:pt x="324" y="151"/>
                  </a:moveTo>
                  <a:cubicBezTo>
                    <a:pt x="324" y="151"/>
                    <a:pt x="324" y="151"/>
                    <a:pt x="324" y="151"/>
                  </a:cubicBezTo>
                  <a:cubicBezTo>
                    <a:pt x="324" y="151"/>
                    <a:pt x="324" y="153"/>
                    <a:pt x="324" y="153"/>
                  </a:cubicBezTo>
                  <a:cubicBezTo>
                    <a:pt x="324" y="154"/>
                    <a:pt x="324" y="156"/>
                    <a:pt x="324" y="156"/>
                  </a:cubicBezTo>
                  <a:cubicBezTo>
                    <a:pt x="324" y="156"/>
                    <a:pt x="324" y="158"/>
                    <a:pt x="324" y="159"/>
                  </a:cubicBezTo>
                  <a:cubicBezTo>
                    <a:pt x="324" y="160"/>
                    <a:pt x="324" y="160"/>
                    <a:pt x="324" y="160"/>
                  </a:cubicBezTo>
                  <a:cubicBezTo>
                    <a:pt x="324" y="159"/>
                    <a:pt x="324" y="159"/>
                    <a:pt x="324" y="159"/>
                  </a:cubicBezTo>
                  <a:cubicBezTo>
                    <a:pt x="324" y="157"/>
                    <a:pt x="324" y="154"/>
                    <a:pt x="324" y="154"/>
                  </a:cubicBezTo>
                  <a:cubicBezTo>
                    <a:pt x="324" y="152"/>
                    <a:pt x="324" y="151"/>
                    <a:pt x="324" y="151"/>
                  </a:cubicBezTo>
                  <a:close/>
                  <a:moveTo>
                    <a:pt x="36" y="252"/>
                  </a:moveTo>
                  <a:cubicBezTo>
                    <a:pt x="35" y="251"/>
                    <a:pt x="34" y="249"/>
                    <a:pt x="33" y="248"/>
                  </a:cubicBezTo>
                  <a:cubicBezTo>
                    <a:pt x="32" y="247"/>
                    <a:pt x="31" y="246"/>
                    <a:pt x="31" y="246"/>
                  </a:cubicBezTo>
                  <a:cubicBezTo>
                    <a:pt x="31" y="246"/>
                    <a:pt x="30" y="245"/>
                    <a:pt x="30" y="245"/>
                  </a:cubicBezTo>
                  <a:cubicBezTo>
                    <a:pt x="30" y="245"/>
                    <a:pt x="29" y="242"/>
                    <a:pt x="29" y="242"/>
                  </a:cubicBezTo>
                  <a:cubicBezTo>
                    <a:pt x="28" y="241"/>
                    <a:pt x="28" y="241"/>
                    <a:pt x="27" y="240"/>
                  </a:cubicBezTo>
                  <a:cubicBezTo>
                    <a:pt x="27" y="240"/>
                    <a:pt x="26" y="239"/>
                    <a:pt x="26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2"/>
                    <a:pt x="26" y="239"/>
                    <a:pt x="26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6" y="238"/>
                    <a:pt x="25" y="237"/>
                    <a:pt x="25" y="236"/>
                  </a:cubicBezTo>
                  <a:cubicBezTo>
                    <a:pt x="25" y="236"/>
                    <a:pt x="25" y="236"/>
                    <a:pt x="24" y="236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3" y="233"/>
                    <a:pt x="23" y="234"/>
                    <a:pt x="22" y="233"/>
                  </a:cubicBezTo>
                  <a:cubicBezTo>
                    <a:pt x="22" y="232"/>
                    <a:pt x="21" y="230"/>
                    <a:pt x="20" y="229"/>
                  </a:cubicBezTo>
                  <a:cubicBezTo>
                    <a:pt x="20" y="228"/>
                    <a:pt x="19" y="226"/>
                    <a:pt x="19" y="226"/>
                  </a:cubicBezTo>
                  <a:cubicBezTo>
                    <a:pt x="19" y="225"/>
                    <a:pt x="17" y="223"/>
                    <a:pt x="17" y="223"/>
                  </a:cubicBezTo>
                  <a:cubicBezTo>
                    <a:pt x="17" y="223"/>
                    <a:pt x="17" y="223"/>
                    <a:pt x="17" y="223"/>
                  </a:cubicBezTo>
                  <a:cubicBezTo>
                    <a:pt x="17" y="223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2"/>
                    <a:pt x="16" y="221"/>
                    <a:pt x="16" y="220"/>
                  </a:cubicBezTo>
                  <a:cubicBezTo>
                    <a:pt x="16" y="221"/>
                    <a:pt x="18" y="224"/>
                    <a:pt x="19" y="225"/>
                  </a:cubicBezTo>
                  <a:cubicBezTo>
                    <a:pt x="19" y="226"/>
                    <a:pt x="19" y="227"/>
                    <a:pt x="20" y="227"/>
                  </a:cubicBezTo>
                  <a:cubicBezTo>
                    <a:pt x="20" y="227"/>
                    <a:pt x="20" y="228"/>
                    <a:pt x="20" y="228"/>
                  </a:cubicBezTo>
                  <a:cubicBezTo>
                    <a:pt x="20" y="228"/>
                    <a:pt x="22" y="231"/>
                    <a:pt x="22" y="231"/>
                  </a:cubicBezTo>
                  <a:cubicBezTo>
                    <a:pt x="23" y="233"/>
                    <a:pt x="24" y="234"/>
                    <a:pt x="24" y="234"/>
                  </a:cubicBezTo>
                  <a:cubicBezTo>
                    <a:pt x="25" y="236"/>
                    <a:pt x="27" y="239"/>
                    <a:pt x="27" y="240"/>
                  </a:cubicBezTo>
                  <a:cubicBezTo>
                    <a:pt x="28" y="241"/>
                    <a:pt x="28" y="242"/>
                    <a:pt x="29" y="243"/>
                  </a:cubicBezTo>
                  <a:cubicBezTo>
                    <a:pt x="30" y="243"/>
                    <a:pt x="31" y="246"/>
                    <a:pt x="31" y="246"/>
                  </a:cubicBezTo>
                  <a:cubicBezTo>
                    <a:pt x="32" y="247"/>
                    <a:pt x="32" y="247"/>
                    <a:pt x="31" y="246"/>
                  </a:cubicBezTo>
                  <a:cubicBezTo>
                    <a:pt x="31" y="246"/>
                    <a:pt x="32" y="246"/>
                    <a:pt x="32" y="246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3" y="249"/>
                    <a:pt x="34" y="249"/>
                  </a:cubicBezTo>
                  <a:cubicBezTo>
                    <a:pt x="34" y="250"/>
                    <a:pt x="34" y="250"/>
                    <a:pt x="35" y="250"/>
                  </a:cubicBezTo>
                  <a:cubicBezTo>
                    <a:pt x="35" y="250"/>
                    <a:pt x="35" y="251"/>
                    <a:pt x="35" y="251"/>
                  </a:cubicBezTo>
                  <a:cubicBezTo>
                    <a:pt x="35" y="251"/>
                    <a:pt x="35" y="251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lose/>
                  <a:moveTo>
                    <a:pt x="10" y="206"/>
                  </a:moveTo>
                  <a:cubicBezTo>
                    <a:pt x="10" y="205"/>
                    <a:pt x="9" y="204"/>
                    <a:pt x="9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9" y="202"/>
                    <a:pt x="9" y="202"/>
                    <a:pt x="9" y="202"/>
                  </a:cubicBezTo>
                  <a:cubicBezTo>
                    <a:pt x="8" y="201"/>
                    <a:pt x="8" y="202"/>
                    <a:pt x="8" y="201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0"/>
                    <a:pt x="8" y="199"/>
                    <a:pt x="7" y="199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9"/>
                    <a:pt x="7" y="198"/>
                    <a:pt x="7" y="199"/>
                  </a:cubicBezTo>
                  <a:cubicBezTo>
                    <a:pt x="7" y="198"/>
                    <a:pt x="7" y="199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200"/>
                    <a:pt x="8" y="201"/>
                  </a:cubicBezTo>
                  <a:cubicBezTo>
                    <a:pt x="8" y="201"/>
                    <a:pt x="9" y="202"/>
                    <a:pt x="9" y="202"/>
                  </a:cubicBezTo>
                  <a:cubicBezTo>
                    <a:pt x="9" y="202"/>
                    <a:pt x="9" y="204"/>
                    <a:pt x="9" y="204"/>
                  </a:cubicBezTo>
                  <a:cubicBezTo>
                    <a:pt x="9" y="204"/>
                    <a:pt x="10" y="204"/>
                    <a:pt x="10" y="20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10" y="205"/>
                    <a:pt x="10" y="206"/>
                    <a:pt x="10" y="205"/>
                  </a:cubicBezTo>
                  <a:cubicBezTo>
                    <a:pt x="10" y="205"/>
                    <a:pt x="9" y="204"/>
                    <a:pt x="9" y="204"/>
                  </a:cubicBezTo>
                  <a:cubicBezTo>
                    <a:pt x="9" y="204"/>
                    <a:pt x="8" y="202"/>
                    <a:pt x="8" y="201"/>
                  </a:cubicBezTo>
                  <a:cubicBezTo>
                    <a:pt x="8" y="201"/>
                    <a:pt x="7" y="199"/>
                    <a:pt x="8" y="199"/>
                  </a:cubicBezTo>
                  <a:cubicBezTo>
                    <a:pt x="7" y="198"/>
                    <a:pt x="8" y="199"/>
                    <a:pt x="8" y="199"/>
                  </a:cubicBezTo>
                  <a:cubicBezTo>
                    <a:pt x="8" y="199"/>
                    <a:pt x="8" y="200"/>
                    <a:pt x="8" y="200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1"/>
                    <a:pt x="8" y="201"/>
                    <a:pt x="8" y="202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2"/>
                    <a:pt x="9" y="202"/>
                    <a:pt x="9" y="202"/>
                  </a:cubicBezTo>
                  <a:cubicBezTo>
                    <a:pt x="9" y="202"/>
                    <a:pt x="9" y="204"/>
                    <a:pt x="9" y="204"/>
                  </a:cubicBezTo>
                  <a:cubicBezTo>
                    <a:pt x="9" y="204"/>
                    <a:pt x="9" y="204"/>
                    <a:pt x="9" y="204"/>
                  </a:cubicBezTo>
                  <a:cubicBezTo>
                    <a:pt x="9" y="204"/>
                    <a:pt x="9" y="203"/>
                    <a:pt x="9" y="203"/>
                  </a:cubicBezTo>
                  <a:cubicBezTo>
                    <a:pt x="9" y="203"/>
                    <a:pt x="8" y="202"/>
                    <a:pt x="8" y="202"/>
                  </a:cubicBezTo>
                  <a:cubicBezTo>
                    <a:pt x="9" y="202"/>
                    <a:pt x="9" y="205"/>
                    <a:pt x="9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4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lose/>
                  <a:moveTo>
                    <a:pt x="6" y="195"/>
                  </a:moveTo>
                  <a:cubicBezTo>
                    <a:pt x="5" y="191"/>
                    <a:pt x="4" y="187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4" y="186"/>
                  </a:cubicBezTo>
                  <a:cubicBezTo>
                    <a:pt x="4" y="186"/>
                    <a:pt x="4" y="186"/>
                    <a:pt x="4" y="186"/>
                  </a:cubicBezTo>
                  <a:cubicBezTo>
                    <a:pt x="4" y="186"/>
                    <a:pt x="4" y="186"/>
                    <a:pt x="4" y="186"/>
                  </a:cubicBezTo>
                  <a:cubicBezTo>
                    <a:pt x="4" y="186"/>
                    <a:pt x="5" y="188"/>
                    <a:pt x="5" y="188"/>
                  </a:cubicBezTo>
                  <a:cubicBezTo>
                    <a:pt x="5" y="189"/>
                    <a:pt x="5" y="190"/>
                    <a:pt x="5" y="191"/>
                  </a:cubicBezTo>
                  <a:cubicBezTo>
                    <a:pt x="6" y="192"/>
                    <a:pt x="6" y="193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5" y="191"/>
                    <a:pt x="6" y="191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5" y="191"/>
                    <a:pt x="5" y="190"/>
                    <a:pt x="5" y="191"/>
                  </a:cubicBezTo>
                  <a:cubicBezTo>
                    <a:pt x="6" y="192"/>
                    <a:pt x="5" y="191"/>
                    <a:pt x="5" y="190"/>
                  </a:cubicBezTo>
                  <a:cubicBezTo>
                    <a:pt x="5" y="191"/>
                    <a:pt x="5" y="191"/>
                    <a:pt x="6" y="192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3"/>
                    <a:pt x="6" y="194"/>
                    <a:pt x="6" y="194"/>
                  </a:cubicBezTo>
                  <a:cubicBezTo>
                    <a:pt x="6" y="195"/>
                    <a:pt x="7" y="196"/>
                    <a:pt x="7" y="196"/>
                  </a:cubicBezTo>
                  <a:cubicBezTo>
                    <a:pt x="6" y="196"/>
                    <a:pt x="6" y="194"/>
                    <a:pt x="6" y="194"/>
                  </a:cubicBezTo>
                  <a:cubicBezTo>
                    <a:pt x="6" y="194"/>
                    <a:pt x="7" y="196"/>
                    <a:pt x="6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95"/>
                    <a:pt x="6" y="195"/>
                    <a:pt x="6" y="195"/>
                  </a:cubicBezTo>
                  <a:close/>
                  <a:moveTo>
                    <a:pt x="0" y="157"/>
                  </a:moveTo>
                  <a:cubicBezTo>
                    <a:pt x="0" y="158"/>
                    <a:pt x="0" y="160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3"/>
                    <a:pt x="1" y="164"/>
                    <a:pt x="1" y="164"/>
                  </a:cubicBezTo>
                  <a:cubicBezTo>
                    <a:pt x="1" y="164"/>
                    <a:pt x="1" y="165"/>
                    <a:pt x="1" y="164"/>
                  </a:cubicBezTo>
                  <a:cubicBezTo>
                    <a:pt x="1" y="165"/>
                    <a:pt x="1" y="163"/>
                    <a:pt x="1" y="163"/>
                  </a:cubicBezTo>
                  <a:cubicBezTo>
                    <a:pt x="1" y="163"/>
                    <a:pt x="1" y="160"/>
                    <a:pt x="1" y="160"/>
                  </a:cubicBezTo>
                  <a:cubicBezTo>
                    <a:pt x="1" y="159"/>
                    <a:pt x="1" y="155"/>
                    <a:pt x="1" y="155"/>
                  </a:cubicBezTo>
                  <a:cubicBezTo>
                    <a:pt x="1" y="153"/>
                    <a:pt x="0" y="147"/>
                    <a:pt x="1" y="146"/>
                  </a:cubicBezTo>
                  <a:cubicBezTo>
                    <a:pt x="1" y="147"/>
                    <a:pt x="1" y="144"/>
                    <a:pt x="1" y="147"/>
                  </a:cubicBezTo>
                  <a:cubicBezTo>
                    <a:pt x="1" y="148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7"/>
                    <a:pt x="2" y="148"/>
                  </a:cubicBezTo>
                  <a:cubicBezTo>
                    <a:pt x="2" y="148"/>
                    <a:pt x="2" y="149"/>
                    <a:pt x="2" y="148"/>
                  </a:cubicBezTo>
                  <a:cubicBezTo>
                    <a:pt x="2" y="148"/>
                    <a:pt x="2" y="147"/>
                    <a:pt x="2" y="146"/>
                  </a:cubicBezTo>
                  <a:cubicBezTo>
                    <a:pt x="2" y="147"/>
                    <a:pt x="2" y="148"/>
                    <a:pt x="2" y="148"/>
                  </a:cubicBezTo>
                  <a:cubicBezTo>
                    <a:pt x="2" y="148"/>
                    <a:pt x="3" y="149"/>
                    <a:pt x="3" y="148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8"/>
                    <a:pt x="4" y="145"/>
                    <a:pt x="4" y="145"/>
                  </a:cubicBezTo>
                  <a:cubicBezTo>
                    <a:pt x="4" y="146"/>
                    <a:pt x="4" y="145"/>
                    <a:pt x="4" y="145"/>
                  </a:cubicBezTo>
                  <a:cubicBezTo>
                    <a:pt x="4" y="146"/>
                    <a:pt x="5" y="142"/>
                    <a:pt x="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2"/>
                    <a:pt x="6" y="138"/>
                    <a:pt x="6" y="139"/>
                  </a:cubicBezTo>
                  <a:cubicBezTo>
                    <a:pt x="6" y="139"/>
                    <a:pt x="6" y="138"/>
                    <a:pt x="6" y="138"/>
                  </a:cubicBezTo>
                  <a:cubicBezTo>
                    <a:pt x="6" y="137"/>
                    <a:pt x="7" y="135"/>
                    <a:pt x="7" y="135"/>
                  </a:cubicBezTo>
                  <a:cubicBezTo>
                    <a:pt x="7" y="134"/>
                    <a:pt x="7" y="135"/>
                    <a:pt x="7" y="135"/>
                  </a:cubicBezTo>
                  <a:cubicBezTo>
                    <a:pt x="7" y="135"/>
                    <a:pt x="6" y="134"/>
                    <a:pt x="6" y="134"/>
                  </a:cubicBezTo>
                  <a:cubicBezTo>
                    <a:pt x="6" y="133"/>
                    <a:pt x="6" y="134"/>
                    <a:pt x="6" y="133"/>
                  </a:cubicBezTo>
                  <a:cubicBezTo>
                    <a:pt x="6" y="134"/>
                    <a:pt x="7" y="132"/>
                    <a:pt x="7" y="132"/>
                  </a:cubicBezTo>
                  <a:cubicBezTo>
                    <a:pt x="8" y="131"/>
                    <a:pt x="7" y="130"/>
                    <a:pt x="7" y="130"/>
                  </a:cubicBezTo>
                  <a:cubicBezTo>
                    <a:pt x="6" y="130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30"/>
                    <a:pt x="7" y="130"/>
                  </a:cubicBezTo>
                  <a:cubicBezTo>
                    <a:pt x="7" y="131"/>
                    <a:pt x="8" y="131"/>
                    <a:pt x="8" y="131"/>
                  </a:cubicBezTo>
                  <a:cubicBezTo>
                    <a:pt x="8" y="130"/>
                    <a:pt x="8" y="131"/>
                    <a:pt x="8" y="129"/>
                  </a:cubicBezTo>
                  <a:cubicBezTo>
                    <a:pt x="7" y="130"/>
                    <a:pt x="8" y="125"/>
                    <a:pt x="8" y="125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2"/>
                    <a:pt x="8" y="121"/>
                    <a:pt x="9" y="120"/>
                  </a:cubicBezTo>
                  <a:cubicBezTo>
                    <a:pt x="10" y="118"/>
                    <a:pt x="10" y="118"/>
                    <a:pt x="11" y="117"/>
                  </a:cubicBezTo>
                  <a:cubicBezTo>
                    <a:pt x="11" y="115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9" y="118"/>
                    <a:pt x="9" y="117"/>
                    <a:pt x="9" y="115"/>
                  </a:cubicBezTo>
                  <a:cubicBezTo>
                    <a:pt x="10" y="115"/>
                    <a:pt x="9" y="115"/>
                    <a:pt x="9" y="114"/>
                  </a:cubicBezTo>
                  <a:cubicBezTo>
                    <a:pt x="9" y="113"/>
                    <a:pt x="10" y="111"/>
                    <a:pt x="10" y="112"/>
                  </a:cubicBezTo>
                  <a:cubicBezTo>
                    <a:pt x="11" y="111"/>
                    <a:pt x="11" y="110"/>
                    <a:pt x="12" y="108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7"/>
                    <a:pt x="13" y="109"/>
                    <a:pt x="12" y="110"/>
                  </a:cubicBezTo>
                  <a:cubicBezTo>
                    <a:pt x="12" y="110"/>
                    <a:pt x="11" y="112"/>
                    <a:pt x="12" y="112"/>
                  </a:cubicBezTo>
                  <a:cubicBezTo>
                    <a:pt x="12" y="112"/>
                    <a:pt x="12" y="111"/>
                    <a:pt x="13" y="111"/>
                  </a:cubicBezTo>
                  <a:cubicBezTo>
                    <a:pt x="13" y="111"/>
                    <a:pt x="13" y="109"/>
                    <a:pt x="13" y="110"/>
                  </a:cubicBezTo>
                  <a:cubicBezTo>
                    <a:pt x="15" y="109"/>
                    <a:pt x="13" y="114"/>
                    <a:pt x="13" y="114"/>
                  </a:cubicBezTo>
                  <a:cubicBezTo>
                    <a:pt x="13" y="114"/>
                    <a:pt x="12" y="115"/>
                    <a:pt x="12" y="116"/>
                  </a:cubicBezTo>
                  <a:cubicBezTo>
                    <a:pt x="12" y="116"/>
                    <a:pt x="14" y="114"/>
                    <a:pt x="13" y="115"/>
                  </a:cubicBezTo>
                  <a:cubicBezTo>
                    <a:pt x="14" y="116"/>
                    <a:pt x="13" y="118"/>
                    <a:pt x="13" y="118"/>
                  </a:cubicBezTo>
                  <a:cubicBezTo>
                    <a:pt x="13" y="119"/>
                    <a:pt x="13" y="120"/>
                    <a:pt x="12" y="121"/>
                  </a:cubicBezTo>
                  <a:cubicBezTo>
                    <a:pt x="12" y="123"/>
                    <a:pt x="11" y="128"/>
                    <a:pt x="13" y="124"/>
                  </a:cubicBezTo>
                  <a:cubicBezTo>
                    <a:pt x="13" y="123"/>
                    <a:pt x="15" y="121"/>
                    <a:pt x="14" y="121"/>
                  </a:cubicBezTo>
                  <a:cubicBezTo>
                    <a:pt x="15" y="120"/>
                    <a:pt x="15" y="112"/>
                    <a:pt x="15" y="111"/>
                  </a:cubicBezTo>
                  <a:cubicBezTo>
                    <a:pt x="15" y="110"/>
                    <a:pt x="16" y="108"/>
                    <a:pt x="16" y="109"/>
                  </a:cubicBezTo>
                  <a:cubicBezTo>
                    <a:pt x="16" y="109"/>
                    <a:pt x="18" y="107"/>
                    <a:pt x="17" y="106"/>
                  </a:cubicBezTo>
                  <a:cubicBezTo>
                    <a:pt x="18" y="106"/>
                    <a:pt x="18" y="105"/>
                    <a:pt x="18" y="104"/>
                  </a:cubicBezTo>
                  <a:cubicBezTo>
                    <a:pt x="19" y="104"/>
                    <a:pt x="19" y="103"/>
                    <a:pt x="20" y="102"/>
                  </a:cubicBezTo>
                  <a:cubicBezTo>
                    <a:pt x="20" y="102"/>
                    <a:pt x="20" y="101"/>
                    <a:pt x="20" y="101"/>
                  </a:cubicBezTo>
                  <a:cubicBezTo>
                    <a:pt x="21" y="100"/>
                    <a:pt x="20" y="103"/>
                    <a:pt x="22" y="101"/>
                  </a:cubicBezTo>
                  <a:cubicBezTo>
                    <a:pt x="24" y="100"/>
                    <a:pt x="24" y="98"/>
                    <a:pt x="26" y="94"/>
                  </a:cubicBezTo>
                  <a:cubicBezTo>
                    <a:pt x="28" y="91"/>
                    <a:pt x="29" y="88"/>
                    <a:pt x="30" y="85"/>
                  </a:cubicBezTo>
                  <a:cubicBezTo>
                    <a:pt x="31" y="84"/>
                    <a:pt x="32" y="83"/>
                    <a:pt x="32" y="83"/>
                  </a:cubicBezTo>
                  <a:cubicBezTo>
                    <a:pt x="32" y="82"/>
                    <a:pt x="33" y="79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8"/>
                    <a:pt x="33" y="78"/>
                  </a:cubicBezTo>
                  <a:cubicBezTo>
                    <a:pt x="34" y="78"/>
                    <a:pt x="33" y="77"/>
                    <a:pt x="34" y="77"/>
                  </a:cubicBezTo>
                  <a:cubicBezTo>
                    <a:pt x="34" y="77"/>
                    <a:pt x="34" y="76"/>
                    <a:pt x="34" y="76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5" y="74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6" y="71"/>
                    <a:pt x="36" y="71"/>
                  </a:cubicBezTo>
                  <a:cubicBezTo>
                    <a:pt x="36" y="71"/>
                    <a:pt x="35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5" y="70"/>
                    <a:pt x="35" y="69"/>
                  </a:cubicBezTo>
                  <a:cubicBezTo>
                    <a:pt x="35" y="70"/>
                    <a:pt x="35" y="69"/>
                    <a:pt x="34" y="70"/>
                  </a:cubicBezTo>
                  <a:cubicBezTo>
                    <a:pt x="35" y="70"/>
                    <a:pt x="34" y="71"/>
                    <a:pt x="34" y="71"/>
                  </a:cubicBezTo>
                  <a:cubicBezTo>
                    <a:pt x="34" y="71"/>
                    <a:pt x="34" y="71"/>
                    <a:pt x="33" y="71"/>
                  </a:cubicBezTo>
                  <a:cubicBezTo>
                    <a:pt x="33" y="72"/>
                    <a:pt x="33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71"/>
                    <a:pt x="33" y="70"/>
                    <a:pt x="33" y="70"/>
                  </a:cubicBezTo>
                  <a:cubicBezTo>
                    <a:pt x="33" y="71"/>
                    <a:pt x="33" y="70"/>
                    <a:pt x="33" y="70"/>
                  </a:cubicBezTo>
                  <a:cubicBezTo>
                    <a:pt x="32" y="70"/>
                    <a:pt x="33" y="70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4" y="67"/>
                    <a:pt x="34" y="67"/>
                    <a:pt x="35" y="66"/>
                  </a:cubicBezTo>
                  <a:cubicBezTo>
                    <a:pt x="35" y="66"/>
                    <a:pt x="35" y="66"/>
                    <a:pt x="36" y="66"/>
                  </a:cubicBezTo>
                  <a:cubicBezTo>
                    <a:pt x="36" y="65"/>
                    <a:pt x="37" y="64"/>
                    <a:pt x="37" y="64"/>
                  </a:cubicBezTo>
                  <a:cubicBezTo>
                    <a:pt x="37" y="64"/>
                    <a:pt x="38" y="62"/>
                    <a:pt x="38" y="62"/>
                  </a:cubicBezTo>
                  <a:cubicBezTo>
                    <a:pt x="39" y="60"/>
                    <a:pt x="40" y="60"/>
                    <a:pt x="40" y="59"/>
                  </a:cubicBezTo>
                  <a:cubicBezTo>
                    <a:pt x="40" y="59"/>
                    <a:pt x="41" y="57"/>
                    <a:pt x="41" y="57"/>
                  </a:cubicBezTo>
                  <a:cubicBezTo>
                    <a:pt x="42" y="57"/>
                    <a:pt x="43" y="57"/>
                    <a:pt x="43" y="57"/>
                  </a:cubicBezTo>
                  <a:cubicBezTo>
                    <a:pt x="43" y="57"/>
                    <a:pt x="45" y="56"/>
                    <a:pt x="44" y="57"/>
                  </a:cubicBezTo>
                  <a:cubicBezTo>
                    <a:pt x="45" y="56"/>
                    <a:pt x="44" y="57"/>
                    <a:pt x="44" y="57"/>
                  </a:cubicBezTo>
                  <a:cubicBezTo>
                    <a:pt x="44" y="57"/>
                    <a:pt x="45" y="56"/>
                    <a:pt x="45" y="56"/>
                  </a:cubicBezTo>
                  <a:cubicBezTo>
                    <a:pt x="45" y="57"/>
                    <a:pt x="45" y="56"/>
                    <a:pt x="46" y="56"/>
                  </a:cubicBezTo>
                  <a:cubicBezTo>
                    <a:pt x="46" y="56"/>
                    <a:pt x="46" y="58"/>
                    <a:pt x="48" y="56"/>
                  </a:cubicBezTo>
                  <a:cubicBezTo>
                    <a:pt x="49" y="55"/>
                    <a:pt x="50" y="52"/>
                    <a:pt x="51" y="52"/>
                  </a:cubicBezTo>
                  <a:cubicBezTo>
                    <a:pt x="51" y="52"/>
                    <a:pt x="51" y="51"/>
                    <a:pt x="51" y="51"/>
                  </a:cubicBezTo>
                  <a:cubicBezTo>
                    <a:pt x="51" y="51"/>
                    <a:pt x="53" y="49"/>
                    <a:pt x="53" y="48"/>
                  </a:cubicBezTo>
                  <a:cubicBezTo>
                    <a:pt x="53" y="48"/>
                    <a:pt x="54" y="47"/>
                    <a:pt x="54" y="47"/>
                  </a:cubicBezTo>
                  <a:cubicBezTo>
                    <a:pt x="55" y="46"/>
                    <a:pt x="55" y="47"/>
                    <a:pt x="55" y="47"/>
                  </a:cubicBezTo>
                  <a:cubicBezTo>
                    <a:pt x="56" y="47"/>
                    <a:pt x="56" y="46"/>
                    <a:pt x="56" y="45"/>
                  </a:cubicBezTo>
                  <a:cubicBezTo>
                    <a:pt x="56" y="45"/>
                    <a:pt x="57" y="44"/>
                    <a:pt x="58" y="44"/>
                  </a:cubicBezTo>
                  <a:cubicBezTo>
                    <a:pt x="58" y="44"/>
                    <a:pt x="58" y="45"/>
                    <a:pt x="57" y="45"/>
                  </a:cubicBezTo>
                  <a:cubicBezTo>
                    <a:pt x="58" y="45"/>
                    <a:pt x="56" y="47"/>
                    <a:pt x="56" y="47"/>
                  </a:cubicBezTo>
                  <a:cubicBezTo>
                    <a:pt x="56" y="47"/>
                    <a:pt x="57" y="47"/>
                    <a:pt x="56" y="47"/>
                  </a:cubicBezTo>
                  <a:cubicBezTo>
                    <a:pt x="56" y="47"/>
                    <a:pt x="54" y="50"/>
                    <a:pt x="54" y="50"/>
                  </a:cubicBezTo>
                  <a:cubicBezTo>
                    <a:pt x="54" y="50"/>
                    <a:pt x="53" y="51"/>
                    <a:pt x="53" y="51"/>
                  </a:cubicBezTo>
                  <a:cubicBezTo>
                    <a:pt x="53" y="52"/>
                    <a:pt x="53" y="53"/>
                    <a:pt x="52" y="53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0" y="55"/>
                    <a:pt x="51" y="56"/>
                    <a:pt x="50" y="56"/>
                  </a:cubicBezTo>
                  <a:cubicBezTo>
                    <a:pt x="50" y="56"/>
                    <a:pt x="50" y="57"/>
                    <a:pt x="50" y="57"/>
                  </a:cubicBezTo>
                  <a:cubicBezTo>
                    <a:pt x="49" y="57"/>
                    <a:pt x="50" y="58"/>
                    <a:pt x="50" y="58"/>
                  </a:cubicBezTo>
                  <a:cubicBezTo>
                    <a:pt x="50" y="58"/>
                    <a:pt x="50" y="59"/>
                    <a:pt x="49" y="59"/>
                  </a:cubicBezTo>
                  <a:cubicBezTo>
                    <a:pt x="49" y="60"/>
                    <a:pt x="49" y="60"/>
                    <a:pt x="49" y="62"/>
                  </a:cubicBezTo>
                  <a:cubicBezTo>
                    <a:pt x="49" y="64"/>
                    <a:pt x="49" y="64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6"/>
                    <a:pt x="51" y="65"/>
                    <a:pt x="51" y="64"/>
                  </a:cubicBezTo>
                  <a:cubicBezTo>
                    <a:pt x="51" y="63"/>
                    <a:pt x="53" y="61"/>
                    <a:pt x="53" y="60"/>
                  </a:cubicBezTo>
                  <a:cubicBezTo>
                    <a:pt x="53" y="60"/>
                    <a:pt x="54" y="59"/>
                    <a:pt x="55" y="59"/>
                  </a:cubicBezTo>
                  <a:cubicBezTo>
                    <a:pt x="55" y="58"/>
                    <a:pt x="55" y="58"/>
                    <a:pt x="55" y="57"/>
                  </a:cubicBezTo>
                  <a:cubicBezTo>
                    <a:pt x="55" y="57"/>
                    <a:pt x="56" y="55"/>
                    <a:pt x="57" y="55"/>
                  </a:cubicBezTo>
                  <a:cubicBezTo>
                    <a:pt x="57" y="54"/>
                    <a:pt x="58" y="53"/>
                    <a:pt x="57" y="52"/>
                  </a:cubicBezTo>
                  <a:cubicBezTo>
                    <a:pt x="57" y="52"/>
                    <a:pt x="58" y="52"/>
                    <a:pt x="57" y="52"/>
                  </a:cubicBezTo>
                  <a:cubicBezTo>
                    <a:pt x="58" y="52"/>
                    <a:pt x="58" y="50"/>
                    <a:pt x="58" y="50"/>
                  </a:cubicBezTo>
                  <a:cubicBezTo>
                    <a:pt x="58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8" y="46"/>
                    <a:pt x="59" y="46"/>
                  </a:cubicBezTo>
                  <a:cubicBezTo>
                    <a:pt x="59" y="46"/>
                    <a:pt x="59" y="45"/>
                    <a:pt x="59" y="45"/>
                  </a:cubicBezTo>
                  <a:cubicBezTo>
                    <a:pt x="59" y="45"/>
                    <a:pt x="60" y="43"/>
                    <a:pt x="60" y="44"/>
                  </a:cubicBezTo>
                  <a:cubicBezTo>
                    <a:pt x="60" y="43"/>
                    <a:pt x="61" y="44"/>
                    <a:pt x="61" y="44"/>
                  </a:cubicBezTo>
                  <a:cubicBezTo>
                    <a:pt x="61" y="43"/>
                    <a:pt x="62" y="43"/>
                    <a:pt x="63" y="43"/>
                  </a:cubicBezTo>
                  <a:cubicBezTo>
                    <a:pt x="63" y="43"/>
                    <a:pt x="63" y="43"/>
                    <a:pt x="64" y="43"/>
                  </a:cubicBezTo>
                  <a:cubicBezTo>
                    <a:pt x="64" y="43"/>
                    <a:pt x="64" y="42"/>
                    <a:pt x="64" y="43"/>
                  </a:cubicBezTo>
                  <a:cubicBezTo>
                    <a:pt x="65" y="42"/>
                    <a:pt x="65" y="41"/>
                    <a:pt x="66" y="40"/>
                  </a:cubicBezTo>
                  <a:cubicBezTo>
                    <a:pt x="66" y="40"/>
                    <a:pt x="67" y="38"/>
                    <a:pt x="69" y="37"/>
                  </a:cubicBezTo>
                  <a:cubicBezTo>
                    <a:pt x="69" y="37"/>
                    <a:pt x="70" y="36"/>
                    <a:pt x="70" y="36"/>
                  </a:cubicBezTo>
                  <a:cubicBezTo>
                    <a:pt x="70" y="36"/>
                    <a:pt x="71" y="35"/>
                    <a:pt x="71" y="35"/>
                  </a:cubicBezTo>
                  <a:cubicBezTo>
                    <a:pt x="72" y="34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1" y="34"/>
                    <a:pt x="71" y="34"/>
                  </a:cubicBezTo>
                  <a:cubicBezTo>
                    <a:pt x="71" y="34"/>
                    <a:pt x="70" y="34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3"/>
                    <a:pt x="70" y="33"/>
                    <a:pt x="70" y="33"/>
                  </a:cubicBezTo>
                  <a:cubicBezTo>
                    <a:pt x="70" y="33"/>
                    <a:pt x="69" y="34"/>
                    <a:pt x="69" y="34"/>
                  </a:cubicBezTo>
                  <a:cubicBezTo>
                    <a:pt x="68" y="34"/>
                    <a:pt x="69" y="34"/>
                    <a:pt x="68" y="34"/>
                  </a:cubicBezTo>
                  <a:cubicBezTo>
                    <a:pt x="69" y="32"/>
                    <a:pt x="70" y="33"/>
                    <a:pt x="71" y="32"/>
                  </a:cubicBezTo>
                  <a:cubicBezTo>
                    <a:pt x="72" y="31"/>
                    <a:pt x="72" y="29"/>
                    <a:pt x="73" y="30"/>
                  </a:cubicBezTo>
                  <a:cubicBezTo>
                    <a:pt x="72" y="30"/>
                    <a:pt x="73" y="30"/>
                    <a:pt x="73" y="30"/>
                  </a:cubicBezTo>
                  <a:cubicBezTo>
                    <a:pt x="74" y="28"/>
                    <a:pt x="78" y="29"/>
                    <a:pt x="78" y="27"/>
                  </a:cubicBezTo>
                  <a:cubicBezTo>
                    <a:pt x="78" y="27"/>
                    <a:pt x="79" y="27"/>
                    <a:pt x="79" y="26"/>
                  </a:cubicBezTo>
                  <a:cubicBezTo>
                    <a:pt x="78" y="26"/>
                    <a:pt x="82" y="23"/>
                    <a:pt x="79" y="25"/>
                  </a:cubicBezTo>
                  <a:cubicBezTo>
                    <a:pt x="78" y="25"/>
                    <a:pt x="75" y="26"/>
                    <a:pt x="76" y="27"/>
                  </a:cubicBezTo>
                  <a:cubicBezTo>
                    <a:pt x="75" y="27"/>
                    <a:pt x="75" y="26"/>
                    <a:pt x="74" y="27"/>
                  </a:cubicBezTo>
                  <a:cubicBezTo>
                    <a:pt x="74" y="27"/>
                    <a:pt x="72" y="28"/>
                    <a:pt x="71" y="28"/>
                  </a:cubicBezTo>
                  <a:cubicBezTo>
                    <a:pt x="70" y="28"/>
                    <a:pt x="67" y="29"/>
                    <a:pt x="65" y="30"/>
                  </a:cubicBezTo>
                  <a:cubicBezTo>
                    <a:pt x="64" y="30"/>
                    <a:pt x="63" y="32"/>
                    <a:pt x="64" y="31"/>
                  </a:cubicBezTo>
                  <a:cubicBezTo>
                    <a:pt x="64" y="31"/>
                    <a:pt x="62" y="33"/>
                    <a:pt x="62" y="32"/>
                  </a:cubicBezTo>
                  <a:cubicBezTo>
                    <a:pt x="61" y="34"/>
                    <a:pt x="60" y="34"/>
                    <a:pt x="59" y="34"/>
                  </a:cubicBezTo>
                  <a:cubicBezTo>
                    <a:pt x="59" y="33"/>
                    <a:pt x="55" y="37"/>
                    <a:pt x="54" y="36"/>
                  </a:cubicBezTo>
                  <a:cubicBezTo>
                    <a:pt x="53" y="37"/>
                    <a:pt x="54" y="36"/>
                    <a:pt x="53" y="37"/>
                  </a:cubicBezTo>
                  <a:cubicBezTo>
                    <a:pt x="53" y="37"/>
                    <a:pt x="52" y="37"/>
                    <a:pt x="52" y="37"/>
                  </a:cubicBezTo>
                  <a:cubicBezTo>
                    <a:pt x="48" y="40"/>
                    <a:pt x="52" y="36"/>
                    <a:pt x="50" y="37"/>
                  </a:cubicBezTo>
                  <a:cubicBezTo>
                    <a:pt x="49" y="38"/>
                    <a:pt x="49" y="37"/>
                    <a:pt x="48" y="38"/>
                  </a:cubicBezTo>
                  <a:cubicBezTo>
                    <a:pt x="47" y="40"/>
                    <a:pt x="48" y="38"/>
                    <a:pt x="47" y="39"/>
                  </a:cubicBezTo>
                  <a:cubicBezTo>
                    <a:pt x="47" y="39"/>
                    <a:pt x="45" y="40"/>
                    <a:pt x="46" y="39"/>
                  </a:cubicBezTo>
                  <a:cubicBezTo>
                    <a:pt x="45" y="40"/>
                    <a:pt x="46" y="39"/>
                    <a:pt x="46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7"/>
                    <a:pt x="47" y="37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5" y="39"/>
                    <a:pt x="45" y="39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4" y="40"/>
                    <a:pt x="45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3" y="41"/>
                    <a:pt x="43" y="40"/>
                  </a:cubicBezTo>
                  <a:cubicBezTo>
                    <a:pt x="17" y="69"/>
                    <a:pt x="0" y="108"/>
                    <a:pt x="0" y="151"/>
                  </a:cubicBezTo>
                  <a:cubicBezTo>
                    <a:pt x="0" y="153"/>
                    <a:pt x="0" y="155"/>
                    <a:pt x="0" y="157"/>
                  </a:cubicBezTo>
                  <a:close/>
                  <a:moveTo>
                    <a:pt x="1" y="150"/>
                  </a:move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1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1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2"/>
                    <a:pt x="1" y="153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0"/>
                    <a:pt x="1" y="151"/>
                    <a:pt x="1" y="150"/>
                  </a:cubicBezTo>
                  <a:cubicBezTo>
                    <a:pt x="1" y="151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1"/>
                    <a:pt x="1" y="150"/>
                  </a:cubicBezTo>
                  <a:cubicBezTo>
                    <a:pt x="1" y="150"/>
                    <a:pt x="1" y="151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0"/>
                    <a:pt x="1" y="150"/>
                  </a:cubicBezTo>
                  <a:cubicBezTo>
                    <a:pt x="1" y="150"/>
                    <a:pt x="1" y="151"/>
                    <a:pt x="1" y="150"/>
                  </a:cubicBezTo>
                  <a:close/>
                  <a:moveTo>
                    <a:pt x="9" y="198"/>
                  </a:moveTo>
                  <a:cubicBezTo>
                    <a:pt x="9" y="198"/>
                    <a:pt x="9" y="198"/>
                    <a:pt x="8" y="198"/>
                  </a:cubicBezTo>
                  <a:cubicBezTo>
                    <a:pt x="8" y="198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6"/>
                    <a:pt x="8" y="197"/>
                    <a:pt x="8" y="197"/>
                  </a:cubicBezTo>
                  <a:cubicBezTo>
                    <a:pt x="8" y="197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7" y="196"/>
                    <a:pt x="7" y="195"/>
                    <a:pt x="7" y="195"/>
                  </a:cubicBezTo>
                  <a:cubicBezTo>
                    <a:pt x="7" y="195"/>
                    <a:pt x="7" y="195"/>
                    <a:pt x="7" y="194"/>
                  </a:cubicBezTo>
                  <a:cubicBezTo>
                    <a:pt x="7" y="194"/>
                    <a:pt x="7" y="193"/>
                    <a:pt x="7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6"/>
                    <a:pt x="7" y="195"/>
                  </a:cubicBezTo>
                  <a:cubicBezTo>
                    <a:pt x="7" y="195"/>
                    <a:pt x="7" y="196"/>
                    <a:pt x="7" y="196"/>
                  </a:cubicBezTo>
                  <a:cubicBezTo>
                    <a:pt x="8" y="197"/>
                    <a:pt x="8" y="196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200"/>
                    <a:pt x="9" y="200"/>
                    <a:pt x="9" y="201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0"/>
                    <a:pt x="9" y="201"/>
                    <a:pt x="9" y="201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0" y="202"/>
                    <a:pt x="10" y="203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9" y="200"/>
                    <a:pt x="9" y="200"/>
                    <a:pt x="9" y="199"/>
                  </a:cubicBezTo>
                  <a:cubicBezTo>
                    <a:pt x="9" y="199"/>
                    <a:pt x="9" y="199"/>
                    <a:pt x="9" y="198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9" y="198"/>
                    <a:pt x="8" y="198"/>
                    <a:pt x="9" y="198"/>
                  </a:cubicBezTo>
                  <a:close/>
                  <a:moveTo>
                    <a:pt x="12" y="211"/>
                  </a:move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1"/>
                    <a:pt x="12" y="211"/>
                  </a:cubicBezTo>
                  <a:close/>
                  <a:moveTo>
                    <a:pt x="11" y="209"/>
                  </a:moveTo>
                  <a:cubicBezTo>
                    <a:pt x="12" y="209"/>
                    <a:pt x="11" y="209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2" y="210"/>
                    <a:pt x="12" y="209"/>
                    <a:pt x="12" y="209"/>
                  </a:cubicBezTo>
                  <a:cubicBezTo>
                    <a:pt x="12" y="209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1"/>
                  </a:cubicBezTo>
                  <a:cubicBezTo>
                    <a:pt x="12" y="210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13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1" y="209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09"/>
                    <a:pt x="11" y="209"/>
                    <a:pt x="11" y="209"/>
                  </a:cubicBezTo>
                  <a:close/>
                  <a:moveTo>
                    <a:pt x="13" y="213"/>
                  </a:move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3"/>
                    <a:pt x="13" y="214"/>
                  </a:cubicBezTo>
                  <a:cubicBezTo>
                    <a:pt x="13" y="213"/>
                    <a:pt x="13" y="213"/>
                    <a:pt x="13" y="214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5"/>
                    <a:pt x="13" y="215"/>
                  </a:cubicBezTo>
                  <a:cubicBezTo>
                    <a:pt x="13" y="215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7"/>
                    <a:pt x="14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5" y="217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7"/>
                    <a:pt x="15" y="217"/>
                  </a:cubicBezTo>
                  <a:cubicBezTo>
                    <a:pt x="15" y="217"/>
                    <a:pt x="15" y="217"/>
                    <a:pt x="14" y="217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5"/>
                  </a:cubicBezTo>
                  <a:cubicBezTo>
                    <a:pt x="14" y="215"/>
                    <a:pt x="14" y="215"/>
                    <a:pt x="13" y="215"/>
                  </a:cubicBezTo>
                  <a:cubicBezTo>
                    <a:pt x="13" y="215"/>
                    <a:pt x="13" y="215"/>
                    <a:pt x="13" y="215"/>
                  </a:cubicBezTo>
                  <a:cubicBezTo>
                    <a:pt x="13" y="215"/>
                    <a:pt x="13" y="214"/>
                    <a:pt x="13" y="214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4"/>
                    <a:pt x="13" y="213"/>
                    <a:pt x="13" y="213"/>
                  </a:cubicBezTo>
                  <a:close/>
                  <a:moveTo>
                    <a:pt x="17" y="223"/>
                  </a:moveTo>
                  <a:cubicBezTo>
                    <a:pt x="17" y="222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2"/>
                    <a:pt x="17" y="221"/>
                    <a:pt x="17" y="221"/>
                  </a:cubicBezTo>
                  <a:cubicBezTo>
                    <a:pt x="17" y="221"/>
                    <a:pt x="16" y="221"/>
                    <a:pt x="16" y="221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19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8"/>
                    <a:pt x="15" y="217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6" y="219"/>
                    <a:pt x="15" y="219"/>
                    <a:pt x="16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6" y="221"/>
                    <a:pt x="16" y="221"/>
                  </a:cubicBezTo>
                  <a:cubicBezTo>
                    <a:pt x="16" y="221"/>
                    <a:pt x="16" y="221"/>
                    <a:pt x="16" y="221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7" y="222"/>
                    <a:pt x="17" y="221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2"/>
                    <a:pt x="17" y="223"/>
                    <a:pt x="17" y="223"/>
                  </a:cubicBezTo>
                  <a:cubicBezTo>
                    <a:pt x="17" y="223"/>
                    <a:pt x="17" y="223"/>
                    <a:pt x="17" y="223"/>
                  </a:cubicBezTo>
                  <a:cubicBezTo>
                    <a:pt x="17" y="223"/>
                    <a:pt x="17" y="223"/>
                    <a:pt x="17" y="223"/>
                  </a:cubicBezTo>
                  <a:cubicBezTo>
                    <a:pt x="17" y="223"/>
                    <a:pt x="17" y="223"/>
                    <a:pt x="17" y="223"/>
                  </a:cubicBezTo>
                  <a:close/>
                  <a:moveTo>
                    <a:pt x="37" y="252"/>
                  </a:moveTo>
                  <a:cubicBezTo>
                    <a:pt x="36" y="252"/>
                    <a:pt x="36" y="252"/>
                    <a:pt x="37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1"/>
                    <a:pt x="36" y="251"/>
                    <a:pt x="36" y="251"/>
                  </a:cubicBezTo>
                  <a:cubicBezTo>
                    <a:pt x="36" y="251"/>
                    <a:pt x="36" y="251"/>
                    <a:pt x="36" y="251"/>
                  </a:cubicBezTo>
                  <a:cubicBezTo>
                    <a:pt x="36" y="252"/>
                    <a:pt x="36" y="251"/>
                    <a:pt x="36" y="251"/>
                  </a:cubicBezTo>
                  <a:cubicBezTo>
                    <a:pt x="36" y="252"/>
                    <a:pt x="36" y="251"/>
                    <a:pt x="36" y="251"/>
                  </a:cubicBezTo>
                  <a:cubicBezTo>
                    <a:pt x="36" y="251"/>
                    <a:pt x="35" y="251"/>
                    <a:pt x="35" y="251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5" y="251"/>
                    <a:pt x="35" y="250"/>
                    <a:pt x="35" y="250"/>
                  </a:cubicBezTo>
                  <a:cubicBezTo>
                    <a:pt x="35" y="250"/>
                    <a:pt x="35" y="250"/>
                    <a:pt x="34" y="249"/>
                  </a:cubicBezTo>
                  <a:cubicBezTo>
                    <a:pt x="34" y="250"/>
                    <a:pt x="34" y="249"/>
                    <a:pt x="34" y="249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7"/>
                    <a:pt x="33" y="247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3" y="247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9"/>
                    <a:pt x="34" y="249"/>
                  </a:cubicBezTo>
                  <a:cubicBezTo>
                    <a:pt x="34" y="249"/>
                    <a:pt x="34" y="250"/>
                    <a:pt x="35" y="250"/>
                  </a:cubicBezTo>
                  <a:cubicBezTo>
                    <a:pt x="35" y="250"/>
                    <a:pt x="35" y="250"/>
                    <a:pt x="35" y="251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5" y="251"/>
                    <a:pt x="36" y="251"/>
                    <a:pt x="36" y="251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7" y="252"/>
                    <a:pt x="37" y="252"/>
                    <a:pt x="37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3"/>
                    <a:pt x="38" y="253"/>
                    <a:pt x="37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3"/>
                    <a:pt x="37" y="252"/>
                    <a:pt x="37" y="252"/>
                  </a:cubicBezTo>
                  <a:close/>
                  <a:moveTo>
                    <a:pt x="37" y="253"/>
                  </a:moveTo>
                  <a:cubicBezTo>
                    <a:pt x="37" y="253"/>
                    <a:pt x="37" y="253"/>
                    <a:pt x="37" y="253"/>
                  </a:cubicBezTo>
                  <a:cubicBezTo>
                    <a:pt x="37" y="252"/>
                    <a:pt x="37" y="253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3"/>
                    <a:pt x="37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3"/>
                    <a:pt x="38" y="253"/>
                    <a:pt x="38" y="253"/>
                  </a:cubicBezTo>
                  <a:cubicBezTo>
                    <a:pt x="38" y="253"/>
                    <a:pt x="38" y="253"/>
                    <a:pt x="38" y="253"/>
                  </a:cubicBezTo>
                  <a:cubicBezTo>
                    <a:pt x="38" y="253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9" y="254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8" y="254"/>
                    <a:pt x="38" y="254"/>
                    <a:pt x="38" y="253"/>
                  </a:cubicBezTo>
                  <a:cubicBezTo>
                    <a:pt x="38" y="253"/>
                    <a:pt x="38" y="253"/>
                    <a:pt x="38" y="253"/>
                  </a:cubicBezTo>
                  <a:cubicBezTo>
                    <a:pt x="37" y="253"/>
                    <a:pt x="38" y="253"/>
                    <a:pt x="37" y="253"/>
                  </a:cubicBezTo>
                  <a:cubicBezTo>
                    <a:pt x="37" y="253"/>
                    <a:pt x="37" y="253"/>
                    <a:pt x="37" y="253"/>
                  </a:cubicBezTo>
                  <a:close/>
                  <a:moveTo>
                    <a:pt x="26" y="104"/>
                  </a:moveTo>
                  <a:cubicBezTo>
                    <a:pt x="26" y="104"/>
                    <a:pt x="27" y="104"/>
                    <a:pt x="27" y="104"/>
                  </a:cubicBezTo>
                  <a:cubicBezTo>
                    <a:pt x="26" y="104"/>
                    <a:pt x="27" y="103"/>
                    <a:pt x="27" y="104"/>
                  </a:cubicBezTo>
                  <a:cubicBezTo>
                    <a:pt x="27" y="104"/>
                    <a:pt x="27" y="103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8" y="103"/>
                    <a:pt x="28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28" y="103"/>
                    <a:pt x="28" y="104"/>
                  </a:cubicBezTo>
                  <a:cubicBezTo>
                    <a:pt x="27" y="104"/>
                    <a:pt x="28" y="104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7" y="105"/>
                    <a:pt x="28" y="105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7"/>
                    <a:pt x="28" y="106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8"/>
                    <a:pt x="28" y="108"/>
                    <a:pt x="27" y="108"/>
                  </a:cubicBezTo>
                  <a:cubicBezTo>
                    <a:pt x="27" y="108"/>
                    <a:pt x="27" y="109"/>
                    <a:pt x="27" y="109"/>
                  </a:cubicBezTo>
                  <a:cubicBezTo>
                    <a:pt x="27" y="109"/>
                    <a:pt x="27" y="110"/>
                    <a:pt x="27" y="110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2"/>
                    <a:pt x="27" y="112"/>
                  </a:cubicBezTo>
                  <a:cubicBezTo>
                    <a:pt x="27" y="112"/>
                    <a:pt x="27" y="111"/>
                    <a:pt x="27" y="112"/>
                  </a:cubicBezTo>
                  <a:cubicBezTo>
                    <a:pt x="27" y="111"/>
                    <a:pt x="27" y="111"/>
                    <a:pt x="26" y="111"/>
                  </a:cubicBezTo>
                  <a:cubicBezTo>
                    <a:pt x="27" y="111"/>
                    <a:pt x="26" y="111"/>
                    <a:pt x="26" y="111"/>
                  </a:cubicBezTo>
                  <a:cubicBezTo>
                    <a:pt x="27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5" y="116"/>
                    <a:pt x="25" y="116"/>
                    <a:pt x="24" y="121"/>
                  </a:cubicBezTo>
                  <a:cubicBezTo>
                    <a:pt x="24" y="121"/>
                    <a:pt x="24" y="122"/>
                    <a:pt x="24" y="122"/>
                  </a:cubicBezTo>
                  <a:cubicBezTo>
                    <a:pt x="24" y="122"/>
                    <a:pt x="23" y="122"/>
                    <a:pt x="23" y="122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23" y="121"/>
                    <a:pt x="24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1"/>
                    <a:pt x="23" y="121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2" y="122"/>
                    <a:pt x="22" y="121"/>
                    <a:pt x="22" y="122"/>
                  </a:cubicBezTo>
                  <a:cubicBezTo>
                    <a:pt x="22" y="122"/>
                    <a:pt x="22" y="122"/>
                    <a:pt x="21" y="123"/>
                  </a:cubicBezTo>
                  <a:cubicBezTo>
                    <a:pt x="21" y="123"/>
                    <a:pt x="21" y="124"/>
                    <a:pt x="21" y="124"/>
                  </a:cubicBezTo>
                  <a:cubicBezTo>
                    <a:pt x="21" y="124"/>
                    <a:pt x="20" y="124"/>
                    <a:pt x="20" y="124"/>
                  </a:cubicBezTo>
                  <a:cubicBezTo>
                    <a:pt x="20" y="125"/>
                    <a:pt x="20" y="124"/>
                    <a:pt x="20" y="124"/>
                  </a:cubicBezTo>
                  <a:cubicBezTo>
                    <a:pt x="20" y="124"/>
                    <a:pt x="20" y="123"/>
                    <a:pt x="20" y="123"/>
                  </a:cubicBezTo>
                  <a:cubicBezTo>
                    <a:pt x="20" y="122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7"/>
                    <a:pt x="19" y="127"/>
                  </a:cubicBezTo>
                  <a:cubicBezTo>
                    <a:pt x="19" y="127"/>
                    <a:pt x="18" y="128"/>
                    <a:pt x="18" y="128"/>
                  </a:cubicBezTo>
                  <a:cubicBezTo>
                    <a:pt x="18" y="127"/>
                    <a:pt x="18" y="127"/>
                    <a:pt x="18" y="126"/>
                  </a:cubicBezTo>
                  <a:cubicBezTo>
                    <a:pt x="18" y="126"/>
                    <a:pt x="18" y="125"/>
                    <a:pt x="18" y="125"/>
                  </a:cubicBezTo>
                  <a:cubicBezTo>
                    <a:pt x="18" y="125"/>
                    <a:pt x="18" y="125"/>
                    <a:pt x="19" y="124"/>
                  </a:cubicBezTo>
                  <a:cubicBezTo>
                    <a:pt x="18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3"/>
                  </a:cubicBezTo>
                  <a:cubicBezTo>
                    <a:pt x="19" y="123"/>
                    <a:pt x="18" y="123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6" y="125"/>
                    <a:pt x="16" y="125"/>
                    <a:pt x="15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5" y="125"/>
                    <a:pt x="16" y="122"/>
                    <a:pt x="17" y="122"/>
                  </a:cubicBezTo>
                  <a:cubicBezTo>
                    <a:pt x="17" y="123"/>
                    <a:pt x="18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0"/>
                    <a:pt x="19" y="120"/>
                  </a:cubicBezTo>
                  <a:cubicBezTo>
                    <a:pt x="19" y="120"/>
                    <a:pt x="20" y="119"/>
                    <a:pt x="20" y="119"/>
                  </a:cubicBezTo>
                  <a:cubicBezTo>
                    <a:pt x="21" y="118"/>
                    <a:pt x="21" y="115"/>
                    <a:pt x="21" y="116"/>
                  </a:cubicBezTo>
                  <a:cubicBezTo>
                    <a:pt x="21" y="116"/>
                    <a:pt x="21" y="117"/>
                    <a:pt x="21" y="117"/>
                  </a:cubicBezTo>
                  <a:cubicBezTo>
                    <a:pt x="21" y="117"/>
                    <a:pt x="21" y="118"/>
                    <a:pt x="22" y="117"/>
                  </a:cubicBezTo>
                  <a:cubicBezTo>
                    <a:pt x="22" y="117"/>
                    <a:pt x="22" y="116"/>
                    <a:pt x="22" y="116"/>
                  </a:cubicBezTo>
                  <a:cubicBezTo>
                    <a:pt x="23" y="115"/>
                    <a:pt x="26" y="109"/>
                    <a:pt x="25" y="108"/>
                  </a:cubicBezTo>
                  <a:cubicBezTo>
                    <a:pt x="26" y="108"/>
                    <a:pt x="26" y="107"/>
                    <a:pt x="26" y="107"/>
                  </a:cubicBezTo>
                  <a:cubicBezTo>
                    <a:pt x="25" y="106"/>
                    <a:pt x="26" y="105"/>
                    <a:pt x="26" y="104"/>
                  </a:cubicBezTo>
                  <a:close/>
                  <a:moveTo>
                    <a:pt x="31" y="91"/>
                  </a:move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92"/>
                    <a:pt x="31" y="93"/>
                    <a:pt x="31" y="93"/>
                  </a:cubicBezTo>
                  <a:cubicBezTo>
                    <a:pt x="32" y="92"/>
                    <a:pt x="32" y="93"/>
                    <a:pt x="32" y="93"/>
                  </a:cubicBezTo>
                  <a:cubicBezTo>
                    <a:pt x="32" y="93"/>
                    <a:pt x="32" y="93"/>
                    <a:pt x="32" y="94"/>
                  </a:cubicBezTo>
                  <a:cubicBezTo>
                    <a:pt x="33" y="94"/>
                    <a:pt x="33" y="93"/>
                    <a:pt x="34" y="93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2" y="96"/>
                  </a:cubicBezTo>
                  <a:cubicBezTo>
                    <a:pt x="32" y="96"/>
                    <a:pt x="31" y="97"/>
                    <a:pt x="31" y="97"/>
                  </a:cubicBezTo>
                  <a:cubicBezTo>
                    <a:pt x="31" y="98"/>
                    <a:pt x="31" y="99"/>
                    <a:pt x="31" y="99"/>
                  </a:cubicBezTo>
                  <a:cubicBezTo>
                    <a:pt x="31" y="99"/>
                    <a:pt x="31" y="100"/>
                    <a:pt x="31" y="99"/>
                  </a:cubicBezTo>
                  <a:cubicBezTo>
                    <a:pt x="30" y="100"/>
                    <a:pt x="30" y="99"/>
                    <a:pt x="30" y="99"/>
                  </a:cubicBezTo>
                  <a:cubicBezTo>
                    <a:pt x="30" y="99"/>
                    <a:pt x="29" y="99"/>
                    <a:pt x="29" y="99"/>
                  </a:cubicBezTo>
                  <a:cubicBezTo>
                    <a:pt x="29" y="99"/>
                    <a:pt x="28" y="100"/>
                    <a:pt x="28" y="100"/>
                  </a:cubicBezTo>
                  <a:cubicBezTo>
                    <a:pt x="28" y="100"/>
                    <a:pt x="28" y="99"/>
                    <a:pt x="28" y="99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1"/>
                    <a:pt x="28" y="101"/>
                  </a:cubicBezTo>
                  <a:cubicBezTo>
                    <a:pt x="28" y="102"/>
                    <a:pt x="27" y="103"/>
                    <a:pt x="27" y="103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0"/>
                    <a:pt x="27" y="100"/>
                  </a:cubicBezTo>
                  <a:cubicBezTo>
                    <a:pt x="27" y="100"/>
                    <a:pt x="27" y="99"/>
                    <a:pt x="27" y="99"/>
                  </a:cubicBezTo>
                  <a:cubicBezTo>
                    <a:pt x="27" y="99"/>
                    <a:pt x="28" y="98"/>
                    <a:pt x="28" y="98"/>
                  </a:cubicBezTo>
                  <a:cubicBezTo>
                    <a:pt x="28" y="98"/>
                    <a:pt x="28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30" y="95"/>
                    <a:pt x="30" y="94"/>
                    <a:pt x="30" y="94"/>
                  </a:cubicBezTo>
                  <a:cubicBezTo>
                    <a:pt x="30" y="94"/>
                    <a:pt x="30" y="93"/>
                    <a:pt x="30" y="93"/>
                  </a:cubicBezTo>
                  <a:cubicBezTo>
                    <a:pt x="31" y="92"/>
                    <a:pt x="30" y="92"/>
                    <a:pt x="30" y="91"/>
                  </a:cubicBezTo>
                  <a:cubicBezTo>
                    <a:pt x="30" y="91"/>
                    <a:pt x="31" y="90"/>
                    <a:pt x="31" y="91"/>
                  </a:cubicBezTo>
                  <a:cubicBezTo>
                    <a:pt x="31" y="90"/>
                    <a:pt x="31" y="90"/>
                    <a:pt x="31" y="91"/>
                  </a:cubicBezTo>
                  <a:close/>
                  <a:moveTo>
                    <a:pt x="17" y="126"/>
                  </a:moveTo>
                  <a:cubicBezTo>
                    <a:pt x="17" y="126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9"/>
                  </a:cubicBezTo>
                  <a:cubicBezTo>
                    <a:pt x="16" y="129"/>
                    <a:pt x="15" y="129"/>
                    <a:pt x="15" y="129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5" y="129"/>
                    <a:pt x="15" y="12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9"/>
                    <a:pt x="15" y="129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6"/>
                    <a:pt x="16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7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5"/>
                  </a:cubicBezTo>
                  <a:cubicBezTo>
                    <a:pt x="17" y="126"/>
                    <a:pt x="17" y="125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6"/>
                    <a:pt x="17" y="126"/>
                  </a:cubicBezTo>
                  <a:close/>
                  <a:moveTo>
                    <a:pt x="14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28"/>
                    <a:pt x="14" y="127"/>
                    <a:pt x="14" y="128"/>
                  </a:cubicBezTo>
                  <a:cubicBezTo>
                    <a:pt x="14" y="128"/>
                    <a:pt x="14" y="127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8"/>
                    <a:pt x="14" y="128"/>
                    <a:pt x="15" y="128"/>
                  </a:cubicBezTo>
                  <a:cubicBezTo>
                    <a:pt x="14" y="128"/>
                    <a:pt x="15" y="128"/>
                    <a:pt x="15" y="129"/>
                  </a:cubicBezTo>
                  <a:cubicBezTo>
                    <a:pt x="15" y="129"/>
                    <a:pt x="15" y="129"/>
                    <a:pt x="14" y="129"/>
                  </a:cubicBezTo>
                  <a:cubicBezTo>
                    <a:pt x="15" y="129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1"/>
                  </a:cubicBezTo>
                  <a:cubicBezTo>
                    <a:pt x="14" y="130"/>
                    <a:pt x="14" y="131"/>
                    <a:pt x="14" y="131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131"/>
                    <a:pt x="14" y="132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2"/>
                    <a:pt x="14" y="133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3" y="133"/>
                    <a:pt x="13" y="133"/>
                  </a:cubicBezTo>
                  <a:cubicBezTo>
                    <a:pt x="13" y="133"/>
                    <a:pt x="13" y="134"/>
                    <a:pt x="13" y="134"/>
                  </a:cubicBezTo>
                  <a:cubicBezTo>
                    <a:pt x="13" y="134"/>
                    <a:pt x="13" y="133"/>
                    <a:pt x="13" y="133"/>
                  </a:cubicBezTo>
                  <a:cubicBezTo>
                    <a:pt x="13" y="133"/>
                    <a:pt x="13" y="133"/>
                    <a:pt x="13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0"/>
                    <a:pt x="13" y="130"/>
                    <a:pt x="14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3" y="128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lose/>
                  <a:moveTo>
                    <a:pt x="37" y="69"/>
                  </a:moveTo>
                  <a:cubicBezTo>
                    <a:pt x="38" y="68"/>
                    <a:pt x="38" y="69"/>
                    <a:pt x="37" y="69"/>
                  </a:cubicBezTo>
                  <a:cubicBezTo>
                    <a:pt x="38" y="70"/>
                    <a:pt x="37" y="71"/>
                    <a:pt x="37" y="71"/>
                  </a:cubicBezTo>
                  <a:cubicBezTo>
                    <a:pt x="37" y="71"/>
                    <a:pt x="36" y="74"/>
                    <a:pt x="36" y="74"/>
                  </a:cubicBezTo>
                  <a:cubicBezTo>
                    <a:pt x="36" y="74"/>
                    <a:pt x="36" y="75"/>
                    <a:pt x="36" y="75"/>
                  </a:cubicBezTo>
                  <a:cubicBezTo>
                    <a:pt x="36" y="76"/>
                    <a:pt x="36" y="78"/>
                    <a:pt x="36" y="78"/>
                  </a:cubicBezTo>
                  <a:cubicBezTo>
                    <a:pt x="36" y="78"/>
                    <a:pt x="36" y="79"/>
                    <a:pt x="36" y="79"/>
                  </a:cubicBezTo>
                  <a:cubicBezTo>
                    <a:pt x="36" y="79"/>
                    <a:pt x="36" y="79"/>
                    <a:pt x="36" y="80"/>
                  </a:cubicBezTo>
                  <a:cubicBezTo>
                    <a:pt x="36" y="80"/>
                    <a:pt x="36" y="79"/>
                    <a:pt x="35" y="80"/>
                  </a:cubicBezTo>
                  <a:cubicBezTo>
                    <a:pt x="35" y="79"/>
                    <a:pt x="34" y="80"/>
                    <a:pt x="34" y="80"/>
                  </a:cubicBezTo>
                  <a:cubicBezTo>
                    <a:pt x="34" y="81"/>
                    <a:pt x="33" y="83"/>
                    <a:pt x="33" y="83"/>
                  </a:cubicBezTo>
                  <a:cubicBezTo>
                    <a:pt x="34" y="83"/>
                    <a:pt x="33" y="84"/>
                    <a:pt x="33" y="84"/>
                  </a:cubicBezTo>
                  <a:cubicBezTo>
                    <a:pt x="33" y="85"/>
                    <a:pt x="33" y="85"/>
                    <a:pt x="33" y="86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88"/>
                    <a:pt x="33" y="87"/>
                    <a:pt x="33" y="87"/>
                  </a:cubicBezTo>
                  <a:cubicBezTo>
                    <a:pt x="33" y="87"/>
                    <a:pt x="32" y="87"/>
                    <a:pt x="32" y="88"/>
                  </a:cubicBezTo>
                  <a:cubicBezTo>
                    <a:pt x="31" y="89"/>
                    <a:pt x="32" y="87"/>
                    <a:pt x="32" y="87"/>
                  </a:cubicBezTo>
                  <a:cubicBezTo>
                    <a:pt x="32" y="86"/>
                    <a:pt x="32" y="87"/>
                    <a:pt x="32" y="86"/>
                  </a:cubicBezTo>
                  <a:cubicBezTo>
                    <a:pt x="32" y="86"/>
                    <a:pt x="33" y="85"/>
                    <a:pt x="33" y="85"/>
                  </a:cubicBezTo>
                  <a:cubicBezTo>
                    <a:pt x="33" y="85"/>
                    <a:pt x="33" y="83"/>
                    <a:pt x="33" y="83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4" y="81"/>
                    <a:pt x="34" y="79"/>
                    <a:pt x="35" y="77"/>
                  </a:cubicBezTo>
                  <a:cubicBezTo>
                    <a:pt x="35" y="77"/>
                    <a:pt x="35" y="76"/>
                    <a:pt x="35" y="75"/>
                  </a:cubicBezTo>
                  <a:cubicBezTo>
                    <a:pt x="35" y="75"/>
                    <a:pt x="36" y="74"/>
                    <a:pt x="36" y="73"/>
                  </a:cubicBezTo>
                  <a:cubicBezTo>
                    <a:pt x="36" y="73"/>
                    <a:pt x="36" y="72"/>
                    <a:pt x="36" y="72"/>
                  </a:cubicBezTo>
                  <a:cubicBezTo>
                    <a:pt x="36" y="72"/>
                    <a:pt x="37" y="70"/>
                    <a:pt x="37" y="70"/>
                  </a:cubicBezTo>
                  <a:cubicBezTo>
                    <a:pt x="37" y="70"/>
                    <a:pt x="37" y="69"/>
                    <a:pt x="37" y="69"/>
                  </a:cubicBezTo>
                  <a:close/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1" y="36"/>
                    <a:pt x="51" y="35"/>
                  </a:cubicBezTo>
                  <a:cubicBezTo>
                    <a:pt x="51" y="36"/>
                    <a:pt x="51" y="35"/>
                    <a:pt x="51" y="35"/>
                  </a:cubicBezTo>
                  <a:cubicBezTo>
                    <a:pt x="51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51" y="35"/>
                  </a:move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0" y="35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9" y="36"/>
                    <a:pt x="49" y="36"/>
                  </a:cubicBezTo>
                  <a:cubicBezTo>
                    <a:pt x="49" y="36"/>
                    <a:pt x="49" y="36"/>
                    <a:pt x="49" y="35"/>
                  </a:cubicBezTo>
                  <a:cubicBezTo>
                    <a:pt x="49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rgbClr val="FFFFFF"/>
                </a:gs>
                <a:gs pos="0">
                  <a:srgbClr val="FFFFFF"/>
                </a:gs>
                <a:gs pos="100000">
                  <a:srgbClr val="A1A1A1"/>
                </a:gs>
              </a:gsLst>
              <a:lin ang="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60" name="组合 6"/>
          <p:cNvGrpSpPr/>
          <p:nvPr/>
        </p:nvGrpSpPr>
        <p:grpSpPr bwMode="auto">
          <a:xfrm>
            <a:off x="2352675" y="1997075"/>
            <a:ext cx="1855788" cy="1855788"/>
            <a:chOff x="554049" y="1812925"/>
            <a:chExt cx="1581150" cy="158115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54049" y="1812925"/>
              <a:ext cx="1581150" cy="1581150"/>
            </a:xfrm>
            <a:prstGeom prst="ellipse">
              <a:avLst/>
            </a:pr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9" name="Freeform 30"/>
            <p:cNvSpPr>
              <a:spLocks noEditPoints="1"/>
            </p:cNvSpPr>
            <p:nvPr/>
          </p:nvSpPr>
          <p:spPr bwMode="auto">
            <a:xfrm>
              <a:off x="589216" y="1890022"/>
              <a:ext cx="1472945" cy="1403963"/>
            </a:xfrm>
            <a:custGeom>
              <a:avLst/>
              <a:gdLst>
                <a:gd name="T0" fmla="*/ 313 w 320"/>
                <a:gd name="T1" fmla="*/ 135 h 305"/>
                <a:gd name="T2" fmla="*/ 316 w 320"/>
                <a:gd name="T3" fmla="*/ 193 h 305"/>
                <a:gd name="T4" fmla="*/ 300 w 320"/>
                <a:gd name="T5" fmla="*/ 238 h 305"/>
                <a:gd name="T6" fmla="*/ 256 w 320"/>
                <a:gd name="T7" fmla="*/ 289 h 305"/>
                <a:gd name="T8" fmla="*/ 235 w 320"/>
                <a:gd name="T9" fmla="*/ 84 h 305"/>
                <a:gd name="T10" fmla="*/ 285 w 320"/>
                <a:gd name="T11" fmla="*/ 87 h 305"/>
                <a:gd name="T12" fmla="*/ 212 w 320"/>
                <a:gd name="T13" fmla="*/ 74 h 305"/>
                <a:gd name="T14" fmla="*/ 237 w 320"/>
                <a:gd name="T15" fmla="*/ 50 h 305"/>
                <a:gd name="T16" fmla="*/ 256 w 320"/>
                <a:gd name="T17" fmla="*/ 42 h 305"/>
                <a:gd name="T18" fmla="*/ 247 w 320"/>
                <a:gd name="T19" fmla="*/ 31 h 305"/>
                <a:gd name="T20" fmla="*/ 87 w 320"/>
                <a:gd name="T21" fmla="*/ 15 h 305"/>
                <a:gd name="T22" fmla="*/ 87 w 320"/>
                <a:gd name="T23" fmla="*/ 16 h 305"/>
                <a:gd name="T24" fmla="*/ 96 w 320"/>
                <a:gd name="T25" fmla="*/ 13 h 305"/>
                <a:gd name="T26" fmla="*/ 95 w 320"/>
                <a:gd name="T27" fmla="*/ 14 h 305"/>
                <a:gd name="T28" fmla="*/ 105 w 320"/>
                <a:gd name="T29" fmla="*/ 10 h 305"/>
                <a:gd name="T30" fmla="*/ 99 w 320"/>
                <a:gd name="T31" fmla="*/ 12 h 305"/>
                <a:gd name="T32" fmla="*/ 98 w 320"/>
                <a:gd name="T33" fmla="*/ 10 h 305"/>
                <a:gd name="T34" fmla="*/ 95 w 320"/>
                <a:gd name="T35" fmla="*/ 12 h 305"/>
                <a:gd name="T36" fmla="*/ 101 w 320"/>
                <a:gd name="T37" fmla="*/ 9 h 305"/>
                <a:gd name="T38" fmla="*/ 100 w 320"/>
                <a:gd name="T39" fmla="*/ 10 h 305"/>
                <a:gd name="T40" fmla="*/ 99 w 320"/>
                <a:gd name="T41" fmla="*/ 10 h 305"/>
                <a:gd name="T42" fmla="*/ 106 w 320"/>
                <a:gd name="T43" fmla="*/ 8 h 305"/>
                <a:gd name="T44" fmla="*/ 108 w 320"/>
                <a:gd name="T45" fmla="*/ 9 h 305"/>
                <a:gd name="T46" fmla="*/ 117 w 320"/>
                <a:gd name="T47" fmla="*/ 4 h 305"/>
                <a:gd name="T48" fmla="*/ 137 w 320"/>
                <a:gd name="T49" fmla="*/ 50 h 305"/>
                <a:gd name="T50" fmla="*/ 104 w 320"/>
                <a:gd name="T51" fmla="*/ 25 h 305"/>
                <a:gd name="T52" fmla="*/ 119 w 320"/>
                <a:gd name="T53" fmla="*/ 19 h 305"/>
                <a:gd name="T54" fmla="*/ 117 w 320"/>
                <a:gd name="T55" fmla="*/ 159 h 305"/>
                <a:gd name="T56" fmla="*/ 79 w 320"/>
                <a:gd name="T57" fmla="*/ 150 h 305"/>
                <a:gd name="T58" fmla="*/ 62 w 320"/>
                <a:gd name="T59" fmla="*/ 30 h 305"/>
                <a:gd name="T60" fmla="*/ 72 w 320"/>
                <a:gd name="T61" fmla="*/ 28 h 305"/>
                <a:gd name="T62" fmla="*/ 58 w 320"/>
                <a:gd name="T63" fmla="*/ 37 h 305"/>
                <a:gd name="T64" fmla="*/ 48 w 320"/>
                <a:gd name="T65" fmla="*/ 48 h 305"/>
                <a:gd name="T66" fmla="*/ 69 w 320"/>
                <a:gd name="T67" fmla="*/ 36 h 305"/>
                <a:gd name="T68" fmla="*/ 71 w 320"/>
                <a:gd name="T69" fmla="*/ 39 h 305"/>
                <a:gd name="T70" fmla="*/ 86 w 320"/>
                <a:gd name="T71" fmla="*/ 51 h 305"/>
                <a:gd name="T72" fmla="*/ 74 w 320"/>
                <a:gd name="T73" fmla="*/ 68 h 305"/>
                <a:gd name="T74" fmla="*/ 46 w 320"/>
                <a:gd name="T75" fmla="*/ 101 h 305"/>
                <a:gd name="T76" fmla="*/ 19 w 320"/>
                <a:gd name="T77" fmla="*/ 115 h 305"/>
                <a:gd name="T78" fmla="*/ 35 w 320"/>
                <a:gd name="T79" fmla="*/ 163 h 305"/>
                <a:gd name="T80" fmla="*/ 90 w 320"/>
                <a:gd name="T81" fmla="*/ 208 h 305"/>
                <a:gd name="T82" fmla="*/ 127 w 320"/>
                <a:gd name="T83" fmla="*/ 269 h 305"/>
                <a:gd name="T84" fmla="*/ 93 w 320"/>
                <a:gd name="T85" fmla="*/ 293 h 305"/>
                <a:gd name="T86" fmla="*/ 84 w 320"/>
                <a:gd name="T87" fmla="*/ 303 h 305"/>
                <a:gd name="T88" fmla="*/ 84 w 320"/>
                <a:gd name="T89" fmla="*/ 305 h 305"/>
                <a:gd name="T90" fmla="*/ 64 w 320"/>
                <a:gd name="T91" fmla="*/ 290 h 305"/>
                <a:gd name="T92" fmla="*/ 21 w 320"/>
                <a:gd name="T93" fmla="*/ 215 h 305"/>
                <a:gd name="T94" fmla="*/ 0 w 320"/>
                <a:gd name="T95" fmla="*/ 138 h 305"/>
                <a:gd name="T96" fmla="*/ 3 w 320"/>
                <a:gd name="T97" fmla="*/ 116 h 305"/>
                <a:gd name="T98" fmla="*/ 1 w 320"/>
                <a:gd name="T99" fmla="*/ 123 h 305"/>
                <a:gd name="T100" fmla="*/ 70 w 320"/>
                <a:gd name="T101" fmla="*/ 33 h 305"/>
                <a:gd name="T102" fmla="*/ 75 w 320"/>
                <a:gd name="T103" fmla="*/ 23 h 305"/>
                <a:gd name="T104" fmla="*/ 96 w 320"/>
                <a:gd name="T105" fmla="*/ 71 h 305"/>
                <a:gd name="T106" fmla="*/ 77 w 320"/>
                <a:gd name="T107" fmla="*/ 66 h 305"/>
                <a:gd name="T108" fmla="*/ 117 w 320"/>
                <a:gd name="T109" fmla="*/ 6 h 305"/>
                <a:gd name="T110" fmla="*/ 241 w 320"/>
                <a:gd name="T111" fmla="*/ 40 h 305"/>
                <a:gd name="T112" fmla="*/ 228 w 320"/>
                <a:gd name="T113" fmla="*/ 31 h 305"/>
                <a:gd name="T114" fmla="*/ 224 w 320"/>
                <a:gd name="T115" fmla="*/ 34 h 305"/>
                <a:gd name="T116" fmla="*/ 216 w 320"/>
                <a:gd name="T117" fmla="*/ 11 h 305"/>
                <a:gd name="T118" fmla="*/ 301 w 320"/>
                <a:gd name="T119" fmla="*/ 229 h 305"/>
                <a:gd name="T120" fmla="*/ 294 w 320"/>
                <a:gd name="T121" fmla="*/ 87 h 305"/>
                <a:gd name="T122" fmla="*/ 293 w 320"/>
                <a:gd name="T123" fmla="*/ 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305">
                  <a:moveTo>
                    <a:pt x="252" y="29"/>
                  </a:moveTo>
                  <a:cubicBezTo>
                    <a:pt x="284" y="51"/>
                    <a:pt x="306" y="85"/>
                    <a:pt x="316" y="123"/>
                  </a:cubicBezTo>
                  <a:cubicBezTo>
                    <a:pt x="316" y="123"/>
                    <a:pt x="316" y="123"/>
                    <a:pt x="316" y="123"/>
                  </a:cubicBezTo>
                  <a:cubicBezTo>
                    <a:pt x="316" y="123"/>
                    <a:pt x="316" y="123"/>
                    <a:pt x="316" y="123"/>
                  </a:cubicBezTo>
                  <a:cubicBezTo>
                    <a:pt x="316" y="123"/>
                    <a:pt x="315" y="123"/>
                    <a:pt x="316" y="123"/>
                  </a:cubicBezTo>
                  <a:cubicBezTo>
                    <a:pt x="316" y="124"/>
                    <a:pt x="316" y="124"/>
                    <a:pt x="316" y="125"/>
                  </a:cubicBezTo>
                  <a:cubicBezTo>
                    <a:pt x="316" y="125"/>
                    <a:pt x="316" y="125"/>
                    <a:pt x="316" y="125"/>
                  </a:cubicBezTo>
                  <a:cubicBezTo>
                    <a:pt x="316" y="126"/>
                    <a:pt x="316" y="126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9" y="137"/>
                    <a:pt x="320" y="149"/>
                    <a:pt x="320" y="160"/>
                  </a:cubicBezTo>
                  <a:cubicBezTo>
                    <a:pt x="320" y="161"/>
                    <a:pt x="320" y="163"/>
                    <a:pt x="320" y="164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0" y="166"/>
                    <a:pt x="319" y="167"/>
                    <a:pt x="319" y="167"/>
                  </a:cubicBezTo>
                  <a:cubicBezTo>
                    <a:pt x="319" y="167"/>
                    <a:pt x="319" y="167"/>
                    <a:pt x="319" y="167"/>
                  </a:cubicBezTo>
                  <a:cubicBezTo>
                    <a:pt x="319" y="167"/>
                    <a:pt x="319" y="165"/>
                    <a:pt x="319" y="164"/>
                  </a:cubicBezTo>
                  <a:cubicBezTo>
                    <a:pt x="319" y="164"/>
                    <a:pt x="319" y="163"/>
                    <a:pt x="319" y="163"/>
                  </a:cubicBezTo>
                  <a:cubicBezTo>
                    <a:pt x="319" y="163"/>
                    <a:pt x="319" y="162"/>
                    <a:pt x="319" y="162"/>
                  </a:cubicBezTo>
                  <a:cubicBezTo>
                    <a:pt x="319" y="162"/>
                    <a:pt x="319" y="160"/>
                    <a:pt x="319" y="160"/>
                  </a:cubicBezTo>
                  <a:cubicBezTo>
                    <a:pt x="319" y="159"/>
                    <a:pt x="319" y="159"/>
                    <a:pt x="319" y="157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18" y="156"/>
                    <a:pt x="318" y="154"/>
                    <a:pt x="318" y="154"/>
                  </a:cubicBezTo>
                  <a:cubicBezTo>
                    <a:pt x="318" y="154"/>
                    <a:pt x="318" y="154"/>
                    <a:pt x="318" y="153"/>
                  </a:cubicBezTo>
                  <a:cubicBezTo>
                    <a:pt x="318" y="152"/>
                    <a:pt x="318" y="152"/>
                    <a:pt x="318" y="151"/>
                  </a:cubicBezTo>
                  <a:cubicBezTo>
                    <a:pt x="318" y="150"/>
                    <a:pt x="317" y="150"/>
                    <a:pt x="317" y="150"/>
                  </a:cubicBezTo>
                  <a:cubicBezTo>
                    <a:pt x="317" y="149"/>
                    <a:pt x="317" y="149"/>
                    <a:pt x="317" y="149"/>
                  </a:cubicBezTo>
                  <a:cubicBezTo>
                    <a:pt x="317" y="149"/>
                    <a:pt x="317" y="147"/>
                    <a:pt x="317" y="147"/>
                  </a:cubicBezTo>
                  <a:cubicBezTo>
                    <a:pt x="317" y="147"/>
                    <a:pt x="316" y="147"/>
                    <a:pt x="316" y="146"/>
                  </a:cubicBezTo>
                  <a:cubicBezTo>
                    <a:pt x="316" y="146"/>
                    <a:pt x="316" y="145"/>
                    <a:pt x="316" y="145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5" y="143"/>
                    <a:pt x="315" y="139"/>
                    <a:pt x="315" y="139"/>
                  </a:cubicBezTo>
                  <a:cubicBezTo>
                    <a:pt x="315" y="139"/>
                    <a:pt x="315" y="139"/>
                    <a:pt x="314" y="138"/>
                  </a:cubicBezTo>
                  <a:cubicBezTo>
                    <a:pt x="314" y="138"/>
                    <a:pt x="314" y="137"/>
                    <a:pt x="314" y="137"/>
                  </a:cubicBezTo>
                  <a:cubicBezTo>
                    <a:pt x="314" y="136"/>
                    <a:pt x="314" y="136"/>
                    <a:pt x="314" y="135"/>
                  </a:cubicBezTo>
                  <a:cubicBezTo>
                    <a:pt x="314" y="135"/>
                    <a:pt x="313" y="136"/>
                    <a:pt x="313" y="135"/>
                  </a:cubicBezTo>
                  <a:cubicBezTo>
                    <a:pt x="313" y="134"/>
                    <a:pt x="313" y="133"/>
                    <a:pt x="313" y="133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12" y="132"/>
                    <a:pt x="312" y="131"/>
                    <a:pt x="312" y="131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2" y="130"/>
                    <a:pt x="312" y="130"/>
                    <a:pt x="312" y="129"/>
                  </a:cubicBezTo>
                  <a:cubicBezTo>
                    <a:pt x="311" y="129"/>
                    <a:pt x="311" y="129"/>
                    <a:pt x="311" y="129"/>
                  </a:cubicBezTo>
                  <a:cubicBezTo>
                    <a:pt x="311" y="128"/>
                    <a:pt x="311" y="128"/>
                    <a:pt x="311" y="127"/>
                  </a:cubicBezTo>
                  <a:cubicBezTo>
                    <a:pt x="310" y="126"/>
                    <a:pt x="310" y="126"/>
                    <a:pt x="310" y="125"/>
                  </a:cubicBezTo>
                  <a:cubicBezTo>
                    <a:pt x="310" y="125"/>
                    <a:pt x="309" y="124"/>
                    <a:pt x="309" y="124"/>
                  </a:cubicBezTo>
                  <a:cubicBezTo>
                    <a:pt x="309" y="124"/>
                    <a:pt x="309" y="124"/>
                    <a:pt x="309" y="124"/>
                  </a:cubicBezTo>
                  <a:cubicBezTo>
                    <a:pt x="309" y="124"/>
                    <a:pt x="308" y="122"/>
                    <a:pt x="308" y="122"/>
                  </a:cubicBezTo>
                  <a:cubicBezTo>
                    <a:pt x="308" y="122"/>
                    <a:pt x="308" y="122"/>
                    <a:pt x="308" y="121"/>
                  </a:cubicBezTo>
                  <a:cubicBezTo>
                    <a:pt x="309" y="121"/>
                    <a:pt x="308" y="120"/>
                    <a:pt x="308" y="120"/>
                  </a:cubicBezTo>
                  <a:cubicBezTo>
                    <a:pt x="308" y="120"/>
                    <a:pt x="308" y="119"/>
                    <a:pt x="308" y="119"/>
                  </a:cubicBezTo>
                  <a:cubicBezTo>
                    <a:pt x="308" y="119"/>
                    <a:pt x="308" y="119"/>
                    <a:pt x="308" y="119"/>
                  </a:cubicBezTo>
                  <a:cubicBezTo>
                    <a:pt x="308" y="119"/>
                    <a:pt x="308" y="120"/>
                    <a:pt x="308" y="120"/>
                  </a:cubicBezTo>
                  <a:cubicBezTo>
                    <a:pt x="308" y="121"/>
                    <a:pt x="308" y="123"/>
                    <a:pt x="308" y="124"/>
                  </a:cubicBezTo>
                  <a:cubicBezTo>
                    <a:pt x="308" y="125"/>
                    <a:pt x="307" y="123"/>
                    <a:pt x="307" y="122"/>
                  </a:cubicBezTo>
                  <a:cubicBezTo>
                    <a:pt x="307" y="123"/>
                    <a:pt x="307" y="122"/>
                    <a:pt x="307" y="122"/>
                  </a:cubicBezTo>
                  <a:cubicBezTo>
                    <a:pt x="307" y="121"/>
                    <a:pt x="307" y="121"/>
                    <a:pt x="307" y="121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20"/>
                    <a:pt x="306" y="119"/>
                    <a:pt x="306" y="119"/>
                  </a:cubicBezTo>
                  <a:cubicBezTo>
                    <a:pt x="305" y="119"/>
                    <a:pt x="306" y="118"/>
                    <a:pt x="305" y="118"/>
                  </a:cubicBezTo>
                  <a:cubicBezTo>
                    <a:pt x="305" y="118"/>
                    <a:pt x="305" y="117"/>
                    <a:pt x="305" y="118"/>
                  </a:cubicBezTo>
                  <a:cubicBezTo>
                    <a:pt x="305" y="119"/>
                    <a:pt x="307" y="124"/>
                    <a:pt x="308" y="125"/>
                  </a:cubicBezTo>
                  <a:cubicBezTo>
                    <a:pt x="308" y="125"/>
                    <a:pt x="310" y="131"/>
                    <a:pt x="310" y="131"/>
                  </a:cubicBezTo>
                  <a:cubicBezTo>
                    <a:pt x="310" y="133"/>
                    <a:pt x="312" y="136"/>
                    <a:pt x="311" y="136"/>
                  </a:cubicBezTo>
                  <a:cubicBezTo>
                    <a:pt x="312" y="138"/>
                    <a:pt x="313" y="139"/>
                    <a:pt x="313" y="140"/>
                  </a:cubicBezTo>
                  <a:cubicBezTo>
                    <a:pt x="313" y="140"/>
                    <a:pt x="313" y="141"/>
                    <a:pt x="313" y="141"/>
                  </a:cubicBezTo>
                  <a:cubicBezTo>
                    <a:pt x="313" y="142"/>
                    <a:pt x="315" y="147"/>
                    <a:pt x="314" y="148"/>
                  </a:cubicBezTo>
                  <a:cubicBezTo>
                    <a:pt x="315" y="148"/>
                    <a:pt x="315" y="154"/>
                    <a:pt x="316" y="153"/>
                  </a:cubicBezTo>
                  <a:cubicBezTo>
                    <a:pt x="316" y="155"/>
                    <a:pt x="317" y="161"/>
                    <a:pt x="317" y="161"/>
                  </a:cubicBezTo>
                  <a:cubicBezTo>
                    <a:pt x="318" y="162"/>
                    <a:pt x="319" y="166"/>
                    <a:pt x="319" y="168"/>
                  </a:cubicBezTo>
                  <a:cubicBezTo>
                    <a:pt x="319" y="169"/>
                    <a:pt x="318" y="170"/>
                    <a:pt x="318" y="170"/>
                  </a:cubicBezTo>
                  <a:cubicBezTo>
                    <a:pt x="318" y="170"/>
                    <a:pt x="319" y="170"/>
                    <a:pt x="319" y="172"/>
                  </a:cubicBezTo>
                  <a:cubicBezTo>
                    <a:pt x="319" y="175"/>
                    <a:pt x="319" y="172"/>
                    <a:pt x="319" y="171"/>
                  </a:cubicBezTo>
                  <a:cubicBezTo>
                    <a:pt x="319" y="172"/>
                    <a:pt x="319" y="171"/>
                    <a:pt x="319" y="171"/>
                  </a:cubicBezTo>
                  <a:cubicBezTo>
                    <a:pt x="319" y="178"/>
                    <a:pt x="318" y="185"/>
                    <a:pt x="317" y="192"/>
                  </a:cubicBezTo>
                  <a:cubicBezTo>
                    <a:pt x="317" y="192"/>
                    <a:pt x="317" y="192"/>
                    <a:pt x="317" y="192"/>
                  </a:cubicBezTo>
                  <a:cubicBezTo>
                    <a:pt x="317" y="193"/>
                    <a:pt x="317" y="193"/>
                    <a:pt x="316" y="193"/>
                  </a:cubicBezTo>
                  <a:cubicBezTo>
                    <a:pt x="316" y="193"/>
                    <a:pt x="316" y="193"/>
                    <a:pt x="316" y="193"/>
                  </a:cubicBezTo>
                  <a:cubicBezTo>
                    <a:pt x="316" y="193"/>
                    <a:pt x="316" y="194"/>
                    <a:pt x="316" y="194"/>
                  </a:cubicBezTo>
                  <a:cubicBezTo>
                    <a:pt x="316" y="194"/>
                    <a:pt x="316" y="194"/>
                    <a:pt x="316" y="194"/>
                  </a:cubicBezTo>
                  <a:cubicBezTo>
                    <a:pt x="316" y="194"/>
                    <a:pt x="316" y="195"/>
                    <a:pt x="316" y="195"/>
                  </a:cubicBezTo>
                  <a:cubicBezTo>
                    <a:pt x="316" y="195"/>
                    <a:pt x="316" y="195"/>
                    <a:pt x="316" y="195"/>
                  </a:cubicBezTo>
                  <a:cubicBezTo>
                    <a:pt x="316" y="195"/>
                    <a:pt x="316" y="195"/>
                    <a:pt x="316" y="195"/>
                  </a:cubicBezTo>
                  <a:cubicBezTo>
                    <a:pt x="316" y="196"/>
                    <a:pt x="315" y="197"/>
                    <a:pt x="315" y="197"/>
                  </a:cubicBezTo>
                  <a:cubicBezTo>
                    <a:pt x="315" y="198"/>
                    <a:pt x="315" y="198"/>
                    <a:pt x="315" y="199"/>
                  </a:cubicBezTo>
                  <a:cubicBezTo>
                    <a:pt x="315" y="199"/>
                    <a:pt x="315" y="199"/>
                    <a:pt x="315" y="200"/>
                  </a:cubicBezTo>
                  <a:cubicBezTo>
                    <a:pt x="315" y="200"/>
                    <a:pt x="314" y="201"/>
                    <a:pt x="314" y="201"/>
                  </a:cubicBezTo>
                  <a:cubicBezTo>
                    <a:pt x="314" y="201"/>
                    <a:pt x="314" y="202"/>
                    <a:pt x="314" y="202"/>
                  </a:cubicBezTo>
                  <a:cubicBezTo>
                    <a:pt x="314" y="203"/>
                    <a:pt x="313" y="204"/>
                    <a:pt x="313" y="204"/>
                  </a:cubicBezTo>
                  <a:cubicBezTo>
                    <a:pt x="313" y="204"/>
                    <a:pt x="313" y="204"/>
                    <a:pt x="313" y="204"/>
                  </a:cubicBezTo>
                  <a:cubicBezTo>
                    <a:pt x="313" y="204"/>
                    <a:pt x="313" y="206"/>
                    <a:pt x="313" y="206"/>
                  </a:cubicBezTo>
                  <a:cubicBezTo>
                    <a:pt x="312" y="206"/>
                    <a:pt x="312" y="206"/>
                    <a:pt x="312" y="207"/>
                  </a:cubicBezTo>
                  <a:cubicBezTo>
                    <a:pt x="312" y="207"/>
                    <a:pt x="312" y="207"/>
                    <a:pt x="312" y="207"/>
                  </a:cubicBezTo>
                  <a:cubicBezTo>
                    <a:pt x="311" y="209"/>
                    <a:pt x="310" y="214"/>
                    <a:pt x="308" y="217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8" y="218"/>
                    <a:pt x="308" y="217"/>
                    <a:pt x="308" y="218"/>
                  </a:cubicBezTo>
                  <a:cubicBezTo>
                    <a:pt x="308" y="218"/>
                    <a:pt x="308" y="218"/>
                    <a:pt x="308" y="218"/>
                  </a:cubicBezTo>
                  <a:cubicBezTo>
                    <a:pt x="308" y="219"/>
                    <a:pt x="308" y="219"/>
                    <a:pt x="308" y="219"/>
                  </a:cubicBezTo>
                  <a:cubicBezTo>
                    <a:pt x="308" y="219"/>
                    <a:pt x="308" y="220"/>
                    <a:pt x="308" y="220"/>
                  </a:cubicBezTo>
                  <a:cubicBezTo>
                    <a:pt x="308" y="220"/>
                    <a:pt x="308" y="220"/>
                    <a:pt x="308" y="220"/>
                  </a:cubicBezTo>
                  <a:cubicBezTo>
                    <a:pt x="308" y="220"/>
                    <a:pt x="308" y="220"/>
                    <a:pt x="308" y="220"/>
                  </a:cubicBezTo>
                  <a:cubicBezTo>
                    <a:pt x="307" y="221"/>
                    <a:pt x="308" y="220"/>
                    <a:pt x="307" y="221"/>
                  </a:cubicBezTo>
                  <a:cubicBezTo>
                    <a:pt x="307" y="221"/>
                    <a:pt x="307" y="221"/>
                    <a:pt x="307" y="222"/>
                  </a:cubicBezTo>
                  <a:cubicBezTo>
                    <a:pt x="307" y="222"/>
                    <a:pt x="307" y="222"/>
                    <a:pt x="307" y="222"/>
                  </a:cubicBezTo>
                  <a:cubicBezTo>
                    <a:pt x="307" y="222"/>
                    <a:pt x="306" y="224"/>
                    <a:pt x="306" y="223"/>
                  </a:cubicBezTo>
                  <a:cubicBezTo>
                    <a:pt x="306" y="223"/>
                    <a:pt x="306" y="223"/>
                    <a:pt x="307" y="223"/>
                  </a:cubicBezTo>
                  <a:cubicBezTo>
                    <a:pt x="306" y="224"/>
                    <a:pt x="306" y="224"/>
                    <a:pt x="306" y="224"/>
                  </a:cubicBezTo>
                  <a:cubicBezTo>
                    <a:pt x="306" y="225"/>
                    <a:pt x="306" y="225"/>
                    <a:pt x="306" y="226"/>
                  </a:cubicBezTo>
                  <a:cubicBezTo>
                    <a:pt x="305" y="227"/>
                    <a:pt x="306" y="226"/>
                    <a:pt x="305" y="226"/>
                  </a:cubicBezTo>
                  <a:cubicBezTo>
                    <a:pt x="305" y="227"/>
                    <a:pt x="305" y="227"/>
                    <a:pt x="305" y="227"/>
                  </a:cubicBezTo>
                  <a:cubicBezTo>
                    <a:pt x="305" y="227"/>
                    <a:pt x="305" y="228"/>
                    <a:pt x="305" y="228"/>
                  </a:cubicBezTo>
                  <a:cubicBezTo>
                    <a:pt x="305" y="228"/>
                    <a:pt x="304" y="230"/>
                    <a:pt x="304" y="230"/>
                  </a:cubicBezTo>
                  <a:cubicBezTo>
                    <a:pt x="304" y="230"/>
                    <a:pt x="304" y="230"/>
                    <a:pt x="304" y="230"/>
                  </a:cubicBezTo>
                  <a:cubicBezTo>
                    <a:pt x="304" y="231"/>
                    <a:pt x="303" y="232"/>
                    <a:pt x="303" y="232"/>
                  </a:cubicBezTo>
                  <a:cubicBezTo>
                    <a:pt x="303" y="233"/>
                    <a:pt x="301" y="235"/>
                    <a:pt x="302" y="235"/>
                  </a:cubicBezTo>
                  <a:cubicBezTo>
                    <a:pt x="302" y="235"/>
                    <a:pt x="302" y="235"/>
                    <a:pt x="302" y="235"/>
                  </a:cubicBezTo>
                  <a:cubicBezTo>
                    <a:pt x="301" y="236"/>
                    <a:pt x="301" y="236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9"/>
                    <a:pt x="299" y="239"/>
                    <a:pt x="299" y="240"/>
                  </a:cubicBezTo>
                  <a:cubicBezTo>
                    <a:pt x="299" y="240"/>
                    <a:pt x="299" y="240"/>
                    <a:pt x="299" y="240"/>
                  </a:cubicBezTo>
                  <a:cubicBezTo>
                    <a:pt x="298" y="242"/>
                    <a:pt x="296" y="244"/>
                    <a:pt x="295" y="246"/>
                  </a:cubicBezTo>
                  <a:cubicBezTo>
                    <a:pt x="295" y="246"/>
                    <a:pt x="295" y="247"/>
                    <a:pt x="295" y="247"/>
                  </a:cubicBezTo>
                  <a:cubicBezTo>
                    <a:pt x="294" y="247"/>
                    <a:pt x="294" y="247"/>
                    <a:pt x="294" y="247"/>
                  </a:cubicBezTo>
                  <a:cubicBezTo>
                    <a:pt x="294" y="248"/>
                    <a:pt x="294" y="248"/>
                    <a:pt x="294" y="248"/>
                  </a:cubicBezTo>
                  <a:cubicBezTo>
                    <a:pt x="294" y="248"/>
                    <a:pt x="294" y="248"/>
                    <a:pt x="293" y="249"/>
                  </a:cubicBezTo>
                  <a:cubicBezTo>
                    <a:pt x="294" y="248"/>
                    <a:pt x="293" y="249"/>
                    <a:pt x="293" y="249"/>
                  </a:cubicBezTo>
                  <a:cubicBezTo>
                    <a:pt x="293" y="249"/>
                    <a:pt x="293" y="249"/>
                    <a:pt x="293" y="249"/>
                  </a:cubicBezTo>
                  <a:cubicBezTo>
                    <a:pt x="293" y="249"/>
                    <a:pt x="293" y="249"/>
                    <a:pt x="293" y="249"/>
                  </a:cubicBezTo>
                  <a:cubicBezTo>
                    <a:pt x="292" y="250"/>
                    <a:pt x="291" y="251"/>
                    <a:pt x="291" y="253"/>
                  </a:cubicBezTo>
                  <a:cubicBezTo>
                    <a:pt x="291" y="253"/>
                    <a:pt x="291" y="253"/>
                    <a:pt x="291" y="253"/>
                  </a:cubicBezTo>
                  <a:cubicBezTo>
                    <a:pt x="290" y="253"/>
                    <a:pt x="290" y="253"/>
                    <a:pt x="290" y="253"/>
                  </a:cubicBezTo>
                  <a:cubicBezTo>
                    <a:pt x="291" y="253"/>
                    <a:pt x="291" y="253"/>
                    <a:pt x="291" y="253"/>
                  </a:cubicBezTo>
                  <a:cubicBezTo>
                    <a:pt x="291" y="253"/>
                    <a:pt x="291" y="253"/>
                    <a:pt x="291" y="253"/>
                  </a:cubicBezTo>
                  <a:cubicBezTo>
                    <a:pt x="291" y="252"/>
                    <a:pt x="291" y="252"/>
                    <a:pt x="291" y="252"/>
                  </a:cubicBezTo>
                  <a:cubicBezTo>
                    <a:pt x="291" y="253"/>
                    <a:pt x="291" y="253"/>
                    <a:pt x="291" y="253"/>
                  </a:cubicBezTo>
                  <a:cubicBezTo>
                    <a:pt x="291" y="253"/>
                    <a:pt x="291" y="253"/>
                    <a:pt x="291" y="252"/>
                  </a:cubicBezTo>
                  <a:cubicBezTo>
                    <a:pt x="290" y="253"/>
                    <a:pt x="290" y="254"/>
                    <a:pt x="289" y="255"/>
                  </a:cubicBezTo>
                  <a:cubicBezTo>
                    <a:pt x="289" y="255"/>
                    <a:pt x="289" y="255"/>
                    <a:pt x="289" y="255"/>
                  </a:cubicBezTo>
                  <a:cubicBezTo>
                    <a:pt x="288" y="257"/>
                    <a:pt x="288" y="257"/>
                    <a:pt x="287" y="258"/>
                  </a:cubicBezTo>
                  <a:cubicBezTo>
                    <a:pt x="287" y="258"/>
                    <a:pt x="287" y="258"/>
                    <a:pt x="287" y="25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5" y="260"/>
                    <a:pt x="284" y="262"/>
                    <a:pt x="283" y="263"/>
                  </a:cubicBezTo>
                  <a:cubicBezTo>
                    <a:pt x="283" y="263"/>
                    <a:pt x="283" y="263"/>
                    <a:pt x="282" y="264"/>
                  </a:cubicBezTo>
                  <a:cubicBezTo>
                    <a:pt x="282" y="264"/>
                    <a:pt x="282" y="265"/>
                    <a:pt x="281" y="265"/>
                  </a:cubicBezTo>
                  <a:cubicBezTo>
                    <a:pt x="282" y="264"/>
                    <a:pt x="279" y="268"/>
                    <a:pt x="278" y="269"/>
                  </a:cubicBezTo>
                  <a:cubicBezTo>
                    <a:pt x="278" y="269"/>
                    <a:pt x="278" y="269"/>
                    <a:pt x="278" y="269"/>
                  </a:cubicBezTo>
                  <a:cubicBezTo>
                    <a:pt x="278" y="269"/>
                    <a:pt x="278" y="269"/>
                    <a:pt x="278" y="269"/>
                  </a:cubicBezTo>
                  <a:cubicBezTo>
                    <a:pt x="278" y="269"/>
                    <a:pt x="273" y="274"/>
                    <a:pt x="273" y="275"/>
                  </a:cubicBezTo>
                  <a:cubicBezTo>
                    <a:pt x="271" y="277"/>
                    <a:pt x="268" y="279"/>
                    <a:pt x="266" y="281"/>
                  </a:cubicBezTo>
                  <a:cubicBezTo>
                    <a:pt x="264" y="282"/>
                    <a:pt x="263" y="283"/>
                    <a:pt x="263" y="284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2" y="284"/>
                    <a:pt x="262" y="284"/>
                    <a:pt x="261" y="285"/>
                  </a:cubicBezTo>
                  <a:cubicBezTo>
                    <a:pt x="261" y="285"/>
                    <a:pt x="260" y="286"/>
                    <a:pt x="259" y="286"/>
                  </a:cubicBezTo>
                  <a:cubicBezTo>
                    <a:pt x="258" y="287"/>
                    <a:pt x="257" y="288"/>
                    <a:pt x="256" y="289"/>
                  </a:cubicBezTo>
                  <a:cubicBezTo>
                    <a:pt x="255" y="289"/>
                    <a:pt x="255" y="289"/>
                    <a:pt x="254" y="290"/>
                  </a:cubicBezTo>
                  <a:cubicBezTo>
                    <a:pt x="253" y="290"/>
                    <a:pt x="254" y="289"/>
                    <a:pt x="254" y="290"/>
                  </a:cubicBezTo>
                  <a:cubicBezTo>
                    <a:pt x="252" y="290"/>
                    <a:pt x="253" y="290"/>
                    <a:pt x="254" y="289"/>
                  </a:cubicBezTo>
                  <a:cubicBezTo>
                    <a:pt x="254" y="289"/>
                    <a:pt x="254" y="289"/>
                    <a:pt x="254" y="289"/>
                  </a:cubicBezTo>
                  <a:cubicBezTo>
                    <a:pt x="256" y="286"/>
                    <a:pt x="251" y="285"/>
                    <a:pt x="253" y="283"/>
                  </a:cubicBezTo>
                  <a:cubicBezTo>
                    <a:pt x="257" y="280"/>
                    <a:pt x="254" y="280"/>
                    <a:pt x="254" y="278"/>
                  </a:cubicBezTo>
                  <a:cubicBezTo>
                    <a:pt x="256" y="274"/>
                    <a:pt x="256" y="270"/>
                    <a:pt x="254" y="268"/>
                  </a:cubicBezTo>
                  <a:cubicBezTo>
                    <a:pt x="247" y="262"/>
                    <a:pt x="266" y="247"/>
                    <a:pt x="261" y="241"/>
                  </a:cubicBezTo>
                  <a:cubicBezTo>
                    <a:pt x="260" y="241"/>
                    <a:pt x="261" y="240"/>
                    <a:pt x="261" y="239"/>
                  </a:cubicBezTo>
                  <a:cubicBezTo>
                    <a:pt x="263" y="237"/>
                    <a:pt x="262" y="235"/>
                    <a:pt x="261" y="233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33"/>
                    <a:pt x="261" y="233"/>
                    <a:pt x="261" y="232"/>
                  </a:cubicBezTo>
                  <a:cubicBezTo>
                    <a:pt x="261" y="232"/>
                    <a:pt x="261" y="230"/>
                    <a:pt x="260" y="230"/>
                  </a:cubicBezTo>
                  <a:cubicBezTo>
                    <a:pt x="260" y="230"/>
                    <a:pt x="261" y="229"/>
                    <a:pt x="260" y="228"/>
                  </a:cubicBezTo>
                  <a:cubicBezTo>
                    <a:pt x="260" y="228"/>
                    <a:pt x="251" y="218"/>
                    <a:pt x="254" y="214"/>
                  </a:cubicBezTo>
                  <a:cubicBezTo>
                    <a:pt x="254" y="214"/>
                    <a:pt x="256" y="211"/>
                    <a:pt x="256" y="211"/>
                  </a:cubicBezTo>
                  <a:cubicBezTo>
                    <a:pt x="254" y="204"/>
                    <a:pt x="262" y="197"/>
                    <a:pt x="250" y="198"/>
                  </a:cubicBezTo>
                  <a:cubicBezTo>
                    <a:pt x="249" y="198"/>
                    <a:pt x="245" y="198"/>
                    <a:pt x="245" y="198"/>
                  </a:cubicBezTo>
                  <a:cubicBezTo>
                    <a:pt x="237" y="189"/>
                    <a:pt x="235" y="188"/>
                    <a:pt x="224" y="194"/>
                  </a:cubicBezTo>
                  <a:cubicBezTo>
                    <a:pt x="218" y="197"/>
                    <a:pt x="219" y="194"/>
                    <a:pt x="213" y="194"/>
                  </a:cubicBezTo>
                  <a:cubicBezTo>
                    <a:pt x="196" y="195"/>
                    <a:pt x="198" y="201"/>
                    <a:pt x="183" y="186"/>
                  </a:cubicBezTo>
                  <a:cubicBezTo>
                    <a:pt x="180" y="183"/>
                    <a:pt x="178" y="172"/>
                    <a:pt x="173" y="170"/>
                  </a:cubicBezTo>
                  <a:cubicBezTo>
                    <a:pt x="163" y="165"/>
                    <a:pt x="173" y="144"/>
                    <a:pt x="173" y="127"/>
                  </a:cubicBezTo>
                  <a:cubicBezTo>
                    <a:pt x="173" y="126"/>
                    <a:pt x="180" y="118"/>
                    <a:pt x="182" y="117"/>
                  </a:cubicBezTo>
                  <a:cubicBezTo>
                    <a:pt x="182" y="117"/>
                    <a:pt x="185" y="111"/>
                    <a:pt x="186" y="111"/>
                  </a:cubicBezTo>
                  <a:cubicBezTo>
                    <a:pt x="191" y="111"/>
                    <a:pt x="189" y="106"/>
                    <a:pt x="194" y="106"/>
                  </a:cubicBezTo>
                  <a:cubicBezTo>
                    <a:pt x="197" y="106"/>
                    <a:pt x="201" y="102"/>
                    <a:pt x="201" y="102"/>
                  </a:cubicBezTo>
                  <a:cubicBezTo>
                    <a:pt x="205" y="102"/>
                    <a:pt x="204" y="94"/>
                    <a:pt x="205" y="92"/>
                  </a:cubicBezTo>
                  <a:cubicBezTo>
                    <a:pt x="206" y="92"/>
                    <a:pt x="214" y="88"/>
                    <a:pt x="214" y="89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7" y="86"/>
                    <a:pt x="217" y="86"/>
                    <a:pt x="219" y="82"/>
                  </a:cubicBezTo>
                  <a:cubicBezTo>
                    <a:pt x="220" y="83"/>
                    <a:pt x="222" y="83"/>
                    <a:pt x="222" y="83"/>
                  </a:cubicBezTo>
                  <a:cubicBezTo>
                    <a:pt x="222" y="83"/>
                    <a:pt x="224" y="85"/>
                    <a:pt x="224" y="85"/>
                  </a:cubicBezTo>
                  <a:cubicBezTo>
                    <a:pt x="224" y="84"/>
                    <a:pt x="225" y="85"/>
                    <a:pt x="226" y="85"/>
                  </a:cubicBezTo>
                  <a:cubicBezTo>
                    <a:pt x="226" y="85"/>
                    <a:pt x="227" y="85"/>
                    <a:pt x="227" y="85"/>
                  </a:cubicBezTo>
                  <a:cubicBezTo>
                    <a:pt x="227" y="84"/>
                    <a:pt x="228" y="85"/>
                    <a:pt x="228" y="85"/>
                  </a:cubicBezTo>
                  <a:cubicBezTo>
                    <a:pt x="228" y="85"/>
                    <a:pt x="229" y="85"/>
                    <a:pt x="229" y="85"/>
                  </a:cubicBezTo>
                  <a:cubicBezTo>
                    <a:pt x="229" y="86"/>
                    <a:pt x="229" y="86"/>
                    <a:pt x="230" y="86"/>
                  </a:cubicBezTo>
                  <a:cubicBezTo>
                    <a:pt x="232" y="85"/>
                    <a:pt x="232" y="85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5"/>
                  </a:cubicBezTo>
                  <a:cubicBezTo>
                    <a:pt x="240" y="84"/>
                    <a:pt x="240" y="84"/>
                    <a:pt x="245" y="83"/>
                  </a:cubicBezTo>
                  <a:cubicBezTo>
                    <a:pt x="247" y="84"/>
                    <a:pt x="247" y="84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1" y="85"/>
                    <a:pt x="251" y="85"/>
                  </a:cubicBezTo>
                  <a:cubicBezTo>
                    <a:pt x="251" y="85"/>
                    <a:pt x="251" y="85"/>
                    <a:pt x="251" y="85"/>
                  </a:cubicBezTo>
                  <a:cubicBezTo>
                    <a:pt x="251" y="85"/>
                    <a:pt x="251" y="85"/>
                    <a:pt x="251" y="85"/>
                  </a:cubicBezTo>
                  <a:cubicBezTo>
                    <a:pt x="252" y="85"/>
                    <a:pt x="252" y="84"/>
                    <a:pt x="252" y="85"/>
                  </a:cubicBezTo>
                  <a:cubicBezTo>
                    <a:pt x="252" y="85"/>
                    <a:pt x="254" y="85"/>
                    <a:pt x="255" y="85"/>
                  </a:cubicBezTo>
                  <a:cubicBezTo>
                    <a:pt x="255" y="85"/>
                    <a:pt x="255" y="85"/>
                    <a:pt x="255" y="85"/>
                  </a:cubicBezTo>
                  <a:cubicBezTo>
                    <a:pt x="255" y="85"/>
                    <a:pt x="255" y="85"/>
                    <a:pt x="255" y="85"/>
                  </a:cubicBezTo>
                  <a:cubicBezTo>
                    <a:pt x="255" y="85"/>
                    <a:pt x="256" y="86"/>
                    <a:pt x="256" y="86"/>
                  </a:cubicBezTo>
                  <a:cubicBezTo>
                    <a:pt x="256" y="86"/>
                    <a:pt x="257" y="86"/>
                    <a:pt x="256" y="85"/>
                  </a:cubicBezTo>
                  <a:cubicBezTo>
                    <a:pt x="256" y="85"/>
                    <a:pt x="256" y="85"/>
                    <a:pt x="257" y="85"/>
                  </a:cubicBezTo>
                  <a:cubicBezTo>
                    <a:pt x="258" y="85"/>
                    <a:pt x="258" y="86"/>
                    <a:pt x="259" y="86"/>
                  </a:cubicBezTo>
                  <a:cubicBezTo>
                    <a:pt x="261" y="86"/>
                    <a:pt x="263" y="88"/>
                    <a:pt x="263" y="88"/>
                  </a:cubicBezTo>
                  <a:cubicBezTo>
                    <a:pt x="263" y="88"/>
                    <a:pt x="261" y="90"/>
                    <a:pt x="263" y="90"/>
                  </a:cubicBezTo>
                  <a:cubicBezTo>
                    <a:pt x="267" y="91"/>
                    <a:pt x="256" y="97"/>
                    <a:pt x="262" y="98"/>
                  </a:cubicBezTo>
                  <a:cubicBezTo>
                    <a:pt x="268" y="99"/>
                    <a:pt x="274" y="103"/>
                    <a:pt x="278" y="108"/>
                  </a:cubicBezTo>
                  <a:cubicBezTo>
                    <a:pt x="286" y="118"/>
                    <a:pt x="283" y="98"/>
                    <a:pt x="289" y="106"/>
                  </a:cubicBezTo>
                  <a:cubicBezTo>
                    <a:pt x="290" y="107"/>
                    <a:pt x="296" y="110"/>
                    <a:pt x="295" y="110"/>
                  </a:cubicBezTo>
                  <a:cubicBezTo>
                    <a:pt x="299" y="115"/>
                    <a:pt x="301" y="110"/>
                    <a:pt x="303" y="113"/>
                  </a:cubicBezTo>
                  <a:cubicBezTo>
                    <a:pt x="305" y="115"/>
                    <a:pt x="305" y="113"/>
                    <a:pt x="306" y="111"/>
                  </a:cubicBezTo>
                  <a:cubicBezTo>
                    <a:pt x="306" y="111"/>
                    <a:pt x="306" y="107"/>
                    <a:pt x="305" y="107"/>
                  </a:cubicBezTo>
                  <a:cubicBezTo>
                    <a:pt x="303" y="106"/>
                    <a:pt x="300" y="101"/>
                    <a:pt x="304" y="103"/>
                  </a:cubicBezTo>
                  <a:cubicBezTo>
                    <a:pt x="304" y="103"/>
                    <a:pt x="304" y="104"/>
                    <a:pt x="304" y="105"/>
                  </a:cubicBezTo>
                  <a:cubicBezTo>
                    <a:pt x="306" y="108"/>
                    <a:pt x="305" y="105"/>
                    <a:pt x="305" y="103"/>
                  </a:cubicBezTo>
                  <a:cubicBezTo>
                    <a:pt x="305" y="100"/>
                    <a:pt x="303" y="100"/>
                    <a:pt x="302" y="101"/>
                  </a:cubicBezTo>
                  <a:cubicBezTo>
                    <a:pt x="301" y="101"/>
                    <a:pt x="300" y="98"/>
                    <a:pt x="299" y="98"/>
                  </a:cubicBezTo>
                  <a:cubicBezTo>
                    <a:pt x="298" y="98"/>
                    <a:pt x="296" y="99"/>
                    <a:pt x="295" y="97"/>
                  </a:cubicBezTo>
                  <a:cubicBezTo>
                    <a:pt x="294" y="96"/>
                    <a:pt x="293" y="93"/>
                    <a:pt x="293" y="93"/>
                  </a:cubicBezTo>
                  <a:cubicBezTo>
                    <a:pt x="291" y="92"/>
                    <a:pt x="292" y="90"/>
                    <a:pt x="291" y="89"/>
                  </a:cubicBezTo>
                  <a:cubicBezTo>
                    <a:pt x="291" y="89"/>
                    <a:pt x="290" y="89"/>
                    <a:pt x="290" y="89"/>
                  </a:cubicBezTo>
                  <a:cubicBezTo>
                    <a:pt x="290" y="87"/>
                    <a:pt x="288" y="84"/>
                    <a:pt x="288" y="84"/>
                  </a:cubicBezTo>
                  <a:cubicBezTo>
                    <a:pt x="288" y="84"/>
                    <a:pt x="287" y="85"/>
                    <a:pt x="287" y="84"/>
                  </a:cubicBezTo>
                  <a:cubicBezTo>
                    <a:pt x="287" y="84"/>
                    <a:pt x="285" y="83"/>
                    <a:pt x="286" y="84"/>
                  </a:cubicBezTo>
                  <a:cubicBezTo>
                    <a:pt x="286" y="87"/>
                    <a:pt x="281" y="82"/>
                    <a:pt x="285" y="87"/>
                  </a:cubicBezTo>
                  <a:cubicBezTo>
                    <a:pt x="286" y="88"/>
                    <a:pt x="287" y="89"/>
                    <a:pt x="287" y="89"/>
                  </a:cubicBezTo>
                  <a:cubicBezTo>
                    <a:pt x="290" y="96"/>
                    <a:pt x="286" y="89"/>
                    <a:pt x="287" y="94"/>
                  </a:cubicBezTo>
                  <a:cubicBezTo>
                    <a:pt x="287" y="95"/>
                    <a:pt x="287" y="96"/>
                    <a:pt x="287" y="96"/>
                  </a:cubicBezTo>
                  <a:cubicBezTo>
                    <a:pt x="287" y="97"/>
                    <a:pt x="287" y="95"/>
                    <a:pt x="285" y="95"/>
                  </a:cubicBezTo>
                  <a:cubicBezTo>
                    <a:pt x="283" y="94"/>
                    <a:pt x="284" y="90"/>
                    <a:pt x="284" y="90"/>
                  </a:cubicBezTo>
                  <a:cubicBezTo>
                    <a:pt x="282" y="88"/>
                    <a:pt x="280" y="87"/>
                    <a:pt x="281" y="86"/>
                  </a:cubicBezTo>
                  <a:cubicBezTo>
                    <a:pt x="281" y="86"/>
                    <a:pt x="280" y="86"/>
                    <a:pt x="281" y="86"/>
                  </a:cubicBezTo>
                  <a:cubicBezTo>
                    <a:pt x="278" y="85"/>
                    <a:pt x="278" y="79"/>
                    <a:pt x="277" y="78"/>
                  </a:cubicBezTo>
                  <a:cubicBezTo>
                    <a:pt x="274" y="78"/>
                    <a:pt x="269" y="68"/>
                    <a:pt x="268" y="68"/>
                  </a:cubicBezTo>
                  <a:cubicBezTo>
                    <a:pt x="266" y="67"/>
                    <a:pt x="266" y="65"/>
                    <a:pt x="265" y="66"/>
                  </a:cubicBezTo>
                  <a:cubicBezTo>
                    <a:pt x="263" y="68"/>
                    <a:pt x="267" y="71"/>
                    <a:pt x="267" y="72"/>
                  </a:cubicBezTo>
                  <a:cubicBezTo>
                    <a:pt x="268" y="76"/>
                    <a:pt x="272" y="76"/>
                    <a:pt x="272" y="76"/>
                  </a:cubicBezTo>
                  <a:cubicBezTo>
                    <a:pt x="273" y="81"/>
                    <a:pt x="276" y="81"/>
                    <a:pt x="277" y="82"/>
                  </a:cubicBezTo>
                  <a:cubicBezTo>
                    <a:pt x="277" y="85"/>
                    <a:pt x="276" y="82"/>
                    <a:pt x="274" y="81"/>
                  </a:cubicBezTo>
                  <a:cubicBezTo>
                    <a:pt x="273" y="81"/>
                    <a:pt x="274" y="84"/>
                    <a:pt x="274" y="84"/>
                  </a:cubicBezTo>
                  <a:cubicBezTo>
                    <a:pt x="277" y="84"/>
                    <a:pt x="272" y="91"/>
                    <a:pt x="273" y="87"/>
                  </a:cubicBezTo>
                  <a:cubicBezTo>
                    <a:pt x="273" y="84"/>
                    <a:pt x="272" y="80"/>
                    <a:pt x="270" y="80"/>
                  </a:cubicBezTo>
                  <a:cubicBezTo>
                    <a:pt x="269" y="80"/>
                    <a:pt x="268" y="77"/>
                    <a:pt x="268" y="77"/>
                  </a:cubicBezTo>
                  <a:cubicBezTo>
                    <a:pt x="266" y="77"/>
                    <a:pt x="260" y="69"/>
                    <a:pt x="259" y="68"/>
                  </a:cubicBezTo>
                  <a:cubicBezTo>
                    <a:pt x="258" y="67"/>
                    <a:pt x="258" y="66"/>
                    <a:pt x="257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6" y="66"/>
                    <a:pt x="254" y="67"/>
                    <a:pt x="254" y="66"/>
                  </a:cubicBezTo>
                  <a:cubicBezTo>
                    <a:pt x="254" y="67"/>
                    <a:pt x="253" y="68"/>
                    <a:pt x="253" y="68"/>
                  </a:cubicBezTo>
                  <a:cubicBezTo>
                    <a:pt x="252" y="68"/>
                    <a:pt x="248" y="66"/>
                    <a:pt x="247" y="65"/>
                  </a:cubicBezTo>
                  <a:cubicBezTo>
                    <a:pt x="247" y="65"/>
                    <a:pt x="247" y="68"/>
                    <a:pt x="246" y="68"/>
                  </a:cubicBezTo>
                  <a:cubicBezTo>
                    <a:pt x="244" y="68"/>
                    <a:pt x="245" y="69"/>
                    <a:pt x="244" y="69"/>
                  </a:cubicBezTo>
                  <a:cubicBezTo>
                    <a:pt x="244" y="69"/>
                    <a:pt x="242" y="70"/>
                    <a:pt x="242" y="69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39" y="71"/>
                    <a:pt x="239" y="71"/>
                    <a:pt x="236" y="73"/>
                  </a:cubicBezTo>
                  <a:cubicBezTo>
                    <a:pt x="236" y="73"/>
                    <a:pt x="236" y="74"/>
                    <a:pt x="236" y="74"/>
                  </a:cubicBezTo>
                  <a:cubicBezTo>
                    <a:pt x="236" y="76"/>
                    <a:pt x="234" y="75"/>
                    <a:pt x="233" y="77"/>
                  </a:cubicBezTo>
                  <a:cubicBezTo>
                    <a:pt x="232" y="80"/>
                    <a:pt x="229" y="81"/>
                    <a:pt x="226" y="79"/>
                  </a:cubicBezTo>
                  <a:cubicBezTo>
                    <a:pt x="224" y="79"/>
                    <a:pt x="222" y="79"/>
                    <a:pt x="221" y="81"/>
                  </a:cubicBezTo>
                  <a:cubicBezTo>
                    <a:pt x="219" y="82"/>
                    <a:pt x="218" y="78"/>
                    <a:pt x="218" y="78"/>
                  </a:cubicBezTo>
                  <a:cubicBezTo>
                    <a:pt x="217" y="77"/>
                    <a:pt x="215" y="76"/>
                    <a:pt x="215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3" y="76"/>
                    <a:pt x="213" y="76"/>
                    <a:pt x="211" y="76"/>
                  </a:cubicBezTo>
                  <a:cubicBezTo>
                    <a:pt x="211" y="76"/>
                    <a:pt x="211" y="76"/>
                    <a:pt x="211" y="75"/>
                  </a:cubicBezTo>
                  <a:cubicBezTo>
                    <a:pt x="211" y="75"/>
                    <a:pt x="212" y="75"/>
                    <a:pt x="212" y="75"/>
                  </a:cubicBezTo>
                  <a:cubicBezTo>
                    <a:pt x="212" y="75"/>
                    <a:pt x="212" y="74"/>
                    <a:pt x="212" y="74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2" y="73"/>
                    <a:pt x="212" y="72"/>
                    <a:pt x="212" y="72"/>
                  </a:cubicBezTo>
                  <a:cubicBezTo>
                    <a:pt x="212" y="72"/>
                    <a:pt x="211" y="72"/>
                    <a:pt x="211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1"/>
                    <a:pt x="211" y="71"/>
                    <a:pt x="210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2" y="68"/>
                    <a:pt x="212" y="68"/>
                    <a:pt x="214" y="65"/>
                  </a:cubicBezTo>
                  <a:cubicBezTo>
                    <a:pt x="214" y="63"/>
                    <a:pt x="214" y="63"/>
                    <a:pt x="214" y="61"/>
                  </a:cubicBezTo>
                  <a:cubicBezTo>
                    <a:pt x="214" y="61"/>
                    <a:pt x="214" y="61"/>
                    <a:pt x="214" y="60"/>
                  </a:cubicBezTo>
                  <a:cubicBezTo>
                    <a:pt x="214" y="59"/>
                    <a:pt x="215" y="60"/>
                    <a:pt x="215" y="59"/>
                  </a:cubicBezTo>
                  <a:cubicBezTo>
                    <a:pt x="217" y="58"/>
                    <a:pt x="220" y="59"/>
                    <a:pt x="222" y="59"/>
                  </a:cubicBezTo>
                  <a:cubicBezTo>
                    <a:pt x="224" y="59"/>
                    <a:pt x="224" y="60"/>
                    <a:pt x="225" y="60"/>
                  </a:cubicBezTo>
                  <a:cubicBezTo>
                    <a:pt x="227" y="61"/>
                    <a:pt x="228" y="61"/>
                    <a:pt x="231" y="62"/>
                  </a:cubicBezTo>
                  <a:cubicBezTo>
                    <a:pt x="231" y="62"/>
                    <a:pt x="231" y="62"/>
                    <a:pt x="234" y="63"/>
                  </a:cubicBezTo>
                  <a:cubicBezTo>
                    <a:pt x="233" y="62"/>
                    <a:pt x="233" y="63"/>
                    <a:pt x="234" y="62"/>
                  </a:cubicBezTo>
                  <a:cubicBezTo>
                    <a:pt x="234" y="63"/>
                    <a:pt x="234" y="62"/>
                    <a:pt x="234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4" y="61"/>
                    <a:pt x="234" y="62"/>
                    <a:pt x="234" y="61"/>
                  </a:cubicBezTo>
                  <a:cubicBezTo>
                    <a:pt x="234" y="61"/>
                    <a:pt x="235" y="60"/>
                    <a:pt x="235" y="60"/>
                  </a:cubicBezTo>
                  <a:cubicBezTo>
                    <a:pt x="235" y="61"/>
                    <a:pt x="234" y="60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5" y="60"/>
                    <a:pt x="236" y="60"/>
                    <a:pt x="236" y="60"/>
                  </a:cubicBezTo>
                  <a:cubicBezTo>
                    <a:pt x="236" y="60"/>
                    <a:pt x="236" y="60"/>
                    <a:pt x="236" y="60"/>
                  </a:cubicBezTo>
                  <a:cubicBezTo>
                    <a:pt x="236" y="60"/>
                    <a:pt x="236" y="60"/>
                    <a:pt x="236" y="60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7" y="57"/>
                    <a:pt x="237" y="57"/>
                    <a:pt x="238" y="56"/>
                  </a:cubicBezTo>
                  <a:cubicBezTo>
                    <a:pt x="238" y="56"/>
                    <a:pt x="238" y="56"/>
                    <a:pt x="238" y="55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38" y="55"/>
                    <a:pt x="237" y="54"/>
                    <a:pt x="238" y="54"/>
                  </a:cubicBezTo>
                  <a:cubicBezTo>
                    <a:pt x="238" y="54"/>
                    <a:pt x="237" y="54"/>
                    <a:pt x="237" y="54"/>
                  </a:cubicBezTo>
                  <a:cubicBezTo>
                    <a:pt x="237" y="54"/>
                    <a:pt x="237" y="52"/>
                    <a:pt x="237" y="52"/>
                  </a:cubicBezTo>
                  <a:cubicBezTo>
                    <a:pt x="237" y="52"/>
                    <a:pt x="237" y="52"/>
                    <a:pt x="237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7" y="51"/>
                    <a:pt x="237" y="50"/>
                    <a:pt x="237" y="50"/>
                  </a:cubicBezTo>
                  <a:cubicBezTo>
                    <a:pt x="237" y="51"/>
                    <a:pt x="237" y="50"/>
                    <a:pt x="237" y="50"/>
                  </a:cubicBezTo>
                  <a:cubicBezTo>
                    <a:pt x="238" y="50"/>
                    <a:pt x="237" y="50"/>
                    <a:pt x="237" y="5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33" y="47"/>
                    <a:pt x="233" y="47"/>
                    <a:pt x="230" y="45"/>
                  </a:cubicBezTo>
                  <a:cubicBezTo>
                    <a:pt x="233" y="46"/>
                    <a:pt x="234" y="45"/>
                    <a:pt x="237" y="47"/>
                  </a:cubicBezTo>
                  <a:cubicBezTo>
                    <a:pt x="238" y="48"/>
                    <a:pt x="242" y="47"/>
                    <a:pt x="243" y="48"/>
                  </a:cubicBezTo>
                  <a:cubicBezTo>
                    <a:pt x="242" y="47"/>
                    <a:pt x="243" y="47"/>
                    <a:pt x="243" y="47"/>
                  </a:cubicBezTo>
                  <a:cubicBezTo>
                    <a:pt x="244" y="46"/>
                    <a:pt x="246" y="45"/>
                    <a:pt x="247" y="46"/>
                  </a:cubicBezTo>
                  <a:cubicBezTo>
                    <a:pt x="248" y="46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1" y="44"/>
                    <a:pt x="250" y="43"/>
                    <a:pt x="251" y="43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4"/>
                    <a:pt x="253" y="44"/>
                    <a:pt x="253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4" y="45"/>
                    <a:pt x="255" y="44"/>
                    <a:pt x="254" y="43"/>
                  </a:cubicBezTo>
                  <a:cubicBezTo>
                    <a:pt x="254" y="43"/>
                    <a:pt x="254" y="42"/>
                    <a:pt x="254" y="42"/>
                  </a:cubicBezTo>
                  <a:cubicBezTo>
                    <a:pt x="254" y="40"/>
                    <a:pt x="253" y="40"/>
                    <a:pt x="253" y="40"/>
                  </a:cubicBezTo>
                  <a:cubicBezTo>
                    <a:pt x="254" y="38"/>
                    <a:pt x="257" y="41"/>
                    <a:pt x="256" y="42"/>
                  </a:cubicBezTo>
                  <a:cubicBezTo>
                    <a:pt x="256" y="42"/>
                    <a:pt x="256" y="44"/>
                    <a:pt x="257" y="45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58" y="46"/>
                    <a:pt x="259" y="46"/>
                    <a:pt x="259" y="46"/>
                  </a:cubicBezTo>
                  <a:cubicBezTo>
                    <a:pt x="259" y="45"/>
                    <a:pt x="261" y="48"/>
                    <a:pt x="262" y="48"/>
                  </a:cubicBezTo>
                  <a:cubicBezTo>
                    <a:pt x="262" y="48"/>
                    <a:pt x="263" y="50"/>
                    <a:pt x="263" y="50"/>
                  </a:cubicBezTo>
                  <a:cubicBezTo>
                    <a:pt x="264" y="49"/>
                    <a:pt x="263" y="49"/>
                    <a:pt x="263" y="48"/>
                  </a:cubicBezTo>
                  <a:cubicBezTo>
                    <a:pt x="263" y="48"/>
                    <a:pt x="264" y="48"/>
                    <a:pt x="264" y="48"/>
                  </a:cubicBezTo>
                  <a:cubicBezTo>
                    <a:pt x="264" y="48"/>
                    <a:pt x="266" y="48"/>
                    <a:pt x="266" y="48"/>
                  </a:cubicBezTo>
                  <a:cubicBezTo>
                    <a:pt x="267" y="48"/>
                    <a:pt x="267" y="50"/>
                    <a:pt x="268" y="49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9" y="49"/>
                    <a:pt x="269" y="49"/>
                    <a:pt x="269" y="48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69" y="48"/>
                    <a:pt x="268" y="48"/>
                    <a:pt x="269" y="48"/>
                  </a:cubicBezTo>
                  <a:cubicBezTo>
                    <a:pt x="268" y="48"/>
                    <a:pt x="268" y="48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8" y="46"/>
                    <a:pt x="268" y="47"/>
                    <a:pt x="268" y="46"/>
                  </a:cubicBezTo>
                  <a:cubicBezTo>
                    <a:pt x="267" y="46"/>
                    <a:pt x="268" y="46"/>
                    <a:pt x="267" y="45"/>
                  </a:cubicBezTo>
                  <a:cubicBezTo>
                    <a:pt x="267" y="44"/>
                    <a:pt x="268" y="45"/>
                    <a:pt x="269" y="46"/>
                  </a:cubicBezTo>
                  <a:cubicBezTo>
                    <a:pt x="269" y="46"/>
                    <a:pt x="270" y="48"/>
                    <a:pt x="270" y="48"/>
                  </a:cubicBezTo>
                  <a:cubicBezTo>
                    <a:pt x="270" y="47"/>
                    <a:pt x="268" y="44"/>
                    <a:pt x="267" y="44"/>
                  </a:cubicBezTo>
                  <a:cubicBezTo>
                    <a:pt x="266" y="42"/>
                    <a:pt x="271" y="45"/>
                    <a:pt x="271" y="45"/>
                  </a:cubicBezTo>
                  <a:cubicBezTo>
                    <a:pt x="272" y="46"/>
                    <a:pt x="271" y="45"/>
                    <a:pt x="271" y="45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70" y="44"/>
                    <a:pt x="268" y="43"/>
                    <a:pt x="268" y="43"/>
                  </a:cubicBezTo>
                  <a:cubicBezTo>
                    <a:pt x="265" y="42"/>
                    <a:pt x="259" y="35"/>
                    <a:pt x="261" y="36"/>
                  </a:cubicBezTo>
                  <a:cubicBezTo>
                    <a:pt x="262" y="37"/>
                    <a:pt x="257" y="33"/>
                    <a:pt x="259" y="34"/>
                  </a:cubicBezTo>
                  <a:cubicBezTo>
                    <a:pt x="261" y="36"/>
                    <a:pt x="259" y="35"/>
                    <a:pt x="259" y="35"/>
                  </a:cubicBezTo>
                  <a:cubicBezTo>
                    <a:pt x="259" y="37"/>
                    <a:pt x="261" y="38"/>
                    <a:pt x="261" y="39"/>
                  </a:cubicBezTo>
                  <a:cubicBezTo>
                    <a:pt x="264" y="41"/>
                    <a:pt x="261" y="40"/>
                    <a:pt x="262" y="42"/>
                  </a:cubicBezTo>
                  <a:cubicBezTo>
                    <a:pt x="264" y="44"/>
                    <a:pt x="260" y="44"/>
                    <a:pt x="260" y="44"/>
                  </a:cubicBezTo>
                  <a:cubicBezTo>
                    <a:pt x="260" y="44"/>
                    <a:pt x="257" y="40"/>
                    <a:pt x="257" y="40"/>
                  </a:cubicBezTo>
                  <a:cubicBezTo>
                    <a:pt x="256" y="40"/>
                    <a:pt x="256" y="38"/>
                    <a:pt x="256" y="39"/>
                  </a:cubicBezTo>
                  <a:cubicBezTo>
                    <a:pt x="254" y="38"/>
                    <a:pt x="256" y="37"/>
                    <a:pt x="254" y="36"/>
                  </a:cubicBezTo>
                  <a:cubicBezTo>
                    <a:pt x="253" y="34"/>
                    <a:pt x="254" y="38"/>
                    <a:pt x="250" y="35"/>
                  </a:cubicBezTo>
                  <a:cubicBezTo>
                    <a:pt x="248" y="34"/>
                    <a:pt x="249" y="33"/>
                    <a:pt x="248" y="32"/>
                  </a:cubicBezTo>
                  <a:cubicBezTo>
                    <a:pt x="248" y="31"/>
                    <a:pt x="247" y="31"/>
                    <a:pt x="247" y="31"/>
                  </a:cubicBezTo>
                  <a:cubicBezTo>
                    <a:pt x="248" y="31"/>
                    <a:pt x="248" y="31"/>
                    <a:pt x="247" y="31"/>
                  </a:cubicBezTo>
                  <a:cubicBezTo>
                    <a:pt x="246" y="29"/>
                    <a:pt x="249" y="31"/>
                    <a:pt x="248" y="31"/>
                  </a:cubicBezTo>
                  <a:cubicBezTo>
                    <a:pt x="247" y="30"/>
                    <a:pt x="250" y="30"/>
                    <a:pt x="250" y="30"/>
                  </a:cubicBezTo>
                  <a:cubicBezTo>
                    <a:pt x="250" y="30"/>
                    <a:pt x="251" y="30"/>
                    <a:pt x="251" y="31"/>
                  </a:cubicBezTo>
                  <a:cubicBezTo>
                    <a:pt x="251" y="31"/>
                    <a:pt x="251" y="30"/>
                    <a:pt x="251" y="31"/>
                  </a:cubicBezTo>
                  <a:cubicBezTo>
                    <a:pt x="251" y="31"/>
                    <a:pt x="251" y="30"/>
                    <a:pt x="251" y="30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51" y="30"/>
                    <a:pt x="252" y="30"/>
                    <a:pt x="252" y="30"/>
                  </a:cubicBezTo>
                  <a:cubicBezTo>
                    <a:pt x="251" y="30"/>
                    <a:pt x="251" y="30"/>
                    <a:pt x="252" y="30"/>
                  </a:cubicBezTo>
                  <a:cubicBezTo>
                    <a:pt x="252" y="29"/>
                    <a:pt x="252" y="29"/>
                    <a:pt x="251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1" y="29"/>
                    <a:pt x="252" y="29"/>
                    <a:pt x="251" y="29"/>
                  </a:cubicBezTo>
                  <a:cubicBezTo>
                    <a:pt x="251" y="28"/>
                    <a:pt x="252" y="29"/>
                    <a:pt x="251" y="29"/>
                  </a:cubicBezTo>
                  <a:cubicBezTo>
                    <a:pt x="252" y="29"/>
                    <a:pt x="251" y="28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2" y="29"/>
                    <a:pt x="252" y="28"/>
                  </a:cubicBezTo>
                  <a:cubicBezTo>
                    <a:pt x="252" y="28"/>
                    <a:pt x="252" y="29"/>
                    <a:pt x="252" y="29"/>
                  </a:cubicBezTo>
                  <a:cubicBezTo>
                    <a:pt x="252" y="29"/>
                    <a:pt x="253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8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9"/>
                    <a:pt x="252" y="29"/>
                    <a:pt x="252" y="29"/>
                  </a:cubicBezTo>
                  <a:close/>
                  <a:moveTo>
                    <a:pt x="109" y="19"/>
                  </a:moveTo>
                  <a:cubicBezTo>
                    <a:pt x="109" y="18"/>
                    <a:pt x="109" y="18"/>
                    <a:pt x="108" y="18"/>
                  </a:cubicBezTo>
                  <a:cubicBezTo>
                    <a:pt x="108" y="18"/>
                    <a:pt x="107" y="18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9"/>
                    <a:pt x="108" y="19"/>
                    <a:pt x="109" y="19"/>
                  </a:cubicBezTo>
                  <a:close/>
                  <a:moveTo>
                    <a:pt x="90" y="14"/>
                  </a:moveTo>
                  <a:cubicBezTo>
                    <a:pt x="90" y="14"/>
                    <a:pt x="90" y="14"/>
                    <a:pt x="90" y="14"/>
                  </a:cubicBezTo>
                  <a:cubicBezTo>
                    <a:pt x="89" y="15"/>
                    <a:pt x="89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6" y="16"/>
                    <a:pt x="85" y="16"/>
                  </a:cubicBezTo>
                  <a:cubicBezTo>
                    <a:pt x="85" y="16"/>
                    <a:pt x="84" y="17"/>
                    <a:pt x="84" y="17"/>
                  </a:cubicBezTo>
                  <a:cubicBezTo>
                    <a:pt x="84" y="17"/>
                    <a:pt x="83" y="17"/>
                    <a:pt x="83" y="17"/>
                  </a:cubicBezTo>
                  <a:cubicBezTo>
                    <a:pt x="84" y="17"/>
                    <a:pt x="82" y="18"/>
                    <a:pt x="83" y="17"/>
                  </a:cubicBezTo>
                  <a:cubicBezTo>
                    <a:pt x="83" y="17"/>
                    <a:pt x="84" y="17"/>
                    <a:pt x="83" y="17"/>
                  </a:cubicBezTo>
                  <a:cubicBezTo>
                    <a:pt x="83" y="17"/>
                    <a:pt x="84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6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8" y="14"/>
                    <a:pt x="88" y="14"/>
                  </a:cubicBezTo>
                  <a:cubicBezTo>
                    <a:pt x="88" y="14"/>
                    <a:pt x="89" y="14"/>
                    <a:pt x="89" y="14"/>
                  </a:cubicBezTo>
                  <a:cubicBezTo>
                    <a:pt x="90" y="14"/>
                    <a:pt x="88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lose/>
                  <a:moveTo>
                    <a:pt x="90" y="15"/>
                  </a:move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7"/>
                    <a:pt x="83" y="18"/>
                    <a:pt x="84" y="18"/>
                  </a:cubicBezTo>
                  <a:cubicBezTo>
                    <a:pt x="84" y="17"/>
                    <a:pt x="83" y="18"/>
                    <a:pt x="84" y="18"/>
                  </a:cubicBezTo>
                  <a:cubicBezTo>
                    <a:pt x="86" y="17"/>
                    <a:pt x="85" y="18"/>
                    <a:pt x="84" y="18"/>
                  </a:cubicBezTo>
                  <a:cubicBezTo>
                    <a:pt x="84" y="18"/>
                    <a:pt x="81" y="19"/>
                    <a:pt x="82" y="19"/>
                  </a:cubicBezTo>
                  <a:cubicBezTo>
                    <a:pt x="83" y="19"/>
                    <a:pt x="81" y="20"/>
                    <a:pt x="81" y="20"/>
                  </a:cubicBezTo>
                  <a:cubicBezTo>
                    <a:pt x="82" y="20"/>
                    <a:pt x="83" y="20"/>
                    <a:pt x="83" y="20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7" y="19"/>
                    <a:pt x="88" y="19"/>
                    <a:pt x="88" y="19"/>
                  </a:cubicBezTo>
                  <a:cubicBezTo>
                    <a:pt x="89" y="18"/>
                    <a:pt x="88" y="18"/>
                    <a:pt x="89" y="18"/>
                  </a:cubicBezTo>
                  <a:cubicBezTo>
                    <a:pt x="92" y="18"/>
                    <a:pt x="89" y="17"/>
                    <a:pt x="91" y="16"/>
                  </a:cubicBezTo>
                  <a:cubicBezTo>
                    <a:pt x="93" y="15"/>
                    <a:pt x="92" y="15"/>
                    <a:pt x="92" y="14"/>
                  </a:cubicBezTo>
                  <a:cubicBezTo>
                    <a:pt x="93" y="14"/>
                    <a:pt x="94" y="14"/>
                    <a:pt x="94" y="14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91" y="15"/>
                    <a:pt x="90" y="16"/>
                    <a:pt x="89" y="16"/>
                  </a:cubicBezTo>
                  <a:cubicBezTo>
                    <a:pt x="89" y="15"/>
                    <a:pt x="91" y="15"/>
                    <a:pt x="90" y="15"/>
                  </a:cubicBezTo>
                  <a:cubicBezTo>
                    <a:pt x="90" y="15"/>
                    <a:pt x="90" y="15"/>
                    <a:pt x="89" y="16"/>
                  </a:cubicBezTo>
                  <a:cubicBezTo>
                    <a:pt x="87" y="16"/>
                    <a:pt x="91" y="14"/>
                    <a:pt x="89" y="15"/>
                  </a:cubicBezTo>
                  <a:cubicBezTo>
                    <a:pt x="89" y="15"/>
                    <a:pt x="89" y="15"/>
                    <a:pt x="88" y="15"/>
                  </a:cubicBezTo>
                  <a:cubicBezTo>
                    <a:pt x="88" y="15"/>
                    <a:pt x="90" y="15"/>
                    <a:pt x="90" y="15"/>
                  </a:cubicBezTo>
                  <a:close/>
                  <a:moveTo>
                    <a:pt x="96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3"/>
                    <a:pt x="96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5"/>
                    <a:pt x="96" y="15"/>
                  </a:cubicBezTo>
                  <a:cubicBezTo>
                    <a:pt x="95" y="15"/>
                    <a:pt x="96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3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6" y="14"/>
                    <a:pt x="96" y="14"/>
                  </a:cubicBezTo>
                  <a:cubicBezTo>
                    <a:pt x="96" y="14"/>
                    <a:pt x="96" y="13"/>
                    <a:pt x="96" y="13"/>
                  </a:cubicBezTo>
                  <a:close/>
                  <a:moveTo>
                    <a:pt x="93" y="18"/>
                  </a:moveTo>
                  <a:cubicBezTo>
                    <a:pt x="93" y="18"/>
                    <a:pt x="93" y="18"/>
                    <a:pt x="93" y="17"/>
                  </a:cubicBezTo>
                  <a:cubicBezTo>
                    <a:pt x="93" y="17"/>
                    <a:pt x="93" y="17"/>
                    <a:pt x="93" y="18"/>
                  </a:cubicBezTo>
                  <a:cubicBezTo>
                    <a:pt x="93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1" y="18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3" y="18"/>
                  </a:cubicBezTo>
                  <a:close/>
                  <a:moveTo>
                    <a:pt x="103" y="10"/>
                  </a:moveTo>
                  <a:cubicBezTo>
                    <a:pt x="103" y="10"/>
                    <a:pt x="104" y="10"/>
                    <a:pt x="105" y="10"/>
                  </a:cubicBezTo>
                  <a:cubicBezTo>
                    <a:pt x="104" y="10"/>
                    <a:pt x="105" y="10"/>
                    <a:pt x="104" y="10"/>
                  </a:cubicBezTo>
                  <a:cubicBezTo>
                    <a:pt x="104" y="10"/>
                    <a:pt x="105" y="10"/>
                    <a:pt x="105" y="10"/>
                  </a:cubicBezTo>
                  <a:cubicBezTo>
                    <a:pt x="104" y="11"/>
                    <a:pt x="107" y="10"/>
                    <a:pt x="107" y="10"/>
                  </a:cubicBezTo>
                  <a:cubicBezTo>
                    <a:pt x="108" y="9"/>
                    <a:pt x="111" y="9"/>
                    <a:pt x="109" y="10"/>
                  </a:cubicBezTo>
                  <a:cubicBezTo>
                    <a:pt x="108" y="11"/>
                    <a:pt x="106" y="10"/>
                    <a:pt x="105" y="11"/>
                  </a:cubicBezTo>
                  <a:cubicBezTo>
                    <a:pt x="105" y="12"/>
                    <a:pt x="104" y="12"/>
                    <a:pt x="104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4" y="11"/>
                    <a:pt x="103" y="10"/>
                    <a:pt x="102" y="10"/>
                  </a:cubicBezTo>
                  <a:cubicBezTo>
                    <a:pt x="102" y="10"/>
                    <a:pt x="103" y="9"/>
                    <a:pt x="103" y="10"/>
                  </a:cubicBezTo>
                  <a:close/>
                  <a:moveTo>
                    <a:pt x="101" y="11"/>
                  </a:moveTo>
                  <a:cubicBezTo>
                    <a:pt x="101" y="11"/>
                    <a:pt x="100" y="11"/>
                    <a:pt x="100" y="11"/>
                  </a:cubicBezTo>
                  <a:cubicBezTo>
                    <a:pt x="100" y="11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1"/>
                    <a:pt x="10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lose/>
                  <a:moveTo>
                    <a:pt x="101" y="10"/>
                  </a:moveTo>
                  <a:cubicBezTo>
                    <a:pt x="101" y="11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1"/>
                    <a:pt x="101" y="11"/>
                  </a:cubicBezTo>
                  <a:cubicBezTo>
                    <a:pt x="101" y="10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2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8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1"/>
                  </a:cubicBezTo>
                  <a:cubicBezTo>
                    <a:pt x="99" y="11"/>
                    <a:pt x="99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1" y="10"/>
                  </a:cubicBezTo>
                  <a:close/>
                  <a:moveTo>
                    <a:pt x="97" y="11"/>
                  </a:moveTo>
                  <a:cubicBezTo>
                    <a:pt x="97" y="11"/>
                    <a:pt x="97" y="12"/>
                    <a:pt x="97" y="11"/>
                  </a:cubicBezTo>
                  <a:cubicBezTo>
                    <a:pt x="98" y="11"/>
                    <a:pt x="97" y="12"/>
                    <a:pt x="96" y="12"/>
                  </a:cubicBezTo>
                  <a:cubicBezTo>
                    <a:pt x="96" y="12"/>
                    <a:pt x="94" y="13"/>
                    <a:pt x="95" y="12"/>
                  </a:cubicBezTo>
                  <a:cubicBezTo>
                    <a:pt x="95" y="12"/>
                    <a:pt x="93" y="13"/>
                    <a:pt x="93" y="13"/>
                  </a:cubicBezTo>
                  <a:cubicBezTo>
                    <a:pt x="92" y="13"/>
                    <a:pt x="91" y="13"/>
                    <a:pt x="92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3"/>
                    <a:pt x="94" y="12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3"/>
                    <a:pt x="93" y="13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6" y="12"/>
                    <a:pt x="95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0"/>
                    <a:pt x="98" y="11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lose/>
                  <a:moveTo>
                    <a:pt x="96" y="11"/>
                  </a:moveTo>
                  <a:cubicBezTo>
                    <a:pt x="94" y="11"/>
                    <a:pt x="94" y="11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3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3"/>
                    <a:pt x="92" y="12"/>
                    <a:pt x="92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4" y="12"/>
                    <a:pt x="93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5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1"/>
                    <a:pt x="96" y="11"/>
                    <a:pt x="96" y="11"/>
                  </a:cubicBezTo>
                  <a:cubicBezTo>
                    <a:pt x="96" y="11"/>
                    <a:pt x="95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lose/>
                  <a:moveTo>
                    <a:pt x="104" y="8"/>
                  </a:move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9"/>
                    <a:pt x="105" y="9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4" y="8"/>
                    <a:pt x="104" y="8"/>
                  </a:cubicBezTo>
                  <a:close/>
                  <a:moveTo>
                    <a:pt x="102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4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1" y="9"/>
                  </a:cubicBezTo>
                  <a:cubicBezTo>
                    <a:pt x="101" y="9"/>
                    <a:pt x="100" y="9"/>
                    <a:pt x="100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lose/>
                  <a:moveTo>
                    <a:pt x="117" y="4"/>
                  </a:moveTo>
                  <a:cubicBezTo>
                    <a:pt x="117" y="4"/>
                    <a:pt x="115" y="5"/>
                    <a:pt x="114" y="5"/>
                  </a:cubicBezTo>
                  <a:cubicBezTo>
                    <a:pt x="114" y="5"/>
                    <a:pt x="113" y="5"/>
                    <a:pt x="112" y="5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10" y="6"/>
                    <a:pt x="109" y="6"/>
                    <a:pt x="110" y="6"/>
                  </a:cubicBezTo>
                  <a:cubicBezTo>
                    <a:pt x="110" y="6"/>
                    <a:pt x="111" y="6"/>
                    <a:pt x="111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0" y="6"/>
                    <a:pt x="110" y="7"/>
                  </a:cubicBezTo>
                  <a:cubicBezTo>
                    <a:pt x="110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8" y="7"/>
                    <a:pt x="108" y="7"/>
                  </a:cubicBezTo>
                  <a:cubicBezTo>
                    <a:pt x="107" y="7"/>
                    <a:pt x="106" y="8"/>
                    <a:pt x="107" y="8"/>
                  </a:cubicBezTo>
                  <a:cubicBezTo>
                    <a:pt x="108" y="8"/>
                    <a:pt x="105" y="8"/>
                    <a:pt x="106" y="8"/>
                  </a:cubicBezTo>
                  <a:cubicBezTo>
                    <a:pt x="107" y="8"/>
                    <a:pt x="108" y="8"/>
                    <a:pt x="109" y="7"/>
                  </a:cubicBezTo>
                  <a:cubicBezTo>
                    <a:pt x="109" y="7"/>
                    <a:pt x="109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10"/>
                  </a:cubicBezTo>
                  <a:cubicBezTo>
                    <a:pt x="106" y="10"/>
                    <a:pt x="107" y="9"/>
                    <a:pt x="107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1" y="9"/>
                    <a:pt x="112" y="8"/>
                    <a:pt x="112" y="8"/>
                  </a:cubicBezTo>
                  <a:cubicBezTo>
                    <a:pt x="112" y="8"/>
                    <a:pt x="110" y="8"/>
                    <a:pt x="110" y="8"/>
                  </a:cubicBezTo>
                  <a:cubicBezTo>
                    <a:pt x="109" y="8"/>
                    <a:pt x="110" y="8"/>
                    <a:pt x="110" y="8"/>
                  </a:cubicBezTo>
                  <a:cubicBezTo>
                    <a:pt x="111" y="8"/>
                    <a:pt x="111" y="8"/>
                    <a:pt x="112" y="8"/>
                  </a:cubicBezTo>
                  <a:cubicBezTo>
                    <a:pt x="112" y="8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6"/>
                    <a:pt x="113" y="6"/>
                  </a:cubicBezTo>
                  <a:cubicBezTo>
                    <a:pt x="114" y="6"/>
                    <a:pt x="114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8" y="5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5"/>
                  </a:cubicBezTo>
                  <a:cubicBezTo>
                    <a:pt x="117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4"/>
                    <a:pt x="118" y="4"/>
                  </a:cubicBezTo>
                  <a:cubicBezTo>
                    <a:pt x="118" y="4"/>
                    <a:pt x="118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lose/>
                  <a:moveTo>
                    <a:pt x="138" y="46"/>
                  </a:moveTo>
                  <a:cubicBezTo>
                    <a:pt x="134" y="46"/>
                    <a:pt x="135" y="49"/>
                    <a:pt x="134" y="51"/>
                  </a:cubicBezTo>
                  <a:cubicBezTo>
                    <a:pt x="133" y="53"/>
                    <a:pt x="134" y="54"/>
                    <a:pt x="133" y="55"/>
                  </a:cubicBezTo>
                  <a:cubicBezTo>
                    <a:pt x="132" y="56"/>
                    <a:pt x="134" y="56"/>
                    <a:pt x="133" y="57"/>
                  </a:cubicBezTo>
                  <a:cubicBezTo>
                    <a:pt x="132" y="57"/>
                    <a:pt x="133" y="57"/>
                    <a:pt x="134" y="57"/>
                  </a:cubicBezTo>
                  <a:cubicBezTo>
                    <a:pt x="134" y="56"/>
                    <a:pt x="136" y="56"/>
                    <a:pt x="136" y="56"/>
                  </a:cubicBezTo>
                  <a:cubicBezTo>
                    <a:pt x="137" y="56"/>
                    <a:pt x="138" y="55"/>
                    <a:pt x="138" y="54"/>
                  </a:cubicBezTo>
                  <a:cubicBezTo>
                    <a:pt x="139" y="54"/>
                    <a:pt x="138" y="56"/>
                    <a:pt x="139" y="55"/>
                  </a:cubicBezTo>
                  <a:cubicBezTo>
                    <a:pt x="139" y="57"/>
                    <a:pt x="142" y="55"/>
                    <a:pt x="140" y="55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2" y="56"/>
                    <a:pt x="142" y="54"/>
                    <a:pt x="143" y="54"/>
                  </a:cubicBezTo>
                  <a:cubicBezTo>
                    <a:pt x="144" y="55"/>
                    <a:pt x="142" y="56"/>
                    <a:pt x="143" y="57"/>
                  </a:cubicBezTo>
                  <a:cubicBezTo>
                    <a:pt x="144" y="57"/>
                    <a:pt x="143" y="57"/>
                    <a:pt x="143" y="57"/>
                  </a:cubicBezTo>
                  <a:cubicBezTo>
                    <a:pt x="143" y="57"/>
                    <a:pt x="145" y="57"/>
                    <a:pt x="145" y="57"/>
                  </a:cubicBezTo>
                  <a:cubicBezTo>
                    <a:pt x="146" y="56"/>
                    <a:pt x="146" y="56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5" y="55"/>
                    <a:pt x="145" y="55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5" y="53"/>
                    <a:pt x="145" y="53"/>
                  </a:cubicBezTo>
                  <a:cubicBezTo>
                    <a:pt x="145" y="53"/>
                    <a:pt x="145" y="53"/>
                    <a:pt x="144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4" y="52"/>
                    <a:pt x="144" y="53"/>
                  </a:cubicBezTo>
                  <a:cubicBezTo>
                    <a:pt x="145" y="53"/>
                    <a:pt x="145" y="52"/>
                    <a:pt x="144" y="52"/>
                  </a:cubicBezTo>
                  <a:cubicBezTo>
                    <a:pt x="144" y="52"/>
                    <a:pt x="143" y="51"/>
                    <a:pt x="143" y="52"/>
                  </a:cubicBezTo>
                  <a:cubicBezTo>
                    <a:pt x="144" y="51"/>
                    <a:pt x="143" y="50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2" y="50"/>
                    <a:pt x="141" y="50"/>
                    <a:pt x="140" y="51"/>
                  </a:cubicBezTo>
                  <a:cubicBezTo>
                    <a:pt x="140" y="51"/>
                    <a:pt x="139" y="50"/>
                    <a:pt x="139" y="50"/>
                  </a:cubicBezTo>
                  <a:cubicBezTo>
                    <a:pt x="139" y="49"/>
                    <a:pt x="139" y="49"/>
                    <a:pt x="138" y="49"/>
                  </a:cubicBezTo>
                  <a:cubicBezTo>
                    <a:pt x="138" y="49"/>
                    <a:pt x="138" y="50"/>
                    <a:pt x="138" y="50"/>
                  </a:cubicBezTo>
                  <a:cubicBezTo>
                    <a:pt x="137" y="50"/>
                    <a:pt x="137" y="51"/>
                    <a:pt x="136" y="51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8" y="48"/>
                    <a:pt x="138" y="48"/>
                    <a:pt x="138" y="46"/>
                  </a:cubicBezTo>
                  <a:cubicBezTo>
                    <a:pt x="138" y="46"/>
                    <a:pt x="138" y="46"/>
                    <a:pt x="138" y="46"/>
                  </a:cubicBezTo>
                  <a:close/>
                  <a:moveTo>
                    <a:pt x="97" y="23"/>
                  </a:moveTo>
                  <a:cubicBezTo>
                    <a:pt x="96" y="25"/>
                    <a:pt x="96" y="25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7"/>
                    <a:pt x="95" y="26"/>
                    <a:pt x="95" y="26"/>
                  </a:cubicBezTo>
                  <a:cubicBezTo>
                    <a:pt x="95" y="26"/>
                    <a:pt x="95" y="26"/>
                    <a:pt x="96" y="26"/>
                  </a:cubicBezTo>
                  <a:cubicBezTo>
                    <a:pt x="96" y="26"/>
                    <a:pt x="95" y="26"/>
                    <a:pt x="95" y="27"/>
                  </a:cubicBezTo>
                  <a:cubicBezTo>
                    <a:pt x="95" y="27"/>
                    <a:pt x="96" y="27"/>
                    <a:pt x="96" y="27"/>
                  </a:cubicBezTo>
                  <a:cubicBezTo>
                    <a:pt x="96" y="27"/>
                    <a:pt x="98" y="26"/>
                    <a:pt x="97" y="2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5"/>
                    <a:pt x="98" y="25"/>
                    <a:pt x="98" y="25"/>
                  </a:cubicBezTo>
                  <a:cubicBezTo>
                    <a:pt x="98" y="25"/>
                    <a:pt x="99" y="25"/>
                    <a:pt x="99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5"/>
                    <a:pt x="101" y="25"/>
                  </a:cubicBezTo>
                  <a:cubicBezTo>
                    <a:pt x="101" y="25"/>
                    <a:pt x="102" y="25"/>
                    <a:pt x="101" y="25"/>
                  </a:cubicBezTo>
                  <a:cubicBezTo>
                    <a:pt x="101" y="25"/>
                    <a:pt x="100" y="25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8" y="23"/>
                    <a:pt x="98" y="23"/>
                  </a:cubicBezTo>
                  <a:cubicBezTo>
                    <a:pt x="99" y="23"/>
                    <a:pt x="98" y="23"/>
                    <a:pt x="98" y="23"/>
                  </a:cubicBezTo>
                  <a:cubicBezTo>
                    <a:pt x="98" y="23"/>
                    <a:pt x="97" y="22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lose/>
                  <a:moveTo>
                    <a:pt x="97" y="28"/>
                  </a:moveTo>
                  <a:cubicBezTo>
                    <a:pt x="97" y="29"/>
                    <a:pt x="96" y="29"/>
                    <a:pt x="96" y="29"/>
                  </a:cubicBezTo>
                  <a:cubicBezTo>
                    <a:pt x="96" y="28"/>
                    <a:pt x="96" y="28"/>
                    <a:pt x="97" y="28"/>
                  </a:cubicBezTo>
                  <a:cubicBezTo>
                    <a:pt x="97" y="27"/>
                    <a:pt x="98" y="27"/>
                    <a:pt x="98" y="27"/>
                  </a:cubicBezTo>
                  <a:cubicBezTo>
                    <a:pt x="98" y="27"/>
                    <a:pt x="98" y="28"/>
                    <a:pt x="97" y="28"/>
                  </a:cubicBezTo>
                  <a:close/>
                  <a:moveTo>
                    <a:pt x="102" y="28"/>
                  </a:moveTo>
                  <a:cubicBezTo>
                    <a:pt x="102" y="28"/>
                    <a:pt x="102" y="28"/>
                    <a:pt x="101" y="28"/>
                  </a:cubicBezTo>
                  <a:cubicBezTo>
                    <a:pt x="101" y="28"/>
                    <a:pt x="100" y="28"/>
                    <a:pt x="100" y="28"/>
                  </a:cubicBezTo>
                  <a:cubicBezTo>
                    <a:pt x="99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2" y="28"/>
                  </a:cubicBezTo>
                  <a:close/>
                  <a:moveTo>
                    <a:pt x="104" y="25"/>
                  </a:move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6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5" y="25"/>
                    <a:pt x="105" y="25"/>
                    <a:pt x="104" y="25"/>
                  </a:cubicBezTo>
                  <a:close/>
                  <a:moveTo>
                    <a:pt x="104" y="13"/>
                  </a:moveTo>
                  <a:cubicBezTo>
                    <a:pt x="102" y="15"/>
                    <a:pt x="104" y="16"/>
                    <a:pt x="104" y="14"/>
                  </a:cubicBezTo>
                  <a:cubicBezTo>
                    <a:pt x="104" y="12"/>
                    <a:pt x="109" y="11"/>
                    <a:pt x="107" y="13"/>
                  </a:cubicBezTo>
                  <a:cubicBezTo>
                    <a:pt x="107" y="13"/>
                    <a:pt x="109" y="13"/>
                    <a:pt x="108" y="12"/>
                  </a:cubicBezTo>
                  <a:cubicBezTo>
                    <a:pt x="107" y="11"/>
                    <a:pt x="113" y="11"/>
                    <a:pt x="109" y="12"/>
                  </a:cubicBezTo>
                  <a:cubicBezTo>
                    <a:pt x="109" y="12"/>
                    <a:pt x="109" y="12"/>
                    <a:pt x="110" y="12"/>
                  </a:cubicBezTo>
                  <a:cubicBezTo>
                    <a:pt x="113" y="12"/>
                    <a:pt x="109" y="13"/>
                    <a:pt x="112" y="13"/>
                  </a:cubicBezTo>
                  <a:cubicBezTo>
                    <a:pt x="112" y="13"/>
                    <a:pt x="111" y="14"/>
                    <a:pt x="112" y="13"/>
                  </a:cubicBezTo>
                  <a:cubicBezTo>
                    <a:pt x="114" y="12"/>
                    <a:pt x="111" y="14"/>
                    <a:pt x="114" y="13"/>
                  </a:cubicBezTo>
                  <a:cubicBezTo>
                    <a:pt x="115" y="13"/>
                    <a:pt x="114" y="14"/>
                    <a:pt x="114" y="14"/>
                  </a:cubicBezTo>
                  <a:cubicBezTo>
                    <a:pt x="112" y="15"/>
                    <a:pt x="117" y="13"/>
                    <a:pt x="115" y="14"/>
                  </a:cubicBezTo>
                  <a:cubicBezTo>
                    <a:pt x="115" y="14"/>
                    <a:pt x="119" y="13"/>
                    <a:pt x="116" y="14"/>
                  </a:cubicBezTo>
                  <a:cubicBezTo>
                    <a:pt x="115" y="15"/>
                    <a:pt x="119" y="14"/>
                    <a:pt x="116" y="15"/>
                  </a:cubicBezTo>
                  <a:cubicBezTo>
                    <a:pt x="116" y="16"/>
                    <a:pt x="117" y="16"/>
                    <a:pt x="117" y="16"/>
                  </a:cubicBezTo>
                  <a:cubicBezTo>
                    <a:pt x="118" y="16"/>
                    <a:pt x="121" y="16"/>
                    <a:pt x="121" y="16"/>
                  </a:cubicBezTo>
                  <a:cubicBezTo>
                    <a:pt x="122" y="17"/>
                    <a:pt x="120" y="17"/>
                    <a:pt x="120" y="17"/>
                  </a:cubicBezTo>
                  <a:cubicBezTo>
                    <a:pt x="120" y="17"/>
                    <a:pt x="121" y="17"/>
                    <a:pt x="121" y="17"/>
                  </a:cubicBezTo>
                  <a:cubicBezTo>
                    <a:pt x="121" y="17"/>
                    <a:pt x="120" y="18"/>
                    <a:pt x="122" y="17"/>
                  </a:cubicBezTo>
                  <a:cubicBezTo>
                    <a:pt x="124" y="16"/>
                    <a:pt x="122" y="20"/>
                    <a:pt x="121" y="19"/>
                  </a:cubicBezTo>
                  <a:cubicBezTo>
                    <a:pt x="121" y="19"/>
                    <a:pt x="122" y="20"/>
                    <a:pt x="121" y="20"/>
                  </a:cubicBezTo>
                  <a:cubicBezTo>
                    <a:pt x="118" y="21"/>
                    <a:pt x="122" y="18"/>
                    <a:pt x="119" y="19"/>
                  </a:cubicBezTo>
                  <a:cubicBezTo>
                    <a:pt x="119" y="19"/>
                    <a:pt x="116" y="20"/>
                    <a:pt x="117" y="20"/>
                  </a:cubicBezTo>
                  <a:cubicBezTo>
                    <a:pt x="119" y="21"/>
                    <a:pt x="120" y="21"/>
                    <a:pt x="120" y="23"/>
                  </a:cubicBezTo>
                  <a:cubicBezTo>
                    <a:pt x="120" y="23"/>
                    <a:pt x="122" y="23"/>
                    <a:pt x="121" y="23"/>
                  </a:cubicBezTo>
                  <a:cubicBezTo>
                    <a:pt x="120" y="24"/>
                    <a:pt x="120" y="26"/>
                    <a:pt x="118" y="25"/>
                  </a:cubicBezTo>
                  <a:cubicBezTo>
                    <a:pt x="115" y="23"/>
                    <a:pt x="115" y="24"/>
                    <a:pt x="118" y="25"/>
                  </a:cubicBezTo>
                  <a:cubicBezTo>
                    <a:pt x="120" y="27"/>
                    <a:pt x="112" y="26"/>
                    <a:pt x="112" y="25"/>
                  </a:cubicBezTo>
                  <a:cubicBezTo>
                    <a:pt x="111" y="25"/>
                    <a:pt x="112" y="24"/>
                    <a:pt x="112" y="24"/>
                  </a:cubicBezTo>
                  <a:cubicBezTo>
                    <a:pt x="110" y="24"/>
                    <a:pt x="109" y="22"/>
                    <a:pt x="107" y="24"/>
                  </a:cubicBezTo>
                  <a:cubicBezTo>
                    <a:pt x="105" y="25"/>
                    <a:pt x="103" y="22"/>
                    <a:pt x="107" y="22"/>
                  </a:cubicBezTo>
                  <a:cubicBezTo>
                    <a:pt x="111" y="22"/>
                    <a:pt x="109" y="20"/>
                    <a:pt x="110" y="20"/>
                  </a:cubicBezTo>
                  <a:cubicBezTo>
                    <a:pt x="111" y="19"/>
                    <a:pt x="116" y="20"/>
                    <a:pt x="115" y="19"/>
                  </a:cubicBezTo>
                  <a:cubicBezTo>
                    <a:pt x="114" y="18"/>
                    <a:pt x="111" y="20"/>
                    <a:pt x="111" y="19"/>
                  </a:cubicBezTo>
                  <a:cubicBezTo>
                    <a:pt x="111" y="18"/>
                    <a:pt x="114" y="18"/>
                    <a:pt x="112" y="18"/>
                  </a:cubicBezTo>
                  <a:cubicBezTo>
                    <a:pt x="110" y="18"/>
                    <a:pt x="110" y="16"/>
                    <a:pt x="108" y="17"/>
                  </a:cubicBezTo>
                  <a:cubicBezTo>
                    <a:pt x="108" y="17"/>
                    <a:pt x="108" y="16"/>
                    <a:pt x="108" y="16"/>
                  </a:cubicBezTo>
                  <a:cubicBezTo>
                    <a:pt x="108" y="14"/>
                    <a:pt x="105" y="17"/>
                    <a:pt x="103" y="16"/>
                  </a:cubicBezTo>
                  <a:cubicBezTo>
                    <a:pt x="102" y="16"/>
                    <a:pt x="98" y="17"/>
                    <a:pt x="100" y="16"/>
                  </a:cubicBezTo>
                  <a:cubicBezTo>
                    <a:pt x="101" y="15"/>
                    <a:pt x="99" y="16"/>
                    <a:pt x="100" y="15"/>
                  </a:cubicBezTo>
                  <a:cubicBezTo>
                    <a:pt x="100" y="16"/>
                    <a:pt x="103" y="14"/>
                    <a:pt x="102" y="15"/>
                  </a:cubicBezTo>
                  <a:cubicBezTo>
                    <a:pt x="99" y="15"/>
                    <a:pt x="100" y="15"/>
                    <a:pt x="102" y="13"/>
                  </a:cubicBezTo>
                  <a:cubicBezTo>
                    <a:pt x="103" y="12"/>
                    <a:pt x="106" y="11"/>
                    <a:pt x="104" y="12"/>
                  </a:cubicBezTo>
                  <a:cubicBezTo>
                    <a:pt x="104" y="12"/>
                    <a:pt x="104" y="13"/>
                    <a:pt x="104" y="13"/>
                  </a:cubicBezTo>
                  <a:close/>
                  <a:moveTo>
                    <a:pt x="60" y="136"/>
                  </a:moveTo>
                  <a:cubicBezTo>
                    <a:pt x="63" y="138"/>
                    <a:pt x="64" y="134"/>
                    <a:pt x="67" y="134"/>
                  </a:cubicBezTo>
                  <a:cubicBezTo>
                    <a:pt x="70" y="134"/>
                    <a:pt x="67" y="135"/>
                    <a:pt x="68" y="136"/>
                  </a:cubicBezTo>
                  <a:cubicBezTo>
                    <a:pt x="68" y="136"/>
                    <a:pt x="71" y="136"/>
                    <a:pt x="71" y="136"/>
                  </a:cubicBezTo>
                  <a:cubicBezTo>
                    <a:pt x="72" y="137"/>
                    <a:pt x="73" y="137"/>
                    <a:pt x="73" y="138"/>
                  </a:cubicBezTo>
                  <a:cubicBezTo>
                    <a:pt x="74" y="138"/>
                    <a:pt x="75" y="139"/>
                    <a:pt x="76" y="139"/>
                  </a:cubicBezTo>
                  <a:cubicBezTo>
                    <a:pt x="76" y="140"/>
                    <a:pt x="77" y="142"/>
                    <a:pt x="77" y="142"/>
                  </a:cubicBezTo>
                  <a:cubicBezTo>
                    <a:pt x="78" y="143"/>
                    <a:pt x="79" y="141"/>
                    <a:pt x="79" y="142"/>
                  </a:cubicBezTo>
                  <a:cubicBezTo>
                    <a:pt x="80" y="143"/>
                    <a:pt x="78" y="144"/>
                    <a:pt x="78" y="145"/>
                  </a:cubicBezTo>
                  <a:cubicBezTo>
                    <a:pt x="77" y="146"/>
                    <a:pt x="82" y="145"/>
                    <a:pt x="82" y="145"/>
                  </a:cubicBezTo>
                  <a:cubicBezTo>
                    <a:pt x="84" y="145"/>
                    <a:pt x="85" y="145"/>
                    <a:pt x="87" y="146"/>
                  </a:cubicBezTo>
                  <a:cubicBezTo>
                    <a:pt x="89" y="146"/>
                    <a:pt x="89" y="143"/>
                    <a:pt x="86" y="143"/>
                  </a:cubicBezTo>
                  <a:cubicBezTo>
                    <a:pt x="86" y="143"/>
                    <a:pt x="84" y="143"/>
                    <a:pt x="84" y="143"/>
                  </a:cubicBezTo>
                  <a:cubicBezTo>
                    <a:pt x="84" y="143"/>
                    <a:pt x="85" y="141"/>
                    <a:pt x="83" y="141"/>
                  </a:cubicBezTo>
                  <a:cubicBezTo>
                    <a:pt x="79" y="141"/>
                    <a:pt x="75" y="136"/>
                    <a:pt x="72" y="134"/>
                  </a:cubicBezTo>
                  <a:cubicBezTo>
                    <a:pt x="69" y="133"/>
                    <a:pt x="67" y="132"/>
                    <a:pt x="63" y="134"/>
                  </a:cubicBezTo>
                  <a:cubicBezTo>
                    <a:pt x="60" y="136"/>
                    <a:pt x="60" y="136"/>
                    <a:pt x="60" y="136"/>
                  </a:cubicBezTo>
                  <a:close/>
                  <a:moveTo>
                    <a:pt x="117" y="159"/>
                  </a:moveTo>
                  <a:cubicBezTo>
                    <a:pt x="117" y="160"/>
                    <a:pt x="116" y="159"/>
                    <a:pt x="116" y="158"/>
                  </a:cubicBezTo>
                  <a:cubicBezTo>
                    <a:pt x="115" y="157"/>
                    <a:pt x="114" y="157"/>
                    <a:pt x="113" y="157"/>
                  </a:cubicBezTo>
                  <a:cubicBezTo>
                    <a:pt x="113" y="157"/>
                    <a:pt x="112" y="157"/>
                    <a:pt x="112" y="157"/>
                  </a:cubicBezTo>
                  <a:cubicBezTo>
                    <a:pt x="111" y="157"/>
                    <a:pt x="111" y="157"/>
                    <a:pt x="110" y="157"/>
                  </a:cubicBezTo>
                  <a:cubicBezTo>
                    <a:pt x="110" y="157"/>
                    <a:pt x="110" y="158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0" y="158"/>
                    <a:pt x="110" y="159"/>
                    <a:pt x="110" y="159"/>
                  </a:cubicBezTo>
                  <a:cubicBezTo>
                    <a:pt x="110" y="159"/>
                    <a:pt x="111" y="159"/>
                    <a:pt x="111" y="159"/>
                  </a:cubicBezTo>
                  <a:cubicBezTo>
                    <a:pt x="112" y="160"/>
                    <a:pt x="112" y="160"/>
                    <a:pt x="113" y="160"/>
                  </a:cubicBezTo>
                  <a:cubicBezTo>
                    <a:pt x="113" y="160"/>
                    <a:pt x="114" y="160"/>
                    <a:pt x="114" y="160"/>
                  </a:cubicBezTo>
                  <a:cubicBezTo>
                    <a:pt x="114" y="160"/>
                    <a:pt x="115" y="160"/>
                    <a:pt x="115" y="160"/>
                  </a:cubicBezTo>
                  <a:cubicBezTo>
                    <a:pt x="115" y="160"/>
                    <a:pt x="115" y="160"/>
                    <a:pt x="116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8" y="159"/>
                    <a:pt x="118" y="159"/>
                  </a:cubicBezTo>
                  <a:cubicBezTo>
                    <a:pt x="118" y="159"/>
                    <a:pt x="118" y="159"/>
                    <a:pt x="118" y="159"/>
                  </a:cubicBezTo>
                  <a:cubicBezTo>
                    <a:pt x="118" y="159"/>
                    <a:pt x="118" y="159"/>
                    <a:pt x="118" y="159"/>
                  </a:cubicBezTo>
                  <a:cubicBezTo>
                    <a:pt x="117" y="159"/>
                    <a:pt x="117" y="159"/>
                    <a:pt x="117" y="159"/>
                  </a:cubicBezTo>
                  <a:close/>
                  <a:moveTo>
                    <a:pt x="94" y="149"/>
                  </a:moveTo>
                  <a:cubicBezTo>
                    <a:pt x="95" y="150"/>
                    <a:pt x="94" y="149"/>
                    <a:pt x="95" y="152"/>
                  </a:cubicBezTo>
                  <a:cubicBezTo>
                    <a:pt x="95" y="152"/>
                    <a:pt x="96" y="153"/>
                    <a:pt x="95" y="153"/>
                  </a:cubicBezTo>
                  <a:cubicBezTo>
                    <a:pt x="94" y="153"/>
                    <a:pt x="93" y="153"/>
                    <a:pt x="93" y="153"/>
                  </a:cubicBezTo>
                  <a:cubicBezTo>
                    <a:pt x="92" y="153"/>
                    <a:pt x="90" y="151"/>
                    <a:pt x="89" y="152"/>
                  </a:cubicBezTo>
                  <a:cubicBezTo>
                    <a:pt x="87" y="152"/>
                    <a:pt x="88" y="154"/>
                    <a:pt x="90" y="154"/>
                  </a:cubicBezTo>
                  <a:cubicBezTo>
                    <a:pt x="90" y="154"/>
                    <a:pt x="92" y="154"/>
                    <a:pt x="92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6"/>
                    <a:pt x="95" y="154"/>
                    <a:pt x="97" y="155"/>
                  </a:cubicBezTo>
                  <a:cubicBezTo>
                    <a:pt x="97" y="156"/>
                    <a:pt x="97" y="158"/>
                    <a:pt x="100" y="155"/>
                  </a:cubicBezTo>
                  <a:cubicBezTo>
                    <a:pt x="101" y="154"/>
                    <a:pt x="102" y="156"/>
                    <a:pt x="103" y="156"/>
                  </a:cubicBezTo>
                  <a:cubicBezTo>
                    <a:pt x="103" y="156"/>
                    <a:pt x="104" y="154"/>
                    <a:pt x="105" y="156"/>
                  </a:cubicBezTo>
                  <a:cubicBezTo>
                    <a:pt x="106" y="156"/>
                    <a:pt x="108" y="157"/>
                    <a:pt x="108" y="156"/>
                  </a:cubicBezTo>
                  <a:cubicBezTo>
                    <a:pt x="108" y="155"/>
                    <a:pt x="107" y="155"/>
                    <a:pt x="107" y="155"/>
                  </a:cubicBezTo>
                  <a:cubicBezTo>
                    <a:pt x="105" y="154"/>
                    <a:pt x="106" y="155"/>
                    <a:pt x="106" y="154"/>
                  </a:cubicBezTo>
                  <a:cubicBezTo>
                    <a:pt x="106" y="154"/>
                    <a:pt x="108" y="153"/>
                    <a:pt x="106" y="153"/>
                  </a:cubicBezTo>
                  <a:cubicBezTo>
                    <a:pt x="105" y="153"/>
                    <a:pt x="104" y="151"/>
                    <a:pt x="102" y="150"/>
                  </a:cubicBezTo>
                  <a:cubicBezTo>
                    <a:pt x="101" y="150"/>
                    <a:pt x="98" y="149"/>
                    <a:pt x="98" y="150"/>
                  </a:cubicBezTo>
                  <a:cubicBezTo>
                    <a:pt x="99" y="151"/>
                    <a:pt x="97" y="150"/>
                    <a:pt x="97" y="150"/>
                  </a:cubicBezTo>
                  <a:cubicBezTo>
                    <a:pt x="97" y="150"/>
                    <a:pt x="96" y="149"/>
                    <a:pt x="95" y="149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8"/>
                    <a:pt x="92" y="148"/>
                    <a:pt x="94" y="149"/>
                  </a:cubicBezTo>
                  <a:close/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8" y="149"/>
                    <a:pt x="77" y="150"/>
                    <a:pt x="77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7" y="150"/>
                    <a:pt x="76" y="149"/>
                    <a:pt x="76" y="150"/>
                  </a:cubicBezTo>
                  <a:cubicBezTo>
                    <a:pt x="76" y="150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7" y="152"/>
                    <a:pt x="78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52"/>
                    <a:pt x="77" y="151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1"/>
                    <a:pt x="80" y="151"/>
                    <a:pt x="80" y="151"/>
                  </a:cubicBezTo>
                  <a:cubicBezTo>
                    <a:pt x="80" y="151"/>
                    <a:pt x="79" y="151"/>
                    <a:pt x="80" y="151"/>
                  </a:cubicBezTo>
                  <a:cubicBezTo>
                    <a:pt x="80" y="151"/>
                    <a:pt x="79" y="151"/>
                    <a:pt x="80" y="151"/>
                  </a:cubicBezTo>
                  <a:cubicBezTo>
                    <a:pt x="81" y="151"/>
                    <a:pt x="80" y="150"/>
                    <a:pt x="79" y="150"/>
                  </a:cubicBezTo>
                  <a:close/>
                  <a:moveTo>
                    <a:pt x="52" y="37"/>
                  </a:moveTo>
                  <a:cubicBezTo>
                    <a:pt x="52" y="37"/>
                    <a:pt x="53" y="37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5"/>
                    <a:pt x="55" y="35"/>
                    <a:pt x="56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6" y="34"/>
                    <a:pt x="56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6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8" y="33"/>
                    <a:pt x="59" y="33"/>
                  </a:cubicBezTo>
                  <a:cubicBezTo>
                    <a:pt x="59" y="32"/>
                    <a:pt x="61" y="32"/>
                    <a:pt x="59" y="33"/>
                  </a:cubicBezTo>
                  <a:cubicBezTo>
                    <a:pt x="58" y="34"/>
                    <a:pt x="58" y="34"/>
                    <a:pt x="59" y="34"/>
                  </a:cubicBezTo>
                  <a:cubicBezTo>
                    <a:pt x="60" y="33"/>
                    <a:pt x="59" y="33"/>
                    <a:pt x="60" y="33"/>
                  </a:cubicBezTo>
                  <a:cubicBezTo>
                    <a:pt x="60" y="32"/>
                    <a:pt x="61" y="32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2" y="31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5" y="28"/>
                    <a:pt x="65" y="28"/>
                    <a:pt x="67" y="26"/>
                  </a:cubicBezTo>
                  <a:cubicBezTo>
                    <a:pt x="67" y="26"/>
                    <a:pt x="71" y="24"/>
                    <a:pt x="68" y="2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7"/>
                    <a:pt x="66" y="28"/>
                    <a:pt x="64" y="29"/>
                  </a:cubicBezTo>
                  <a:cubicBezTo>
                    <a:pt x="64" y="29"/>
                    <a:pt x="63" y="30"/>
                    <a:pt x="64" y="30"/>
                  </a:cubicBezTo>
                  <a:cubicBezTo>
                    <a:pt x="64" y="30"/>
                    <a:pt x="62" y="32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5" y="29"/>
                    <a:pt x="62" y="33"/>
                    <a:pt x="63" y="32"/>
                  </a:cubicBezTo>
                  <a:cubicBezTo>
                    <a:pt x="65" y="31"/>
                    <a:pt x="67" y="28"/>
                    <a:pt x="68" y="28"/>
                  </a:cubicBezTo>
                  <a:cubicBezTo>
                    <a:pt x="71" y="27"/>
                    <a:pt x="67" y="29"/>
                    <a:pt x="67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29"/>
                    <a:pt x="69" y="28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1" y="29"/>
                    <a:pt x="70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1" y="29"/>
                    <a:pt x="71" y="28"/>
                  </a:cubicBezTo>
                  <a:cubicBezTo>
                    <a:pt x="71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4" y="27"/>
                    <a:pt x="73" y="28"/>
                  </a:cubicBezTo>
                  <a:cubicBezTo>
                    <a:pt x="73" y="28"/>
                    <a:pt x="72" y="28"/>
                    <a:pt x="72" y="28"/>
                  </a:cubicBezTo>
                  <a:cubicBezTo>
                    <a:pt x="72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2" y="29"/>
                    <a:pt x="71" y="29"/>
                  </a:cubicBezTo>
                  <a:cubicBezTo>
                    <a:pt x="70" y="30"/>
                    <a:pt x="69" y="30"/>
                    <a:pt x="68" y="30"/>
                  </a:cubicBezTo>
                  <a:cubicBezTo>
                    <a:pt x="68" y="31"/>
                    <a:pt x="67" y="31"/>
                    <a:pt x="67" y="31"/>
                  </a:cubicBezTo>
                  <a:cubicBezTo>
                    <a:pt x="66" y="32"/>
                    <a:pt x="64" y="33"/>
                    <a:pt x="65" y="32"/>
                  </a:cubicBezTo>
                  <a:cubicBezTo>
                    <a:pt x="62" y="34"/>
                    <a:pt x="64" y="31"/>
                    <a:pt x="63" y="33"/>
                  </a:cubicBezTo>
                  <a:cubicBezTo>
                    <a:pt x="60" y="36"/>
                    <a:pt x="62" y="34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5"/>
                    <a:pt x="59" y="34"/>
                    <a:pt x="60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60" y="34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5"/>
                    <a:pt x="60" y="36"/>
                    <a:pt x="60" y="35"/>
                  </a:cubicBezTo>
                  <a:cubicBezTo>
                    <a:pt x="60" y="35"/>
                    <a:pt x="60" y="36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6"/>
                    <a:pt x="59" y="36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7" y="37"/>
                    <a:pt x="57" y="37"/>
                  </a:cubicBezTo>
                  <a:cubicBezTo>
                    <a:pt x="57" y="37"/>
                    <a:pt x="58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6" y="38"/>
                  </a:cubicBezTo>
                  <a:cubicBezTo>
                    <a:pt x="55" y="39"/>
                    <a:pt x="55" y="39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4" y="40"/>
                    <a:pt x="55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1" y="42"/>
                    <a:pt x="51" y="42"/>
                    <a:pt x="49" y="45"/>
                  </a:cubicBezTo>
                  <a:cubicBezTo>
                    <a:pt x="48" y="46"/>
                    <a:pt x="48" y="46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7" y="50"/>
                    <a:pt x="47" y="50"/>
                  </a:cubicBezTo>
                  <a:cubicBezTo>
                    <a:pt x="47" y="50"/>
                    <a:pt x="47" y="50"/>
                    <a:pt x="48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49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1"/>
                    <a:pt x="51" y="50"/>
                    <a:pt x="51" y="51"/>
                  </a:cubicBezTo>
                  <a:cubicBezTo>
                    <a:pt x="50" y="51"/>
                    <a:pt x="51" y="51"/>
                    <a:pt x="51" y="51"/>
                  </a:cubicBezTo>
                  <a:cubicBezTo>
                    <a:pt x="51" y="51"/>
                    <a:pt x="50" y="51"/>
                    <a:pt x="51" y="51"/>
                  </a:cubicBezTo>
                  <a:cubicBezTo>
                    <a:pt x="52" y="51"/>
                    <a:pt x="52" y="51"/>
                    <a:pt x="53" y="51"/>
                  </a:cubicBezTo>
                  <a:cubicBezTo>
                    <a:pt x="53" y="51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3" y="56"/>
                    <a:pt x="53" y="56"/>
                  </a:cubicBezTo>
                  <a:cubicBezTo>
                    <a:pt x="52" y="57"/>
                    <a:pt x="53" y="58"/>
                    <a:pt x="53" y="58"/>
                  </a:cubicBezTo>
                  <a:cubicBezTo>
                    <a:pt x="53" y="59"/>
                    <a:pt x="54" y="59"/>
                    <a:pt x="55" y="58"/>
                  </a:cubicBezTo>
                  <a:cubicBezTo>
                    <a:pt x="55" y="58"/>
                    <a:pt x="56" y="56"/>
                    <a:pt x="56" y="56"/>
                  </a:cubicBezTo>
                  <a:cubicBezTo>
                    <a:pt x="57" y="55"/>
                    <a:pt x="56" y="55"/>
                    <a:pt x="56" y="55"/>
                  </a:cubicBezTo>
                  <a:cubicBezTo>
                    <a:pt x="55" y="55"/>
                    <a:pt x="57" y="52"/>
                    <a:pt x="57" y="52"/>
                  </a:cubicBezTo>
                  <a:cubicBezTo>
                    <a:pt x="57" y="52"/>
                    <a:pt x="62" y="48"/>
                    <a:pt x="62" y="46"/>
                  </a:cubicBezTo>
                  <a:cubicBezTo>
                    <a:pt x="62" y="46"/>
                    <a:pt x="61" y="46"/>
                    <a:pt x="62" y="45"/>
                  </a:cubicBezTo>
                  <a:cubicBezTo>
                    <a:pt x="62" y="44"/>
                    <a:pt x="61" y="44"/>
                    <a:pt x="63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39"/>
                  </a:cubicBezTo>
                  <a:cubicBezTo>
                    <a:pt x="64" y="38"/>
                    <a:pt x="64" y="38"/>
                    <a:pt x="65" y="37"/>
                  </a:cubicBezTo>
                  <a:cubicBezTo>
                    <a:pt x="66" y="37"/>
                    <a:pt x="66" y="37"/>
                    <a:pt x="67" y="37"/>
                  </a:cubicBezTo>
                  <a:cubicBezTo>
                    <a:pt x="68" y="37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7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7"/>
                  </a:cubicBezTo>
                  <a:cubicBezTo>
                    <a:pt x="70" y="37"/>
                    <a:pt x="70" y="37"/>
                    <a:pt x="70" y="36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2" y="37"/>
                    <a:pt x="72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8"/>
                  </a:cubicBezTo>
                  <a:cubicBezTo>
                    <a:pt x="72" y="38"/>
                    <a:pt x="73" y="38"/>
                    <a:pt x="73" y="38"/>
                  </a:cubicBezTo>
                  <a:cubicBezTo>
                    <a:pt x="72" y="38"/>
                    <a:pt x="73" y="38"/>
                    <a:pt x="73" y="38"/>
                  </a:cubicBezTo>
                  <a:cubicBezTo>
                    <a:pt x="73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40"/>
                    <a:pt x="72" y="39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3" y="41"/>
                    <a:pt x="73" y="40"/>
                  </a:cubicBezTo>
                  <a:cubicBezTo>
                    <a:pt x="72" y="40"/>
                    <a:pt x="72" y="40"/>
                    <a:pt x="73" y="40"/>
                  </a:cubicBezTo>
                  <a:cubicBezTo>
                    <a:pt x="73" y="40"/>
                    <a:pt x="73" y="40"/>
                    <a:pt x="73" y="41"/>
                  </a:cubicBezTo>
                  <a:cubicBezTo>
                    <a:pt x="73" y="41"/>
                    <a:pt x="74" y="40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6" y="39"/>
                    <a:pt x="77" y="39"/>
                  </a:cubicBezTo>
                  <a:cubicBezTo>
                    <a:pt x="77" y="38"/>
                    <a:pt x="77" y="38"/>
                    <a:pt x="77" y="37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7"/>
                    <a:pt x="78" y="37"/>
                    <a:pt x="79" y="37"/>
                  </a:cubicBezTo>
                  <a:cubicBezTo>
                    <a:pt x="78" y="37"/>
                    <a:pt x="82" y="40"/>
                    <a:pt x="81" y="42"/>
                  </a:cubicBezTo>
                  <a:cubicBezTo>
                    <a:pt x="80" y="44"/>
                    <a:pt x="87" y="44"/>
                    <a:pt x="87" y="44"/>
                  </a:cubicBezTo>
                  <a:cubicBezTo>
                    <a:pt x="85" y="45"/>
                    <a:pt x="79" y="50"/>
                    <a:pt x="84" y="47"/>
                  </a:cubicBezTo>
                  <a:cubicBezTo>
                    <a:pt x="85" y="47"/>
                    <a:pt x="88" y="43"/>
                    <a:pt x="87" y="45"/>
                  </a:cubicBezTo>
                  <a:cubicBezTo>
                    <a:pt x="87" y="45"/>
                    <a:pt x="90" y="46"/>
                    <a:pt x="90" y="46"/>
                  </a:cubicBezTo>
                  <a:cubicBezTo>
                    <a:pt x="92" y="48"/>
                    <a:pt x="86" y="49"/>
                    <a:pt x="87" y="51"/>
                  </a:cubicBezTo>
                  <a:cubicBezTo>
                    <a:pt x="87" y="51"/>
                    <a:pt x="87" y="51"/>
                    <a:pt x="86" y="51"/>
                  </a:cubicBezTo>
                  <a:cubicBezTo>
                    <a:pt x="85" y="51"/>
                    <a:pt x="82" y="57"/>
                    <a:pt x="78" y="56"/>
                  </a:cubicBezTo>
                  <a:cubicBezTo>
                    <a:pt x="77" y="56"/>
                    <a:pt x="72" y="58"/>
                    <a:pt x="72" y="59"/>
                  </a:cubicBezTo>
                  <a:cubicBezTo>
                    <a:pt x="71" y="59"/>
                    <a:pt x="70" y="61"/>
                    <a:pt x="69" y="61"/>
                  </a:cubicBezTo>
                  <a:cubicBezTo>
                    <a:pt x="69" y="61"/>
                    <a:pt x="67" y="63"/>
                    <a:pt x="67" y="63"/>
                  </a:cubicBezTo>
                  <a:cubicBezTo>
                    <a:pt x="65" y="65"/>
                    <a:pt x="65" y="65"/>
                    <a:pt x="64" y="67"/>
                  </a:cubicBezTo>
                  <a:cubicBezTo>
                    <a:pt x="64" y="68"/>
                    <a:pt x="64" y="68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68"/>
                    <a:pt x="65" y="66"/>
                    <a:pt x="65" y="66"/>
                  </a:cubicBezTo>
                  <a:cubicBezTo>
                    <a:pt x="66" y="65"/>
                    <a:pt x="67" y="64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1"/>
                    <a:pt x="71" y="60"/>
                    <a:pt x="72" y="60"/>
                  </a:cubicBezTo>
                  <a:cubicBezTo>
                    <a:pt x="72" y="60"/>
                    <a:pt x="73" y="60"/>
                    <a:pt x="73" y="60"/>
                  </a:cubicBezTo>
                  <a:cubicBezTo>
                    <a:pt x="74" y="59"/>
                    <a:pt x="75" y="58"/>
                    <a:pt x="77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79" y="57"/>
                    <a:pt x="79" y="57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80" y="58"/>
                    <a:pt x="80" y="58"/>
                  </a:cubicBezTo>
                  <a:cubicBezTo>
                    <a:pt x="80" y="59"/>
                    <a:pt x="83" y="60"/>
                    <a:pt x="83" y="61"/>
                  </a:cubicBezTo>
                  <a:cubicBezTo>
                    <a:pt x="80" y="66"/>
                    <a:pt x="91" y="63"/>
                    <a:pt x="89" y="67"/>
                  </a:cubicBezTo>
                  <a:cubicBezTo>
                    <a:pt x="89" y="67"/>
                    <a:pt x="89" y="69"/>
                    <a:pt x="88" y="69"/>
                  </a:cubicBezTo>
                  <a:cubicBezTo>
                    <a:pt x="87" y="69"/>
                    <a:pt x="87" y="66"/>
                    <a:pt x="86" y="69"/>
                  </a:cubicBezTo>
                  <a:cubicBezTo>
                    <a:pt x="86" y="70"/>
                    <a:pt x="84" y="72"/>
                    <a:pt x="84" y="72"/>
                  </a:cubicBezTo>
                  <a:cubicBezTo>
                    <a:pt x="81" y="75"/>
                    <a:pt x="82" y="71"/>
                    <a:pt x="82" y="71"/>
                  </a:cubicBezTo>
                  <a:cubicBezTo>
                    <a:pt x="81" y="70"/>
                    <a:pt x="77" y="72"/>
                    <a:pt x="79" y="69"/>
                  </a:cubicBezTo>
                  <a:cubicBezTo>
                    <a:pt x="82" y="67"/>
                    <a:pt x="81" y="65"/>
                    <a:pt x="7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81" y="67"/>
                    <a:pt x="80" y="68"/>
                  </a:cubicBezTo>
                  <a:cubicBezTo>
                    <a:pt x="80" y="69"/>
                    <a:pt x="77" y="69"/>
                    <a:pt x="76" y="70"/>
                  </a:cubicBezTo>
                  <a:cubicBezTo>
                    <a:pt x="76" y="71"/>
                    <a:pt x="76" y="71"/>
                    <a:pt x="75" y="71"/>
                  </a:cubicBezTo>
                  <a:cubicBezTo>
                    <a:pt x="75" y="73"/>
                    <a:pt x="74" y="76"/>
                    <a:pt x="72" y="76"/>
                  </a:cubicBezTo>
                  <a:cubicBezTo>
                    <a:pt x="70" y="77"/>
                    <a:pt x="70" y="76"/>
                    <a:pt x="71" y="74"/>
                  </a:cubicBezTo>
                  <a:cubicBezTo>
                    <a:pt x="70" y="74"/>
                    <a:pt x="71" y="73"/>
                    <a:pt x="71" y="73"/>
                  </a:cubicBezTo>
                  <a:cubicBezTo>
                    <a:pt x="72" y="71"/>
                    <a:pt x="74" y="69"/>
                    <a:pt x="74" y="6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69"/>
                    <a:pt x="72" y="69"/>
                  </a:cubicBezTo>
                  <a:cubicBezTo>
                    <a:pt x="72" y="69"/>
                    <a:pt x="72" y="69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0" y="70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70" y="72"/>
                    <a:pt x="69" y="72"/>
                  </a:cubicBezTo>
                  <a:cubicBezTo>
                    <a:pt x="69" y="72"/>
                    <a:pt x="69" y="72"/>
                    <a:pt x="68" y="72"/>
                  </a:cubicBezTo>
                  <a:cubicBezTo>
                    <a:pt x="68" y="72"/>
                    <a:pt x="68" y="73"/>
                    <a:pt x="68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2"/>
                    <a:pt x="67" y="73"/>
                    <a:pt x="66" y="73"/>
                  </a:cubicBezTo>
                  <a:cubicBezTo>
                    <a:pt x="66" y="73"/>
                    <a:pt x="66" y="73"/>
                    <a:pt x="66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4"/>
                  </a:cubicBezTo>
                  <a:cubicBezTo>
                    <a:pt x="64" y="76"/>
                    <a:pt x="60" y="78"/>
                    <a:pt x="61" y="82"/>
                  </a:cubicBezTo>
                  <a:cubicBezTo>
                    <a:pt x="61" y="82"/>
                    <a:pt x="60" y="82"/>
                    <a:pt x="60" y="82"/>
                  </a:cubicBezTo>
                  <a:cubicBezTo>
                    <a:pt x="59" y="83"/>
                    <a:pt x="52" y="84"/>
                    <a:pt x="53" y="87"/>
                  </a:cubicBezTo>
                  <a:cubicBezTo>
                    <a:pt x="54" y="88"/>
                    <a:pt x="51" y="92"/>
                    <a:pt x="51" y="89"/>
                  </a:cubicBezTo>
                  <a:cubicBezTo>
                    <a:pt x="51" y="88"/>
                    <a:pt x="50" y="89"/>
                    <a:pt x="51" y="90"/>
                  </a:cubicBezTo>
                  <a:cubicBezTo>
                    <a:pt x="51" y="92"/>
                    <a:pt x="48" y="97"/>
                    <a:pt x="49" y="93"/>
                  </a:cubicBezTo>
                  <a:cubicBezTo>
                    <a:pt x="50" y="92"/>
                    <a:pt x="48" y="91"/>
                    <a:pt x="50" y="89"/>
                  </a:cubicBezTo>
                  <a:cubicBezTo>
                    <a:pt x="51" y="88"/>
                    <a:pt x="48" y="89"/>
                    <a:pt x="48" y="90"/>
                  </a:cubicBezTo>
                  <a:cubicBezTo>
                    <a:pt x="49" y="91"/>
                    <a:pt x="47" y="93"/>
                    <a:pt x="48" y="94"/>
                  </a:cubicBezTo>
                  <a:cubicBezTo>
                    <a:pt x="48" y="95"/>
                    <a:pt x="46" y="96"/>
                    <a:pt x="48" y="96"/>
                  </a:cubicBezTo>
                  <a:cubicBezTo>
                    <a:pt x="48" y="96"/>
                    <a:pt x="48" y="97"/>
                    <a:pt x="49" y="97"/>
                  </a:cubicBezTo>
                  <a:cubicBezTo>
                    <a:pt x="48" y="97"/>
                    <a:pt x="48" y="97"/>
                    <a:pt x="47" y="97"/>
                  </a:cubicBezTo>
                  <a:cubicBezTo>
                    <a:pt x="47" y="98"/>
                    <a:pt x="47" y="98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7" y="98"/>
                    <a:pt x="47" y="98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7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0"/>
                    <a:pt x="46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2"/>
                    <a:pt x="47" y="102"/>
                    <a:pt x="47" y="102"/>
                  </a:cubicBezTo>
                  <a:cubicBezTo>
                    <a:pt x="47" y="102"/>
                    <a:pt x="46" y="103"/>
                    <a:pt x="47" y="102"/>
                  </a:cubicBezTo>
                  <a:cubicBezTo>
                    <a:pt x="46" y="102"/>
                    <a:pt x="46" y="103"/>
                    <a:pt x="46" y="103"/>
                  </a:cubicBezTo>
                  <a:cubicBezTo>
                    <a:pt x="46" y="103"/>
                    <a:pt x="46" y="102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5" y="103"/>
                    <a:pt x="46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4" y="103"/>
                    <a:pt x="44" y="103"/>
                  </a:cubicBezTo>
                  <a:cubicBezTo>
                    <a:pt x="42" y="102"/>
                    <a:pt x="43" y="105"/>
                    <a:pt x="42" y="105"/>
                  </a:cubicBezTo>
                  <a:cubicBezTo>
                    <a:pt x="41" y="104"/>
                    <a:pt x="40" y="107"/>
                    <a:pt x="38" y="108"/>
                  </a:cubicBezTo>
                  <a:cubicBezTo>
                    <a:pt x="37" y="109"/>
                    <a:pt x="36" y="110"/>
                    <a:pt x="35" y="112"/>
                  </a:cubicBezTo>
                  <a:cubicBezTo>
                    <a:pt x="33" y="113"/>
                    <a:pt x="33" y="117"/>
                    <a:pt x="33" y="117"/>
                  </a:cubicBezTo>
                  <a:cubicBezTo>
                    <a:pt x="34" y="118"/>
                    <a:pt x="34" y="120"/>
                    <a:pt x="34" y="120"/>
                  </a:cubicBezTo>
                  <a:cubicBezTo>
                    <a:pt x="35" y="121"/>
                    <a:pt x="35" y="126"/>
                    <a:pt x="33" y="128"/>
                  </a:cubicBezTo>
                  <a:cubicBezTo>
                    <a:pt x="32" y="130"/>
                    <a:pt x="33" y="130"/>
                    <a:pt x="31" y="130"/>
                  </a:cubicBezTo>
                  <a:cubicBezTo>
                    <a:pt x="31" y="130"/>
                    <a:pt x="31" y="126"/>
                    <a:pt x="30" y="126"/>
                  </a:cubicBezTo>
                  <a:cubicBezTo>
                    <a:pt x="30" y="126"/>
                    <a:pt x="31" y="124"/>
                    <a:pt x="30" y="125"/>
                  </a:cubicBezTo>
                  <a:cubicBezTo>
                    <a:pt x="29" y="125"/>
                    <a:pt x="30" y="124"/>
                    <a:pt x="30" y="123"/>
                  </a:cubicBezTo>
                  <a:cubicBezTo>
                    <a:pt x="30" y="123"/>
                    <a:pt x="30" y="122"/>
                    <a:pt x="30" y="123"/>
                  </a:cubicBezTo>
                  <a:cubicBezTo>
                    <a:pt x="31" y="123"/>
                    <a:pt x="31" y="123"/>
                    <a:pt x="31" y="122"/>
                  </a:cubicBezTo>
                  <a:cubicBezTo>
                    <a:pt x="31" y="121"/>
                    <a:pt x="30" y="121"/>
                    <a:pt x="30" y="122"/>
                  </a:cubicBezTo>
                  <a:cubicBezTo>
                    <a:pt x="30" y="122"/>
                    <a:pt x="31" y="119"/>
                    <a:pt x="30" y="119"/>
                  </a:cubicBezTo>
                  <a:cubicBezTo>
                    <a:pt x="30" y="118"/>
                    <a:pt x="28" y="113"/>
                    <a:pt x="28" y="116"/>
                  </a:cubicBezTo>
                  <a:cubicBezTo>
                    <a:pt x="27" y="117"/>
                    <a:pt x="27" y="116"/>
                    <a:pt x="27" y="116"/>
                  </a:cubicBezTo>
                  <a:cubicBezTo>
                    <a:pt x="28" y="114"/>
                    <a:pt x="26" y="115"/>
                    <a:pt x="26" y="114"/>
                  </a:cubicBezTo>
                  <a:cubicBezTo>
                    <a:pt x="26" y="113"/>
                    <a:pt x="24" y="114"/>
                    <a:pt x="24" y="113"/>
                  </a:cubicBezTo>
                  <a:cubicBezTo>
                    <a:pt x="24" y="112"/>
                    <a:pt x="23" y="114"/>
                    <a:pt x="22" y="113"/>
                  </a:cubicBezTo>
                  <a:cubicBezTo>
                    <a:pt x="22" y="112"/>
                    <a:pt x="20" y="113"/>
                    <a:pt x="20" y="113"/>
                  </a:cubicBezTo>
                  <a:cubicBezTo>
                    <a:pt x="21" y="114"/>
                    <a:pt x="21" y="115"/>
                    <a:pt x="21" y="115"/>
                  </a:cubicBezTo>
                  <a:cubicBezTo>
                    <a:pt x="21" y="116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0" y="116"/>
                    <a:pt x="20" y="115"/>
                    <a:pt x="20" y="116"/>
                  </a:cubicBezTo>
                  <a:cubicBezTo>
                    <a:pt x="20" y="116"/>
                    <a:pt x="19" y="115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6"/>
                    <a:pt x="19" y="116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8" y="115"/>
                  </a:cubicBezTo>
                  <a:cubicBezTo>
                    <a:pt x="16" y="114"/>
                    <a:pt x="16" y="114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3"/>
                    <a:pt x="14" y="113"/>
                    <a:pt x="14" y="114"/>
                  </a:cubicBezTo>
                  <a:cubicBezTo>
                    <a:pt x="13" y="117"/>
                    <a:pt x="9" y="117"/>
                    <a:pt x="9" y="122"/>
                  </a:cubicBezTo>
                  <a:cubicBezTo>
                    <a:pt x="9" y="122"/>
                    <a:pt x="9" y="123"/>
                    <a:pt x="9" y="123"/>
                  </a:cubicBezTo>
                  <a:cubicBezTo>
                    <a:pt x="8" y="122"/>
                    <a:pt x="6" y="131"/>
                    <a:pt x="6" y="133"/>
                  </a:cubicBezTo>
                  <a:cubicBezTo>
                    <a:pt x="6" y="135"/>
                    <a:pt x="6" y="137"/>
                    <a:pt x="6" y="139"/>
                  </a:cubicBezTo>
                  <a:cubicBezTo>
                    <a:pt x="6" y="144"/>
                    <a:pt x="9" y="143"/>
                    <a:pt x="11" y="144"/>
                  </a:cubicBezTo>
                  <a:cubicBezTo>
                    <a:pt x="11" y="143"/>
                    <a:pt x="11" y="143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3"/>
                    <a:pt x="13" y="139"/>
                    <a:pt x="14" y="137"/>
                  </a:cubicBezTo>
                  <a:cubicBezTo>
                    <a:pt x="15" y="137"/>
                    <a:pt x="16" y="139"/>
                    <a:pt x="16" y="137"/>
                  </a:cubicBezTo>
                  <a:cubicBezTo>
                    <a:pt x="16" y="137"/>
                    <a:pt x="17" y="137"/>
                    <a:pt x="17" y="137"/>
                  </a:cubicBezTo>
                  <a:cubicBezTo>
                    <a:pt x="17" y="139"/>
                    <a:pt x="19" y="137"/>
                    <a:pt x="19" y="140"/>
                  </a:cubicBezTo>
                  <a:cubicBezTo>
                    <a:pt x="19" y="140"/>
                    <a:pt x="18" y="141"/>
                    <a:pt x="17" y="141"/>
                  </a:cubicBezTo>
                  <a:cubicBezTo>
                    <a:pt x="16" y="142"/>
                    <a:pt x="17" y="147"/>
                    <a:pt x="15" y="147"/>
                  </a:cubicBezTo>
                  <a:cubicBezTo>
                    <a:pt x="15" y="147"/>
                    <a:pt x="15" y="146"/>
                    <a:pt x="15" y="145"/>
                  </a:cubicBezTo>
                  <a:cubicBezTo>
                    <a:pt x="15" y="144"/>
                    <a:pt x="15" y="146"/>
                    <a:pt x="15" y="146"/>
                  </a:cubicBezTo>
                  <a:cubicBezTo>
                    <a:pt x="14" y="147"/>
                    <a:pt x="16" y="148"/>
                    <a:pt x="15" y="149"/>
                  </a:cubicBezTo>
                  <a:cubicBezTo>
                    <a:pt x="14" y="149"/>
                    <a:pt x="15" y="149"/>
                    <a:pt x="14" y="149"/>
                  </a:cubicBezTo>
                  <a:cubicBezTo>
                    <a:pt x="13" y="151"/>
                    <a:pt x="13" y="151"/>
                    <a:pt x="13" y="152"/>
                  </a:cubicBezTo>
                  <a:cubicBezTo>
                    <a:pt x="14" y="153"/>
                    <a:pt x="14" y="153"/>
                    <a:pt x="14" y="154"/>
                  </a:cubicBezTo>
                  <a:cubicBezTo>
                    <a:pt x="18" y="155"/>
                    <a:pt x="21" y="160"/>
                    <a:pt x="21" y="164"/>
                  </a:cubicBezTo>
                  <a:cubicBezTo>
                    <a:pt x="21" y="164"/>
                    <a:pt x="19" y="166"/>
                    <a:pt x="19" y="168"/>
                  </a:cubicBezTo>
                  <a:cubicBezTo>
                    <a:pt x="18" y="169"/>
                    <a:pt x="21" y="173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3" y="174"/>
                    <a:pt x="23" y="175"/>
                  </a:cubicBezTo>
                  <a:cubicBezTo>
                    <a:pt x="23" y="174"/>
                    <a:pt x="24" y="175"/>
                    <a:pt x="24" y="174"/>
                  </a:cubicBezTo>
                  <a:cubicBezTo>
                    <a:pt x="24" y="174"/>
                    <a:pt x="24" y="174"/>
                    <a:pt x="25" y="175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6" y="174"/>
                    <a:pt x="27" y="171"/>
                    <a:pt x="27" y="171"/>
                  </a:cubicBezTo>
                  <a:cubicBezTo>
                    <a:pt x="27" y="171"/>
                    <a:pt x="26" y="171"/>
                    <a:pt x="26" y="171"/>
                  </a:cubicBezTo>
                  <a:cubicBezTo>
                    <a:pt x="25" y="170"/>
                    <a:pt x="28" y="167"/>
                    <a:pt x="29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6"/>
                    <a:pt x="30" y="168"/>
                    <a:pt x="32" y="166"/>
                  </a:cubicBezTo>
                  <a:cubicBezTo>
                    <a:pt x="33" y="166"/>
                    <a:pt x="34" y="164"/>
                    <a:pt x="35" y="163"/>
                  </a:cubicBezTo>
                  <a:cubicBezTo>
                    <a:pt x="35" y="163"/>
                    <a:pt x="35" y="163"/>
                    <a:pt x="36" y="163"/>
                  </a:cubicBezTo>
                  <a:cubicBezTo>
                    <a:pt x="36" y="163"/>
                    <a:pt x="36" y="163"/>
                    <a:pt x="36" y="164"/>
                  </a:cubicBezTo>
                  <a:cubicBezTo>
                    <a:pt x="37" y="165"/>
                    <a:pt x="36" y="165"/>
                    <a:pt x="35" y="166"/>
                  </a:cubicBezTo>
                  <a:cubicBezTo>
                    <a:pt x="34" y="166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7"/>
                    <a:pt x="35" y="169"/>
                    <a:pt x="35" y="169"/>
                  </a:cubicBezTo>
                  <a:cubicBezTo>
                    <a:pt x="34" y="170"/>
                    <a:pt x="35" y="171"/>
                    <a:pt x="34" y="172"/>
                  </a:cubicBezTo>
                  <a:cubicBezTo>
                    <a:pt x="34" y="172"/>
                    <a:pt x="35" y="172"/>
                    <a:pt x="35" y="172"/>
                  </a:cubicBezTo>
                  <a:cubicBezTo>
                    <a:pt x="35" y="173"/>
                    <a:pt x="36" y="173"/>
                    <a:pt x="36" y="173"/>
                  </a:cubicBezTo>
                  <a:cubicBezTo>
                    <a:pt x="36" y="172"/>
                    <a:pt x="36" y="172"/>
                    <a:pt x="37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5" y="167"/>
                    <a:pt x="39" y="166"/>
                    <a:pt x="39" y="166"/>
                  </a:cubicBezTo>
                  <a:cubicBezTo>
                    <a:pt x="39" y="166"/>
                    <a:pt x="38" y="165"/>
                    <a:pt x="38" y="164"/>
                  </a:cubicBezTo>
                  <a:cubicBezTo>
                    <a:pt x="38" y="162"/>
                    <a:pt x="41" y="165"/>
                    <a:pt x="39" y="166"/>
                  </a:cubicBezTo>
                  <a:cubicBezTo>
                    <a:pt x="39" y="166"/>
                    <a:pt x="40" y="165"/>
                    <a:pt x="41" y="166"/>
                  </a:cubicBezTo>
                  <a:cubicBezTo>
                    <a:pt x="42" y="166"/>
                    <a:pt x="42" y="165"/>
                    <a:pt x="43" y="167"/>
                  </a:cubicBezTo>
                  <a:cubicBezTo>
                    <a:pt x="44" y="168"/>
                    <a:pt x="48" y="168"/>
                    <a:pt x="49" y="168"/>
                  </a:cubicBezTo>
                  <a:cubicBezTo>
                    <a:pt x="49" y="168"/>
                    <a:pt x="50" y="170"/>
                    <a:pt x="51" y="170"/>
                  </a:cubicBezTo>
                  <a:cubicBezTo>
                    <a:pt x="54" y="170"/>
                    <a:pt x="56" y="166"/>
                    <a:pt x="58" y="169"/>
                  </a:cubicBezTo>
                  <a:cubicBezTo>
                    <a:pt x="59" y="170"/>
                    <a:pt x="60" y="171"/>
                    <a:pt x="61" y="171"/>
                  </a:cubicBezTo>
                  <a:cubicBezTo>
                    <a:pt x="62" y="171"/>
                    <a:pt x="65" y="172"/>
                    <a:pt x="63" y="173"/>
                  </a:cubicBezTo>
                  <a:cubicBezTo>
                    <a:pt x="63" y="173"/>
                    <a:pt x="64" y="174"/>
                    <a:pt x="64" y="174"/>
                  </a:cubicBezTo>
                  <a:cubicBezTo>
                    <a:pt x="64" y="175"/>
                    <a:pt x="70" y="174"/>
                    <a:pt x="70" y="177"/>
                  </a:cubicBezTo>
                  <a:cubicBezTo>
                    <a:pt x="70" y="178"/>
                    <a:pt x="71" y="178"/>
                    <a:pt x="71" y="179"/>
                  </a:cubicBezTo>
                  <a:cubicBezTo>
                    <a:pt x="71" y="179"/>
                    <a:pt x="71" y="180"/>
                    <a:pt x="71" y="180"/>
                  </a:cubicBezTo>
                  <a:cubicBezTo>
                    <a:pt x="73" y="180"/>
                    <a:pt x="75" y="183"/>
                    <a:pt x="75" y="183"/>
                  </a:cubicBezTo>
                  <a:cubicBezTo>
                    <a:pt x="77" y="183"/>
                    <a:pt x="79" y="183"/>
                    <a:pt x="81" y="183"/>
                  </a:cubicBezTo>
                  <a:cubicBezTo>
                    <a:pt x="81" y="183"/>
                    <a:pt x="82" y="183"/>
                    <a:pt x="82" y="184"/>
                  </a:cubicBezTo>
                  <a:cubicBezTo>
                    <a:pt x="83" y="184"/>
                    <a:pt x="86" y="183"/>
                    <a:pt x="87" y="185"/>
                  </a:cubicBezTo>
                  <a:cubicBezTo>
                    <a:pt x="87" y="186"/>
                    <a:pt x="89" y="186"/>
                    <a:pt x="90" y="187"/>
                  </a:cubicBezTo>
                  <a:cubicBezTo>
                    <a:pt x="90" y="188"/>
                    <a:pt x="90" y="188"/>
                    <a:pt x="91" y="188"/>
                  </a:cubicBezTo>
                  <a:cubicBezTo>
                    <a:pt x="91" y="188"/>
                    <a:pt x="93" y="189"/>
                    <a:pt x="92" y="190"/>
                  </a:cubicBezTo>
                  <a:cubicBezTo>
                    <a:pt x="93" y="190"/>
                    <a:pt x="94" y="192"/>
                    <a:pt x="94" y="192"/>
                  </a:cubicBezTo>
                  <a:cubicBezTo>
                    <a:pt x="95" y="192"/>
                    <a:pt x="96" y="197"/>
                    <a:pt x="97" y="197"/>
                  </a:cubicBezTo>
                  <a:cubicBezTo>
                    <a:pt x="98" y="197"/>
                    <a:pt x="98" y="198"/>
                    <a:pt x="98" y="197"/>
                  </a:cubicBezTo>
                  <a:cubicBezTo>
                    <a:pt x="99" y="199"/>
                    <a:pt x="99" y="200"/>
                    <a:pt x="97" y="200"/>
                  </a:cubicBezTo>
                  <a:cubicBezTo>
                    <a:pt x="97" y="200"/>
                    <a:pt x="95" y="203"/>
                    <a:pt x="95" y="203"/>
                  </a:cubicBezTo>
                  <a:cubicBezTo>
                    <a:pt x="94" y="203"/>
                    <a:pt x="92" y="205"/>
                    <a:pt x="92" y="206"/>
                  </a:cubicBezTo>
                  <a:cubicBezTo>
                    <a:pt x="93" y="208"/>
                    <a:pt x="92" y="207"/>
                    <a:pt x="90" y="208"/>
                  </a:cubicBezTo>
                  <a:cubicBezTo>
                    <a:pt x="90" y="208"/>
                    <a:pt x="90" y="209"/>
                    <a:pt x="91" y="210"/>
                  </a:cubicBezTo>
                  <a:cubicBezTo>
                    <a:pt x="91" y="210"/>
                    <a:pt x="92" y="212"/>
                    <a:pt x="93" y="212"/>
                  </a:cubicBezTo>
                  <a:cubicBezTo>
                    <a:pt x="94" y="212"/>
                    <a:pt x="92" y="209"/>
                    <a:pt x="92" y="209"/>
                  </a:cubicBezTo>
                  <a:cubicBezTo>
                    <a:pt x="93" y="209"/>
                    <a:pt x="94" y="207"/>
                    <a:pt x="95" y="207"/>
                  </a:cubicBezTo>
                  <a:cubicBezTo>
                    <a:pt x="95" y="207"/>
                    <a:pt x="97" y="207"/>
                    <a:pt x="96" y="206"/>
                  </a:cubicBezTo>
                  <a:cubicBezTo>
                    <a:pt x="96" y="205"/>
                    <a:pt x="96" y="205"/>
                    <a:pt x="96" y="205"/>
                  </a:cubicBezTo>
                  <a:cubicBezTo>
                    <a:pt x="96" y="204"/>
                    <a:pt x="104" y="204"/>
                    <a:pt x="104" y="206"/>
                  </a:cubicBezTo>
                  <a:cubicBezTo>
                    <a:pt x="104" y="206"/>
                    <a:pt x="103" y="207"/>
                    <a:pt x="103" y="207"/>
                  </a:cubicBezTo>
                  <a:cubicBezTo>
                    <a:pt x="102" y="208"/>
                    <a:pt x="102" y="208"/>
                    <a:pt x="101" y="209"/>
                  </a:cubicBezTo>
                  <a:cubicBezTo>
                    <a:pt x="98" y="209"/>
                    <a:pt x="98" y="209"/>
                    <a:pt x="95" y="209"/>
                  </a:cubicBezTo>
                  <a:cubicBezTo>
                    <a:pt x="94" y="211"/>
                    <a:pt x="100" y="209"/>
                    <a:pt x="100" y="210"/>
                  </a:cubicBezTo>
                  <a:cubicBezTo>
                    <a:pt x="99" y="212"/>
                    <a:pt x="99" y="214"/>
                    <a:pt x="102" y="210"/>
                  </a:cubicBezTo>
                  <a:cubicBezTo>
                    <a:pt x="102" y="210"/>
                    <a:pt x="104" y="210"/>
                    <a:pt x="104" y="209"/>
                  </a:cubicBezTo>
                  <a:cubicBezTo>
                    <a:pt x="104" y="206"/>
                    <a:pt x="107" y="205"/>
                    <a:pt x="109" y="207"/>
                  </a:cubicBezTo>
                  <a:cubicBezTo>
                    <a:pt x="109" y="207"/>
                    <a:pt x="112" y="209"/>
                    <a:pt x="112" y="209"/>
                  </a:cubicBezTo>
                  <a:cubicBezTo>
                    <a:pt x="113" y="209"/>
                    <a:pt x="113" y="209"/>
                    <a:pt x="113" y="210"/>
                  </a:cubicBezTo>
                  <a:cubicBezTo>
                    <a:pt x="113" y="210"/>
                    <a:pt x="113" y="211"/>
                    <a:pt x="115" y="210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15" y="209"/>
                    <a:pt x="117" y="210"/>
                    <a:pt x="117" y="211"/>
                  </a:cubicBezTo>
                  <a:cubicBezTo>
                    <a:pt x="117" y="212"/>
                    <a:pt x="116" y="214"/>
                    <a:pt x="116" y="214"/>
                  </a:cubicBezTo>
                  <a:cubicBezTo>
                    <a:pt x="116" y="214"/>
                    <a:pt x="116" y="215"/>
                    <a:pt x="117" y="215"/>
                  </a:cubicBezTo>
                  <a:cubicBezTo>
                    <a:pt x="118" y="215"/>
                    <a:pt x="120" y="212"/>
                    <a:pt x="122" y="214"/>
                  </a:cubicBezTo>
                  <a:cubicBezTo>
                    <a:pt x="124" y="216"/>
                    <a:pt x="130" y="215"/>
                    <a:pt x="133" y="216"/>
                  </a:cubicBezTo>
                  <a:cubicBezTo>
                    <a:pt x="135" y="218"/>
                    <a:pt x="136" y="218"/>
                    <a:pt x="138" y="220"/>
                  </a:cubicBezTo>
                  <a:cubicBezTo>
                    <a:pt x="140" y="223"/>
                    <a:pt x="145" y="225"/>
                    <a:pt x="147" y="225"/>
                  </a:cubicBezTo>
                  <a:cubicBezTo>
                    <a:pt x="152" y="226"/>
                    <a:pt x="146" y="241"/>
                    <a:pt x="143" y="242"/>
                  </a:cubicBezTo>
                  <a:cubicBezTo>
                    <a:pt x="143" y="242"/>
                    <a:pt x="141" y="242"/>
                    <a:pt x="141" y="242"/>
                  </a:cubicBezTo>
                  <a:cubicBezTo>
                    <a:pt x="141" y="242"/>
                    <a:pt x="139" y="245"/>
                    <a:pt x="139" y="245"/>
                  </a:cubicBezTo>
                  <a:cubicBezTo>
                    <a:pt x="139" y="246"/>
                    <a:pt x="137" y="247"/>
                    <a:pt x="137" y="248"/>
                  </a:cubicBezTo>
                  <a:cubicBezTo>
                    <a:pt x="137" y="249"/>
                    <a:pt x="135" y="247"/>
                    <a:pt x="135" y="247"/>
                  </a:cubicBezTo>
                  <a:cubicBezTo>
                    <a:pt x="135" y="246"/>
                    <a:pt x="135" y="247"/>
                    <a:pt x="135" y="247"/>
                  </a:cubicBezTo>
                  <a:cubicBezTo>
                    <a:pt x="134" y="248"/>
                    <a:pt x="135" y="248"/>
                    <a:pt x="134" y="249"/>
                  </a:cubicBezTo>
                  <a:cubicBezTo>
                    <a:pt x="134" y="249"/>
                    <a:pt x="135" y="249"/>
                    <a:pt x="134" y="249"/>
                  </a:cubicBezTo>
                  <a:cubicBezTo>
                    <a:pt x="134" y="250"/>
                    <a:pt x="135" y="250"/>
                    <a:pt x="134" y="250"/>
                  </a:cubicBezTo>
                  <a:cubicBezTo>
                    <a:pt x="134" y="250"/>
                    <a:pt x="134" y="251"/>
                    <a:pt x="134" y="251"/>
                  </a:cubicBezTo>
                  <a:cubicBezTo>
                    <a:pt x="135" y="251"/>
                    <a:pt x="135" y="257"/>
                    <a:pt x="134" y="257"/>
                  </a:cubicBezTo>
                  <a:cubicBezTo>
                    <a:pt x="133" y="258"/>
                    <a:pt x="134" y="259"/>
                    <a:pt x="134" y="260"/>
                  </a:cubicBezTo>
                  <a:cubicBezTo>
                    <a:pt x="134" y="260"/>
                    <a:pt x="133" y="260"/>
                    <a:pt x="134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2" y="263"/>
                    <a:pt x="130" y="267"/>
                    <a:pt x="127" y="269"/>
                  </a:cubicBezTo>
                  <a:cubicBezTo>
                    <a:pt x="127" y="269"/>
                    <a:pt x="127" y="271"/>
                    <a:pt x="127" y="272"/>
                  </a:cubicBezTo>
                  <a:cubicBezTo>
                    <a:pt x="126" y="273"/>
                    <a:pt x="124" y="271"/>
                    <a:pt x="123" y="274"/>
                  </a:cubicBezTo>
                  <a:cubicBezTo>
                    <a:pt x="123" y="274"/>
                    <a:pt x="124" y="274"/>
                    <a:pt x="123" y="274"/>
                  </a:cubicBezTo>
                  <a:cubicBezTo>
                    <a:pt x="123" y="274"/>
                    <a:pt x="121" y="274"/>
                    <a:pt x="121" y="274"/>
                  </a:cubicBezTo>
                  <a:cubicBezTo>
                    <a:pt x="120" y="274"/>
                    <a:pt x="121" y="274"/>
                    <a:pt x="120" y="273"/>
                  </a:cubicBezTo>
                  <a:cubicBezTo>
                    <a:pt x="120" y="273"/>
                    <a:pt x="120" y="273"/>
                    <a:pt x="120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3"/>
                    <a:pt x="116" y="273"/>
                    <a:pt x="116" y="273"/>
                  </a:cubicBezTo>
                  <a:cubicBezTo>
                    <a:pt x="116" y="274"/>
                    <a:pt x="115" y="273"/>
                    <a:pt x="115" y="274"/>
                  </a:cubicBezTo>
                  <a:cubicBezTo>
                    <a:pt x="112" y="274"/>
                    <a:pt x="112" y="274"/>
                    <a:pt x="110" y="275"/>
                  </a:cubicBezTo>
                  <a:cubicBezTo>
                    <a:pt x="110" y="275"/>
                    <a:pt x="110" y="275"/>
                    <a:pt x="110" y="275"/>
                  </a:cubicBezTo>
                  <a:cubicBezTo>
                    <a:pt x="110" y="276"/>
                    <a:pt x="109" y="277"/>
                    <a:pt x="108" y="276"/>
                  </a:cubicBezTo>
                  <a:cubicBezTo>
                    <a:pt x="107" y="276"/>
                    <a:pt x="105" y="279"/>
                    <a:pt x="105" y="279"/>
                  </a:cubicBezTo>
                  <a:cubicBezTo>
                    <a:pt x="105" y="279"/>
                    <a:pt x="106" y="281"/>
                    <a:pt x="106" y="282"/>
                  </a:cubicBezTo>
                  <a:cubicBezTo>
                    <a:pt x="106" y="282"/>
                    <a:pt x="106" y="282"/>
                    <a:pt x="106" y="283"/>
                  </a:cubicBezTo>
                  <a:cubicBezTo>
                    <a:pt x="106" y="284"/>
                    <a:pt x="103" y="284"/>
                    <a:pt x="103" y="285"/>
                  </a:cubicBezTo>
                  <a:cubicBezTo>
                    <a:pt x="103" y="285"/>
                    <a:pt x="103" y="287"/>
                    <a:pt x="102" y="286"/>
                  </a:cubicBezTo>
                  <a:cubicBezTo>
                    <a:pt x="102" y="286"/>
                    <a:pt x="102" y="286"/>
                    <a:pt x="102" y="286"/>
                  </a:cubicBezTo>
                  <a:cubicBezTo>
                    <a:pt x="102" y="286"/>
                    <a:pt x="102" y="286"/>
                    <a:pt x="101" y="286"/>
                  </a:cubicBezTo>
                  <a:cubicBezTo>
                    <a:pt x="101" y="286"/>
                    <a:pt x="101" y="286"/>
                    <a:pt x="101" y="286"/>
                  </a:cubicBezTo>
                  <a:cubicBezTo>
                    <a:pt x="101" y="286"/>
                    <a:pt x="101" y="286"/>
                    <a:pt x="101" y="286"/>
                  </a:cubicBezTo>
                  <a:cubicBezTo>
                    <a:pt x="101" y="286"/>
                    <a:pt x="100" y="286"/>
                    <a:pt x="100" y="286"/>
                  </a:cubicBezTo>
                  <a:cubicBezTo>
                    <a:pt x="100" y="286"/>
                    <a:pt x="100" y="286"/>
                    <a:pt x="100" y="286"/>
                  </a:cubicBezTo>
                  <a:cubicBezTo>
                    <a:pt x="100" y="285"/>
                    <a:pt x="100" y="286"/>
                    <a:pt x="100" y="286"/>
                  </a:cubicBezTo>
                  <a:cubicBezTo>
                    <a:pt x="100" y="286"/>
                    <a:pt x="99" y="286"/>
                    <a:pt x="99" y="286"/>
                  </a:cubicBezTo>
                  <a:cubicBezTo>
                    <a:pt x="99" y="286"/>
                    <a:pt x="100" y="286"/>
                    <a:pt x="99" y="286"/>
                  </a:cubicBezTo>
                  <a:cubicBezTo>
                    <a:pt x="99" y="286"/>
                    <a:pt x="99" y="286"/>
                    <a:pt x="99" y="286"/>
                  </a:cubicBezTo>
                  <a:cubicBezTo>
                    <a:pt x="99" y="286"/>
                    <a:pt x="99" y="286"/>
                    <a:pt x="99" y="286"/>
                  </a:cubicBezTo>
                  <a:cubicBezTo>
                    <a:pt x="99" y="286"/>
                    <a:pt x="99" y="286"/>
                    <a:pt x="99" y="286"/>
                  </a:cubicBezTo>
                  <a:cubicBezTo>
                    <a:pt x="99" y="286"/>
                    <a:pt x="99" y="287"/>
                    <a:pt x="99" y="287"/>
                  </a:cubicBezTo>
                  <a:cubicBezTo>
                    <a:pt x="99" y="287"/>
                    <a:pt x="99" y="286"/>
                    <a:pt x="99" y="286"/>
                  </a:cubicBezTo>
                  <a:cubicBezTo>
                    <a:pt x="99" y="286"/>
                    <a:pt x="99" y="286"/>
                    <a:pt x="99" y="287"/>
                  </a:cubicBezTo>
                  <a:cubicBezTo>
                    <a:pt x="98" y="288"/>
                    <a:pt x="98" y="288"/>
                    <a:pt x="97" y="290"/>
                  </a:cubicBezTo>
                  <a:cubicBezTo>
                    <a:pt x="96" y="291"/>
                    <a:pt x="96" y="291"/>
                    <a:pt x="95" y="292"/>
                  </a:cubicBezTo>
                  <a:cubicBezTo>
                    <a:pt x="95" y="293"/>
                    <a:pt x="95" y="293"/>
                    <a:pt x="95" y="293"/>
                  </a:cubicBezTo>
                  <a:cubicBezTo>
                    <a:pt x="96" y="293"/>
                    <a:pt x="95" y="293"/>
                    <a:pt x="95" y="293"/>
                  </a:cubicBezTo>
                  <a:cubicBezTo>
                    <a:pt x="95" y="293"/>
                    <a:pt x="94" y="293"/>
                    <a:pt x="94" y="293"/>
                  </a:cubicBezTo>
                  <a:cubicBezTo>
                    <a:pt x="94" y="293"/>
                    <a:pt x="93" y="293"/>
                    <a:pt x="93" y="293"/>
                  </a:cubicBezTo>
                  <a:cubicBezTo>
                    <a:pt x="92" y="293"/>
                    <a:pt x="90" y="292"/>
                    <a:pt x="90" y="292"/>
                  </a:cubicBezTo>
                  <a:cubicBezTo>
                    <a:pt x="89" y="292"/>
                    <a:pt x="89" y="291"/>
                    <a:pt x="89" y="291"/>
                  </a:cubicBezTo>
                  <a:cubicBezTo>
                    <a:pt x="88" y="292"/>
                    <a:pt x="87" y="290"/>
                    <a:pt x="86" y="290"/>
                  </a:cubicBezTo>
                  <a:cubicBezTo>
                    <a:pt x="84" y="290"/>
                    <a:pt x="86" y="291"/>
                    <a:pt x="86" y="291"/>
                  </a:cubicBezTo>
                  <a:cubicBezTo>
                    <a:pt x="88" y="292"/>
                    <a:pt x="90" y="293"/>
                    <a:pt x="89" y="293"/>
                  </a:cubicBezTo>
                  <a:cubicBezTo>
                    <a:pt x="89" y="293"/>
                    <a:pt x="90" y="294"/>
                    <a:pt x="90" y="294"/>
                  </a:cubicBezTo>
                  <a:cubicBezTo>
                    <a:pt x="91" y="294"/>
                    <a:pt x="90" y="296"/>
                    <a:pt x="90" y="296"/>
                  </a:cubicBezTo>
                  <a:cubicBezTo>
                    <a:pt x="90" y="296"/>
                    <a:pt x="90" y="297"/>
                    <a:pt x="89" y="297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87" y="297"/>
                    <a:pt x="87" y="297"/>
                    <a:pt x="84" y="297"/>
                  </a:cubicBezTo>
                  <a:cubicBezTo>
                    <a:pt x="84" y="296"/>
                    <a:pt x="81" y="296"/>
                    <a:pt x="81" y="295"/>
                  </a:cubicBezTo>
                  <a:cubicBezTo>
                    <a:pt x="81" y="296"/>
                    <a:pt x="83" y="297"/>
                    <a:pt x="82" y="297"/>
                  </a:cubicBezTo>
                  <a:cubicBezTo>
                    <a:pt x="82" y="297"/>
                    <a:pt x="83" y="298"/>
                    <a:pt x="82" y="298"/>
                  </a:cubicBezTo>
                  <a:cubicBezTo>
                    <a:pt x="82" y="298"/>
                    <a:pt x="80" y="298"/>
                    <a:pt x="79" y="297"/>
                  </a:cubicBezTo>
                  <a:cubicBezTo>
                    <a:pt x="78" y="296"/>
                    <a:pt x="78" y="297"/>
                    <a:pt x="79" y="297"/>
                  </a:cubicBezTo>
                  <a:cubicBezTo>
                    <a:pt x="80" y="298"/>
                    <a:pt x="79" y="298"/>
                    <a:pt x="79" y="298"/>
                  </a:cubicBezTo>
                  <a:cubicBezTo>
                    <a:pt x="79" y="298"/>
                    <a:pt x="79" y="298"/>
                    <a:pt x="80" y="298"/>
                  </a:cubicBezTo>
                  <a:cubicBezTo>
                    <a:pt x="80" y="298"/>
                    <a:pt x="80" y="298"/>
                    <a:pt x="80" y="298"/>
                  </a:cubicBezTo>
                  <a:cubicBezTo>
                    <a:pt x="80" y="298"/>
                    <a:pt x="79" y="298"/>
                    <a:pt x="80" y="299"/>
                  </a:cubicBezTo>
                  <a:cubicBezTo>
                    <a:pt x="82" y="299"/>
                    <a:pt x="81" y="299"/>
                    <a:pt x="81" y="299"/>
                  </a:cubicBezTo>
                  <a:cubicBezTo>
                    <a:pt x="81" y="299"/>
                    <a:pt x="82" y="299"/>
                    <a:pt x="82" y="299"/>
                  </a:cubicBezTo>
                  <a:cubicBezTo>
                    <a:pt x="82" y="300"/>
                    <a:pt x="82" y="299"/>
                    <a:pt x="82" y="299"/>
                  </a:cubicBezTo>
                  <a:cubicBezTo>
                    <a:pt x="81" y="299"/>
                    <a:pt x="79" y="298"/>
                    <a:pt x="80" y="299"/>
                  </a:cubicBezTo>
                  <a:cubicBezTo>
                    <a:pt x="82" y="300"/>
                    <a:pt x="81" y="300"/>
                    <a:pt x="81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1" y="300"/>
                    <a:pt x="82" y="301"/>
                    <a:pt x="81" y="301"/>
                  </a:cubicBezTo>
                  <a:cubicBezTo>
                    <a:pt x="82" y="301"/>
                    <a:pt x="82" y="301"/>
                    <a:pt x="82" y="301"/>
                  </a:cubicBezTo>
                  <a:cubicBezTo>
                    <a:pt x="82" y="301"/>
                    <a:pt x="82" y="301"/>
                    <a:pt x="81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1" y="301"/>
                    <a:pt x="81" y="301"/>
                    <a:pt x="80" y="301"/>
                  </a:cubicBezTo>
                  <a:cubicBezTo>
                    <a:pt x="80" y="301"/>
                    <a:pt x="80" y="301"/>
                    <a:pt x="80" y="301"/>
                  </a:cubicBezTo>
                  <a:cubicBezTo>
                    <a:pt x="80" y="301"/>
                    <a:pt x="80" y="301"/>
                    <a:pt x="80" y="302"/>
                  </a:cubicBezTo>
                  <a:cubicBezTo>
                    <a:pt x="80" y="302"/>
                    <a:pt x="80" y="301"/>
                    <a:pt x="80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2" y="303"/>
                    <a:pt x="82" y="303"/>
                    <a:pt x="84" y="303"/>
                  </a:cubicBezTo>
                  <a:cubicBezTo>
                    <a:pt x="84" y="303"/>
                    <a:pt x="84" y="303"/>
                    <a:pt x="84" y="303"/>
                  </a:cubicBezTo>
                  <a:cubicBezTo>
                    <a:pt x="84" y="304"/>
                    <a:pt x="84" y="303"/>
                    <a:pt x="84" y="303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3"/>
                    <a:pt x="84" y="304"/>
                  </a:cubicBezTo>
                  <a:cubicBezTo>
                    <a:pt x="84" y="304"/>
                    <a:pt x="84" y="304"/>
                    <a:pt x="83" y="303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4"/>
                    <a:pt x="84" y="304"/>
                    <a:pt x="84" y="304"/>
                  </a:cubicBezTo>
                  <a:cubicBezTo>
                    <a:pt x="84" y="304"/>
                    <a:pt x="84" y="305"/>
                    <a:pt x="84" y="305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82" y="303"/>
                    <a:pt x="79" y="302"/>
                    <a:pt x="76" y="30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5" y="300"/>
                    <a:pt x="75" y="300"/>
                    <a:pt x="75" y="300"/>
                  </a:cubicBezTo>
                  <a:cubicBezTo>
                    <a:pt x="75" y="300"/>
                    <a:pt x="75" y="300"/>
                    <a:pt x="75" y="300"/>
                  </a:cubicBezTo>
                  <a:cubicBezTo>
                    <a:pt x="75" y="300"/>
                    <a:pt x="75" y="299"/>
                    <a:pt x="75" y="299"/>
                  </a:cubicBezTo>
                  <a:cubicBezTo>
                    <a:pt x="75" y="299"/>
                    <a:pt x="75" y="299"/>
                    <a:pt x="75" y="299"/>
                  </a:cubicBezTo>
                  <a:cubicBezTo>
                    <a:pt x="75" y="299"/>
                    <a:pt x="75" y="299"/>
                    <a:pt x="75" y="299"/>
                  </a:cubicBezTo>
                  <a:cubicBezTo>
                    <a:pt x="74" y="299"/>
                    <a:pt x="75" y="300"/>
                    <a:pt x="75" y="300"/>
                  </a:cubicBezTo>
                  <a:cubicBezTo>
                    <a:pt x="74" y="299"/>
                    <a:pt x="75" y="299"/>
                    <a:pt x="74" y="299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3" y="298"/>
                    <a:pt x="72" y="298"/>
                    <a:pt x="72" y="298"/>
                  </a:cubicBezTo>
                  <a:cubicBezTo>
                    <a:pt x="72" y="298"/>
                    <a:pt x="70" y="297"/>
                    <a:pt x="70" y="296"/>
                  </a:cubicBezTo>
                  <a:cubicBezTo>
                    <a:pt x="70" y="296"/>
                    <a:pt x="71" y="297"/>
                    <a:pt x="71" y="297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2" y="298"/>
                    <a:pt x="72" y="298"/>
                    <a:pt x="72" y="298"/>
                  </a:cubicBezTo>
                  <a:cubicBezTo>
                    <a:pt x="72" y="298"/>
                    <a:pt x="72" y="297"/>
                    <a:pt x="72" y="297"/>
                  </a:cubicBezTo>
                  <a:cubicBezTo>
                    <a:pt x="71" y="297"/>
                    <a:pt x="72" y="297"/>
                    <a:pt x="71" y="297"/>
                  </a:cubicBezTo>
                  <a:cubicBezTo>
                    <a:pt x="71" y="296"/>
                    <a:pt x="72" y="297"/>
                    <a:pt x="72" y="297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1" y="296"/>
                    <a:pt x="72" y="297"/>
                    <a:pt x="72" y="297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1" y="296"/>
                    <a:pt x="70" y="296"/>
                    <a:pt x="70" y="296"/>
                  </a:cubicBezTo>
                  <a:cubicBezTo>
                    <a:pt x="70" y="296"/>
                    <a:pt x="70" y="295"/>
                    <a:pt x="70" y="295"/>
                  </a:cubicBezTo>
                  <a:cubicBezTo>
                    <a:pt x="70" y="295"/>
                    <a:pt x="70" y="295"/>
                    <a:pt x="70" y="295"/>
                  </a:cubicBezTo>
                  <a:cubicBezTo>
                    <a:pt x="70" y="295"/>
                    <a:pt x="70" y="295"/>
                    <a:pt x="70" y="295"/>
                  </a:cubicBezTo>
                  <a:cubicBezTo>
                    <a:pt x="69" y="295"/>
                    <a:pt x="69" y="295"/>
                    <a:pt x="69" y="295"/>
                  </a:cubicBezTo>
                  <a:cubicBezTo>
                    <a:pt x="69" y="295"/>
                    <a:pt x="69" y="295"/>
                    <a:pt x="70" y="295"/>
                  </a:cubicBezTo>
                  <a:cubicBezTo>
                    <a:pt x="70" y="295"/>
                    <a:pt x="69" y="295"/>
                    <a:pt x="69" y="295"/>
                  </a:cubicBezTo>
                  <a:cubicBezTo>
                    <a:pt x="69" y="294"/>
                    <a:pt x="69" y="294"/>
                    <a:pt x="69" y="294"/>
                  </a:cubicBezTo>
                  <a:cubicBezTo>
                    <a:pt x="69" y="294"/>
                    <a:pt x="69" y="294"/>
                    <a:pt x="68" y="293"/>
                  </a:cubicBezTo>
                  <a:cubicBezTo>
                    <a:pt x="68" y="293"/>
                    <a:pt x="68" y="293"/>
                    <a:pt x="68" y="293"/>
                  </a:cubicBezTo>
                  <a:cubicBezTo>
                    <a:pt x="67" y="293"/>
                    <a:pt x="68" y="293"/>
                    <a:pt x="67" y="293"/>
                  </a:cubicBezTo>
                  <a:cubicBezTo>
                    <a:pt x="66" y="292"/>
                    <a:pt x="65" y="292"/>
                    <a:pt x="65" y="291"/>
                  </a:cubicBezTo>
                  <a:cubicBezTo>
                    <a:pt x="66" y="291"/>
                    <a:pt x="64" y="290"/>
                    <a:pt x="65" y="291"/>
                  </a:cubicBezTo>
                  <a:cubicBezTo>
                    <a:pt x="65" y="291"/>
                    <a:pt x="65" y="291"/>
                    <a:pt x="65" y="291"/>
                  </a:cubicBezTo>
                  <a:cubicBezTo>
                    <a:pt x="65" y="290"/>
                    <a:pt x="65" y="290"/>
                    <a:pt x="64" y="290"/>
                  </a:cubicBezTo>
                  <a:cubicBezTo>
                    <a:pt x="64" y="290"/>
                    <a:pt x="65" y="290"/>
                    <a:pt x="64" y="290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64" y="290"/>
                    <a:pt x="64" y="289"/>
                    <a:pt x="64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4" y="289"/>
                    <a:pt x="63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63" y="288"/>
                    <a:pt x="62" y="287"/>
                    <a:pt x="62" y="287"/>
                  </a:cubicBezTo>
                  <a:cubicBezTo>
                    <a:pt x="62" y="287"/>
                    <a:pt x="62" y="287"/>
                    <a:pt x="62" y="287"/>
                  </a:cubicBezTo>
                  <a:cubicBezTo>
                    <a:pt x="62" y="287"/>
                    <a:pt x="62" y="286"/>
                    <a:pt x="62" y="286"/>
                  </a:cubicBezTo>
                  <a:cubicBezTo>
                    <a:pt x="62" y="286"/>
                    <a:pt x="62" y="286"/>
                    <a:pt x="62" y="286"/>
                  </a:cubicBezTo>
                  <a:cubicBezTo>
                    <a:pt x="62" y="286"/>
                    <a:pt x="61" y="282"/>
                    <a:pt x="60" y="280"/>
                  </a:cubicBezTo>
                  <a:cubicBezTo>
                    <a:pt x="60" y="280"/>
                    <a:pt x="58" y="278"/>
                    <a:pt x="58" y="278"/>
                  </a:cubicBezTo>
                  <a:cubicBezTo>
                    <a:pt x="58" y="277"/>
                    <a:pt x="58" y="276"/>
                    <a:pt x="58" y="276"/>
                  </a:cubicBezTo>
                  <a:cubicBezTo>
                    <a:pt x="57" y="275"/>
                    <a:pt x="57" y="274"/>
                    <a:pt x="56" y="273"/>
                  </a:cubicBezTo>
                  <a:cubicBezTo>
                    <a:pt x="55" y="272"/>
                    <a:pt x="57" y="270"/>
                    <a:pt x="55" y="268"/>
                  </a:cubicBezTo>
                  <a:cubicBezTo>
                    <a:pt x="55" y="268"/>
                    <a:pt x="55" y="268"/>
                    <a:pt x="55" y="267"/>
                  </a:cubicBezTo>
                  <a:cubicBezTo>
                    <a:pt x="55" y="267"/>
                    <a:pt x="55" y="266"/>
                    <a:pt x="54" y="265"/>
                  </a:cubicBezTo>
                  <a:cubicBezTo>
                    <a:pt x="54" y="265"/>
                    <a:pt x="54" y="264"/>
                    <a:pt x="54" y="264"/>
                  </a:cubicBezTo>
                  <a:cubicBezTo>
                    <a:pt x="55" y="263"/>
                    <a:pt x="53" y="263"/>
                    <a:pt x="53" y="262"/>
                  </a:cubicBezTo>
                  <a:cubicBezTo>
                    <a:pt x="54" y="262"/>
                    <a:pt x="54" y="261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59"/>
                    <a:pt x="52" y="257"/>
                    <a:pt x="52" y="257"/>
                  </a:cubicBezTo>
                  <a:cubicBezTo>
                    <a:pt x="52" y="257"/>
                    <a:pt x="52" y="256"/>
                    <a:pt x="52" y="256"/>
                  </a:cubicBezTo>
                  <a:cubicBezTo>
                    <a:pt x="52" y="256"/>
                    <a:pt x="52" y="256"/>
                    <a:pt x="52" y="255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1" y="254"/>
                    <a:pt x="51" y="253"/>
                    <a:pt x="50" y="252"/>
                  </a:cubicBezTo>
                  <a:cubicBezTo>
                    <a:pt x="47" y="249"/>
                    <a:pt x="47" y="249"/>
                    <a:pt x="43" y="246"/>
                  </a:cubicBezTo>
                  <a:cubicBezTo>
                    <a:pt x="43" y="246"/>
                    <a:pt x="43" y="246"/>
                    <a:pt x="42" y="245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38" y="243"/>
                    <a:pt x="37" y="241"/>
                  </a:cubicBezTo>
                  <a:cubicBezTo>
                    <a:pt x="35" y="239"/>
                    <a:pt x="35" y="234"/>
                    <a:pt x="32" y="232"/>
                  </a:cubicBezTo>
                  <a:cubicBezTo>
                    <a:pt x="31" y="231"/>
                    <a:pt x="28" y="224"/>
                    <a:pt x="27" y="223"/>
                  </a:cubicBezTo>
                  <a:cubicBezTo>
                    <a:pt x="27" y="223"/>
                    <a:pt x="25" y="222"/>
                    <a:pt x="25" y="221"/>
                  </a:cubicBezTo>
                  <a:cubicBezTo>
                    <a:pt x="25" y="219"/>
                    <a:pt x="24" y="219"/>
                    <a:pt x="24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3" y="218"/>
                    <a:pt x="23" y="218"/>
                    <a:pt x="22" y="217"/>
                  </a:cubicBezTo>
                  <a:cubicBezTo>
                    <a:pt x="22" y="217"/>
                    <a:pt x="22" y="215"/>
                    <a:pt x="21" y="215"/>
                  </a:cubicBezTo>
                  <a:cubicBezTo>
                    <a:pt x="19" y="212"/>
                    <a:pt x="23" y="209"/>
                    <a:pt x="22" y="206"/>
                  </a:cubicBezTo>
                  <a:cubicBezTo>
                    <a:pt x="21" y="205"/>
                    <a:pt x="22" y="207"/>
                    <a:pt x="21" y="207"/>
                  </a:cubicBezTo>
                  <a:cubicBezTo>
                    <a:pt x="19" y="207"/>
                    <a:pt x="20" y="202"/>
                    <a:pt x="20" y="201"/>
                  </a:cubicBezTo>
                  <a:cubicBezTo>
                    <a:pt x="19" y="194"/>
                    <a:pt x="22" y="198"/>
                    <a:pt x="22" y="196"/>
                  </a:cubicBezTo>
                  <a:cubicBezTo>
                    <a:pt x="22" y="196"/>
                    <a:pt x="22" y="195"/>
                    <a:pt x="22" y="195"/>
                  </a:cubicBezTo>
                  <a:cubicBezTo>
                    <a:pt x="23" y="195"/>
                    <a:pt x="22" y="193"/>
                    <a:pt x="22" y="193"/>
                  </a:cubicBezTo>
                  <a:cubicBezTo>
                    <a:pt x="22" y="193"/>
                    <a:pt x="23" y="193"/>
                    <a:pt x="23" y="193"/>
                  </a:cubicBezTo>
                  <a:cubicBezTo>
                    <a:pt x="25" y="193"/>
                    <a:pt x="24" y="189"/>
                    <a:pt x="24" y="189"/>
                  </a:cubicBezTo>
                  <a:cubicBezTo>
                    <a:pt x="25" y="185"/>
                    <a:pt x="21" y="185"/>
                    <a:pt x="24" y="184"/>
                  </a:cubicBezTo>
                  <a:cubicBezTo>
                    <a:pt x="25" y="183"/>
                    <a:pt x="24" y="182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2" y="179"/>
                    <a:pt x="21" y="178"/>
                    <a:pt x="21" y="177"/>
                  </a:cubicBezTo>
                  <a:cubicBezTo>
                    <a:pt x="21" y="177"/>
                    <a:pt x="21" y="176"/>
                    <a:pt x="21" y="176"/>
                  </a:cubicBezTo>
                  <a:cubicBezTo>
                    <a:pt x="21" y="176"/>
                    <a:pt x="21" y="176"/>
                    <a:pt x="21" y="176"/>
                  </a:cubicBezTo>
                  <a:cubicBezTo>
                    <a:pt x="21" y="176"/>
                    <a:pt x="21" y="176"/>
                    <a:pt x="21" y="176"/>
                  </a:cubicBezTo>
                  <a:cubicBezTo>
                    <a:pt x="20" y="176"/>
                    <a:pt x="17" y="175"/>
                    <a:pt x="18" y="173"/>
                  </a:cubicBezTo>
                  <a:cubicBezTo>
                    <a:pt x="18" y="171"/>
                    <a:pt x="16" y="172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5" y="170"/>
                    <a:pt x="14" y="167"/>
                    <a:pt x="15" y="165"/>
                  </a:cubicBezTo>
                  <a:cubicBezTo>
                    <a:pt x="15" y="163"/>
                    <a:pt x="12" y="164"/>
                    <a:pt x="14" y="160"/>
                  </a:cubicBezTo>
                  <a:cubicBezTo>
                    <a:pt x="14" y="159"/>
                    <a:pt x="14" y="159"/>
                    <a:pt x="13" y="159"/>
                  </a:cubicBezTo>
                  <a:cubicBezTo>
                    <a:pt x="13" y="159"/>
                    <a:pt x="13" y="160"/>
                    <a:pt x="13" y="159"/>
                  </a:cubicBezTo>
                  <a:cubicBezTo>
                    <a:pt x="13" y="159"/>
                    <a:pt x="12" y="159"/>
                    <a:pt x="12" y="159"/>
                  </a:cubicBezTo>
                  <a:cubicBezTo>
                    <a:pt x="11" y="161"/>
                    <a:pt x="8" y="153"/>
                    <a:pt x="8" y="153"/>
                  </a:cubicBezTo>
                  <a:cubicBezTo>
                    <a:pt x="7" y="152"/>
                    <a:pt x="7" y="150"/>
                    <a:pt x="7" y="150"/>
                  </a:cubicBezTo>
                  <a:cubicBezTo>
                    <a:pt x="7" y="148"/>
                    <a:pt x="5" y="147"/>
                    <a:pt x="5" y="147"/>
                  </a:cubicBezTo>
                  <a:cubicBezTo>
                    <a:pt x="4" y="149"/>
                    <a:pt x="2" y="146"/>
                    <a:pt x="2" y="144"/>
                  </a:cubicBezTo>
                  <a:cubicBezTo>
                    <a:pt x="2" y="144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1"/>
                    <a:pt x="1" y="141"/>
                    <a:pt x="0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8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5"/>
                    <a:pt x="0" y="135"/>
                    <a:pt x="0" y="132"/>
                  </a:cubicBezTo>
                  <a:cubicBezTo>
                    <a:pt x="0" y="131"/>
                    <a:pt x="0" y="131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4"/>
                    <a:pt x="1" y="124"/>
                    <a:pt x="2" y="121"/>
                  </a:cubicBezTo>
                  <a:cubicBezTo>
                    <a:pt x="2" y="121"/>
                    <a:pt x="2" y="121"/>
                    <a:pt x="2" y="120"/>
                  </a:cubicBezTo>
                  <a:cubicBezTo>
                    <a:pt x="2" y="120"/>
                    <a:pt x="2" y="121"/>
                    <a:pt x="2" y="121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2" y="118"/>
                    <a:pt x="3" y="118"/>
                  </a:cubicBezTo>
                  <a:cubicBezTo>
                    <a:pt x="3" y="117"/>
                    <a:pt x="3" y="117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1"/>
                    <a:pt x="4" y="111"/>
                    <a:pt x="4" y="109"/>
                  </a:cubicBezTo>
                  <a:cubicBezTo>
                    <a:pt x="4" y="109"/>
                    <a:pt x="5" y="106"/>
                    <a:pt x="5" y="106"/>
                  </a:cubicBezTo>
                  <a:cubicBezTo>
                    <a:pt x="5" y="106"/>
                    <a:pt x="6" y="103"/>
                    <a:pt x="6" y="103"/>
                  </a:cubicBezTo>
                  <a:cubicBezTo>
                    <a:pt x="6" y="103"/>
                    <a:pt x="7" y="101"/>
                    <a:pt x="7" y="101"/>
                  </a:cubicBezTo>
                  <a:cubicBezTo>
                    <a:pt x="6" y="103"/>
                    <a:pt x="6" y="103"/>
                    <a:pt x="5" y="105"/>
                  </a:cubicBezTo>
                  <a:cubicBezTo>
                    <a:pt x="5" y="108"/>
                    <a:pt x="5" y="108"/>
                    <a:pt x="4" y="110"/>
                  </a:cubicBezTo>
                  <a:cubicBezTo>
                    <a:pt x="4" y="111"/>
                    <a:pt x="4" y="111"/>
                    <a:pt x="3" y="112"/>
                  </a:cubicBezTo>
                  <a:cubicBezTo>
                    <a:pt x="3" y="112"/>
                    <a:pt x="3" y="112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4"/>
                    <a:pt x="3" y="115"/>
                  </a:cubicBezTo>
                  <a:cubicBezTo>
                    <a:pt x="2" y="115"/>
                    <a:pt x="2" y="115"/>
                    <a:pt x="2" y="116"/>
                  </a:cubicBezTo>
                  <a:cubicBezTo>
                    <a:pt x="2" y="116"/>
                    <a:pt x="2" y="118"/>
                    <a:pt x="2" y="118"/>
                  </a:cubicBezTo>
                  <a:cubicBezTo>
                    <a:pt x="2" y="118"/>
                    <a:pt x="1" y="119"/>
                    <a:pt x="1" y="119"/>
                  </a:cubicBezTo>
                  <a:cubicBezTo>
                    <a:pt x="1" y="119"/>
                    <a:pt x="2" y="119"/>
                    <a:pt x="1" y="119"/>
                  </a:cubicBezTo>
                  <a:cubicBezTo>
                    <a:pt x="1" y="121"/>
                    <a:pt x="1" y="121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3"/>
                  </a:cubicBezTo>
                  <a:cubicBezTo>
                    <a:pt x="1" y="123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2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0" y="123"/>
                    <a:pt x="1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1"/>
                    <a:pt x="1" y="121"/>
                    <a:pt x="1" y="119"/>
                  </a:cubicBezTo>
                  <a:cubicBezTo>
                    <a:pt x="1" y="118"/>
                    <a:pt x="1" y="118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6"/>
                    <a:pt x="2" y="117"/>
                    <a:pt x="2" y="116"/>
                  </a:cubicBezTo>
                  <a:cubicBezTo>
                    <a:pt x="2" y="116"/>
                    <a:pt x="2" y="115"/>
                    <a:pt x="2" y="115"/>
                  </a:cubicBezTo>
                  <a:cubicBezTo>
                    <a:pt x="3" y="114"/>
                    <a:pt x="2" y="115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2"/>
                    <a:pt x="3" y="112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09"/>
                    <a:pt x="4" y="109"/>
                  </a:cubicBezTo>
                  <a:cubicBezTo>
                    <a:pt x="4" y="109"/>
                    <a:pt x="4" y="108"/>
                    <a:pt x="4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5" y="79"/>
                    <a:pt x="32" y="5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2" y="37"/>
                  </a:cubicBezTo>
                  <a:close/>
                  <a:moveTo>
                    <a:pt x="70" y="33"/>
                  </a:moveTo>
                  <a:cubicBezTo>
                    <a:pt x="69" y="34"/>
                    <a:pt x="69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3"/>
                    <a:pt x="68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6" y="35"/>
                    <a:pt x="67" y="35"/>
                    <a:pt x="67" y="35"/>
                  </a:cubicBezTo>
                  <a:cubicBezTo>
                    <a:pt x="67" y="34"/>
                    <a:pt x="67" y="34"/>
                    <a:pt x="68" y="34"/>
                  </a:cubicBezTo>
                  <a:cubicBezTo>
                    <a:pt x="68" y="34"/>
                    <a:pt x="68" y="35"/>
                    <a:pt x="68" y="35"/>
                  </a:cubicBezTo>
                  <a:cubicBezTo>
                    <a:pt x="68" y="34"/>
                    <a:pt x="68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3"/>
                  </a:cubicBezTo>
                  <a:close/>
                  <a:moveTo>
                    <a:pt x="73" y="23"/>
                  </a:moveTo>
                  <a:cubicBezTo>
                    <a:pt x="72" y="24"/>
                    <a:pt x="73" y="23"/>
                    <a:pt x="73" y="24"/>
                  </a:cubicBezTo>
                  <a:cubicBezTo>
                    <a:pt x="72" y="24"/>
                    <a:pt x="73" y="24"/>
                    <a:pt x="72" y="24"/>
                  </a:cubicBezTo>
                  <a:cubicBezTo>
                    <a:pt x="72" y="24"/>
                    <a:pt x="71" y="25"/>
                    <a:pt x="71" y="25"/>
                  </a:cubicBezTo>
                  <a:cubicBezTo>
                    <a:pt x="70" y="25"/>
                    <a:pt x="70" y="25"/>
                    <a:pt x="71" y="25"/>
                  </a:cubicBezTo>
                  <a:cubicBezTo>
                    <a:pt x="71" y="25"/>
                    <a:pt x="72" y="24"/>
                    <a:pt x="72" y="24"/>
                  </a:cubicBezTo>
                  <a:cubicBezTo>
                    <a:pt x="73" y="24"/>
                    <a:pt x="70" y="26"/>
                    <a:pt x="71" y="25"/>
                  </a:cubicBezTo>
                  <a:cubicBezTo>
                    <a:pt x="71" y="25"/>
                    <a:pt x="73" y="24"/>
                    <a:pt x="73" y="24"/>
                  </a:cubicBezTo>
                  <a:cubicBezTo>
                    <a:pt x="73" y="24"/>
                    <a:pt x="73" y="24"/>
                    <a:pt x="74" y="24"/>
                  </a:cubicBezTo>
                  <a:cubicBezTo>
                    <a:pt x="75" y="24"/>
                    <a:pt x="75" y="23"/>
                    <a:pt x="76" y="23"/>
                  </a:cubicBezTo>
                  <a:cubicBezTo>
                    <a:pt x="75" y="23"/>
                    <a:pt x="75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6" y="23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lose/>
                  <a:moveTo>
                    <a:pt x="94" y="7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70"/>
                    <a:pt x="92" y="70"/>
                    <a:pt x="92" y="70"/>
                  </a:cubicBezTo>
                  <a:cubicBezTo>
                    <a:pt x="92" y="70"/>
                    <a:pt x="92" y="70"/>
                    <a:pt x="91" y="70"/>
                  </a:cubicBezTo>
                  <a:cubicBezTo>
                    <a:pt x="91" y="71"/>
                    <a:pt x="90" y="71"/>
                    <a:pt x="90" y="71"/>
                  </a:cubicBezTo>
                  <a:cubicBezTo>
                    <a:pt x="90" y="71"/>
                    <a:pt x="89" y="71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3"/>
                    <a:pt x="89" y="73"/>
                    <a:pt x="89" y="73"/>
                  </a:cubicBezTo>
                  <a:cubicBezTo>
                    <a:pt x="90" y="73"/>
                    <a:pt x="92" y="73"/>
                    <a:pt x="92" y="73"/>
                  </a:cubicBezTo>
                  <a:cubicBezTo>
                    <a:pt x="93" y="73"/>
                    <a:pt x="94" y="73"/>
                    <a:pt x="95" y="72"/>
                  </a:cubicBezTo>
                  <a:cubicBezTo>
                    <a:pt x="95" y="72"/>
                    <a:pt x="95" y="72"/>
                    <a:pt x="96" y="71"/>
                  </a:cubicBezTo>
                  <a:cubicBezTo>
                    <a:pt x="96" y="72"/>
                    <a:pt x="96" y="70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70"/>
                    <a:pt x="94" y="70"/>
                    <a:pt x="94" y="70"/>
                  </a:cubicBezTo>
                  <a:close/>
                  <a:moveTo>
                    <a:pt x="88" y="74"/>
                  </a:moveTo>
                  <a:cubicBezTo>
                    <a:pt x="87" y="74"/>
                    <a:pt x="87" y="74"/>
                    <a:pt x="86" y="74"/>
                  </a:cubicBezTo>
                  <a:cubicBezTo>
                    <a:pt x="85" y="74"/>
                    <a:pt x="85" y="74"/>
                    <a:pt x="84" y="74"/>
                  </a:cubicBezTo>
                  <a:cubicBezTo>
                    <a:pt x="83" y="75"/>
                    <a:pt x="83" y="75"/>
                    <a:pt x="82" y="76"/>
                  </a:cubicBezTo>
                  <a:cubicBezTo>
                    <a:pt x="81" y="75"/>
                    <a:pt x="81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7"/>
                    <a:pt x="79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0" y="78"/>
                    <a:pt x="81" y="78"/>
                    <a:pt x="81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4" y="77"/>
                    <a:pt x="84" y="77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7"/>
                    <a:pt x="84" y="77"/>
                    <a:pt x="85" y="77"/>
                  </a:cubicBezTo>
                  <a:cubicBezTo>
                    <a:pt x="85" y="76"/>
                    <a:pt x="85" y="77"/>
                    <a:pt x="85" y="77"/>
                  </a:cubicBezTo>
                  <a:cubicBezTo>
                    <a:pt x="85" y="77"/>
                    <a:pt x="86" y="76"/>
                    <a:pt x="86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8" y="76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9" y="74"/>
                    <a:pt x="89" y="74"/>
                  </a:cubicBezTo>
                  <a:cubicBezTo>
                    <a:pt x="88" y="74"/>
                    <a:pt x="89" y="73"/>
                    <a:pt x="88" y="74"/>
                  </a:cubicBezTo>
                  <a:close/>
                  <a:moveTo>
                    <a:pt x="72" y="62"/>
                  </a:moveTo>
                  <a:cubicBezTo>
                    <a:pt x="72" y="62"/>
                    <a:pt x="72" y="62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4"/>
                    <a:pt x="73" y="65"/>
                    <a:pt x="75" y="64"/>
                  </a:cubicBezTo>
                  <a:cubicBezTo>
                    <a:pt x="75" y="63"/>
                    <a:pt x="73" y="65"/>
                    <a:pt x="74" y="65"/>
                  </a:cubicBezTo>
                  <a:cubicBezTo>
                    <a:pt x="75" y="65"/>
                    <a:pt x="74" y="66"/>
                    <a:pt x="75" y="66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6"/>
                    <a:pt x="77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7" y="65"/>
                    <a:pt x="77" y="64"/>
                  </a:cubicBezTo>
                  <a:cubicBezTo>
                    <a:pt x="77" y="63"/>
                    <a:pt x="75" y="63"/>
                    <a:pt x="75" y="63"/>
                  </a:cubicBezTo>
                  <a:cubicBezTo>
                    <a:pt x="75" y="62"/>
                    <a:pt x="74" y="62"/>
                    <a:pt x="76" y="61"/>
                  </a:cubicBezTo>
                  <a:cubicBezTo>
                    <a:pt x="76" y="60"/>
                    <a:pt x="75" y="61"/>
                    <a:pt x="75" y="61"/>
                  </a:cubicBezTo>
                  <a:cubicBezTo>
                    <a:pt x="75" y="61"/>
                    <a:pt x="74" y="62"/>
                    <a:pt x="73" y="62"/>
                  </a:cubicBezTo>
                  <a:cubicBezTo>
                    <a:pt x="73" y="62"/>
                    <a:pt x="73" y="62"/>
                    <a:pt x="72" y="62"/>
                  </a:cubicBezTo>
                  <a:close/>
                  <a:moveTo>
                    <a:pt x="128" y="2"/>
                  </a:moveTo>
                  <a:cubicBezTo>
                    <a:pt x="128" y="2"/>
                    <a:pt x="129" y="1"/>
                    <a:pt x="129" y="1"/>
                  </a:cubicBezTo>
                  <a:cubicBezTo>
                    <a:pt x="129" y="1"/>
                    <a:pt x="131" y="1"/>
                    <a:pt x="131" y="1"/>
                  </a:cubicBezTo>
                  <a:cubicBezTo>
                    <a:pt x="131" y="1"/>
                    <a:pt x="133" y="1"/>
                    <a:pt x="133" y="1"/>
                  </a:cubicBezTo>
                  <a:cubicBezTo>
                    <a:pt x="133" y="1"/>
                    <a:pt x="132" y="0"/>
                    <a:pt x="134" y="0"/>
                  </a:cubicBezTo>
                  <a:cubicBezTo>
                    <a:pt x="135" y="1"/>
                    <a:pt x="134" y="1"/>
                    <a:pt x="136" y="1"/>
                  </a:cubicBezTo>
                  <a:cubicBezTo>
                    <a:pt x="138" y="1"/>
                    <a:pt x="140" y="1"/>
                    <a:pt x="140" y="1"/>
                  </a:cubicBezTo>
                  <a:cubicBezTo>
                    <a:pt x="141" y="1"/>
                    <a:pt x="145" y="1"/>
                    <a:pt x="145" y="2"/>
                  </a:cubicBezTo>
                  <a:cubicBezTo>
                    <a:pt x="145" y="2"/>
                    <a:pt x="144" y="2"/>
                    <a:pt x="145" y="2"/>
                  </a:cubicBezTo>
                  <a:cubicBezTo>
                    <a:pt x="148" y="2"/>
                    <a:pt x="145" y="3"/>
                    <a:pt x="145" y="3"/>
                  </a:cubicBezTo>
                  <a:cubicBezTo>
                    <a:pt x="145" y="4"/>
                    <a:pt x="148" y="3"/>
                    <a:pt x="150" y="3"/>
                  </a:cubicBezTo>
                  <a:cubicBezTo>
                    <a:pt x="152" y="4"/>
                    <a:pt x="152" y="4"/>
                    <a:pt x="150" y="4"/>
                  </a:cubicBezTo>
                  <a:cubicBezTo>
                    <a:pt x="148" y="3"/>
                    <a:pt x="146" y="5"/>
                    <a:pt x="147" y="4"/>
                  </a:cubicBezTo>
                  <a:cubicBezTo>
                    <a:pt x="149" y="4"/>
                    <a:pt x="148" y="5"/>
                    <a:pt x="148" y="5"/>
                  </a:cubicBezTo>
                  <a:cubicBezTo>
                    <a:pt x="148" y="5"/>
                    <a:pt x="149" y="5"/>
                    <a:pt x="150" y="5"/>
                  </a:cubicBezTo>
                  <a:cubicBezTo>
                    <a:pt x="150" y="4"/>
                    <a:pt x="155" y="4"/>
                    <a:pt x="152" y="5"/>
                  </a:cubicBezTo>
                  <a:cubicBezTo>
                    <a:pt x="152" y="5"/>
                    <a:pt x="150" y="10"/>
                    <a:pt x="150" y="10"/>
                  </a:cubicBezTo>
                  <a:cubicBezTo>
                    <a:pt x="151" y="12"/>
                    <a:pt x="146" y="13"/>
                    <a:pt x="147" y="14"/>
                  </a:cubicBezTo>
                  <a:cubicBezTo>
                    <a:pt x="147" y="15"/>
                    <a:pt x="150" y="23"/>
                    <a:pt x="147" y="23"/>
                  </a:cubicBezTo>
                  <a:cubicBezTo>
                    <a:pt x="145" y="23"/>
                    <a:pt x="144" y="21"/>
                    <a:pt x="144" y="23"/>
                  </a:cubicBezTo>
                  <a:cubicBezTo>
                    <a:pt x="144" y="24"/>
                    <a:pt x="139" y="21"/>
                    <a:pt x="139" y="21"/>
                  </a:cubicBezTo>
                  <a:cubicBezTo>
                    <a:pt x="138" y="20"/>
                    <a:pt x="135" y="19"/>
                    <a:pt x="136" y="19"/>
                  </a:cubicBezTo>
                  <a:cubicBezTo>
                    <a:pt x="136" y="18"/>
                    <a:pt x="134" y="16"/>
                    <a:pt x="134" y="16"/>
                  </a:cubicBezTo>
                  <a:cubicBezTo>
                    <a:pt x="134" y="17"/>
                    <a:pt x="133" y="15"/>
                    <a:pt x="133" y="15"/>
                  </a:cubicBezTo>
                  <a:cubicBezTo>
                    <a:pt x="132" y="17"/>
                    <a:pt x="132" y="14"/>
                    <a:pt x="133" y="14"/>
                  </a:cubicBezTo>
                  <a:cubicBezTo>
                    <a:pt x="129" y="14"/>
                    <a:pt x="133" y="14"/>
                    <a:pt x="132" y="14"/>
                  </a:cubicBezTo>
                  <a:cubicBezTo>
                    <a:pt x="131" y="14"/>
                    <a:pt x="132" y="13"/>
                    <a:pt x="132" y="13"/>
                  </a:cubicBezTo>
                  <a:cubicBezTo>
                    <a:pt x="133" y="12"/>
                    <a:pt x="132" y="12"/>
                    <a:pt x="132" y="12"/>
                  </a:cubicBezTo>
                  <a:cubicBezTo>
                    <a:pt x="132" y="11"/>
                    <a:pt x="130" y="10"/>
                    <a:pt x="130" y="11"/>
                  </a:cubicBezTo>
                  <a:cubicBezTo>
                    <a:pt x="131" y="14"/>
                    <a:pt x="124" y="10"/>
                    <a:pt x="130" y="10"/>
                  </a:cubicBezTo>
                  <a:cubicBezTo>
                    <a:pt x="131" y="10"/>
                    <a:pt x="128" y="9"/>
                    <a:pt x="127" y="9"/>
                  </a:cubicBezTo>
                  <a:cubicBezTo>
                    <a:pt x="127" y="9"/>
                    <a:pt x="124" y="6"/>
                    <a:pt x="117" y="8"/>
                  </a:cubicBezTo>
                  <a:cubicBezTo>
                    <a:pt x="114" y="8"/>
                    <a:pt x="118" y="6"/>
                    <a:pt x="118" y="6"/>
                  </a:cubicBezTo>
                  <a:cubicBezTo>
                    <a:pt x="112" y="8"/>
                    <a:pt x="116" y="6"/>
                    <a:pt x="117" y="6"/>
                  </a:cubicBezTo>
                  <a:cubicBezTo>
                    <a:pt x="118" y="6"/>
                    <a:pt x="119" y="5"/>
                    <a:pt x="119" y="5"/>
                  </a:cubicBezTo>
                  <a:cubicBezTo>
                    <a:pt x="117" y="5"/>
                    <a:pt x="120" y="4"/>
                    <a:pt x="122" y="3"/>
                  </a:cubicBezTo>
                  <a:cubicBezTo>
                    <a:pt x="123" y="3"/>
                    <a:pt x="122" y="3"/>
                    <a:pt x="122" y="3"/>
                  </a:cubicBezTo>
                  <a:cubicBezTo>
                    <a:pt x="125" y="2"/>
                    <a:pt x="124" y="2"/>
                    <a:pt x="130" y="1"/>
                  </a:cubicBezTo>
                  <a:cubicBezTo>
                    <a:pt x="132" y="1"/>
                    <a:pt x="125" y="2"/>
                    <a:pt x="128" y="2"/>
                  </a:cubicBezTo>
                  <a:close/>
                  <a:moveTo>
                    <a:pt x="236" y="28"/>
                  </a:moveTo>
                  <a:cubicBezTo>
                    <a:pt x="236" y="27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3" y="29"/>
                    <a:pt x="233" y="29"/>
                  </a:cubicBezTo>
                  <a:cubicBezTo>
                    <a:pt x="233" y="29"/>
                    <a:pt x="235" y="31"/>
                    <a:pt x="234" y="31"/>
                  </a:cubicBezTo>
                  <a:cubicBezTo>
                    <a:pt x="234" y="31"/>
                    <a:pt x="234" y="32"/>
                    <a:pt x="234" y="32"/>
                  </a:cubicBezTo>
                  <a:cubicBezTo>
                    <a:pt x="234" y="32"/>
                    <a:pt x="234" y="33"/>
                    <a:pt x="234" y="33"/>
                  </a:cubicBezTo>
                  <a:cubicBezTo>
                    <a:pt x="235" y="33"/>
                    <a:pt x="235" y="33"/>
                    <a:pt x="236" y="34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36" y="36"/>
                    <a:pt x="236" y="36"/>
                    <a:pt x="236" y="37"/>
                  </a:cubicBezTo>
                  <a:cubicBezTo>
                    <a:pt x="236" y="37"/>
                    <a:pt x="236" y="37"/>
                    <a:pt x="236" y="37"/>
                  </a:cubicBezTo>
                  <a:cubicBezTo>
                    <a:pt x="236" y="37"/>
                    <a:pt x="235" y="36"/>
                    <a:pt x="235" y="36"/>
                  </a:cubicBezTo>
                  <a:cubicBezTo>
                    <a:pt x="234" y="36"/>
                    <a:pt x="234" y="38"/>
                    <a:pt x="234" y="38"/>
                  </a:cubicBezTo>
                  <a:cubicBezTo>
                    <a:pt x="234" y="38"/>
                    <a:pt x="233" y="39"/>
                    <a:pt x="233" y="38"/>
                  </a:cubicBezTo>
                  <a:cubicBezTo>
                    <a:pt x="232" y="39"/>
                    <a:pt x="236" y="41"/>
                    <a:pt x="237" y="40"/>
                  </a:cubicBezTo>
                  <a:cubicBezTo>
                    <a:pt x="236" y="41"/>
                    <a:pt x="235" y="42"/>
                    <a:pt x="233" y="41"/>
                  </a:cubicBezTo>
                  <a:cubicBezTo>
                    <a:pt x="231" y="41"/>
                    <a:pt x="232" y="43"/>
                    <a:pt x="234" y="42"/>
                  </a:cubicBezTo>
                  <a:cubicBezTo>
                    <a:pt x="235" y="42"/>
                    <a:pt x="237" y="42"/>
                    <a:pt x="236" y="42"/>
                  </a:cubicBezTo>
                  <a:cubicBezTo>
                    <a:pt x="237" y="43"/>
                    <a:pt x="241" y="43"/>
                    <a:pt x="242" y="44"/>
                  </a:cubicBezTo>
                  <a:cubicBezTo>
                    <a:pt x="242" y="44"/>
                    <a:pt x="243" y="44"/>
                    <a:pt x="243" y="44"/>
                  </a:cubicBezTo>
                  <a:cubicBezTo>
                    <a:pt x="243" y="44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3" y="43"/>
                  </a:cubicBezTo>
                  <a:cubicBezTo>
                    <a:pt x="243" y="43"/>
                    <a:pt x="243" y="43"/>
                    <a:pt x="244" y="43"/>
                  </a:cubicBezTo>
                  <a:cubicBezTo>
                    <a:pt x="244" y="42"/>
                    <a:pt x="245" y="42"/>
                    <a:pt x="244" y="42"/>
                  </a:cubicBezTo>
                  <a:cubicBezTo>
                    <a:pt x="244" y="42"/>
                    <a:pt x="245" y="42"/>
                    <a:pt x="245" y="41"/>
                  </a:cubicBezTo>
                  <a:cubicBezTo>
                    <a:pt x="244" y="41"/>
                    <a:pt x="245" y="41"/>
                    <a:pt x="244" y="41"/>
                  </a:cubicBezTo>
                  <a:cubicBezTo>
                    <a:pt x="244" y="41"/>
                    <a:pt x="244" y="41"/>
                    <a:pt x="243" y="40"/>
                  </a:cubicBezTo>
                  <a:cubicBezTo>
                    <a:pt x="242" y="40"/>
                    <a:pt x="242" y="40"/>
                    <a:pt x="241" y="4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2" y="40"/>
                    <a:pt x="242" y="40"/>
                    <a:pt x="243" y="39"/>
                  </a:cubicBezTo>
                  <a:cubicBezTo>
                    <a:pt x="243" y="39"/>
                    <a:pt x="243" y="39"/>
                    <a:pt x="243" y="39"/>
                  </a:cubicBezTo>
                  <a:cubicBezTo>
                    <a:pt x="243" y="39"/>
                    <a:pt x="243" y="39"/>
                    <a:pt x="243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9"/>
                    <a:pt x="242" y="39"/>
                    <a:pt x="242" y="38"/>
                  </a:cubicBezTo>
                  <a:cubicBezTo>
                    <a:pt x="242" y="38"/>
                    <a:pt x="242" y="38"/>
                    <a:pt x="241" y="38"/>
                  </a:cubicBezTo>
                  <a:cubicBezTo>
                    <a:pt x="241" y="37"/>
                    <a:pt x="241" y="37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0" y="36"/>
                    <a:pt x="240" y="36"/>
                    <a:pt x="239" y="35"/>
                  </a:cubicBezTo>
                  <a:cubicBezTo>
                    <a:pt x="239" y="35"/>
                    <a:pt x="239" y="34"/>
                    <a:pt x="239" y="33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7" y="33"/>
                    <a:pt x="238" y="33"/>
                    <a:pt x="237" y="33"/>
                  </a:cubicBezTo>
                  <a:cubicBezTo>
                    <a:pt x="237" y="33"/>
                    <a:pt x="237" y="33"/>
                    <a:pt x="237" y="32"/>
                  </a:cubicBezTo>
                  <a:cubicBezTo>
                    <a:pt x="237" y="32"/>
                    <a:pt x="237" y="32"/>
                    <a:pt x="238" y="32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38" y="31"/>
                    <a:pt x="239" y="32"/>
                    <a:pt x="238" y="31"/>
                  </a:cubicBezTo>
                  <a:cubicBezTo>
                    <a:pt x="239" y="32"/>
                    <a:pt x="239" y="32"/>
                    <a:pt x="239" y="31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1"/>
                    <a:pt x="240" y="31"/>
                    <a:pt x="239" y="31"/>
                  </a:cubicBezTo>
                  <a:cubicBezTo>
                    <a:pt x="239" y="30"/>
                    <a:pt x="239" y="30"/>
                    <a:pt x="238" y="30"/>
                  </a:cubicBezTo>
                  <a:cubicBezTo>
                    <a:pt x="238" y="30"/>
                    <a:pt x="238" y="30"/>
                    <a:pt x="237" y="30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6" y="30"/>
                    <a:pt x="236" y="29"/>
                    <a:pt x="236" y="29"/>
                  </a:cubicBezTo>
                  <a:cubicBezTo>
                    <a:pt x="236" y="29"/>
                    <a:pt x="237" y="29"/>
                    <a:pt x="236" y="28"/>
                  </a:cubicBezTo>
                  <a:close/>
                  <a:moveTo>
                    <a:pt x="228" y="30"/>
                  </a:moveTo>
                  <a:cubicBezTo>
                    <a:pt x="228" y="30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7" y="31"/>
                  </a:cubicBezTo>
                  <a:cubicBezTo>
                    <a:pt x="227" y="31"/>
                    <a:pt x="226" y="31"/>
                    <a:pt x="227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2"/>
                    <a:pt x="226" y="32"/>
                    <a:pt x="225" y="31"/>
                  </a:cubicBezTo>
                  <a:cubicBezTo>
                    <a:pt x="225" y="32"/>
                    <a:pt x="225" y="32"/>
                    <a:pt x="226" y="32"/>
                  </a:cubicBezTo>
                  <a:cubicBezTo>
                    <a:pt x="225" y="31"/>
                    <a:pt x="226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6" y="32"/>
                    <a:pt x="226" y="32"/>
                    <a:pt x="226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6" y="33"/>
                    <a:pt x="226" y="33"/>
                    <a:pt x="227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26" y="33"/>
                    <a:pt x="226" y="33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5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5" y="34"/>
                    <a:pt x="225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224" y="35"/>
                    <a:pt x="224" y="35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26" y="35"/>
                    <a:pt x="226" y="35"/>
                    <a:pt x="228" y="35"/>
                  </a:cubicBezTo>
                  <a:cubicBezTo>
                    <a:pt x="229" y="36"/>
                    <a:pt x="229" y="36"/>
                    <a:pt x="231" y="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1" y="36"/>
                    <a:pt x="231" y="36"/>
                    <a:pt x="231" y="35"/>
                  </a:cubicBezTo>
                  <a:cubicBezTo>
                    <a:pt x="231" y="35"/>
                    <a:pt x="231" y="36"/>
                    <a:pt x="231" y="35"/>
                  </a:cubicBezTo>
                  <a:cubicBezTo>
                    <a:pt x="231" y="35"/>
                    <a:pt x="231" y="34"/>
                    <a:pt x="231" y="33"/>
                  </a:cubicBezTo>
                  <a:cubicBezTo>
                    <a:pt x="231" y="33"/>
                    <a:pt x="231" y="34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2" y="33"/>
                    <a:pt x="232" y="3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2" y="32"/>
                    <a:pt x="232" y="33"/>
                    <a:pt x="232" y="32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0" y="31"/>
                    <a:pt x="230" y="31"/>
                    <a:pt x="228" y="30"/>
                  </a:cubicBezTo>
                  <a:cubicBezTo>
                    <a:pt x="228" y="30"/>
                    <a:pt x="228" y="30"/>
                    <a:pt x="228" y="30"/>
                  </a:cubicBezTo>
                  <a:close/>
                  <a:moveTo>
                    <a:pt x="216" y="11"/>
                  </a:moveTo>
                  <a:cubicBezTo>
                    <a:pt x="216" y="11"/>
                    <a:pt x="215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7" y="12"/>
                    <a:pt x="217" y="12"/>
                    <a:pt x="216" y="12"/>
                  </a:cubicBezTo>
                  <a:cubicBezTo>
                    <a:pt x="215" y="12"/>
                    <a:pt x="216" y="12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6" y="13"/>
                    <a:pt x="217" y="13"/>
                    <a:pt x="217" y="13"/>
                  </a:cubicBezTo>
                  <a:cubicBezTo>
                    <a:pt x="218" y="13"/>
                    <a:pt x="218" y="14"/>
                    <a:pt x="218" y="14"/>
                  </a:cubicBezTo>
                  <a:cubicBezTo>
                    <a:pt x="221" y="15"/>
                    <a:pt x="221" y="15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6" y="16"/>
                    <a:pt x="227" y="16"/>
                    <a:pt x="225" y="15"/>
                  </a:cubicBezTo>
                  <a:cubicBezTo>
                    <a:pt x="224" y="15"/>
                    <a:pt x="224" y="14"/>
                    <a:pt x="223" y="14"/>
                  </a:cubicBezTo>
                  <a:cubicBezTo>
                    <a:pt x="222" y="14"/>
                    <a:pt x="222" y="13"/>
                    <a:pt x="221" y="13"/>
                  </a:cubicBezTo>
                  <a:cubicBezTo>
                    <a:pt x="221" y="13"/>
                    <a:pt x="220" y="13"/>
                    <a:pt x="220" y="13"/>
                  </a:cubicBezTo>
                  <a:cubicBezTo>
                    <a:pt x="219" y="12"/>
                    <a:pt x="219" y="12"/>
                    <a:pt x="218" y="12"/>
                  </a:cubicBezTo>
                  <a:cubicBezTo>
                    <a:pt x="217" y="11"/>
                    <a:pt x="217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lose/>
                  <a:moveTo>
                    <a:pt x="258" y="71"/>
                  </a:moveTo>
                  <a:cubicBezTo>
                    <a:pt x="258" y="71"/>
                    <a:pt x="258" y="71"/>
                    <a:pt x="258" y="71"/>
                  </a:cubicBezTo>
                  <a:cubicBezTo>
                    <a:pt x="257" y="71"/>
                    <a:pt x="258" y="72"/>
                    <a:pt x="258" y="72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58" y="73"/>
                    <a:pt x="258" y="74"/>
                    <a:pt x="258" y="74"/>
                  </a:cubicBezTo>
                  <a:cubicBezTo>
                    <a:pt x="258" y="74"/>
                    <a:pt x="259" y="74"/>
                    <a:pt x="259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73"/>
                    <a:pt x="259" y="73"/>
                    <a:pt x="259" y="74"/>
                  </a:cubicBezTo>
                  <a:cubicBezTo>
                    <a:pt x="259" y="74"/>
                    <a:pt x="259" y="74"/>
                    <a:pt x="260" y="74"/>
                  </a:cubicBezTo>
                  <a:cubicBezTo>
                    <a:pt x="260" y="74"/>
                    <a:pt x="259" y="74"/>
                    <a:pt x="259" y="73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3"/>
                    <a:pt x="260" y="73"/>
                    <a:pt x="259" y="73"/>
                  </a:cubicBezTo>
                  <a:cubicBezTo>
                    <a:pt x="259" y="72"/>
                    <a:pt x="260" y="71"/>
                    <a:pt x="259" y="71"/>
                  </a:cubicBezTo>
                  <a:cubicBezTo>
                    <a:pt x="257" y="70"/>
                    <a:pt x="258" y="71"/>
                    <a:pt x="258" y="71"/>
                  </a:cubicBezTo>
                  <a:close/>
                  <a:moveTo>
                    <a:pt x="258" y="76"/>
                  </a:moveTo>
                  <a:cubicBezTo>
                    <a:pt x="257" y="76"/>
                    <a:pt x="258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8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80"/>
                    <a:pt x="258" y="80"/>
                  </a:cubicBezTo>
                  <a:cubicBezTo>
                    <a:pt x="258" y="80"/>
                    <a:pt x="259" y="80"/>
                    <a:pt x="259" y="80"/>
                  </a:cubicBezTo>
                  <a:cubicBezTo>
                    <a:pt x="259" y="79"/>
                    <a:pt x="260" y="79"/>
                    <a:pt x="259" y="78"/>
                  </a:cubicBezTo>
                  <a:cubicBezTo>
                    <a:pt x="259" y="78"/>
                    <a:pt x="260" y="78"/>
                    <a:pt x="260" y="77"/>
                  </a:cubicBezTo>
                  <a:cubicBezTo>
                    <a:pt x="259" y="76"/>
                    <a:pt x="260" y="76"/>
                    <a:pt x="260" y="76"/>
                  </a:cubicBezTo>
                  <a:cubicBezTo>
                    <a:pt x="260" y="76"/>
                    <a:pt x="259" y="75"/>
                    <a:pt x="259" y="75"/>
                  </a:cubicBezTo>
                  <a:cubicBezTo>
                    <a:pt x="259" y="76"/>
                    <a:pt x="258" y="75"/>
                    <a:pt x="258" y="76"/>
                  </a:cubicBezTo>
                  <a:cubicBezTo>
                    <a:pt x="258" y="76"/>
                    <a:pt x="258" y="75"/>
                    <a:pt x="258" y="76"/>
                  </a:cubicBezTo>
                  <a:close/>
                  <a:moveTo>
                    <a:pt x="268" y="88"/>
                  </a:moveTo>
                  <a:cubicBezTo>
                    <a:pt x="267" y="89"/>
                    <a:pt x="269" y="90"/>
                    <a:pt x="271" y="91"/>
                  </a:cubicBezTo>
                  <a:cubicBezTo>
                    <a:pt x="272" y="90"/>
                    <a:pt x="273" y="90"/>
                    <a:pt x="272" y="88"/>
                  </a:cubicBezTo>
                  <a:cubicBezTo>
                    <a:pt x="270" y="88"/>
                    <a:pt x="270" y="88"/>
                    <a:pt x="268" y="88"/>
                  </a:cubicBezTo>
                  <a:close/>
                  <a:moveTo>
                    <a:pt x="301" y="230"/>
                  </a:moveTo>
                  <a:cubicBezTo>
                    <a:pt x="301" y="229"/>
                    <a:pt x="301" y="229"/>
                    <a:pt x="302" y="228"/>
                  </a:cubicBezTo>
                  <a:cubicBezTo>
                    <a:pt x="301" y="229"/>
                    <a:pt x="301" y="228"/>
                    <a:pt x="301" y="228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299" y="233"/>
                    <a:pt x="301" y="231"/>
                    <a:pt x="299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9" y="236"/>
                    <a:pt x="299" y="236"/>
                    <a:pt x="299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0" y="232"/>
                    <a:pt x="300" y="232"/>
                    <a:pt x="301" y="232"/>
                  </a:cubicBezTo>
                  <a:cubicBezTo>
                    <a:pt x="301" y="232"/>
                    <a:pt x="301" y="232"/>
                    <a:pt x="301" y="231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1"/>
                    <a:pt x="301" y="230"/>
                    <a:pt x="301" y="230"/>
                  </a:cubicBezTo>
                  <a:cubicBezTo>
                    <a:pt x="301" y="230"/>
                    <a:pt x="301" y="230"/>
                    <a:pt x="301" y="230"/>
                  </a:cubicBezTo>
                  <a:cubicBezTo>
                    <a:pt x="301" y="230"/>
                    <a:pt x="301" y="230"/>
                    <a:pt x="301" y="230"/>
                  </a:cubicBezTo>
                  <a:cubicBezTo>
                    <a:pt x="301" y="230"/>
                    <a:pt x="301" y="230"/>
                    <a:pt x="301" y="230"/>
                  </a:cubicBezTo>
                  <a:cubicBezTo>
                    <a:pt x="301" y="230"/>
                    <a:pt x="301" y="230"/>
                    <a:pt x="301" y="230"/>
                  </a:cubicBezTo>
                  <a:close/>
                  <a:moveTo>
                    <a:pt x="299" y="216"/>
                  </a:moveTo>
                  <a:cubicBezTo>
                    <a:pt x="299" y="217"/>
                    <a:pt x="299" y="217"/>
                    <a:pt x="299" y="217"/>
                  </a:cubicBezTo>
                  <a:cubicBezTo>
                    <a:pt x="298" y="217"/>
                    <a:pt x="298" y="220"/>
                    <a:pt x="298" y="221"/>
                  </a:cubicBezTo>
                  <a:cubicBezTo>
                    <a:pt x="298" y="222"/>
                    <a:pt x="297" y="225"/>
                    <a:pt x="297" y="225"/>
                  </a:cubicBezTo>
                  <a:cubicBezTo>
                    <a:pt x="298" y="225"/>
                    <a:pt x="298" y="228"/>
                    <a:pt x="298" y="230"/>
                  </a:cubicBezTo>
                  <a:cubicBezTo>
                    <a:pt x="297" y="231"/>
                    <a:pt x="298" y="230"/>
                    <a:pt x="298" y="230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9" y="227"/>
                    <a:pt x="299" y="222"/>
                    <a:pt x="299" y="222"/>
                  </a:cubicBezTo>
                  <a:cubicBezTo>
                    <a:pt x="300" y="219"/>
                    <a:pt x="299" y="218"/>
                    <a:pt x="299" y="216"/>
                  </a:cubicBezTo>
                  <a:close/>
                  <a:moveTo>
                    <a:pt x="291" y="86"/>
                  </a:moveTo>
                  <a:cubicBezTo>
                    <a:pt x="294" y="89"/>
                    <a:pt x="293" y="86"/>
                    <a:pt x="294" y="87"/>
                  </a:cubicBezTo>
                  <a:cubicBezTo>
                    <a:pt x="294" y="87"/>
                    <a:pt x="294" y="86"/>
                    <a:pt x="294" y="86"/>
                  </a:cubicBezTo>
                  <a:cubicBezTo>
                    <a:pt x="296" y="89"/>
                    <a:pt x="297" y="86"/>
                    <a:pt x="298" y="87"/>
                  </a:cubicBezTo>
                  <a:cubicBezTo>
                    <a:pt x="300" y="88"/>
                    <a:pt x="303" y="94"/>
                    <a:pt x="304" y="93"/>
                  </a:cubicBezTo>
                  <a:cubicBezTo>
                    <a:pt x="305" y="92"/>
                    <a:pt x="299" y="83"/>
                    <a:pt x="298" y="83"/>
                  </a:cubicBezTo>
                  <a:cubicBezTo>
                    <a:pt x="297" y="81"/>
                    <a:pt x="298" y="81"/>
                    <a:pt x="297" y="80"/>
                  </a:cubicBezTo>
                  <a:cubicBezTo>
                    <a:pt x="296" y="79"/>
                    <a:pt x="297" y="79"/>
                    <a:pt x="297" y="79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6" y="78"/>
                    <a:pt x="296" y="78"/>
                    <a:pt x="295" y="78"/>
                  </a:cubicBezTo>
                  <a:cubicBezTo>
                    <a:pt x="295" y="79"/>
                    <a:pt x="296" y="80"/>
                    <a:pt x="296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7" y="80"/>
                    <a:pt x="297" y="81"/>
                    <a:pt x="297" y="81"/>
                  </a:cubicBezTo>
                  <a:cubicBezTo>
                    <a:pt x="297" y="81"/>
                    <a:pt x="296" y="81"/>
                    <a:pt x="296" y="81"/>
                  </a:cubicBezTo>
                  <a:cubicBezTo>
                    <a:pt x="296" y="81"/>
                    <a:pt x="296" y="82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3" y="79"/>
                    <a:pt x="293" y="79"/>
                    <a:pt x="293" y="79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3" y="78"/>
                    <a:pt x="293" y="78"/>
                    <a:pt x="294" y="77"/>
                  </a:cubicBezTo>
                  <a:cubicBezTo>
                    <a:pt x="294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6"/>
                    <a:pt x="293" y="77"/>
                    <a:pt x="293" y="77"/>
                  </a:cubicBezTo>
                  <a:cubicBezTo>
                    <a:pt x="293" y="76"/>
                    <a:pt x="293" y="77"/>
                    <a:pt x="293" y="76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2" y="76"/>
                    <a:pt x="293" y="77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1" y="75"/>
                    <a:pt x="292" y="76"/>
                    <a:pt x="291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0" y="74"/>
                    <a:pt x="291" y="74"/>
                    <a:pt x="291" y="74"/>
                  </a:cubicBezTo>
                  <a:cubicBezTo>
                    <a:pt x="291" y="74"/>
                    <a:pt x="290" y="74"/>
                    <a:pt x="291" y="74"/>
                  </a:cubicBezTo>
                  <a:cubicBezTo>
                    <a:pt x="291" y="74"/>
                    <a:pt x="291" y="75"/>
                    <a:pt x="291" y="74"/>
                  </a:cubicBezTo>
                  <a:cubicBezTo>
                    <a:pt x="290" y="74"/>
                    <a:pt x="291" y="75"/>
                    <a:pt x="291" y="74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0" y="76"/>
                    <a:pt x="290" y="76"/>
                    <a:pt x="291" y="78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8"/>
                    <a:pt x="290" y="77"/>
                    <a:pt x="290" y="78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0" y="78"/>
                    <a:pt x="290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0" y="80"/>
                    <a:pt x="291" y="84"/>
                    <a:pt x="292" y="84"/>
                  </a:cubicBezTo>
                  <a:cubicBezTo>
                    <a:pt x="292" y="84"/>
                    <a:pt x="292" y="85"/>
                    <a:pt x="292" y="85"/>
                  </a:cubicBezTo>
                  <a:cubicBezTo>
                    <a:pt x="293" y="85"/>
                    <a:pt x="292" y="85"/>
                    <a:pt x="293" y="85"/>
                  </a:cubicBezTo>
                  <a:cubicBezTo>
                    <a:pt x="293" y="86"/>
                    <a:pt x="292" y="86"/>
                    <a:pt x="292" y="86"/>
                  </a:cubicBezTo>
                  <a:cubicBezTo>
                    <a:pt x="292" y="86"/>
                    <a:pt x="292" y="86"/>
                    <a:pt x="292" y="85"/>
                  </a:cubicBezTo>
                  <a:cubicBezTo>
                    <a:pt x="292" y="85"/>
                    <a:pt x="292" y="86"/>
                    <a:pt x="291" y="86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ysClr val="window" lastClr="FFFFFF"/>
                </a:gs>
                <a:gs pos="0">
                  <a:srgbClr val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61" name="组合 9"/>
          <p:cNvGrpSpPr/>
          <p:nvPr/>
        </p:nvGrpSpPr>
        <p:grpSpPr bwMode="auto">
          <a:xfrm>
            <a:off x="4918075" y="2051050"/>
            <a:ext cx="2087563" cy="2068513"/>
            <a:chOff x="3593891" y="2130425"/>
            <a:chExt cx="1595647" cy="1581150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608452" y="2130425"/>
              <a:ext cx="1581086" cy="1581150"/>
            </a:xfrm>
            <a:prstGeom prst="ellipse">
              <a:avLst/>
            </a:pr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3593891" y="2146200"/>
              <a:ext cx="1568952" cy="1494993"/>
            </a:xfrm>
            <a:custGeom>
              <a:avLst/>
              <a:gdLst>
                <a:gd name="T0" fmla="*/ 491 w 494"/>
                <a:gd name="T1" fmla="*/ 233 h 471"/>
                <a:gd name="T2" fmla="*/ 466 w 494"/>
                <a:gd name="T3" fmla="*/ 225 h 471"/>
                <a:gd name="T4" fmla="*/ 430 w 494"/>
                <a:gd name="T5" fmla="*/ 200 h 471"/>
                <a:gd name="T6" fmla="*/ 430 w 494"/>
                <a:gd name="T7" fmla="*/ 214 h 471"/>
                <a:gd name="T8" fmla="*/ 437 w 494"/>
                <a:gd name="T9" fmla="*/ 253 h 471"/>
                <a:gd name="T10" fmla="*/ 377 w 494"/>
                <a:gd name="T11" fmla="*/ 213 h 471"/>
                <a:gd name="T12" fmla="*/ 405 w 494"/>
                <a:gd name="T13" fmla="*/ 287 h 471"/>
                <a:gd name="T14" fmla="*/ 373 w 494"/>
                <a:gd name="T15" fmla="*/ 377 h 471"/>
                <a:gd name="T16" fmla="*/ 338 w 494"/>
                <a:gd name="T17" fmla="*/ 436 h 471"/>
                <a:gd name="T18" fmla="*/ 198 w 494"/>
                <a:gd name="T19" fmla="*/ 327 h 471"/>
                <a:gd name="T20" fmla="*/ 224 w 494"/>
                <a:gd name="T21" fmla="*/ 136 h 471"/>
                <a:gd name="T22" fmla="*/ 255 w 494"/>
                <a:gd name="T23" fmla="*/ 98 h 471"/>
                <a:gd name="T24" fmla="*/ 149 w 494"/>
                <a:gd name="T25" fmla="*/ 124 h 471"/>
                <a:gd name="T26" fmla="*/ 202 w 494"/>
                <a:gd name="T27" fmla="*/ 82 h 471"/>
                <a:gd name="T28" fmla="*/ 247 w 494"/>
                <a:gd name="T29" fmla="*/ 57 h 471"/>
                <a:gd name="T30" fmla="*/ 260 w 494"/>
                <a:gd name="T31" fmla="*/ 58 h 471"/>
                <a:gd name="T32" fmla="*/ 275 w 494"/>
                <a:gd name="T33" fmla="*/ 23 h 471"/>
                <a:gd name="T34" fmla="*/ 315 w 494"/>
                <a:gd name="T35" fmla="*/ 32 h 471"/>
                <a:gd name="T36" fmla="*/ 330 w 494"/>
                <a:gd name="T37" fmla="*/ 33 h 471"/>
                <a:gd name="T38" fmla="*/ 378 w 494"/>
                <a:gd name="T39" fmla="*/ 40 h 471"/>
                <a:gd name="T40" fmla="*/ 493 w 494"/>
                <a:gd name="T41" fmla="*/ 224 h 471"/>
                <a:gd name="T42" fmla="*/ 494 w 494"/>
                <a:gd name="T43" fmla="*/ 227 h 471"/>
                <a:gd name="T44" fmla="*/ 494 w 494"/>
                <a:gd name="T45" fmla="*/ 227 h 471"/>
                <a:gd name="T46" fmla="*/ 490 w 494"/>
                <a:gd name="T47" fmla="*/ 291 h 471"/>
                <a:gd name="T48" fmla="*/ 489 w 494"/>
                <a:gd name="T49" fmla="*/ 294 h 471"/>
                <a:gd name="T50" fmla="*/ 481 w 494"/>
                <a:gd name="T51" fmla="*/ 277 h 471"/>
                <a:gd name="T52" fmla="*/ 490 w 494"/>
                <a:gd name="T53" fmla="*/ 287 h 471"/>
                <a:gd name="T54" fmla="*/ 370 w 494"/>
                <a:gd name="T55" fmla="*/ 33 h 471"/>
                <a:gd name="T56" fmla="*/ 370 w 494"/>
                <a:gd name="T57" fmla="*/ 33 h 471"/>
                <a:gd name="T58" fmla="*/ 335 w 494"/>
                <a:gd name="T59" fmla="*/ 24 h 471"/>
                <a:gd name="T60" fmla="*/ 330 w 494"/>
                <a:gd name="T61" fmla="*/ 27 h 471"/>
                <a:gd name="T62" fmla="*/ 270 w 494"/>
                <a:gd name="T63" fmla="*/ 14 h 471"/>
                <a:gd name="T64" fmla="*/ 273 w 494"/>
                <a:gd name="T65" fmla="*/ 18 h 471"/>
                <a:gd name="T66" fmla="*/ 282 w 494"/>
                <a:gd name="T67" fmla="*/ 18 h 471"/>
                <a:gd name="T68" fmla="*/ 211 w 494"/>
                <a:gd name="T69" fmla="*/ 57 h 471"/>
                <a:gd name="T70" fmla="*/ 221 w 494"/>
                <a:gd name="T71" fmla="*/ 60 h 471"/>
                <a:gd name="T72" fmla="*/ 195 w 494"/>
                <a:gd name="T73" fmla="*/ 55 h 471"/>
                <a:gd name="T74" fmla="*/ 189 w 494"/>
                <a:gd name="T75" fmla="*/ 63 h 471"/>
                <a:gd name="T76" fmla="*/ 204 w 494"/>
                <a:gd name="T77" fmla="*/ 22 h 471"/>
                <a:gd name="T78" fmla="*/ 252 w 494"/>
                <a:gd name="T79" fmla="*/ 136 h 471"/>
                <a:gd name="T80" fmla="*/ 346 w 494"/>
                <a:gd name="T81" fmla="*/ 392 h 471"/>
                <a:gd name="T82" fmla="*/ 420 w 494"/>
                <a:gd name="T83" fmla="*/ 114 h 471"/>
                <a:gd name="T84" fmla="*/ 406 w 494"/>
                <a:gd name="T85" fmla="*/ 129 h 471"/>
                <a:gd name="T86" fmla="*/ 335 w 494"/>
                <a:gd name="T87" fmla="*/ 106 h 471"/>
                <a:gd name="T88" fmla="*/ 328 w 494"/>
                <a:gd name="T89" fmla="*/ 98 h 471"/>
                <a:gd name="T90" fmla="*/ 11 w 494"/>
                <a:gd name="T91" fmla="*/ 162 h 471"/>
                <a:gd name="T92" fmla="*/ 49 w 494"/>
                <a:gd name="T93" fmla="*/ 92 h 471"/>
                <a:gd name="T94" fmla="*/ 73 w 494"/>
                <a:gd name="T95" fmla="*/ 70 h 471"/>
                <a:gd name="T96" fmla="*/ 66 w 494"/>
                <a:gd name="T97" fmla="*/ 80 h 471"/>
                <a:gd name="T98" fmla="*/ 45 w 494"/>
                <a:gd name="T99" fmla="*/ 134 h 471"/>
                <a:gd name="T100" fmla="*/ 18 w 494"/>
                <a:gd name="T101" fmla="*/ 168 h 471"/>
                <a:gd name="T102" fmla="*/ 1 w 494"/>
                <a:gd name="T103" fmla="*/ 197 h 471"/>
                <a:gd name="T104" fmla="*/ 83 w 494"/>
                <a:gd name="T105" fmla="*/ 56 h 471"/>
                <a:gd name="T106" fmla="*/ 105 w 494"/>
                <a:gd name="T107" fmla="*/ 39 h 471"/>
                <a:gd name="T108" fmla="*/ 153 w 494"/>
                <a:gd name="T109" fmla="*/ 14 h 471"/>
                <a:gd name="T110" fmla="*/ 158 w 494"/>
                <a:gd name="T111" fmla="*/ 12 h 471"/>
                <a:gd name="T112" fmla="*/ 142 w 494"/>
                <a:gd name="T113" fmla="*/ 18 h 471"/>
                <a:gd name="T114" fmla="*/ 40 w 494"/>
                <a:gd name="T115" fmla="*/ 168 h 471"/>
                <a:gd name="T116" fmla="*/ 80 w 494"/>
                <a:gd name="T117" fmla="*/ 60 h 471"/>
                <a:gd name="T118" fmla="*/ 79 w 494"/>
                <a:gd name="T119" fmla="*/ 62 h 471"/>
                <a:gd name="T120" fmla="*/ 109 w 494"/>
                <a:gd name="T121" fmla="*/ 41 h 471"/>
                <a:gd name="T122" fmla="*/ 151 w 494"/>
                <a:gd name="T123" fmla="*/ 15 h 471"/>
                <a:gd name="T124" fmla="*/ 52 w 494"/>
                <a:gd name="T125" fmla="*/ 8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471">
                  <a:moveTo>
                    <a:pt x="422" y="69"/>
                  </a:moveTo>
                  <a:cubicBezTo>
                    <a:pt x="461" y="108"/>
                    <a:pt x="487" y="160"/>
                    <a:pt x="493" y="217"/>
                  </a:cubicBezTo>
                  <a:cubicBezTo>
                    <a:pt x="493" y="217"/>
                    <a:pt x="493" y="217"/>
                    <a:pt x="493" y="217"/>
                  </a:cubicBezTo>
                  <a:cubicBezTo>
                    <a:pt x="493" y="218"/>
                    <a:pt x="493" y="221"/>
                    <a:pt x="493" y="221"/>
                  </a:cubicBezTo>
                  <a:cubicBezTo>
                    <a:pt x="493" y="221"/>
                    <a:pt x="493" y="221"/>
                    <a:pt x="493" y="221"/>
                  </a:cubicBezTo>
                  <a:cubicBezTo>
                    <a:pt x="493" y="222"/>
                    <a:pt x="493" y="222"/>
                    <a:pt x="493" y="219"/>
                  </a:cubicBezTo>
                  <a:cubicBezTo>
                    <a:pt x="493" y="216"/>
                    <a:pt x="493" y="224"/>
                    <a:pt x="493" y="224"/>
                  </a:cubicBezTo>
                  <a:cubicBezTo>
                    <a:pt x="493" y="228"/>
                    <a:pt x="494" y="234"/>
                    <a:pt x="494" y="234"/>
                  </a:cubicBezTo>
                  <a:cubicBezTo>
                    <a:pt x="494" y="233"/>
                    <a:pt x="494" y="237"/>
                    <a:pt x="494" y="239"/>
                  </a:cubicBezTo>
                  <a:cubicBezTo>
                    <a:pt x="494" y="241"/>
                    <a:pt x="494" y="242"/>
                    <a:pt x="494" y="244"/>
                  </a:cubicBezTo>
                  <a:cubicBezTo>
                    <a:pt x="494" y="246"/>
                    <a:pt x="494" y="248"/>
                    <a:pt x="494" y="250"/>
                  </a:cubicBezTo>
                  <a:cubicBezTo>
                    <a:pt x="494" y="250"/>
                    <a:pt x="494" y="251"/>
                    <a:pt x="494" y="251"/>
                  </a:cubicBezTo>
                  <a:cubicBezTo>
                    <a:pt x="494" y="254"/>
                    <a:pt x="494" y="257"/>
                    <a:pt x="494" y="258"/>
                  </a:cubicBezTo>
                  <a:cubicBezTo>
                    <a:pt x="494" y="260"/>
                    <a:pt x="494" y="254"/>
                    <a:pt x="494" y="255"/>
                  </a:cubicBezTo>
                  <a:cubicBezTo>
                    <a:pt x="494" y="255"/>
                    <a:pt x="494" y="254"/>
                    <a:pt x="494" y="255"/>
                  </a:cubicBezTo>
                  <a:cubicBezTo>
                    <a:pt x="494" y="255"/>
                    <a:pt x="494" y="251"/>
                    <a:pt x="494" y="251"/>
                  </a:cubicBezTo>
                  <a:cubicBezTo>
                    <a:pt x="494" y="250"/>
                    <a:pt x="494" y="250"/>
                    <a:pt x="494" y="250"/>
                  </a:cubicBezTo>
                  <a:cubicBezTo>
                    <a:pt x="493" y="253"/>
                    <a:pt x="493" y="249"/>
                    <a:pt x="493" y="248"/>
                  </a:cubicBezTo>
                  <a:cubicBezTo>
                    <a:pt x="493" y="248"/>
                    <a:pt x="493" y="250"/>
                    <a:pt x="493" y="251"/>
                  </a:cubicBezTo>
                  <a:cubicBezTo>
                    <a:pt x="493" y="254"/>
                    <a:pt x="493" y="257"/>
                    <a:pt x="493" y="261"/>
                  </a:cubicBezTo>
                  <a:cubicBezTo>
                    <a:pt x="493" y="261"/>
                    <a:pt x="493" y="266"/>
                    <a:pt x="493" y="266"/>
                  </a:cubicBezTo>
                  <a:cubicBezTo>
                    <a:pt x="493" y="267"/>
                    <a:pt x="493" y="268"/>
                    <a:pt x="493" y="268"/>
                  </a:cubicBezTo>
                  <a:cubicBezTo>
                    <a:pt x="493" y="268"/>
                    <a:pt x="493" y="270"/>
                    <a:pt x="493" y="272"/>
                  </a:cubicBezTo>
                  <a:cubicBezTo>
                    <a:pt x="492" y="274"/>
                    <a:pt x="492" y="274"/>
                    <a:pt x="492" y="274"/>
                  </a:cubicBezTo>
                  <a:cubicBezTo>
                    <a:pt x="492" y="276"/>
                    <a:pt x="492" y="280"/>
                    <a:pt x="492" y="281"/>
                  </a:cubicBezTo>
                  <a:cubicBezTo>
                    <a:pt x="492" y="281"/>
                    <a:pt x="491" y="285"/>
                    <a:pt x="491" y="285"/>
                  </a:cubicBezTo>
                  <a:cubicBezTo>
                    <a:pt x="491" y="285"/>
                    <a:pt x="491" y="280"/>
                    <a:pt x="492" y="275"/>
                  </a:cubicBezTo>
                  <a:cubicBezTo>
                    <a:pt x="492" y="275"/>
                    <a:pt x="492" y="273"/>
                    <a:pt x="492" y="273"/>
                  </a:cubicBezTo>
                  <a:cubicBezTo>
                    <a:pt x="492" y="270"/>
                    <a:pt x="493" y="266"/>
                    <a:pt x="492" y="266"/>
                  </a:cubicBezTo>
                  <a:cubicBezTo>
                    <a:pt x="492" y="266"/>
                    <a:pt x="492" y="264"/>
                    <a:pt x="493" y="262"/>
                  </a:cubicBezTo>
                  <a:cubicBezTo>
                    <a:pt x="492" y="262"/>
                    <a:pt x="493" y="257"/>
                    <a:pt x="493" y="257"/>
                  </a:cubicBezTo>
                  <a:cubicBezTo>
                    <a:pt x="493" y="255"/>
                    <a:pt x="493" y="250"/>
                    <a:pt x="493" y="250"/>
                  </a:cubicBezTo>
                  <a:cubicBezTo>
                    <a:pt x="493" y="250"/>
                    <a:pt x="492" y="246"/>
                    <a:pt x="492" y="243"/>
                  </a:cubicBezTo>
                  <a:cubicBezTo>
                    <a:pt x="492" y="242"/>
                    <a:pt x="492" y="240"/>
                    <a:pt x="492" y="242"/>
                  </a:cubicBezTo>
                  <a:cubicBezTo>
                    <a:pt x="492" y="242"/>
                    <a:pt x="491" y="250"/>
                    <a:pt x="491" y="242"/>
                  </a:cubicBezTo>
                  <a:cubicBezTo>
                    <a:pt x="491" y="238"/>
                    <a:pt x="491" y="235"/>
                    <a:pt x="491" y="233"/>
                  </a:cubicBezTo>
                  <a:cubicBezTo>
                    <a:pt x="491" y="233"/>
                    <a:pt x="490" y="232"/>
                    <a:pt x="490" y="232"/>
                  </a:cubicBezTo>
                  <a:cubicBezTo>
                    <a:pt x="490" y="232"/>
                    <a:pt x="490" y="229"/>
                    <a:pt x="489" y="227"/>
                  </a:cubicBezTo>
                  <a:cubicBezTo>
                    <a:pt x="489" y="227"/>
                    <a:pt x="489" y="225"/>
                    <a:pt x="489" y="223"/>
                  </a:cubicBezTo>
                  <a:cubicBezTo>
                    <a:pt x="488" y="222"/>
                    <a:pt x="489" y="227"/>
                    <a:pt x="489" y="228"/>
                  </a:cubicBezTo>
                  <a:cubicBezTo>
                    <a:pt x="489" y="230"/>
                    <a:pt x="488" y="228"/>
                    <a:pt x="488" y="228"/>
                  </a:cubicBezTo>
                  <a:cubicBezTo>
                    <a:pt x="488" y="228"/>
                    <a:pt x="488" y="229"/>
                    <a:pt x="488" y="229"/>
                  </a:cubicBezTo>
                  <a:cubicBezTo>
                    <a:pt x="488" y="228"/>
                    <a:pt x="487" y="230"/>
                    <a:pt x="487" y="231"/>
                  </a:cubicBezTo>
                  <a:cubicBezTo>
                    <a:pt x="487" y="231"/>
                    <a:pt x="487" y="234"/>
                    <a:pt x="487" y="234"/>
                  </a:cubicBezTo>
                  <a:cubicBezTo>
                    <a:pt x="487" y="239"/>
                    <a:pt x="486" y="235"/>
                    <a:pt x="485" y="239"/>
                  </a:cubicBezTo>
                  <a:cubicBezTo>
                    <a:pt x="485" y="239"/>
                    <a:pt x="485" y="241"/>
                    <a:pt x="485" y="242"/>
                  </a:cubicBezTo>
                  <a:cubicBezTo>
                    <a:pt x="485" y="243"/>
                    <a:pt x="484" y="248"/>
                    <a:pt x="483" y="248"/>
                  </a:cubicBezTo>
                  <a:cubicBezTo>
                    <a:pt x="483" y="252"/>
                    <a:pt x="482" y="250"/>
                    <a:pt x="482" y="254"/>
                  </a:cubicBezTo>
                  <a:cubicBezTo>
                    <a:pt x="481" y="254"/>
                    <a:pt x="481" y="258"/>
                    <a:pt x="481" y="261"/>
                  </a:cubicBezTo>
                  <a:cubicBezTo>
                    <a:pt x="482" y="261"/>
                    <a:pt x="481" y="266"/>
                    <a:pt x="480" y="267"/>
                  </a:cubicBezTo>
                  <a:cubicBezTo>
                    <a:pt x="480" y="271"/>
                    <a:pt x="479" y="277"/>
                    <a:pt x="479" y="279"/>
                  </a:cubicBezTo>
                  <a:cubicBezTo>
                    <a:pt x="478" y="279"/>
                    <a:pt x="477" y="280"/>
                    <a:pt x="477" y="283"/>
                  </a:cubicBezTo>
                  <a:cubicBezTo>
                    <a:pt x="474" y="291"/>
                    <a:pt x="476" y="274"/>
                    <a:pt x="475" y="274"/>
                  </a:cubicBezTo>
                  <a:cubicBezTo>
                    <a:pt x="475" y="272"/>
                    <a:pt x="474" y="271"/>
                    <a:pt x="474" y="269"/>
                  </a:cubicBezTo>
                  <a:cubicBezTo>
                    <a:pt x="473" y="268"/>
                    <a:pt x="474" y="260"/>
                    <a:pt x="473" y="260"/>
                  </a:cubicBezTo>
                  <a:cubicBezTo>
                    <a:pt x="473" y="258"/>
                    <a:pt x="470" y="247"/>
                    <a:pt x="471" y="244"/>
                  </a:cubicBezTo>
                  <a:cubicBezTo>
                    <a:pt x="471" y="244"/>
                    <a:pt x="471" y="241"/>
                    <a:pt x="471" y="241"/>
                  </a:cubicBezTo>
                  <a:cubicBezTo>
                    <a:pt x="471" y="237"/>
                    <a:pt x="471" y="233"/>
                    <a:pt x="470" y="233"/>
                  </a:cubicBezTo>
                  <a:cubicBezTo>
                    <a:pt x="471" y="233"/>
                    <a:pt x="470" y="232"/>
                    <a:pt x="471" y="232"/>
                  </a:cubicBezTo>
                  <a:cubicBezTo>
                    <a:pt x="471" y="231"/>
                    <a:pt x="471" y="229"/>
                    <a:pt x="471" y="229"/>
                  </a:cubicBezTo>
                  <a:cubicBezTo>
                    <a:pt x="471" y="227"/>
                    <a:pt x="470" y="226"/>
                    <a:pt x="470" y="228"/>
                  </a:cubicBezTo>
                  <a:cubicBezTo>
                    <a:pt x="470" y="228"/>
                    <a:pt x="470" y="230"/>
                    <a:pt x="470" y="230"/>
                  </a:cubicBezTo>
                  <a:cubicBezTo>
                    <a:pt x="470" y="233"/>
                    <a:pt x="469" y="233"/>
                    <a:pt x="468" y="234"/>
                  </a:cubicBezTo>
                  <a:cubicBezTo>
                    <a:pt x="468" y="235"/>
                    <a:pt x="468" y="235"/>
                    <a:pt x="468" y="234"/>
                  </a:cubicBezTo>
                  <a:cubicBezTo>
                    <a:pt x="468" y="234"/>
                    <a:pt x="467" y="233"/>
                    <a:pt x="467" y="233"/>
                  </a:cubicBezTo>
                  <a:cubicBezTo>
                    <a:pt x="467" y="233"/>
                    <a:pt x="466" y="232"/>
                    <a:pt x="466" y="232"/>
                  </a:cubicBezTo>
                  <a:cubicBezTo>
                    <a:pt x="466" y="232"/>
                    <a:pt x="465" y="230"/>
                    <a:pt x="465" y="230"/>
                  </a:cubicBezTo>
                  <a:cubicBezTo>
                    <a:pt x="464" y="230"/>
                    <a:pt x="465" y="229"/>
                    <a:pt x="464" y="229"/>
                  </a:cubicBezTo>
                  <a:cubicBezTo>
                    <a:pt x="464" y="228"/>
                    <a:pt x="464" y="227"/>
                    <a:pt x="464" y="226"/>
                  </a:cubicBezTo>
                  <a:cubicBezTo>
                    <a:pt x="464" y="226"/>
                    <a:pt x="464" y="226"/>
                    <a:pt x="464" y="226"/>
                  </a:cubicBezTo>
                  <a:cubicBezTo>
                    <a:pt x="464" y="226"/>
                    <a:pt x="464" y="225"/>
                    <a:pt x="465" y="226"/>
                  </a:cubicBezTo>
                  <a:cubicBezTo>
                    <a:pt x="465" y="226"/>
                    <a:pt x="465" y="225"/>
                    <a:pt x="466" y="225"/>
                  </a:cubicBezTo>
                  <a:cubicBezTo>
                    <a:pt x="466" y="225"/>
                    <a:pt x="467" y="224"/>
                    <a:pt x="467" y="224"/>
                  </a:cubicBezTo>
                  <a:cubicBezTo>
                    <a:pt x="467" y="224"/>
                    <a:pt x="466" y="224"/>
                    <a:pt x="466" y="224"/>
                  </a:cubicBezTo>
                  <a:cubicBezTo>
                    <a:pt x="465" y="224"/>
                    <a:pt x="465" y="224"/>
                    <a:pt x="464" y="224"/>
                  </a:cubicBezTo>
                  <a:cubicBezTo>
                    <a:pt x="464" y="223"/>
                    <a:pt x="463" y="222"/>
                    <a:pt x="463" y="222"/>
                  </a:cubicBezTo>
                  <a:cubicBezTo>
                    <a:pt x="463" y="222"/>
                    <a:pt x="463" y="222"/>
                    <a:pt x="463" y="221"/>
                  </a:cubicBezTo>
                  <a:cubicBezTo>
                    <a:pt x="463" y="221"/>
                    <a:pt x="462" y="221"/>
                    <a:pt x="462" y="221"/>
                  </a:cubicBezTo>
                  <a:cubicBezTo>
                    <a:pt x="462" y="220"/>
                    <a:pt x="462" y="221"/>
                    <a:pt x="462" y="220"/>
                  </a:cubicBezTo>
                  <a:cubicBezTo>
                    <a:pt x="462" y="220"/>
                    <a:pt x="461" y="218"/>
                    <a:pt x="461" y="218"/>
                  </a:cubicBezTo>
                  <a:cubicBezTo>
                    <a:pt x="461" y="218"/>
                    <a:pt x="461" y="218"/>
                    <a:pt x="460" y="218"/>
                  </a:cubicBezTo>
                  <a:cubicBezTo>
                    <a:pt x="460" y="217"/>
                    <a:pt x="460" y="217"/>
                    <a:pt x="460" y="217"/>
                  </a:cubicBezTo>
                  <a:cubicBezTo>
                    <a:pt x="460" y="216"/>
                    <a:pt x="460" y="216"/>
                    <a:pt x="460" y="216"/>
                  </a:cubicBezTo>
                  <a:cubicBezTo>
                    <a:pt x="460" y="214"/>
                    <a:pt x="459" y="213"/>
                    <a:pt x="458" y="212"/>
                  </a:cubicBezTo>
                  <a:cubicBezTo>
                    <a:pt x="458" y="211"/>
                    <a:pt x="457" y="211"/>
                    <a:pt x="455" y="211"/>
                  </a:cubicBezTo>
                  <a:cubicBezTo>
                    <a:pt x="455" y="211"/>
                    <a:pt x="455" y="212"/>
                    <a:pt x="455" y="211"/>
                  </a:cubicBezTo>
                  <a:cubicBezTo>
                    <a:pt x="454" y="211"/>
                    <a:pt x="454" y="210"/>
                    <a:pt x="453" y="210"/>
                  </a:cubicBezTo>
                  <a:cubicBezTo>
                    <a:pt x="453" y="210"/>
                    <a:pt x="452" y="210"/>
                    <a:pt x="452" y="210"/>
                  </a:cubicBezTo>
                  <a:cubicBezTo>
                    <a:pt x="452" y="210"/>
                    <a:pt x="452" y="210"/>
                    <a:pt x="451" y="210"/>
                  </a:cubicBezTo>
                  <a:cubicBezTo>
                    <a:pt x="451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49" y="209"/>
                    <a:pt x="449" y="210"/>
                    <a:pt x="448" y="210"/>
                  </a:cubicBezTo>
                  <a:cubicBezTo>
                    <a:pt x="448" y="209"/>
                    <a:pt x="448" y="210"/>
                    <a:pt x="448" y="209"/>
                  </a:cubicBezTo>
                  <a:cubicBezTo>
                    <a:pt x="448" y="208"/>
                    <a:pt x="448" y="208"/>
                    <a:pt x="447" y="208"/>
                  </a:cubicBezTo>
                  <a:cubicBezTo>
                    <a:pt x="447" y="208"/>
                    <a:pt x="446" y="208"/>
                    <a:pt x="446" y="208"/>
                  </a:cubicBezTo>
                  <a:cubicBezTo>
                    <a:pt x="446" y="209"/>
                    <a:pt x="446" y="209"/>
                    <a:pt x="446" y="208"/>
                  </a:cubicBezTo>
                  <a:cubicBezTo>
                    <a:pt x="446" y="208"/>
                    <a:pt x="444" y="208"/>
                    <a:pt x="444" y="207"/>
                  </a:cubicBezTo>
                  <a:cubicBezTo>
                    <a:pt x="443" y="207"/>
                    <a:pt x="443" y="205"/>
                    <a:pt x="443" y="205"/>
                  </a:cubicBezTo>
                  <a:cubicBezTo>
                    <a:pt x="442" y="204"/>
                    <a:pt x="441" y="204"/>
                    <a:pt x="441" y="202"/>
                  </a:cubicBezTo>
                  <a:cubicBezTo>
                    <a:pt x="441" y="202"/>
                    <a:pt x="441" y="202"/>
                    <a:pt x="441" y="201"/>
                  </a:cubicBezTo>
                  <a:cubicBezTo>
                    <a:pt x="440" y="200"/>
                    <a:pt x="440" y="201"/>
                    <a:pt x="439" y="201"/>
                  </a:cubicBezTo>
                  <a:cubicBezTo>
                    <a:pt x="439" y="201"/>
                    <a:pt x="438" y="201"/>
                    <a:pt x="437" y="203"/>
                  </a:cubicBezTo>
                  <a:cubicBezTo>
                    <a:pt x="437" y="204"/>
                    <a:pt x="436" y="202"/>
                    <a:pt x="436" y="204"/>
                  </a:cubicBezTo>
                  <a:cubicBezTo>
                    <a:pt x="436" y="203"/>
                    <a:pt x="435" y="204"/>
                    <a:pt x="434" y="204"/>
                  </a:cubicBezTo>
                  <a:cubicBezTo>
                    <a:pt x="434" y="203"/>
                    <a:pt x="434" y="203"/>
                    <a:pt x="433" y="202"/>
                  </a:cubicBezTo>
                  <a:cubicBezTo>
                    <a:pt x="433" y="202"/>
                    <a:pt x="432" y="202"/>
                    <a:pt x="432" y="201"/>
                  </a:cubicBezTo>
                  <a:cubicBezTo>
                    <a:pt x="431" y="201"/>
                    <a:pt x="430" y="200"/>
                    <a:pt x="430" y="200"/>
                  </a:cubicBezTo>
                  <a:cubicBezTo>
                    <a:pt x="430" y="199"/>
                    <a:pt x="428" y="197"/>
                    <a:pt x="428" y="197"/>
                  </a:cubicBezTo>
                  <a:cubicBezTo>
                    <a:pt x="428" y="197"/>
                    <a:pt x="427" y="197"/>
                    <a:pt x="427" y="197"/>
                  </a:cubicBezTo>
                  <a:cubicBezTo>
                    <a:pt x="427" y="196"/>
                    <a:pt x="426" y="196"/>
                    <a:pt x="425" y="196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424" y="195"/>
                    <a:pt x="424" y="193"/>
                    <a:pt x="423" y="192"/>
                  </a:cubicBezTo>
                  <a:cubicBezTo>
                    <a:pt x="423" y="192"/>
                    <a:pt x="423" y="192"/>
                    <a:pt x="423" y="192"/>
                  </a:cubicBezTo>
                  <a:cubicBezTo>
                    <a:pt x="423" y="192"/>
                    <a:pt x="422" y="192"/>
                    <a:pt x="422" y="192"/>
                  </a:cubicBezTo>
                  <a:cubicBezTo>
                    <a:pt x="422" y="192"/>
                    <a:pt x="422" y="191"/>
                    <a:pt x="422" y="191"/>
                  </a:cubicBezTo>
                  <a:cubicBezTo>
                    <a:pt x="422" y="191"/>
                    <a:pt x="420" y="188"/>
                    <a:pt x="420" y="188"/>
                  </a:cubicBezTo>
                  <a:cubicBezTo>
                    <a:pt x="420" y="186"/>
                    <a:pt x="420" y="184"/>
                    <a:pt x="418" y="184"/>
                  </a:cubicBezTo>
                  <a:cubicBezTo>
                    <a:pt x="418" y="184"/>
                    <a:pt x="417" y="184"/>
                    <a:pt x="417" y="184"/>
                  </a:cubicBezTo>
                  <a:cubicBezTo>
                    <a:pt x="416" y="187"/>
                    <a:pt x="416" y="183"/>
                    <a:pt x="415" y="183"/>
                  </a:cubicBezTo>
                  <a:cubicBezTo>
                    <a:pt x="414" y="183"/>
                    <a:pt x="414" y="184"/>
                    <a:pt x="414" y="184"/>
                  </a:cubicBezTo>
                  <a:cubicBezTo>
                    <a:pt x="413" y="185"/>
                    <a:pt x="412" y="183"/>
                    <a:pt x="412" y="184"/>
                  </a:cubicBezTo>
                  <a:cubicBezTo>
                    <a:pt x="412" y="184"/>
                    <a:pt x="412" y="183"/>
                    <a:pt x="412" y="184"/>
                  </a:cubicBezTo>
                  <a:cubicBezTo>
                    <a:pt x="411" y="185"/>
                    <a:pt x="412" y="186"/>
                    <a:pt x="412" y="187"/>
                  </a:cubicBezTo>
                  <a:cubicBezTo>
                    <a:pt x="412" y="187"/>
                    <a:pt x="413" y="188"/>
                    <a:pt x="413" y="189"/>
                  </a:cubicBezTo>
                  <a:cubicBezTo>
                    <a:pt x="414" y="189"/>
                    <a:pt x="414" y="191"/>
                    <a:pt x="415" y="191"/>
                  </a:cubicBezTo>
                  <a:cubicBezTo>
                    <a:pt x="415" y="192"/>
                    <a:pt x="416" y="194"/>
                    <a:pt x="417" y="194"/>
                  </a:cubicBezTo>
                  <a:cubicBezTo>
                    <a:pt x="417" y="195"/>
                    <a:pt x="417" y="196"/>
                    <a:pt x="418" y="196"/>
                  </a:cubicBezTo>
                  <a:cubicBezTo>
                    <a:pt x="418" y="196"/>
                    <a:pt x="419" y="197"/>
                    <a:pt x="419" y="198"/>
                  </a:cubicBezTo>
                  <a:cubicBezTo>
                    <a:pt x="419" y="198"/>
                    <a:pt x="420" y="198"/>
                    <a:pt x="420" y="199"/>
                  </a:cubicBezTo>
                  <a:cubicBezTo>
                    <a:pt x="420" y="199"/>
                    <a:pt x="421" y="200"/>
                    <a:pt x="421" y="201"/>
                  </a:cubicBezTo>
                  <a:cubicBezTo>
                    <a:pt x="421" y="201"/>
                    <a:pt x="423" y="204"/>
                    <a:pt x="423" y="204"/>
                  </a:cubicBezTo>
                  <a:cubicBezTo>
                    <a:pt x="424" y="205"/>
                    <a:pt x="422" y="207"/>
                    <a:pt x="423" y="208"/>
                  </a:cubicBezTo>
                  <a:cubicBezTo>
                    <a:pt x="423" y="209"/>
                    <a:pt x="425" y="211"/>
                    <a:pt x="426" y="211"/>
                  </a:cubicBezTo>
                  <a:cubicBezTo>
                    <a:pt x="426" y="209"/>
                    <a:pt x="424" y="205"/>
                    <a:pt x="426" y="206"/>
                  </a:cubicBezTo>
                  <a:cubicBezTo>
                    <a:pt x="426" y="205"/>
                    <a:pt x="427" y="206"/>
                    <a:pt x="427" y="206"/>
                  </a:cubicBezTo>
                  <a:cubicBezTo>
                    <a:pt x="427" y="207"/>
                    <a:pt x="428" y="206"/>
                    <a:pt x="427" y="208"/>
                  </a:cubicBezTo>
                  <a:cubicBezTo>
                    <a:pt x="428" y="208"/>
                    <a:pt x="428" y="210"/>
                    <a:pt x="428" y="210"/>
                  </a:cubicBezTo>
                  <a:cubicBezTo>
                    <a:pt x="428" y="210"/>
                    <a:pt x="428" y="211"/>
                    <a:pt x="428" y="211"/>
                  </a:cubicBezTo>
                  <a:cubicBezTo>
                    <a:pt x="427" y="212"/>
                    <a:pt x="428" y="212"/>
                    <a:pt x="428" y="212"/>
                  </a:cubicBezTo>
                  <a:cubicBezTo>
                    <a:pt x="427" y="212"/>
                    <a:pt x="428" y="213"/>
                    <a:pt x="428" y="214"/>
                  </a:cubicBezTo>
                  <a:cubicBezTo>
                    <a:pt x="427" y="214"/>
                    <a:pt x="428" y="215"/>
                    <a:pt x="428" y="215"/>
                  </a:cubicBezTo>
                  <a:cubicBezTo>
                    <a:pt x="429" y="215"/>
                    <a:pt x="429" y="215"/>
                    <a:pt x="429" y="215"/>
                  </a:cubicBezTo>
                  <a:cubicBezTo>
                    <a:pt x="430" y="216"/>
                    <a:pt x="430" y="214"/>
                    <a:pt x="430" y="214"/>
                  </a:cubicBezTo>
                  <a:cubicBezTo>
                    <a:pt x="430" y="214"/>
                    <a:pt x="432" y="214"/>
                    <a:pt x="432" y="214"/>
                  </a:cubicBezTo>
                  <a:cubicBezTo>
                    <a:pt x="432" y="214"/>
                    <a:pt x="432" y="215"/>
                    <a:pt x="434" y="215"/>
                  </a:cubicBezTo>
                  <a:cubicBezTo>
                    <a:pt x="434" y="216"/>
                    <a:pt x="435" y="215"/>
                    <a:pt x="436" y="215"/>
                  </a:cubicBezTo>
                  <a:cubicBezTo>
                    <a:pt x="436" y="214"/>
                    <a:pt x="437" y="215"/>
                    <a:pt x="437" y="214"/>
                  </a:cubicBezTo>
                  <a:cubicBezTo>
                    <a:pt x="437" y="213"/>
                    <a:pt x="437" y="213"/>
                    <a:pt x="437" y="212"/>
                  </a:cubicBezTo>
                  <a:cubicBezTo>
                    <a:pt x="437" y="211"/>
                    <a:pt x="438" y="211"/>
                    <a:pt x="438" y="210"/>
                  </a:cubicBezTo>
                  <a:cubicBezTo>
                    <a:pt x="438" y="210"/>
                    <a:pt x="439" y="209"/>
                    <a:pt x="439" y="207"/>
                  </a:cubicBezTo>
                  <a:cubicBezTo>
                    <a:pt x="440" y="207"/>
                    <a:pt x="440" y="205"/>
                    <a:pt x="441" y="205"/>
                  </a:cubicBezTo>
                  <a:cubicBezTo>
                    <a:pt x="441" y="206"/>
                    <a:pt x="441" y="206"/>
                    <a:pt x="441" y="206"/>
                  </a:cubicBezTo>
                  <a:cubicBezTo>
                    <a:pt x="442" y="206"/>
                    <a:pt x="442" y="207"/>
                    <a:pt x="442" y="207"/>
                  </a:cubicBezTo>
                  <a:cubicBezTo>
                    <a:pt x="442" y="208"/>
                    <a:pt x="442" y="209"/>
                    <a:pt x="443" y="209"/>
                  </a:cubicBezTo>
                  <a:cubicBezTo>
                    <a:pt x="443" y="210"/>
                    <a:pt x="443" y="211"/>
                    <a:pt x="444" y="211"/>
                  </a:cubicBezTo>
                  <a:cubicBezTo>
                    <a:pt x="444" y="212"/>
                    <a:pt x="444" y="212"/>
                    <a:pt x="444" y="213"/>
                  </a:cubicBezTo>
                  <a:cubicBezTo>
                    <a:pt x="444" y="214"/>
                    <a:pt x="445" y="216"/>
                    <a:pt x="446" y="216"/>
                  </a:cubicBezTo>
                  <a:cubicBezTo>
                    <a:pt x="446" y="217"/>
                    <a:pt x="446" y="216"/>
                    <a:pt x="446" y="217"/>
                  </a:cubicBezTo>
                  <a:cubicBezTo>
                    <a:pt x="447" y="217"/>
                    <a:pt x="447" y="218"/>
                    <a:pt x="448" y="217"/>
                  </a:cubicBezTo>
                  <a:cubicBezTo>
                    <a:pt x="448" y="217"/>
                    <a:pt x="448" y="215"/>
                    <a:pt x="448" y="216"/>
                  </a:cubicBezTo>
                  <a:cubicBezTo>
                    <a:pt x="448" y="216"/>
                    <a:pt x="449" y="216"/>
                    <a:pt x="449" y="217"/>
                  </a:cubicBezTo>
                  <a:cubicBezTo>
                    <a:pt x="449" y="218"/>
                    <a:pt x="449" y="219"/>
                    <a:pt x="450" y="220"/>
                  </a:cubicBezTo>
                  <a:cubicBezTo>
                    <a:pt x="450" y="221"/>
                    <a:pt x="451" y="223"/>
                    <a:pt x="452" y="223"/>
                  </a:cubicBezTo>
                  <a:cubicBezTo>
                    <a:pt x="452" y="224"/>
                    <a:pt x="452" y="223"/>
                    <a:pt x="452" y="224"/>
                  </a:cubicBezTo>
                  <a:cubicBezTo>
                    <a:pt x="452" y="224"/>
                    <a:pt x="452" y="225"/>
                    <a:pt x="452" y="225"/>
                  </a:cubicBezTo>
                  <a:cubicBezTo>
                    <a:pt x="452" y="226"/>
                    <a:pt x="452" y="228"/>
                    <a:pt x="451" y="228"/>
                  </a:cubicBezTo>
                  <a:cubicBezTo>
                    <a:pt x="451" y="229"/>
                    <a:pt x="451" y="229"/>
                    <a:pt x="451" y="231"/>
                  </a:cubicBezTo>
                  <a:cubicBezTo>
                    <a:pt x="451" y="231"/>
                    <a:pt x="450" y="232"/>
                    <a:pt x="450" y="232"/>
                  </a:cubicBezTo>
                  <a:cubicBezTo>
                    <a:pt x="450" y="232"/>
                    <a:pt x="449" y="233"/>
                    <a:pt x="449" y="234"/>
                  </a:cubicBezTo>
                  <a:cubicBezTo>
                    <a:pt x="449" y="234"/>
                    <a:pt x="449" y="235"/>
                    <a:pt x="449" y="235"/>
                  </a:cubicBezTo>
                  <a:cubicBezTo>
                    <a:pt x="449" y="235"/>
                    <a:pt x="449" y="238"/>
                    <a:pt x="449" y="239"/>
                  </a:cubicBezTo>
                  <a:cubicBezTo>
                    <a:pt x="448" y="239"/>
                    <a:pt x="450" y="241"/>
                    <a:pt x="449" y="241"/>
                  </a:cubicBezTo>
                  <a:cubicBezTo>
                    <a:pt x="449" y="242"/>
                    <a:pt x="448" y="242"/>
                    <a:pt x="447" y="242"/>
                  </a:cubicBezTo>
                  <a:cubicBezTo>
                    <a:pt x="446" y="242"/>
                    <a:pt x="447" y="246"/>
                    <a:pt x="446" y="246"/>
                  </a:cubicBezTo>
                  <a:cubicBezTo>
                    <a:pt x="445" y="247"/>
                    <a:pt x="444" y="247"/>
                    <a:pt x="444" y="248"/>
                  </a:cubicBezTo>
                  <a:cubicBezTo>
                    <a:pt x="443" y="248"/>
                    <a:pt x="443" y="249"/>
                    <a:pt x="443" y="249"/>
                  </a:cubicBezTo>
                  <a:cubicBezTo>
                    <a:pt x="443" y="250"/>
                    <a:pt x="443" y="252"/>
                    <a:pt x="443" y="251"/>
                  </a:cubicBezTo>
                  <a:cubicBezTo>
                    <a:pt x="441" y="251"/>
                    <a:pt x="440" y="252"/>
                    <a:pt x="439" y="252"/>
                  </a:cubicBezTo>
                  <a:cubicBezTo>
                    <a:pt x="439" y="252"/>
                    <a:pt x="437" y="252"/>
                    <a:pt x="437" y="253"/>
                  </a:cubicBezTo>
                  <a:cubicBezTo>
                    <a:pt x="437" y="253"/>
                    <a:pt x="436" y="255"/>
                    <a:pt x="436" y="255"/>
                  </a:cubicBezTo>
                  <a:cubicBezTo>
                    <a:pt x="436" y="256"/>
                    <a:pt x="435" y="255"/>
                    <a:pt x="435" y="256"/>
                  </a:cubicBezTo>
                  <a:cubicBezTo>
                    <a:pt x="435" y="256"/>
                    <a:pt x="435" y="256"/>
                    <a:pt x="434" y="256"/>
                  </a:cubicBezTo>
                  <a:cubicBezTo>
                    <a:pt x="433" y="258"/>
                    <a:pt x="435" y="259"/>
                    <a:pt x="434" y="261"/>
                  </a:cubicBezTo>
                  <a:cubicBezTo>
                    <a:pt x="432" y="261"/>
                    <a:pt x="432" y="263"/>
                    <a:pt x="431" y="263"/>
                  </a:cubicBezTo>
                  <a:cubicBezTo>
                    <a:pt x="431" y="263"/>
                    <a:pt x="428" y="263"/>
                    <a:pt x="427" y="264"/>
                  </a:cubicBezTo>
                  <a:cubicBezTo>
                    <a:pt x="427" y="264"/>
                    <a:pt x="426" y="264"/>
                    <a:pt x="426" y="265"/>
                  </a:cubicBezTo>
                  <a:cubicBezTo>
                    <a:pt x="426" y="265"/>
                    <a:pt x="424" y="266"/>
                    <a:pt x="424" y="267"/>
                  </a:cubicBezTo>
                  <a:cubicBezTo>
                    <a:pt x="424" y="268"/>
                    <a:pt x="423" y="269"/>
                    <a:pt x="423" y="270"/>
                  </a:cubicBezTo>
                  <a:cubicBezTo>
                    <a:pt x="422" y="270"/>
                    <a:pt x="422" y="269"/>
                    <a:pt x="421" y="269"/>
                  </a:cubicBezTo>
                  <a:cubicBezTo>
                    <a:pt x="421" y="270"/>
                    <a:pt x="420" y="270"/>
                    <a:pt x="419" y="271"/>
                  </a:cubicBezTo>
                  <a:cubicBezTo>
                    <a:pt x="418" y="271"/>
                    <a:pt x="418" y="272"/>
                    <a:pt x="417" y="272"/>
                  </a:cubicBezTo>
                  <a:cubicBezTo>
                    <a:pt x="417" y="272"/>
                    <a:pt x="417" y="272"/>
                    <a:pt x="416" y="272"/>
                  </a:cubicBezTo>
                  <a:cubicBezTo>
                    <a:pt x="416" y="274"/>
                    <a:pt x="414" y="274"/>
                    <a:pt x="414" y="273"/>
                  </a:cubicBezTo>
                  <a:cubicBezTo>
                    <a:pt x="413" y="273"/>
                    <a:pt x="413" y="273"/>
                    <a:pt x="413" y="273"/>
                  </a:cubicBezTo>
                  <a:cubicBezTo>
                    <a:pt x="413" y="275"/>
                    <a:pt x="408" y="277"/>
                    <a:pt x="407" y="277"/>
                  </a:cubicBezTo>
                  <a:cubicBezTo>
                    <a:pt x="406" y="277"/>
                    <a:pt x="405" y="277"/>
                    <a:pt x="405" y="277"/>
                  </a:cubicBezTo>
                  <a:cubicBezTo>
                    <a:pt x="403" y="277"/>
                    <a:pt x="404" y="273"/>
                    <a:pt x="404" y="272"/>
                  </a:cubicBezTo>
                  <a:cubicBezTo>
                    <a:pt x="404" y="271"/>
                    <a:pt x="403" y="270"/>
                    <a:pt x="403" y="269"/>
                  </a:cubicBezTo>
                  <a:cubicBezTo>
                    <a:pt x="402" y="269"/>
                    <a:pt x="402" y="267"/>
                    <a:pt x="401" y="267"/>
                  </a:cubicBezTo>
                  <a:cubicBezTo>
                    <a:pt x="401" y="267"/>
                    <a:pt x="401" y="264"/>
                    <a:pt x="401" y="264"/>
                  </a:cubicBezTo>
                  <a:cubicBezTo>
                    <a:pt x="401" y="260"/>
                    <a:pt x="401" y="260"/>
                    <a:pt x="401" y="257"/>
                  </a:cubicBezTo>
                  <a:cubicBezTo>
                    <a:pt x="401" y="257"/>
                    <a:pt x="400" y="254"/>
                    <a:pt x="400" y="254"/>
                  </a:cubicBezTo>
                  <a:cubicBezTo>
                    <a:pt x="400" y="254"/>
                    <a:pt x="399" y="251"/>
                    <a:pt x="399" y="251"/>
                  </a:cubicBezTo>
                  <a:cubicBezTo>
                    <a:pt x="398" y="251"/>
                    <a:pt x="398" y="250"/>
                    <a:pt x="398" y="249"/>
                  </a:cubicBezTo>
                  <a:cubicBezTo>
                    <a:pt x="398" y="247"/>
                    <a:pt x="396" y="246"/>
                    <a:pt x="396" y="244"/>
                  </a:cubicBezTo>
                  <a:cubicBezTo>
                    <a:pt x="396" y="243"/>
                    <a:pt x="394" y="243"/>
                    <a:pt x="394" y="242"/>
                  </a:cubicBezTo>
                  <a:cubicBezTo>
                    <a:pt x="394" y="241"/>
                    <a:pt x="394" y="241"/>
                    <a:pt x="393" y="241"/>
                  </a:cubicBezTo>
                  <a:cubicBezTo>
                    <a:pt x="392" y="241"/>
                    <a:pt x="391" y="237"/>
                    <a:pt x="391" y="237"/>
                  </a:cubicBezTo>
                  <a:cubicBezTo>
                    <a:pt x="391" y="236"/>
                    <a:pt x="389" y="237"/>
                    <a:pt x="389" y="236"/>
                  </a:cubicBezTo>
                  <a:cubicBezTo>
                    <a:pt x="388" y="235"/>
                    <a:pt x="387" y="233"/>
                    <a:pt x="386" y="233"/>
                  </a:cubicBezTo>
                  <a:cubicBezTo>
                    <a:pt x="386" y="232"/>
                    <a:pt x="384" y="231"/>
                    <a:pt x="384" y="230"/>
                  </a:cubicBezTo>
                  <a:cubicBezTo>
                    <a:pt x="384" y="229"/>
                    <a:pt x="384" y="222"/>
                    <a:pt x="383" y="222"/>
                  </a:cubicBezTo>
                  <a:cubicBezTo>
                    <a:pt x="383" y="220"/>
                    <a:pt x="382" y="220"/>
                    <a:pt x="381" y="219"/>
                  </a:cubicBezTo>
                  <a:cubicBezTo>
                    <a:pt x="380" y="219"/>
                    <a:pt x="380" y="217"/>
                    <a:pt x="380" y="217"/>
                  </a:cubicBezTo>
                  <a:cubicBezTo>
                    <a:pt x="380" y="215"/>
                    <a:pt x="378" y="215"/>
                    <a:pt x="377" y="213"/>
                  </a:cubicBezTo>
                  <a:cubicBezTo>
                    <a:pt x="377" y="213"/>
                    <a:pt x="375" y="215"/>
                    <a:pt x="375" y="213"/>
                  </a:cubicBezTo>
                  <a:cubicBezTo>
                    <a:pt x="376" y="212"/>
                    <a:pt x="375" y="208"/>
                    <a:pt x="375" y="209"/>
                  </a:cubicBezTo>
                  <a:cubicBezTo>
                    <a:pt x="375" y="208"/>
                    <a:pt x="374" y="208"/>
                    <a:pt x="374" y="207"/>
                  </a:cubicBezTo>
                  <a:cubicBezTo>
                    <a:pt x="373" y="207"/>
                    <a:pt x="373" y="205"/>
                    <a:pt x="372" y="205"/>
                  </a:cubicBezTo>
                  <a:cubicBezTo>
                    <a:pt x="372" y="204"/>
                    <a:pt x="372" y="204"/>
                    <a:pt x="371" y="204"/>
                  </a:cubicBezTo>
                  <a:cubicBezTo>
                    <a:pt x="371" y="204"/>
                    <a:pt x="371" y="203"/>
                    <a:pt x="370" y="202"/>
                  </a:cubicBezTo>
                  <a:cubicBezTo>
                    <a:pt x="370" y="201"/>
                    <a:pt x="370" y="202"/>
                    <a:pt x="369" y="201"/>
                  </a:cubicBezTo>
                  <a:cubicBezTo>
                    <a:pt x="369" y="200"/>
                    <a:pt x="368" y="199"/>
                    <a:pt x="367" y="197"/>
                  </a:cubicBezTo>
                  <a:cubicBezTo>
                    <a:pt x="367" y="195"/>
                    <a:pt x="366" y="195"/>
                    <a:pt x="365" y="194"/>
                  </a:cubicBezTo>
                  <a:cubicBezTo>
                    <a:pt x="365" y="194"/>
                    <a:pt x="363" y="192"/>
                    <a:pt x="362" y="192"/>
                  </a:cubicBezTo>
                  <a:cubicBezTo>
                    <a:pt x="362" y="192"/>
                    <a:pt x="360" y="192"/>
                    <a:pt x="360" y="192"/>
                  </a:cubicBezTo>
                  <a:cubicBezTo>
                    <a:pt x="360" y="192"/>
                    <a:pt x="359" y="188"/>
                    <a:pt x="360" y="188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1" y="186"/>
                    <a:pt x="359" y="184"/>
                    <a:pt x="360" y="184"/>
                  </a:cubicBezTo>
                  <a:cubicBezTo>
                    <a:pt x="360" y="183"/>
                    <a:pt x="361" y="182"/>
                    <a:pt x="360" y="182"/>
                  </a:cubicBezTo>
                  <a:cubicBezTo>
                    <a:pt x="361" y="182"/>
                    <a:pt x="359" y="182"/>
                    <a:pt x="360" y="182"/>
                  </a:cubicBezTo>
                  <a:cubicBezTo>
                    <a:pt x="360" y="182"/>
                    <a:pt x="359" y="184"/>
                    <a:pt x="359" y="184"/>
                  </a:cubicBezTo>
                  <a:cubicBezTo>
                    <a:pt x="359" y="186"/>
                    <a:pt x="359" y="191"/>
                    <a:pt x="358" y="192"/>
                  </a:cubicBezTo>
                  <a:cubicBezTo>
                    <a:pt x="358" y="194"/>
                    <a:pt x="355" y="190"/>
                    <a:pt x="355" y="190"/>
                  </a:cubicBezTo>
                  <a:cubicBezTo>
                    <a:pt x="354" y="190"/>
                    <a:pt x="354" y="189"/>
                    <a:pt x="354" y="188"/>
                  </a:cubicBezTo>
                  <a:cubicBezTo>
                    <a:pt x="354" y="188"/>
                    <a:pt x="353" y="187"/>
                    <a:pt x="353" y="187"/>
                  </a:cubicBezTo>
                  <a:cubicBezTo>
                    <a:pt x="352" y="186"/>
                    <a:pt x="352" y="186"/>
                    <a:pt x="351" y="185"/>
                  </a:cubicBezTo>
                  <a:cubicBezTo>
                    <a:pt x="350" y="184"/>
                    <a:pt x="351" y="183"/>
                    <a:pt x="350" y="183"/>
                  </a:cubicBezTo>
                  <a:cubicBezTo>
                    <a:pt x="349" y="183"/>
                    <a:pt x="350" y="181"/>
                    <a:pt x="349" y="181"/>
                  </a:cubicBezTo>
                  <a:cubicBezTo>
                    <a:pt x="349" y="181"/>
                    <a:pt x="348" y="180"/>
                    <a:pt x="348" y="181"/>
                  </a:cubicBezTo>
                  <a:cubicBezTo>
                    <a:pt x="349" y="183"/>
                    <a:pt x="353" y="192"/>
                    <a:pt x="355" y="194"/>
                  </a:cubicBezTo>
                  <a:cubicBezTo>
                    <a:pt x="357" y="194"/>
                    <a:pt x="361" y="207"/>
                    <a:pt x="364" y="207"/>
                  </a:cubicBezTo>
                  <a:cubicBezTo>
                    <a:pt x="364" y="210"/>
                    <a:pt x="370" y="216"/>
                    <a:pt x="367" y="216"/>
                  </a:cubicBezTo>
                  <a:cubicBezTo>
                    <a:pt x="367" y="221"/>
                    <a:pt x="372" y="221"/>
                    <a:pt x="372" y="224"/>
                  </a:cubicBezTo>
                  <a:cubicBezTo>
                    <a:pt x="372" y="224"/>
                    <a:pt x="373" y="226"/>
                    <a:pt x="374" y="226"/>
                  </a:cubicBezTo>
                  <a:cubicBezTo>
                    <a:pt x="374" y="228"/>
                    <a:pt x="379" y="237"/>
                    <a:pt x="377" y="239"/>
                  </a:cubicBezTo>
                  <a:cubicBezTo>
                    <a:pt x="378" y="240"/>
                    <a:pt x="381" y="251"/>
                    <a:pt x="383" y="249"/>
                  </a:cubicBezTo>
                  <a:cubicBezTo>
                    <a:pt x="383" y="253"/>
                    <a:pt x="388" y="265"/>
                    <a:pt x="392" y="265"/>
                  </a:cubicBezTo>
                  <a:cubicBezTo>
                    <a:pt x="394" y="268"/>
                    <a:pt x="404" y="275"/>
                    <a:pt x="404" y="280"/>
                  </a:cubicBezTo>
                  <a:cubicBezTo>
                    <a:pt x="406" y="282"/>
                    <a:pt x="401" y="284"/>
                    <a:pt x="401" y="284"/>
                  </a:cubicBezTo>
                  <a:cubicBezTo>
                    <a:pt x="401" y="284"/>
                    <a:pt x="405" y="283"/>
                    <a:pt x="405" y="287"/>
                  </a:cubicBezTo>
                  <a:cubicBezTo>
                    <a:pt x="410" y="293"/>
                    <a:pt x="409" y="287"/>
                    <a:pt x="414" y="287"/>
                  </a:cubicBezTo>
                  <a:cubicBezTo>
                    <a:pt x="416" y="288"/>
                    <a:pt x="429" y="282"/>
                    <a:pt x="430" y="280"/>
                  </a:cubicBezTo>
                  <a:cubicBezTo>
                    <a:pt x="432" y="276"/>
                    <a:pt x="431" y="294"/>
                    <a:pt x="428" y="298"/>
                  </a:cubicBezTo>
                  <a:cubicBezTo>
                    <a:pt x="428" y="298"/>
                    <a:pt x="427" y="301"/>
                    <a:pt x="427" y="300"/>
                  </a:cubicBezTo>
                  <a:cubicBezTo>
                    <a:pt x="426" y="301"/>
                    <a:pt x="427" y="301"/>
                    <a:pt x="426" y="301"/>
                  </a:cubicBezTo>
                  <a:cubicBezTo>
                    <a:pt x="426" y="302"/>
                    <a:pt x="426" y="304"/>
                    <a:pt x="425" y="304"/>
                  </a:cubicBezTo>
                  <a:cubicBezTo>
                    <a:pt x="425" y="305"/>
                    <a:pt x="425" y="304"/>
                    <a:pt x="424" y="305"/>
                  </a:cubicBezTo>
                  <a:cubicBezTo>
                    <a:pt x="424" y="305"/>
                    <a:pt x="424" y="306"/>
                    <a:pt x="423" y="306"/>
                  </a:cubicBezTo>
                  <a:cubicBezTo>
                    <a:pt x="423" y="308"/>
                    <a:pt x="422" y="310"/>
                    <a:pt x="421" y="312"/>
                  </a:cubicBezTo>
                  <a:cubicBezTo>
                    <a:pt x="421" y="312"/>
                    <a:pt x="421" y="314"/>
                    <a:pt x="420" y="314"/>
                  </a:cubicBezTo>
                  <a:cubicBezTo>
                    <a:pt x="420" y="316"/>
                    <a:pt x="418" y="317"/>
                    <a:pt x="418" y="319"/>
                  </a:cubicBezTo>
                  <a:cubicBezTo>
                    <a:pt x="417" y="320"/>
                    <a:pt x="416" y="321"/>
                    <a:pt x="416" y="322"/>
                  </a:cubicBezTo>
                  <a:cubicBezTo>
                    <a:pt x="415" y="323"/>
                    <a:pt x="414" y="325"/>
                    <a:pt x="413" y="326"/>
                  </a:cubicBezTo>
                  <a:cubicBezTo>
                    <a:pt x="413" y="326"/>
                    <a:pt x="413" y="326"/>
                    <a:pt x="413" y="326"/>
                  </a:cubicBezTo>
                  <a:cubicBezTo>
                    <a:pt x="413" y="328"/>
                    <a:pt x="411" y="329"/>
                    <a:pt x="410" y="330"/>
                  </a:cubicBezTo>
                  <a:cubicBezTo>
                    <a:pt x="409" y="330"/>
                    <a:pt x="410" y="331"/>
                    <a:pt x="409" y="331"/>
                  </a:cubicBezTo>
                  <a:cubicBezTo>
                    <a:pt x="409" y="331"/>
                    <a:pt x="407" y="333"/>
                    <a:pt x="407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7" y="332"/>
                    <a:pt x="406" y="333"/>
                    <a:pt x="406" y="333"/>
                  </a:cubicBezTo>
                  <a:cubicBezTo>
                    <a:pt x="405" y="334"/>
                    <a:pt x="405" y="334"/>
                    <a:pt x="405" y="334"/>
                  </a:cubicBezTo>
                  <a:cubicBezTo>
                    <a:pt x="404" y="334"/>
                    <a:pt x="404" y="335"/>
                    <a:pt x="403" y="335"/>
                  </a:cubicBezTo>
                  <a:cubicBezTo>
                    <a:pt x="403" y="335"/>
                    <a:pt x="401" y="338"/>
                    <a:pt x="401" y="338"/>
                  </a:cubicBezTo>
                  <a:cubicBezTo>
                    <a:pt x="401" y="339"/>
                    <a:pt x="399" y="340"/>
                    <a:pt x="398" y="341"/>
                  </a:cubicBezTo>
                  <a:cubicBezTo>
                    <a:pt x="398" y="342"/>
                    <a:pt x="397" y="342"/>
                    <a:pt x="397" y="343"/>
                  </a:cubicBezTo>
                  <a:cubicBezTo>
                    <a:pt x="396" y="343"/>
                    <a:pt x="395" y="345"/>
                    <a:pt x="395" y="345"/>
                  </a:cubicBezTo>
                  <a:cubicBezTo>
                    <a:pt x="394" y="345"/>
                    <a:pt x="393" y="348"/>
                    <a:pt x="392" y="348"/>
                  </a:cubicBezTo>
                  <a:cubicBezTo>
                    <a:pt x="392" y="349"/>
                    <a:pt x="391" y="350"/>
                    <a:pt x="391" y="350"/>
                  </a:cubicBezTo>
                  <a:cubicBezTo>
                    <a:pt x="390" y="350"/>
                    <a:pt x="390" y="351"/>
                    <a:pt x="389" y="351"/>
                  </a:cubicBezTo>
                  <a:cubicBezTo>
                    <a:pt x="389" y="351"/>
                    <a:pt x="389" y="355"/>
                    <a:pt x="388" y="355"/>
                  </a:cubicBezTo>
                  <a:cubicBezTo>
                    <a:pt x="387" y="355"/>
                    <a:pt x="387" y="354"/>
                    <a:pt x="386" y="355"/>
                  </a:cubicBezTo>
                  <a:cubicBezTo>
                    <a:pt x="385" y="355"/>
                    <a:pt x="385" y="356"/>
                    <a:pt x="385" y="356"/>
                  </a:cubicBezTo>
                  <a:cubicBezTo>
                    <a:pt x="382" y="359"/>
                    <a:pt x="377" y="369"/>
                    <a:pt x="374" y="374"/>
                  </a:cubicBezTo>
                  <a:cubicBezTo>
                    <a:pt x="374" y="374"/>
                    <a:pt x="373" y="374"/>
                    <a:pt x="373" y="374"/>
                  </a:cubicBezTo>
                  <a:cubicBezTo>
                    <a:pt x="373" y="375"/>
                    <a:pt x="373" y="374"/>
                    <a:pt x="373" y="375"/>
                  </a:cubicBezTo>
                  <a:cubicBezTo>
                    <a:pt x="372" y="375"/>
                    <a:pt x="372" y="376"/>
                    <a:pt x="373" y="376"/>
                  </a:cubicBezTo>
                  <a:cubicBezTo>
                    <a:pt x="373" y="376"/>
                    <a:pt x="372" y="377"/>
                    <a:pt x="373" y="377"/>
                  </a:cubicBezTo>
                  <a:cubicBezTo>
                    <a:pt x="374" y="378"/>
                    <a:pt x="373" y="379"/>
                    <a:pt x="374" y="379"/>
                  </a:cubicBezTo>
                  <a:cubicBezTo>
                    <a:pt x="374" y="379"/>
                    <a:pt x="374" y="380"/>
                    <a:pt x="374" y="379"/>
                  </a:cubicBezTo>
                  <a:cubicBezTo>
                    <a:pt x="375" y="380"/>
                    <a:pt x="375" y="380"/>
                    <a:pt x="375" y="380"/>
                  </a:cubicBezTo>
                  <a:cubicBezTo>
                    <a:pt x="374" y="380"/>
                    <a:pt x="375" y="380"/>
                    <a:pt x="375" y="380"/>
                  </a:cubicBezTo>
                  <a:cubicBezTo>
                    <a:pt x="375" y="381"/>
                    <a:pt x="374" y="382"/>
                    <a:pt x="374" y="382"/>
                  </a:cubicBezTo>
                  <a:cubicBezTo>
                    <a:pt x="374" y="382"/>
                    <a:pt x="373" y="383"/>
                    <a:pt x="373" y="383"/>
                  </a:cubicBezTo>
                  <a:cubicBezTo>
                    <a:pt x="373" y="383"/>
                    <a:pt x="372" y="386"/>
                    <a:pt x="373" y="385"/>
                  </a:cubicBezTo>
                  <a:cubicBezTo>
                    <a:pt x="373" y="385"/>
                    <a:pt x="373" y="385"/>
                    <a:pt x="373" y="385"/>
                  </a:cubicBezTo>
                  <a:cubicBezTo>
                    <a:pt x="373" y="386"/>
                    <a:pt x="373" y="386"/>
                    <a:pt x="373" y="387"/>
                  </a:cubicBezTo>
                  <a:cubicBezTo>
                    <a:pt x="373" y="388"/>
                    <a:pt x="373" y="389"/>
                    <a:pt x="373" y="390"/>
                  </a:cubicBezTo>
                  <a:cubicBezTo>
                    <a:pt x="372" y="391"/>
                    <a:pt x="374" y="391"/>
                    <a:pt x="374" y="391"/>
                  </a:cubicBezTo>
                  <a:cubicBezTo>
                    <a:pt x="373" y="392"/>
                    <a:pt x="375" y="392"/>
                    <a:pt x="374" y="392"/>
                  </a:cubicBezTo>
                  <a:cubicBezTo>
                    <a:pt x="374" y="392"/>
                    <a:pt x="375" y="394"/>
                    <a:pt x="374" y="394"/>
                  </a:cubicBezTo>
                  <a:cubicBezTo>
                    <a:pt x="374" y="394"/>
                    <a:pt x="373" y="397"/>
                    <a:pt x="373" y="398"/>
                  </a:cubicBezTo>
                  <a:cubicBezTo>
                    <a:pt x="373" y="398"/>
                    <a:pt x="373" y="398"/>
                    <a:pt x="373" y="398"/>
                  </a:cubicBezTo>
                  <a:cubicBezTo>
                    <a:pt x="373" y="400"/>
                    <a:pt x="372" y="401"/>
                    <a:pt x="372" y="402"/>
                  </a:cubicBezTo>
                  <a:cubicBezTo>
                    <a:pt x="371" y="403"/>
                    <a:pt x="370" y="407"/>
                    <a:pt x="370" y="407"/>
                  </a:cubicBezTo>
                  <a:cubicBezTo>
                    <a:pt x="371" y="407"/>
                    <a:pt x="371" y="407"/>
                    <a:pt x="371" y="407"/>
                  </a:cubicBezTo>
                  <a:cubicBezTo>
                    <a:pt x="369" y="410"/>
                    <a:pt x="369" y="410"/>
                    <a:pt x="366" y="412"/>
                  </a:cubicBezTo>
                  <a:cubicBezTo>
                    <a:pt x="364" y="416"/>
                    <a:pt x="356" y="419"/>
                    <a:pt x="350" y="423"/>
                  </a:cubicBezTo>
                  <a:cubicBezTo>
                    <a:pt x="350" y="423"/>
                    <a:pt x="350" y="423"/>
                    <a:pt x="349" y="424"/>
                  </a:cubicBezTo>
                  <a:cubicBezTo>
                    <a:pt x="348" y="424"/>
                    <a:pt x="349" y="424"/>
                    <a:pt x="348" y="424"/>
                  </a:cubicBezTo>
                  <a:cubicBezTo>
                    <a:pt x="348" y="425"/>
                    <a:pt x="347" y="425"/>
                    <a:pt x="347" y="426"/>
                  </a:cubicBezTo>
                  <a:cubicBezTo>
                    <a:pt x="347" y="426"/>
                    <a:pt x="347" y="426"/>
                    <a:pt x="346" y="426"/>
                  </a:cubicBezTo>
                  <a:cubicBezTo>
                    <a:pt x="347" y="426"/>
                    <a:pt x="345" y="426"/>
                    <a:pt x="345" y="426"/>
                  </a:cubicBezTo>
                  <a:cubicBezTo>
                    <a:pt x="344" y="426"/>
                    <a:pt x="345" y="426"/>
                    <a:pt x="344" y="426"/>
                  </a:cubicBezTo>
                  <a:cubicBezTo>
                    <a:pt x="344" y="426"/>
                    <a:pt x="344" y="426"/>
                    <a:pt x="344" y="426"/>
                  </a:cubicBezTo>
                  <a:cubicBezTo>
                    <a:pt x="341" y="428"/>
                    <a:pt x="339" y="430"/>
                    <a:pt x="339" y="431"/>
                  </a:cubicBezTo>
                  <a:cubicBezTo>
                    <a:pt x="339" y="431"/>
                    <a:pt x="339" y="431"/>
                    <a:pt x="339" y="431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39" y="432"/>
                    <a:pt x="340" y="432"/>
                    <a:pt x="340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0" y="433"/>
                    <a:pt x="339" y="434"/>
                    <a:pt x="338" y="436"/>
                  </a:cubicBezTo>
                  <a:cubicBezTo>
                    <a:pt x="338" y="436"/>
                    <a:pt x="338" y="436"/>
                    <a:pt x="339" y="436"/>
                  </a:cubicBezTo>
                  <a:cubicBezTo>
                    <a:pt x="337" y="438"/>
                    <a:pt x="338" y="439"/>
                    <a:pt x="336" y="440"/>
                  </a:cubicBezTo>
                  <a:cubicBezTo>
                    <a:pt x="335" y="441"/>
                    <a:pt x="335" y="441"/>
                    <a:pt x="335" y="441"/>
                  </a:cubicBezTo>
                  <a:cubicBezTo>
                    <a:pt x="335" y="441"/>
                    <a:pt x="335" y="441"/>
                    <a:pt x="335" y="441"/>
                  </a:cubicBezTo>
                  <a:cubicBezTo>
                    <a:pt x="335" y="442"/>
                    <a:pt x="335" y="442"/>
                    <a:pt x="335" y="442"/>
                  </a:cubicBezTo>
                  <a:cubicBezTo>
                    <a:pt x="335" y="443"/>
                    <a:pt x="334" y="442"/>
                    <a:pt x="334" y="443"/>
                  </a:cubicBezTo>
                  <a:cubicBezTo>
                    <a:pt x="334" y="443"/>
                    <a:pt x="334" y="443"/>
                    <a:pt x="334" y="443"/>
                  </a:cubicBezTo>
                  <a:cubicBezTo>
                    <a:pt x="334" y="443"/>
                    <a:pt x="334" y="443"/>
                    <a:pt x="334" y="443"/>
                  </a:cubicBezTo>
                  <a:cubicBezTo>
                    <a:pt x="334" y="445"/>
                    <a:pt x="327" y="446"/>
                    <a:pt x="324" y="447"/>
                  </a:cubicBezTo>
                  <a:cubicBezTo>
                    <a:pt x="323" y="447"/>
                    <a:pt x="323" y="448"/>
                    <a:pt x="321" y="449"/>
                  </a:cubicBezTo>
                  <a:cubicBezTo>
                    <a:pt x="326" y="448"/>
                    <a:pt x="319" y="454"/>
                    <a:pt x="317" y="454"/>
                  </a:cubicBezTo>
                  <a:cubicBezTo>
                    <a:pt x="317" y="454"/>
                    <a:pt x="307" y="459"/>
                    <a:pt x="306" y="460"/>
                  </a:cubicBezTo>
                  <a:cubicBezTo>
                    <a:pt x="303" y="462"/>
                    <a:pt x="295" y="464"/>
                    <a:pt x="293" y="466"/>
                  </a:cubicBezTo>
                  <a:cubicBezTo>
                    <a:pt x="291" y="467"/>
                    <a:pt x="287" y="468"/>
                    <a:pt x="286" y="468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4" y="469"/>
                    <a:pt x="284" y="469"/>
                    <a:pt x="282" y="469"/>
                  </a:cubicBezTo>
                  <a:cubicBezTo>
                    <a:pt x="281" y="469"/>
                    <a:pt x="277" y="468"/>
                    <a:pt x="276" y="469"/>
                  </a:cubicBezTo>
                  <a:cubicBezTo>
                    <a:pt x="275" y="470"/>
                    <a:pt x="271" y="470"/>
                    <a:pt x="268" y="470"/>
                  </a:cubicBezTo>
                  <a:cubicBezTo>
                    <a:pt x="267" y="470"/>
                    <a:pt x="267" y="471"/>
                    <a:pt x="266" y="471"/>
                  </a:cubicBezTo>
                  <a:cubicBezTo>
                    <a:pt x="264" y="471"/>
                    <a:pt x="265" y="470"/>
                    <a:pt x="264" y="470"/>
                  </a:cubicBezTo>
                  <a:cubicBezTo>
                    <a:pt x="261" y="470"/>
                    <a:pt x="261" y="470"/>
                    <a:pt x="262" y="469"/>
                  </a:cubicBezTo>
                  <a:cubicBezTo>
                    <a:pt x="262" y="469"/>
                    <a:pt x="262" y="469"/>
                    <a:pt x="262" y="469"/>
                  </a:cubicBezTo>
                  <a:cubicBezTo>
                    <a:pt x="263" y="465"/>
                    <a:pt x="247" y="460"/>
                    <a:pt x="250" y="458"/>
                  </a:cubicBezTo>
                  <a:cubicBezTo>
                    <a:pt x="255" y="456"/>
                    <a:pt x="247" y="453"/>
                    <a:pt x="247" y="450"/>
                  </a:cubicBezTo>
                  <a:cubicBezTo>
                    <a:pt x="247" y="445"/>
                    <a:pt x="245" y="440"/>
                    <a:pt x="238" y="435"/>
                  </a:cubicBezTo>
                  <a:cubicBezTo>
                    <a:pt x="220" y="423"/>
                    <a:pt x="253" y="409"/>
                    <a:pt x="239" y="398"/>
                  </a:cubicBezTo>
                  <a:cubicBezTo>
                    <a:pt x="237" y="397"/>
                    <a:pt x="240" y="396"/>
                    <a:pt x="239" y="396"/>
                  </a:cubicBezTo>
                  <a:cubicBezTo>
                    <a:pt x="241" y="393"/>
                    <a:pt x="239" y="389"/>
                    <a:pt x="237" y="386"/>
                  </a:cubicBezTo>
                  <a:cubicBezTo>
                    <a:pt x="237" y="385"/>
                    <a:pt x="237" y="386"/>
                    <a:pt x="237" y="386"/>
                  </a:cubicBezTo>
                  <a:cubicBezTo>
                    <a:pt x="237" y="385"/>
                    <a:pt x="236" y="385"/>
                    <a:pt x="236" y="385"/>
                  </a:cubicBezTo>
                  <a:cubicBezTo>
                    <a:pt x="236" y="384"/>
                    <a:pt x="235" y="381"/>
                    <a:pt x="234" y="381"/>
                  </a:cubicBezTo>
                  <a:cubicBezTo>
                    <a:pt x="234" y="381"/>
                    <a:pt x="235" y="379"/>
                    <a:pt x="233" y="378"/>
                  </a:cubicBezTo>
                  <a:cubicBezTo>
                    <a:pt x="233" y="377"/>
                    <a:pt x="212" y="359"/>
                    <a:pt x="217" y="354"/>
                  </a:cubicBezTo>
                  <a:cubicBezTo>
                    <a:pt x="217" y="354"/>
                    <a:pt x="221" y="350"/>
                    <a:pt x="221" y="350"/>
                  </a:cubicBezTo>
                  <a:cubicBezTo>
                    <a:pt x="214" y="339"/>
                    <a:pt x="230" y="328"/>
                    <a:pt x="206" y="327"/>
                  </a:cubicBezTo>
                  <a:cubicBezTo>
                    <a:pt x="205" y="327"/>
                    <a:pt x="198" y="327"/>
                    <a:pt x="198" y="327"/>
                  </a:cubicBezTo>
                  <a:cubicBezTo>
                    <a:pt x="183" y="313"/>
                    <a:pt x="179" y="310"/>
                    <a:pt x="161" y="318"/>
                  </a:cubicBezTo>
                  <a:cubicBezTo>
                    <a:pt x="152" y="322"/>
                    <a:pt x="154" y="318"/>
                    <a:pt x="144" y="317"/>
                  </a:cubicBezTo>
                  <a:cubicBezTo>
                    <a:pt x="121" y="315"/>
                    <a:pt x="124" y="324"/>
                    <a:pt x="104" y="301"/>
                  </a:cubicBezTo>
                  <a:cubicBezTo>
                    <a:pt x="100" y="296"/>
                    <a:pt x="97" y="281"/>
                    <a:pt x="91" y="278"/>
                  </a:cubicBezTo>
                  <a:cubicBezTo>
                    <a:pt x="80" y="270"/>
                    <a:pt x="90" y="241"/>
                    <a:pt x="91" y="216"/>
                  </a:cubicBezTo>
                  <a:cubicBezTo>
                    <a:pt x="91" y="215"/>
                    <a:pt x="100" y="203"/>
                    <a:pt x="101" y="201"/>
                  </a:cubicBezTo>
                  <a:cubicBezTo>
                    <a:pt x="102" y="201"/>
                    <a:pt x="107" y="191"/>
                    <a:pt x="107" y="191"/>
                  </a:cubicBezTo>
                  <a:cubicBezTo>
                    <a:pt x="114" y="191"/>
                    <a:pt x="112" y="183"/>
                    <a:pt x="119" y="182"/>
                  </a:cubicBezTo>
                  <a:cubicBezTo>
                    <a:pt x="122" y="182"/>
                    <a:pt x="128" y="176"/>
                    <a:pt x="128" y="175"/>
                  </a:cubicBezTo>
                  <a:cubicBezTo>
                    <a:pt x="134" y="175"/>
                    <a:pt x="133" y="163"/>
                    <a:pt x="136" y="160"/>
                  </a:cubicBezTo>
                  <a:cubicBezTo>
                    <a:pt x="137" y="159"/>
                    <a:pt x="150" y="151"/>
                    <a:pt x="150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5" y="147"/>
                    <a:pt x="155" y="147"/>
                    <a:pt x="160" y="141"/>
                  </a:cubicBezTo>
                  <a:cubicBezTo>
                    <a:pt x="161" y="142"/>
                    <a:pt x="163" y="142"/>
                    <a:pt x="163" y="142"/>
                  </a:cubicBezTo>
                  <a:cubicBezTo>
                    <a:pt x="164" y="142"/>
                    <a:pt x="166" y="144"/>
                    <a:pt x="167" y="143"/>
                  </a:cubicBezTo>
                  <a:cubicBezTo>
                    <a:pt x="167" y="143"/>
                    <a:pt x="169" y="144"/>
                    <a:pt x="169" y="143"/>
                  </a:cubicBezTo>
                  <a:cubicBezTo>
                    <a:pt x="170" y="143"/>
                    <a:pt x="171" y="144"/>
                    <a:pt x="172" y="143"/>
                  </a:cubicBezTo>
                  <a:cubicBezTo>
                    <a:pt x="172" y="142"/>
                    <a:pt x="174" y="143"/>
                    <a:pt x="174" y="143"/>
                  </a:cubicBezTo>
                  <a:cubicBezTo>
                    <a:pt x="174" y="142"/>
                    <a:pt x="174" y="143"/>
                    <a:pt x="174" y="144"/>
                  </a:cubicBezTo>
                  <a:cubicBezTo>
                    <a:pt x="174" y="144"/>
                    <a:pt x="175" y="145"/>
                    <a:pt x="176" y="144"/>
                  </a:cubicBezTo>
                  <a:cubicBezTo>
                    <a:pt x="181" y="142"/>
                    <a:pt x="181" y="142"/>
                    <a:pt x="186" y="139"/>
                  </a:cubicBezTo>
                  <a:cubicBezTo>
                    <a:pt x="186" y="139"/>
                    <a:pt x="186" y="139"/>
                    <a:pt x="186" y="140"/>
                  </a:cubicBezTo>
                  <a:cubicBezTo>
                    <a:pt x="186" y="139"/>
                    <a:pt x="186" y="139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95" y="138"/>
                    <a:pt x="195" y="138"/>
                    <a:pt x="204" y="135"/>
                  </a:cubicBezTo>
                  <a:cubicBezTo>
                    <a:pt x="209" y="136"/>
                    <a:pt x="209" y="136"/>
                    <a:pt x="213" y="137"/>
                  </a:cubicBezTo>
                  <a:cubicBezTo>
                    <a:pt x="213" y="137"/>
                    <a:pt x="213" y="137"/>
                    <a:pt x="213" y="138"/>
                  </a:cubicBezTo>
                  <a:cubicBezTo>
                    <a:pt x="214" y="138"/>
                    <a:pt x="214" y="137"/>
                    <a:pt x="214" y="137"/>
                  </a:cubicBezTo>
                  <a:cubicBezTo>
                    <a:pt x="214" y="137"/>
                    <a:pt x="215" y="137"/>
                    <a:pt x="215" y="137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6" y="136"/>
                    <a:pt x="216" y="136"/>
                    <a:pt x="217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8" y="136"/>
                    <a:pt x="223" y="135"/>
                    <a:pt x="223" y="135"/>
                  </a:cubicBezTo>
                  <a:cubicBezTo>
                    <a:pt x="223" y="135"/>
                    <a:pt x="223" y="136"/>
                    <a:pt x="223" y="136"/>
                  </a:cubicBezTo>
                  <a:cubicBezTo>
                    <a:pt x="223" y="136"/>
                    <a:pt x="224" y="136"/>
                    <a:pt x="224" y="136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6" y="136"/>
                    <a:pt x="227" y="136"/>
                    <a:pt x="226" y="136"/>
                  </a:cubicBezTo>
                  <a:cubicBezTo>
                    <a:pt x="226" y="136"/>
                    <a:pt x="227" y="135"/>
                    <a:pt x="228" y="135"/>
                  </a:cubicBezTo>
                  <a:cubicBezTo>
                    <a:pt x="229" y="135"/>
                    <a:pt x="231" y="135"/>
                    <a:pt x="232" y="136"/>
                  </a:cubicBezTo>
                  <a:cubicBezTo>
                    <a:pt x="237" y="136"/>
                    <a:pt x="240" y="138"/>
                    <a:pt x="240" y="138"/>
                  </a:cubicBezTo>
                  <a:cubicBezTo>
                    <a:pt x="240" y="138"/>
                    <a:pt x="235" y="142"/>
                    <a:pt x="239" y="142"/>
                  </a:cubicBezTo>
                  <a:cubicBezTo>
                    <a:pt x="247" y="142"/>
                    <a:pt x="222" y="157"/>
                    <a:pt x="235" y="156"/>
                  </a:cubicBezTo>
                  <a:cubicBezTo>
                    <a:pt x="249" y="156"/>
                    <a:pt x="262" y="163"/>
                    <a:pt x="269" y="170"/>
                  </a:cubicBezTo>
                  <a:cubicBezTo>
                    <a:pt x="287" y="188"/>
                    <a:pt x="285" y="150"/>
                    <a:pt x="299" y="163"/>
                  </a:cubicBezTo>
                  <a:cubicBezTo>
                    <a:pt x="301" y="166"/>
                    <a:pt x="319" y="169"/>
                    <a:pt x="317" y="169"/>
                  </a:cubicBezTo>
                  <a:cubicBezTo>
                    <a:pt x="327" y="179"/>
                    <a:pt x="336" y="168"/>
                    <a:pt x="342" y="172"/>
                  </a:cubicBezTo>
                  <a:cubicBezTo>
                    <a:pt x="350" y="176"/>
                    <a:pt x="353" y="171"/>
                    <a:pt x="356" y="167"/>
                  </a:cubicBezTo>
                  <a:cubicBezTo>
                    <a:pt x="357" y="166"/>
                    <a:pt x="358" y="159"/>
                    <a:pt x="357" y="159"/>
                  </a:cubicBezTo>
                  <a:cubicBezTo>
                    <a:pt x="347" y="158"/>
                    <a:pt x="339" y="149"/>
                    <a:pt x="353" y="151"/>
                  </a:cubicBezTo>
                  <a:cubicBezTo>
                    <a:pt x="353" y="152"/>
                    <a:pt x="352" y="154"/>
                    <a:pt x="353" y="155"/>
                  </a:cubicBezTo>
                  <a:cubicBezTo>
                    <a:pt x="361" y="159"/>
                    <a:pt x="356" y="155"/>
                    <a:pt x="357" y="151"/>
                  </a:cubicBezTo>
                  <a:cubicBezTo>
                    <a:pt x="360" y="144"/>
                    <a:pt x="353" y="144"/>
                    <a:pt x="348" y="147"/>
                  </a:cubicBezTo>
                  <a:cubicBezTo>
                    <a:pt x="342" y="149"/>
                    <a:pt x="340" y="142"/>
                    <a:pt x="338" y="143"/>
                  </a:cubicBezTo>
                  <a:cubicBezTo>
                    <a:pt x="335" y="144"/>
                    <a:pt x="326" y="147"/>
                    <a:pt x="322" y="143"/>
                  </a:cubicBezTo>
                  <a:cubicBezTo>
                    <a:pt x="322" y="143"/>
                    <a:pt x="318" y="136"/>
                    <a:pt x="317" y="136"/>
                  </a:cubicBezTo>
                  <a:cubicBezTo>
                    <a:pt x="312" y="136"/>
                    <a:pt x="318" y="131"/>
                    <a:pt x="315" y="129"/>
                  </a:cubicBezTo>
                  <a:cubicBezTo>
                    <a:pt x="315" y="129"/>
                    <a:pt x="312" y="129"/>
                    <a:pt x="312" y="129"/>
                  </a:cubicBezTo>
                  <a:cubicBezTo>
                    <a:pt x="312" y="125"/>
                    <a:pt x="310" y="120"/>
                    <a:pt x="308" y="121"/>
                  </a:cubicBezTo>
                  <a:cubicBezTo>
                    <a:pt x="308" y="121"/>
                    <a:pt x="304" y="123"/>
                    <a:pt x="304" y="122"/>
                  </a:cubicBezTo>
                  <a:cubicBezTo>
                    <a:pt x="303" y="122"/>
                    <a:pt x="301" y="121"/>
                    <a:pt x="301" y="122"/>
                  </a:cubicBezTo>
                  <a:cubicBezTo>
                    <a:pt x="301" y="127"/>
                    <a:pt x="289" y="121"/>
                    <a:pt x="297" y="128"/>
                  </a:cubicBezTo>
                  <a:cubicBezTo>
                    <a:pt x="298" y="129"/>
                    <a:pt x="302" y="131"/>
                    <a:pt x="302" y="131"/>
                  </a:cubicBezTo>
                  <a:cubicBezTo>
                    <a:pt x="307" y="143"/>
                    <a:pt x="298" y="132"/>
                    <a:pt x="299" y="142"/>
                  </a:cubicBezTo>
                  <a:cubicBezTo>
                    <a:pt x="299" y="142"/>
                    <a:pt x="299" y="144"/>
                    <a:pt x="299" y="145"/>
                  </a:cubicBezTo>
                  <a:cubicBezTo>
                    <a:pt x="297" y="146"/>
                    <a:pt x="298" y="143"/>
                    <a:pt x="294" y="143"/>
                  </a:cubicBezTo>
                  <a:cubicBezTo>
                    <a:pt x="287" y="143"/>
                    <a:pt x="292" y="134"/>
                    <a:pt x="292" y="134"/>
                  </a:cubicBezTo>
                  <a:cubicBezTo>
                    <a:pt x="288" y="132"/>
                    <a:pt x="284" y="130"/>
                    <a:pt x="285" y="129"/>
                  </a:cubicBezTo>
                  <a:cubicBezTo>
                    <a:pt x="285" y="128"/>
                    <a:pt x="283" y="127"/>
                    <a:pt x="285" y="128"/>
                  </a:cubicBezTo>
                  <a:cubicBezTo>
                    <a:pt x="279" y="127"/>
                    <a:pt x="282" y="115"/>
                    <a:pt x="279" y="115"/>
                  </a:cubicBezTo>
                  <a:cubicBezTo>
                    <a:pt x="272" y="115"/>
                    <a:pt x="263" y="99"/>
                    <a:pt x="260" y="99"/>
                  </a:cubicBezTo>
                  <a:cubicBezTo>
                    <a:pt x="256" y="99"/>
                    <a:pt x="259" y="94"/>
                    <a:pt x="255" y="98"/>
                  </a:cubicBezTo>
                  <a:cubicBezTo>
                    <a:pt x="248" y="103"/>
                    <a:pt x="257" y="106"/>
                    <a:pt x="257" y="108"/>
                  </a:cubicBezTo>
                  <a:cubicBezTo>
                    <a:pt x="258" y="115"/>
                    <a:pt x="266" y="114"/>
                    <a:pt x="266" y="114"/>
                  </a:cubicBezTo>
                  <a:cubicBezTo>
                    <a:pt x="266" y="121"/>
                    <a:pt x="276" y="120"/>
                    <a:pt x="276" y="123"/>
                  </a:cubicBezTo>
                  <a:cubicBezTo>
                    <a:pt x="276" y="129"/>
                    <a:pt x="274" y="123"/>
                    <a:pt x="269" y="122"/>
                  </a:cubicBezTo>
                  <a:cubicBezTo>
                    <a:pt x="268" y="122"/>
                    <a:pt x="269" y="126"/>
                    <a:pt x="268" y="126"/>
                  </a:cubicBezTo>
                  <a:cubicBezTo>
                    <a:pt x="275" y="126"/>
                    <a:pt x="260" y="140"/>
                    <a:pt x="263" y="133"/>
                  </a:cubicBezTo>
                  <a:cubicBezTo>
                    <a:pt x="266" y="128"/>
                    <a:pt x="264" y="121"/>
                    <a:pt x="259" y="121"/>
                  </a:cubicBezTo>
                  <a:cubicBezTo>
                    <a:pt x="257" y="121"/>
                    <a:pt x="257" y="117"/>
                    <a:pt x="256" y="117"/>
                  </a:cubicBezTo>
                  <a:cubicBezTo>
                    <a:pt x="251" y="117"/>
                    <a:pt x="243" y="105"/>
                    <a:pt x="239" y="104"/>
                  </a:cubicBezTo>
                  <a:cubicBezTo>
                    <a:pt x="239" y="103"/>
                    <a:pt x="237" y="101"/>
                    <a:pt x="237" y="101"/>
                  </a:cubicBezTo>
                  <a:cubicBezTo>
                    <a:pt x="235" y="101"/>
                    <a:pt x="236" y="102"/>
                    <a:pt x="235" y="102"/>
                  </a:cubicBezTo>
                  <a:cubicBezTo>
                    <a:pt x="234" y="102"/>
                    <a:pt x="230" y="104"/>
                    <a:pt x="230" y="103"/>
                  </a:cubicBezTo>
                  <a:cubicBezTo>
                    <a:pt x="230" y="103"/>
                    <a:pt x="227" y="106"/>
                    <a:pt x="226" y="106"/>
                  </a:cubicBezTo>
                  <a:cubicBezTo>
                    <a:pt x="224" y="106"/>
                    <a:pt x="216" y="105"/>
                    <a:pt x="215" y="104"/>
                  </a:cubicBezTo>
                  <a:cubicBezTo>
                    <a:pt x="215" y="104"/>
                    <a:pt x="215" y="108"/>
                    <a:pt x="211" y="109"/>
                  </a:cubicBezTo>
                  <a:cubicBezTo>
                    <a:pt x="209" y="109"/>
                    <a:pt x="209" y="111"/>
                    <a:pt x="208" y="111"/>
                  </a:cubicBezTo>
                  <a:cubicBezTo>
                    <a:pt x="208" y="111"/>
                    <a:pt x="203" y="113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197" y="116"/>
                    <a:pt x="197" y="116"/>
                    <a:pt x="191" y="121"/>
                  </a:cubicBezTo>
                  <a:cubicBezTo>
                    <a:pt x="191" y="121"/>
                    <a:pt x="191" y="122"/>
                    <a:pt x="190" y="123"/>
                  </a:cubicBezTo>
                  <a:cubicBezTo>
                    <a:pt x="190" y="126"/>
                    <a:pt x="187" y="125"/>
                    <a:pt x="185" y="129"/>
                  </a:cubicBezTo>
                  <a:cubicBezTo>
                    <a:pt x="182" y="134"/>
                    <a:pt x="176" y="136"/>
                    <a:pt x="171" y="134"/>
                  </a:cubicBezTo>
                  <a:cubicBezTo>
                    <a:pt x="168" y="134"/>
                    <a:pt x="165" y="135"/>
                    <a:pt x="163" y="138"/>
                  </a:cubicBezTo>
                  <a:cubicBezTo>
                    <a:pt x="160" y="140"/>
                    <a:pt x="159" y="135"/>
                    <a:pt x="158" y="134"/>
                  </a:cubicBezTo>
                  <a:cubicBezTo>
                    <a:pt x="158" y="133"/>
                    <a:pt x="155" y="132"/>
                    <a:pt x="155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1" y="133"/>
                    <a:pt x="151" y="133"/>
                    <a:pt x="148" y="133"/>
                  </a:cubicBezTo>
                  <a:cubicBezTo>
                    <a:pt x="149" y="133"/>
                    <a:pt x="149" y="133"/>
                    <a:pt x="149" y="132"/>
                  </a:cubicBezTo>
                  <a:cubicBezTo>
                    <a:pt x="149" y="131"/>
                    <a:pt x="150" y="131"/>
                    <a:pt x="150" y="131"/>
                  </a:cubicBezTo>
                  <a:cubicBezTo>
                    <a:pt x="150" y="131"/>
                    <a:pt x="150" y="130"/>
                    <a:pt x="150" y="129"/>
                  </a:cubicBezTo>
                  <a:cubicBezTo>
                    <a:pt x="151" y="128"/>
                    <a:pt x="150" y="128"/>
                    <a:pt x="151" y="128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51" y="127"/>
                    <a:pt x="150" y="127"/>
                    <a:pt x="150" y="127"/>
                  </a:cubicBezTo>
                  <a:cubicBezTo>
                    <a:pt x="150" y="127"/>
                    <a:pt x="150" y="126"/>
                    <a:pt x="150" y="126"/>
                  </a:cubicBezTo>
                  <a:cubicBezTo>
                    <a:pt x="150" y="126"/>
                    <a:pt x="149" y="125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53" y="120"/>
                    <a:pt x="153" y="120"/>
                    <a:pt x="157" y="115"/>
                  </a:cubicBezTo>
                  <a:cubicBezTo>
                    <a:pt x="157" y="112"/>
                    <a:pt x="157" y="112"/>
                    <a:pt x="157" y="109"/>
                  </a:cubicBezTo>
                  <a:cubicBezTo>
                    <a:pt x="158" y="108"/>
                    <a:pt x="159" y="108"/>
                    <a:pt x="159" y="107"/>
                  </a:cubicBezTo>
                  <a:cubicBezTo>
                    <a:pt x="159" y="105"/>
                    <a:pt x="160" y="106"/>
                    <a:pt x="161" y="105"/>
                  </a:cubicBezTo>
                  <a:cubicBezTo>
                    <a:pt x="163" y="103"/>
                    <a:pt x="168" y="103"/>
                    <a:pt x="172" y="103"/>
                  </a:cubicBezTo>
                  <a:cubicBezTo>
                    <a:pt x="174" y="103"/>
                    <a:pt x="174" y="104"/>
                    <a:pt x="176" y="104"/>
                  </a:cubicBezTo>
                  <a:cubicBezTo>
                    <a:pt x="179" y="103"/>
                    <a:pt x="182" y="103"/>
                    <a:pt x="185" y="104"/>
                  </a:cubicBezTo>
                  <a:cubicBezTo>
                    <a:pt x="187" y="104"/>
                    <a:pt x="187" y="104"/>
                    <a:pt x="190" y="105"/>
                  </a:cubicBezTo>
                  <a:cubicBezTo>
                    <a:pt x="190" y="104"/>
                    <a:pt x="190" y="104"/>
                    <a:pt x="191" y="104"/>
                  </a:cubicBezTo>
                  <a:cubicBezTo>
                    <a:pt x="191" y="105"/>
                    <a:pt x="191" y="103"/>
                    <a:pt x="192" y="103"/>
                  </a:cubicBezTo>
                  <a:cubicBezTo>
                    <a:pt x="191" y="104"/>
                    <a:pt x="191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2"/>
                    <a:pt x="192" y="103"/>
                    <a:pt x="192" y="102"/>
                  </a:cubicBezTo>
                  <a:cubicBezTo>
                    <a:pt x="192" y="102"/>
                    <a:pt x="193" y="100"/>
                    <a:pt x="194" y="100"/>
                  </a:cubicBezTo>
                  <a:cubicBezTo>
                    <a:pt x="194" y="100"/>
                    <a:pt x="193" y="100"/>
                    <a:pt x="194" y="100"/>
                  </a:cubicBezTo>
                  <a:cubicBezTo>
                    <a:pt x="194" y="99"/>
                    <a:pt x="195" y="100"/>
                    <a:pt x="195" y="100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96" y="100"/>
                    <a:pt x="196" y="100"/>
                  </a:cubicBezTo>
                  <a:cubicBezTo>
                    <a:pt x="196" y="100"/>
                    <a:pt x="196" y="99"/>
                    <a:pt x="196" y="98"/>
                  </a:cubicBezTo>
                  <a:cubicBezTo>
                    <a:pt x="196" y="98"/>
                    <a:pt x="196" y="98"/>
                    <a:pt x="195" y="98"/>
                  </a:cubicBezTo>
                  <a:cubicBezTo>
                    <a:pt x="196" y="98"/>
                    <a:pt x="196" y="97"/>
                    <a:pt x="196" y="98"/>
                  </a:cubicBezTo>
                  <a:cubicBezTo>
                    <a:pt x="196" y="98"/>
                    <a:pt x="197" y="97"/>
                    <a:pt x="197" y="97"/>
                  </a:cubicBezTo>
                  <a:cubicBezTo>
                    <a:pt x="197" y="97"/>
                    <a:pt x="197" y="97"/>
                    <a:pt x="197" y="96"/>
                  </a:cubicBezTo>
                  <a:cubicBezTo>
                    <a:pt x="199" y="94"/>
                    <a:pt x="199" y="94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0"/>
                    <a:pt x="201" y="91"/>
                    <a:pt x="201" y="90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2" y="90"/>
                    <a:pt x="201" y="89"/>
                    <a:pt x="202" y="89"/>
                  </a:cubicBezTo>
                  <a:cubicBezTo>
                    <a:pt x="202" y="89"/>
                    <a:pt x="202" y="88"/>
                    <a:pt x="202" y="88"/>
                  </a:cubicBezTo>
                  <a:cubicBezTo>
                    <a:pt x="201" y="88"/>
                    <a:pt x="201" y="86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2" y="83"/>
                    <a:pt x="203" y="83"/>
                  </a:cubicBezTo>
                  <a:cubicBezTo>
                    <a:pt x="203" y="83"/>
                    <a:pt x="202" y="83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4" y="82"/>
                    <a:pt x="203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198" y="79"/>
                    <a:pt x="198" y="79"/>
                    <a:pt x="193" y="77"/>
                  </a:cubicBezTo>
                  <a:cubicBezTo>
                    <a:pt x="198" y="76"/>
                    <a:pt x="200" y="76"/>
                    <a:pt x="204" y="77"/>
                  </a:cubicBezTo>
                  <a:cubicBezTo>
                    <a:pt x="206" y="77"/>
                    <a:pt x="216" y="74"/>
                    <a:pt x="216" y="76"/>
                  </a:cubicBezTo>
                  <a:cubicBezTo>
                    <a:pt x="216" y="75"/>
                    <a:pt x="217" y="74"/>
                    <a:pt x="218" y="73"/>
                  </a:cubicBezTo>
                  <a:cubicBezTo>
                    <a:pt x="220" y="72"/>
                    <a:pt x="225" y="69"/>
                    <a:pt x="227" y="69"/>
                  </a:cubicBezTo>
                  <a:cubicBezTo>
                    <a:pt x="228" y="69"/>
                    <a:pt x="230" y="67"/>
                    <a:pt x="230" y="68"/>
                  </a:cubicBezTo>
                  <a:cubicBezTo>
                    <a:pt x="230" y="68"/>
                    <a:pt x="230" y="68"/>
                    <a:pt x="230" y="67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31" y="65"/>
                    <a:pt x="232" y="65"/>
                    <a:pt x="232" y="65"/>
                  </a:cubicBezTo>
                  <a:cubicBezTo>
                    <a:pt x="233" y="65"/>
                    <a:pt x="233" y="65"/>
                    <a:pt x="232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4" y="65"/>
                    <a:pt x="234" y="66"/>
                    <a:pt x="234" y="65"/>
                  </a:cubicBezTo>
                  <a:cubicBezTo>
                    <a:pt x="234" y="65"/>
                    <a:pt x="234" y="65"/>
                    <a:pt x="235" y="65"/>
                  </a:cubicBezTo>
                  <a:cubicBezTo>
                    <a:pt x="235" y="65"/>
                    <a:pt x="234" y="65"/>
                    <a:pt x="234" y="64"/>
                  </a:cubicBezTo>
                  <a:cubicBezTo>
                    <a:pt x="234" y="64"/>
                    <a:pt x="235" y="64"/>
                    <a:pt x="235" y="64"/>
                  </a:cubicBezTo>
                  <a:cubicBezTo>
                    <a:pt x="235" y="64"/>
                    <a:pt x="236" y="63"/>
                    <a:pt x="236" y="63"/>
                  </a:cubicBezTo>
                  <a:cubicBezTo>
                    <a:pt x="237" y="64"/>
                    <a:pt x="236" y="63"/>
                    <a:pt x="237" y="63"/>
                  </a:cubicBezTo>
                  <a:cubicBezTo>
                    <a:pt x="239" y="63"/>
                    <a:pt x="239" y="64"/>
                    <a:pt x="239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40" y="64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1" y="65"/>
                    <a:pt x="241" y="65"/>
                  </a:cubicBezTo>
                  <a:cubicBezTo>
                    <a:pt x="241" y="65"/>
                    <a:pt x="241" y="64"/>
                    <a:pt x="241" y="64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64"/>
                    <a:pt x="241" y="64"/>
                    <a:pt x="242" y="63"/>
                  </a:cubicBezTo>
                  <a:cubicBezTo>
                    <a:pt x="242" y="63"/>
                    <a:pt x="241" y="63"/>
                    <a:pt x="242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2"/>
                    <a:pt x="242" y="62"/>
                    <a:pt x="242" y="61"/>
                  </a:cubicBezTo>
                  <a:cubicBezTo>
                    <a:pt x="242" y="65"/>
                    <a:pt x="246" y="62"/>
                    <a:pt x="246" y="61"/>
                  </a:cubicBezTo>
                  <a:cubicBezTo>
                    <a:pt x="246" y="60"/>
                    <a:pt x="247" y="57"/>
                    <a:pt x="247" y="57"/>
                  </a:cubicBezTo>
                  <a:cubicBezTo>
                    <a:pt x="247" y="55"/>
                    <a:pt x="246" y="56"/>
                    <a:pt x="247" y="54"/>
                  </a:cubicBezTo>
                  <a:cubicBezTo>
                    <a:pt x="251" y="50"/>
                    <a:pt x="255" y="55"/>
                    <a:pt x="251" y="58"/>
                  </a:cubicBezTo>
                  <a:cubicBezTo>
                    <a:pt x="251" y="58"/>
                    <a:pt x="248" y="61"/>
                    <a:pt x="252" y="61"/>
                  </a:cubicBezTo>
                  <a:cubicBezTo>
                    <a:pt x="254" y="62"/>
                    <a:pt x="254" y="61"/>
                    <a:pt x="253" y="62"/>
                  </a:cubicBezTo>
                  <a:cubicBezTo>
                    <a:pt x="252" y="63"/>
                    <a:pt x="255" y="62"/>
                    <a:pt x="256" y="62"/>
                  </a:cubicBezTo>
                  <a:cubicBezTo>
                    <a:pt x="257" y="61"/>
                    <a:pt x="260" y="65"/>
                    <a:pt x="262" y="65"/>
                  </a:cubicBezTo>
                  <a:cubicBezTo>
                    <a:pt x="262" y="65"/>
                    <a:pt x="264" y="67"/>
                    <a:pt x="264" y="67"/>
                  </a:cubicBezTo>
                  <a:cubicBezTo>
                    <a:pt x="265" y="66"/>
                    <a:pt x="264" y="66"/>
                    <a:pt x="264" y="65"/>
                  </a:cubicBezTo>
                  <a:cubicBezTo>
                    <a:pt x="264" y="65"/>
                    <a:pt x="267" y="63"/>
                    <a:pt x="268" y="63"/>
                  </a:cubicBezTo>
                  <a:cubicBezTo>
                    <a:pt x="268" y="63"/>
                    <a:pt x="274" y="62"/>
                    <a:pt x="274" y="61"/>
                  </a:cubicBezTo>
                  <a:cubicBezTo>
                    <a:pt x="276" y="62"/>
                    <a:pt x="276" y="64"/>
                    <a:pt x="277" y="63"/>
                  </a:cubicBezTo>
                  <a:cubicBezTo>
                    <a:pt x="278" y="63"/>
                    <a:pt x="278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81" y="61"/>
                    <a:pt x="281" y="61"/>
                    <a:pt x="282" y="60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0"/>
                    <a:pt x="282" y="59"/>
                    <a:pt x="282" y="59"/>
                  </a:cubicBezTo>
                  <a:cubicBezTo>
                    <a:pt x="282" y="59"/>
                    <a:pt x="282" y="58"/>
                    <a:pt x="282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6"/>
                  </a:cubicBezTo>
                  <a:cubicBezTo>
                    <a:pt x="282" y="56"/>
                    <a:pt x="283" y="56"/>
                    <a:pt x="282" y="56"/>
                  </a:cubicBezTo>
                  <a:cubicBezTo>
                    <a:pt x="282" y="55"/>
                    <a:pt x="283" y="55"/>
                    <a:pt x="282" y="54"/>
                  </a:cubicBezTo>
                  <a:cubicBezTo>
                    <a:pt x="282" y="53"/>
                    <a:pt x="286" y="52"/>
                    <a:pt x="286" y="54"/>
                  </a:cubicBezTo>
                  <a:cubicBezTo>
                    <a:pt x="286" y="54"/>
                    <a:pt x="289" y="57"/>
                    <a:pt x="289" y="57"/>
                  </a:cubicBezTo>
                  <a:cubicBezTo>
                    <a:pt x="290" y="55"/>
                    <a:pt x="287" y="51"/>
                    <a:pt x="287" y="49"/>
                  </a:cubicBezTo>
                  <a:cubicBezTo>
                    <a:pt x="286" y="46"/>
                    <a:pt x="298" y="49"/>
                    <a:pt x="300" y="48"/>
                  </a:cubicBezTo>
                  <a:cubicBezTo>
                    <a:pt x="301" y="49"/>
                    <a:pt x="301" y="47"/>
                    <a:pt x="301" y="47"/>
                  </a:cubicBezTo>
                  <a:cubicBezTo>
                    <a:pt x="299" y="46"/>
                    <a:pt x="297" y="46"/>
                    <a:pt x="298" y="46"/>
                  </a:cubicBezTo>
                  <a:cubicBezTo>
                    <a:pt x="300" y="45"/>
                    <a:pt x="295" y="45"/>
                    <a:pt x="292" y="46"/>
                  </a:cubicBezTo>
                  <a:cubicBezTo>
                    <a:pt x="280" y="48"/>
                    <a:pt x="275" y="37"/>
                    <a:pt x="284" y="35"/>
                  </a:cubicBezTo>
                  <a:cubicBezTo>
                    <a:pt x="289" y="34"/>
                    <a:pt x="279" y="30"/>
                    <a:pt x="279" y="33"/>
                  </a:cubicBezTo>
                  <a:cubicBezTo>
                    <a:pt x="280" y="37"/>
                    <a:pt x="274" y="37"/>
                    <a:pt x="272" y="39"/>
                  </a:cubicBezTo>
                  <a:cubicBezTo>
                    <a:pt x="269" y="42"/>
                    <a:pt x="273" y="43"/>
                    <a:pt x="274" y="44"/>
                  </a:cubicBezTo>
                  <a:cubicBezTo>
                    <a:pt x="279" y="47"/>
                    <a:pt x="270" y="49"/>
                    <a:pt x="270" y="51"/>
                  </a:cubicBezTo>
                  <a:cubicBezTo>
                    <a:pt x="271" y="56"/>
                    <a:pt x="262" y="57"/>
                    <a:pt x="260" y="58"/>
                  </a:cubicBezTo>
                  <a:cubicBezTo>
                    <a:pt x="259" y="59"/>
                    <a:pt x="257" y="52"/>
                    <a:pt x="257" y="52"/>
                  </a:cubicBezTo>
                  <a:cubicBezTo>
                    <a:pt x="255" y="52"/>
                    <a:pt x="257" y="49"/>
                    <a:pt x="257" y="49"/>
                  </a:cubicBezTo>
                  <a:cubicBezTo>
                    <a:pt x="253" y="49"/>
                    <a:pt x="258" y="46"/>
                    <a:pt x="256" y="45"/>
                  </a:cubicBezTo>
                  <a:cubicBezTo>
                    <a:pt x="253" y="43"/>
                    <a:pt x="251" y="50"/>
                    <a:pt x="244" y="48"/>
                  </a:cubicBezTo>
                  <a:cubicBezTo>
                    <a:pt x="240" y="46"/>
                    <a:pt x="246" y="42"/>
                    <a:pt x="245" y="41"/>
                  </a:cubicBezTo>
                  <a:cubicBezTo>
                    <a:pt x="244" y="41"/>
                    <a:pt x="242" y="41"/>
                    <a:pt x="243" y="40"/>
                  </a:cubicBezTo>
                  <a:cubicBezTo>
                    <a:pt x="246" y="40"/>
                    <a:pt x="246" y="40"/>
                    <a:pt x="244" y="40"/>
                  </a:cubicBezTo>
                  <a:cubicBezTo>
                    <a:pt x="242" y="38"/>
                    <a:pt x="247" y="39"/>
                    <a:pt x="247" y="39"/>
                  </a:cubicBezTo>
                  <a:cubicBezTo>
                    <a:pt x="245" y="38"/>
                    <a:pt x="252" y="36"/>
                    <a:pt x="252" y="36"/>
                  </a:cubicBezTo>
                  <a:cubicBezTo>
                    <a:pt x="252" y="35"/>
                    <a:pt x="256" y="35"/>
                    <a:pt x="256" y="36"/>
                  </a:cubicBezTo>
                  <a:cubicBezTo>
                    <a:pt x="256" y="35"/>
                    <a:pt x="256" y="35"/>
                    <a:pt x="257" y="35"/>
                  </a:cubicBezTo>
                  <a:cubicBezTo>
                    <a:pt x="257" y="35"/>
                    <a:pt x="257" y="35"/>
                    <a:pt x="257" y="35"/>
                  </a:cubicBezTo>
                  <a:cubicBezTo>
                    <a:pt x="257" y="35"/>
                    <a:pt x="257" y="35"/>
                    <a:pt x="257" y="35"/>
                  </a:cubicBezTo>
                  <a:cubicBezTo>
                    <a:pt x="257" y="34"/>
                    <a:pt x="257" y="35"/>
                    <a:pt x="257" y="35"/>
                  </a:cubicBezTo>
                  <a:cubicBezTo>
                    <a:pt x="257" y="35"/>
                    <a:pt x="259" y="34"/>
                    <a:pt x="259" y="34"/>
                  </a:cubicBezTo>
                  <a:cubicBezTo>
                    <a:pt x="258" y="33"/>
                    <a:pt x="258" y="33"/>
                    <a:pt x="259" y="33"/>
                  </a:cubicBezTo>
                  <a:cubicBezTo>
                    <a:pt x="261" y="31"/>
                    <a:pt x="261" y="31"/>
                    <a:pt x="262" y="30"/>
                  </a:cubicBezTo>
                  <a:cubicBezTo>
                    <a:pt x="263" y="30"/>
                    <a:pt x="263" y="29"/>
                    <a:pt x="264" y="30"/>
                  </a:cubicBezTo>
                  <a:cubicBezTo>
                    <a:pt x="264" y="30"/>
                    <a:pt x="264" y="30"/>
                    <a:pt x="264" y="30"/>
                  </a:cubicBezTo>
                  <a:cubicBezTo>
                    <a:pt x="264" y="30"/>
                    <a:pt x="264" y="29"/>
                    <a:pt x="264" y="29"/>
                  </a:cubicBezTo>
                  <a:cubicBezTo>
                    <a:pt x="263" y="29"/>
                    <a:pt x="264" y="29"/>
                    <a:pt x="264" y="29"/>
                  </a:cubicBezTo>
                  <a:cubicBezTo>
                    <a:pt x="263" y="28"/>
                    <a:pt x="265" y="29"/>
                    <a:pt x="264" y="28"/>
                  </a:cubicBezTo>
                  <a:cubicBezTo>
                    <a:pt x="265" y="28"/>
                    <a:pt x="265" y="27"/>
                    <a:pt x="266" y="27"/>
                  </a:cubicBezTo>
                  <a:cubicBezTo>
                    <a:pt x="266" y="27"/>
                    <a:pt x="267" y="28"/>
                    <a:pt x="268" y="27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7" y="27"/>
                    <a:pt x="267" y="26"/>
                    <a:pt x="267" y="26"/>
                  </a:cubicBezTo>
                  <a:cubicBezTo>
                    <a:pt x="267" y="26"/>
                    <a:pt x="269" y="26"/>
                    <a:pt x="269" y="26"/>
                  </a:cubicBezTo>
                  <a:cubicBezTo>
                    <a:pt x="269" y="25"/>
                    <a:pt x="270" y="26"/>
                    <a:pt x="270" y="25"/>
                  </a:cubicBezTo>
                  <a:cubicBezTo>
                    <a:pt x="271" y="25"/>
                    <a:pt x="272" y="25"/>
                    <a:pt x="271" y="25"/>
                  </a:cubicBezTo>
                  <a:cubicBezTo>
                    <a:pt x="270" y="25"/>
                    <a:pt x="271" y="25"/>
                    <a:pt x="271" y="25"/>
                  </a:cubicBezTo>
                  <a:cubicBezTo>
                    <a:pt x="270" y="25"/>
                    <a:pt x="271" y="25"/>
                    <a:pt x="271" y="25"/>
                  </a:cubicBezTo>
                  <a:cubicBezTo>
                    <a:pt x="271" y="25"/>
                    <a:pt x="271" y="25"/>
                    <a:pt x="271" y="25"/>
                  </a:cubicBezTo>
                  <a:cubicBezTo>
                    <a:pt x="271" y="25"/>
                    <a:pt x="272" y="25"/>
                    <a:pt x="272" y="25"/>
                  </a:cubicBezTo>
                  <a:cubicBezTo>
                    <a:pt x="272" y="25"/>
                    <a:pt x="274" y="24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4" y="23"/>
                    <a:pt x="274" y="23"/>
                    <a:pt x="275" y="23"/>
                  </a:cubicBezTo>
                  <a:cubicBezTo>
                    <a:pt x="277" y="24"/>
                    <a:pt x="278" y="23"/>
                    <a:pt x="279" y="23"/>
                  </a:cubicBezTo>
                  <a:cubicBezTo>
                    <a:pt x="280" y="23"/>
                    <a:pt x="279" y="23"/>
                    <a:pt x="281" y="23"/>
                  </a:cubicBezTo>
                  <a:cubicBezTo>
                    <a:pt x="281" y="23"/>
                    <a:pt x="282" y="23"/>
                    <a:pt x="282" y="23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4" y="22"/>
                    <a:pt x="290" y="23"/>
                    <a:pt x="290" y="23"/>
                  </a:cubicBezTo>
                  <a:cubicBezTo>
                    <a:pt x="290" y="24"/>
                    <a:pt x="291" y="24"/>
                    <a:pt x="291" y="24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3" y="24"/>
                    <a:pt x="294" y="24"/>
                    <a:pt x="294" y="24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5" y="24"/>
                    <a:pt x="296" y="25"/>
                    <a:pt x="296" y="25"/>
                  </a:cubicBezTo>
                  <a:cubicBezTo>
                    <a:pt x="295" y="25"/>
                    <a:pt x="295" y="24"/>
                    <a:pt x="295" y="25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5" y="25"/>
                    <a:pt x="296" y="26"/>
                    <a:pt x="296" y="26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26"/>
                    <a:pt x="297" y="26"/>
                    <a:pt x="297" y="26"/>
                  </a:cubicBezTo>
                  <a:cubicBezTo>
                    <a:pt x="297" y="25"/>
                    <a:pt x="297" y="26"/>
                    <a:pt x="297" y="25"/>
                  </a:cubicBezTo>
                  <a:cubicBezTo>
                    <a:pt x="297" y="25"/>
                    <a:pt x="297" y="25"/>
                    <a:pt x="298" y="25"/>
                  </a:cubicBezTo>
                  <a:cubicBezTo>
                    <a:pt x="298" y="25"/>
                    <a:pt x="297" y="25"/>
                    <a:pt x="297" y="25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9" y="25"/>
                    <a:pt x="298" y="25"/>
                    <a:pt x="299" y="25"/>
                  </a:cubicBezTo>
                  <a:cubicBezTo>
                    <a:pt x="299" y="25"/>
                    <a:pt x="299" y="25"/>
                    <a:pt x="300" y="25"/>
                  </a:cubicBezTo>
                  <a:cubicBezTo>
                    <a:pt x="300" y="25"/>
                    <a:pt x="304" y="26"/>
                    <a:pt x="304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5" y="26"/>
                    <a:pt x="305" y="26"/>
                    <a:pt x="305" y="26"/>
                  </a:cubicBezTo>
                  <a:cubicBezTo>
                    <a:pt x="305" y="26"/>
                    <a:pt x="306" y="26"/>
                    <a:pt x="306" y="26"/>
                  </a:cubicBezTo>
                  <a:cubicBezTo>
                    <a:pt x="306" y="26"/>
                    <a:pt x="306" y="26"/>
                    <a:pt x="307" y="27"/>
                  </a:cubicBezTo>
                  <a:cubicBezTo>
                    <a:pt x="307" y="26"/>
                    <a:pt x="307" y="27"/>
                    <a:pt x="307" y="27"/>
                  </a:cubicBezTo>
                  <a:cubicBezTo>
                    <a:pt x="307" y="27"/>
                    <a:pt x="308" y="27"/>
                    <a:pt x="309" y="27"/>
                  </a:cubicBezTo>
                  <a:cubicBezTo>
                    <a:pt x="309" y="27"/>
                    <a:pt x="310" y="27"/>
                    <a:pt x="310" y="28"/>
                  </a:cubicBezTo>
                  <a:cubicBezTo>
                    <a:pt x="310" y="27"/>
                    <a:pt x="311" y="28"/>
                    <a:pt x="311" y="28"/>
                  </a:cubicBezTo>
                  <a:cubicBezTo>
                    <a:pt x="312" y="28"/>
                    <a:pt x="314" y="29"/>
                    <a:pt x="314" y="29"/>
                  </a:cubicBezTo>
                  <a:cubicBezTo>
                    <a:pt x="314" y="29"/>
                    <a:pt x="315" y="31"/>
                    <a:pt x="315" y="30"/>
                  </a:cubicBezTo>
                  <a:cubicBezTo>
                    <a:pt x="315" y="31"/>
                    <a:pt x="314" y="31"/>
                    <a:pt x="315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3" y="32"/>
                  </a:cubicBezTo>
                  <a:cubicBezTo>
                    <a:pt x="313" y="32"/>
                    <a:pt x="312" y="32"/>
                    <a:pt x="312" y="32"/>
                  </a:cubicBezTo>
                  <a:cubicBezTo>
                    <a:pt x="310" y="32"/>
                    <a:pt x="309" y="32"/>
                    <a:pt x="308" y="31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4" y="30"/>
                    <a:pt x="303" y="30"/>
                    <a:pt x="300" y="30"/>
                  </a:cubicBezTo>
                  <a:cubicBezTo>
                    <a:pt x="301" y="30"/>
                    <a:pt x="302" y="31"/>
                    <a:pt x="302" y="31"/>
                  </a:cubicBezTo>
                  <a:cubicBezTo>
                    <a:pt x="302" y="32"/>
                    <a:pt x="302" y="31"/>
                    <a:pt x="303" y="32"/>
                  </a:cubicBezTo>
                  <a:cubicBezTo>
                    <a:pt x="303" y="32"/>
                    <a:pt x="303" y="32"/>
                    <a:pt x="304" y="32"/>
                  </a:cubicBezTo>
                  <a:cubicBezTo>
                    <a:pt x="305" y="32"/>
                    <a:pt x="307" y="33"/>
                    <a:pt x="309" y="34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5"/>
                    <a:pt x="313" y="35"/>
                    <a:pt x="313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5" y="36"/>
                    <a:pt x="315" y="36"/>
                    <a:pt x="315" y="36"/>
                  </a:cubicBezTo>
                  <a:cubicBezTo>
                    <a:pt x="315" y="36"/>
                    <a:pt x="315" y="36"/>
                    <a:pt x="315" y="36"/>
                  </a:cubicBezTo>
                  <a:cubicBezTo>
                    <a:pt x="315" y="35"/>
                    <a:pt x="315" y="35"/>
                    <a:pt x="314" y="35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3" y="34"/>
                    <a:pt x="313" y="34"/>
                    <a:pt x="314" y="34"/>
                  </a:cubicBezTo>
                  <a:cubicBezTo>
                    <a:pt x="314" y="34"/>
                    <a:pt x="314" y="34"/>
                    <a:pt x="315" y="35"/>
                  </a:cubicBezTo>
                  <a:cubicBezTo>
                    <a:pt x="318" y="35"/>
                    <a:pt x="318" y="35"/>
                    <a:pt x="321" y="36"/>
                  </a:cubicBezTo>
                  <a:cubicBezTo>
                    <a:pt x="321" y="36"/>
                    <a:pt x="321" y="36"/>
                    <a:pt x="321" y="36"/>
                  </a:cubicBezTo>
                  <a:cubicBezTo>
                    <a:pt x="321" y="36"/>
                    <a:pt x="320" y="35"/>
                    <a:pt x="320" y="35"/>
                  </a:cubicBezTo>
                  <a:cubicBezTo>
                    <a:pt x="319" y="35"/>
                    <a:pt x="316" y="33"/>
                    <a:pt x="316" y="33"/>
                  </a:cubicBezTo>
                  <a:cubicBezTo>
                    <a:pt x="316" y="33"/>
                    <a:pt x="317" y="32"/>
                    <a:pt x="317" y="32"/>
                  </a:cubicBezTo>
                  <a:cubicBezTo>
                    <a:pt x="318" y="32"/>
                    <a:pt x="318" y="31"/>
                    <a:pt x="319" y="31"/>
                  </a:cubicBezTo>
                  <a:cubicBezTo>
                    <a:pt x="319" y="31"/>
                    <a:pt x="319" y="31"/>
                    <a:pt x="320" y="31"/>
                  </a:cubicBezTo>
                  <a:cubicBezTo>
                    <a:pt x="321" y="31"/>
                    <a:pt x="324" y="32"/>
                    <a:pt x="324" y="32"/>
                  </a:cubicBezTo>
                  <a:cubicBezTo>
                    <a:pt x="324" y="33"/>
                    <a:pt x="324" y="33"/>
                    <a:pt x="325" y="33"/>
                  </a:cubicBezTo>
                  <a:cubicBezTo>
                    <a:pt x="325" y="33"/>
                    <a:pt x="326" y="33"/>
                    <a:pt x="326" y="33"/>
                  </a:cubicBezTo>
                  <a:cubicBezTo>
                    <a:pt x="326" y="33"/>
                    <a:pt x="326" y="32"/>
                    <a:pt x="326" y="31"/>
                  </a:cubicBezTo>
                  <a:cubicBezTo>
                    <a:pt x="325" y="31"/>
                    <a:pt x="325" y="30"/>
                    <a:pt x="324" y="30"/>
                  </a:cubicBezTo>
                  <a:cubicBezTo>
                    <a:pt x="323" y="30"/>
                    <a:pt x="323" y="30"/>
                    <a:pt x="322" y="29"/>
                  </a:cubicBezTo>
                  <a:cubicBezTo>
                    <a:pt x="323" y="29"/>
                    <a:pt x="321" y="28"/>
                    <a:pt x="323" y="29"/>
                  </a:cubicBezTo>
                  <a:cubicBezTo>
                    <a:pt x="325" y="30"/>
                    <a:pt x="327" y="30"/>
                    <a:pt x="327" y="30"/>
                  </a:cubicBezTo>
                  <a:cubicBezTo>
                    <a:pt x="328" y="30"/>
                    <a:pt x="326" y="31"/>
                    <a:pt x="328" y="32"/>
                  </a:cubicBezTo>
                  <a:cubicBezTo>
                    <a:pt x="328" y="32"/>
                    <a:pt x="328" y="32"/>
                    <a:pt x="330" y="33"/>
                  </a:cubicBezTo>
                  <a:cubicBezTo>
                    <a:pt x="330" y="33"/>
                    <a:pt x="334" y="33"/>
                    <a:pt x="332" y="32"/>
                  </a:cubicBezTo>
                  <a:cubicBezTo>
                    <a:pt x="333" y="32"/>
                    <a:pt x="330" y="30"/>
                    <a:pt x="332" y="31"/>
                  </a:cubicBezTo>
                  <a:cubicBezTo>
                    <a:pt x="333" y="31"/>
                    <a:pt x="335" y="32"/>
                    <a:pt x="336" y="31"/>
                  </a:cubicBezTo>
                  <a:cubicBezTo>
                    <a:pt x="335" y="31"/>
                    <a:pt x="336" y="31"/>
                    <a:pt x="336" y="32"/>
                  </a:cubicBezTo>
                  <a:cubicBezTo>
                    <a:pt x="338" y="32"/>
                    <a:pt x="339" y="32"/>
                    <a:pt x="339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41" y="32"/>
                    <a:pt x="342" y="34"/>
                    <a:pt x="343" y="33"/>
                  </a:cubicBezTo>
                  <a:cubicBezTo>
                    <a:pt x="343" y="33"/>
                    <a:pt x="343" y="32"/>
                    <a:pt x="344" y="33"/>
                  </a:cubicBezTo>
                  <a:cubicBezTo>
                    <a:pt x="346" y="32"/>
                    <a:pt x="353" y="37"/>
                    <a:pt x="351" y="35"/>
                  </a:cubicBezTo>
                  <a:cubicBezTo>
                    <a:pt x="351" y="35"/>
                    <a:pt x="354" y="35"/>
                    <a:pt x="353" y="35"/>
                  </a:cubicBezTo>
                  <a:cubicBezTo>
                    <a:pt x="352" y="34"/>
                    <a:pt x="351" y="33"/>
                    <a:pt x="352" y="34"/>
                  </a:cubicBezTo>
                  <a:cubicBezTo>
                    <a:pt x="353" y="34"/>
                    <a:pt x="358" y="35"/>
                    <a:pt x="359" y="36"/>
                  </a:cubicBezTo>
                  <a:cubicBezTo>
                    <a:pt x="359" y="36"/>
                    <a:pt x="360" y="36"/>
                    <a:pt x="360" y="37"/>
                  </a:cubicBezTo>
                  <a:cubicBezTo>
                    <a:pt x="360" y="38"/>
                    <a:pt x="365" y="38"/>
                    <a:pt x="367" y="40"/>
                  </a:cubicBezTo>
                  <a:cubicBezTo>
                    <a:pt x="373" y="42"/>
                    <a:pt x="360" y="36"/>
                    <a:pt x="359" y="35"/>
                  </a:cubicBezTo>
                  <a:cubicBezTo>
                    <a:pt x="358" y="34"/>
                    <a:pt x="355" y="33"/>
                    <a:pt x="358" y="34"/>
                  </a:cubicBezTo>
                  <a:cubicBezTo>
                    <a:pt x="357" y="32"/>
                    <a:pt x="360" y="34"/>
                    <a:pt x="359" y="33"/>
                  </a:cubicBezTo>
                  <a:cubicBezTo>
                    <a:pt x="360" y="34"/>
                    <a:pt x="361" y="34"/>
                    <a:pt x="362" y="34"/>
                  </a:cubicBezTo>
                  <a:cubicBezTo>
                    <a:pt x="362" y="34"/>
                    <a:pt x="363" y="35"/>
                    <a:pt x="363" y="35"/>
                  </a:cubicBezTo>
                  <a:cubicBezTo>
                    <a:pt x="363" y="35"/>
                    <a:pt x="366" y="37"/>
                    <a:pt x="367" y="38"/>
                  </a:cubicBezTo>
                  <a:cubicBezTo>
                    <a:pt x="368" y="38"/>
                    <a:pt x="372" y="40"/>
                    <a:pt x="373" y="41"/>
                  </a:cubicBezTo>
                  <a:cubicBezTo>
                    <a:pt x="375" y="43"/>
                    <a:pt x="377" y="44"/>
                    <a:pt x="380" y="46"/>
                  </a:cubicBezTo>
                  <a:cubicBezTo>
                    <a:pt x="380" y="46"/>
                    <a:pt x="382" y="47"/>
                    <a:pt x="382" y="48"/>
                  </a:cubicBezTo>
                  <a:cubicBezTo>
                    <a:pt x="385" y="49"/>
                    <a:pt x="377" y="43"/>
                    <a:pt x="378" y="43"/>
                  </a:cubicBezTo>
                  <a:cubicBezTo>
                    <a:pt x="381" y="45"/>
                    <a:pt x="380" y="44"/>
                    <a:pt x="376" y="42"/>
                  </a:cubicBezTo>
                  <a:cubicBezTo>
                    <a:pt x="376" y="42"/>
                    <a:pt x="375" y="41"/>
                    <a:pt x="374" y="41"/>
                  </a:cubicBezTo>
                  <a:cubicBezTo>
                    <a:pt x="372" y="40"/>
                    <a:pt x="370" y="38"/>
                    <a:pt x="367" y="37"/>
                  </a:cubicBezTo>
                  <a:cubicBezTo>
                    <a:pt x="366" y="37"/>
                    <a:pt x="367" y="36"/>
                    <a:pt x="366" y="36"/>
                  </a:cubicBezTo>
                  <a:cubicBezTo>
                    <a:pt x="367" y="36"/>
                    <a:pt x="369" y="37"/>
                    <a:pt x="369" y="37"/>
                  </a:cubicBezTo>
                  <a:cubicBezTo>
                    <a:pt x="369" y="38"/>
                    <a:pt x="374" y="40"/>
                    <a:pt x="373" y="39"/>
                  </a:cubicBezTo>
                  <a:cubicBezTo>
                    <a:pt x="371" y="38"/>
                    <a:pt x="372" y="38"/>
                    <a:pt x="373" y="39"/>
                  </a:cubicBezTo>
                  <a:cubicBezTo>
                    <a:pt x="376" y="40"/>
                    <a:pt x="380" y="42"/>
                    <a:pt x="383" y="44"/>
                  </a:cubicBezTo>
                  <a:cubicBezTo>
                    <a:pt x="383" y="44"/>
                    <a:pt x="384" y="45"/>
                    <a:pt x="384" y="45"/>
                  </a:cubicBezTo>
                  <a:cubicBezTo>
                    <a:pt x="383" y="43"/>
                    <a:pt x="378" y="41"/>
                    <a:pt x="376" y="40"/>
                  </a:cubicBezTo>
                  <a:cubicBezTo>
                    <a:pt x="375" y="39"/>
                    <a:pt x="372" y="38"/>
                    <a:pt x="373" y="38"/>
                  </a:cubicBezTo>
                  <a:cubicBezTo>
                    <a:pt x="375" y="39"/>
                    <a:pt x="377" y="39"/>
                    <a:pt x="378" y="40"/>
                  </a:cubicBezTo>
                  <a:cubicBezTo>
                    <a:pt x="378" y="40"/>
                    <a:pt x="377" y="39"/>
                    <a:pt x="376" y="39"/>
                  </a:cubicBezTo>
                  <a:cubicBezTo>
                    <a:pt x="376" y="38"/>
                    <a:pt x="373" y="36"/>
                    <a:pt x="376" y="38"/>
                  </a:cubicBezTo>
                  <a:cubicBezTo>
                    <a:pt x="377" y="39"/>
                    <a:pt x="378" y="38"/>
                    <a:pt x="379" y="39"/>
                  </a:cubicBezTo>
                  <a:cubicBezTo>
                    <a:pt x="382" y="41"/>
                    <a:pt x="380" y="39"/>
                    <a:pt x="383" y="41"/>
                  </a:cubicBezTo>
                  <a:cubicBezTo>
                    <a:pt x="383" y="41"/>
                    <a:pt x="384" y="41"/>
                    <a:pt x="385" y="42"/>
                  </a:cubicBezTo>
                  <a:cubicBezTo>
                    <a:pt x="384" y="41"/>
                    <a:pt x="387" y="43"/>
                    <a:pt x="387" y="43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8" y="44"/>
                    <a:pt x="384" y="41"/>
                    <a:pt x="388" y="43"/>
                  </a:cubicBezTo>
                  <a:cubicBezTo>
                    <a:pt x="388" y="43"/>
                    <a:pt x="392" y="46"/>
                    <a:pt x="392" y="46"/>
                  </a:cubicBezTo>
                  <a:cubicBezTo>
                    <a:pt x="392" y="46"/>
                    <a:pt x="394" y="47"/>
                    <a:pt x="395" y="48"/>
                  </a:cubicBezTo>
                  <a:cubicBezTo>
                    <a:pt x="395" y="48"/>
                    <a:pt x="396" y="48"/>
                    <a:pt x="396" y="49"/>
                  </a:cubicBezTo>
                  <a:cubicBezTo>
                    <a:pt x="398" y="50"/>
                    <a:pt x="399" y="51"/>
                    <a:pt x="400" y="52"/>
                  </a:cubicBezTo>
                  <a:cubicBezTo>
                    <a:pt x="400" y="52"/>
                    <a:pt x="401" y="52"/>
                    <a:pt x="402" y="52"/>
                  </a:cubicBezTo>
                  <a:cubicBezTo>
                    <a:pt x="402" y="53"/>
                    <a:pt x="403" y="53"/>
                    <a:pt x="403" y="53"/>
                  </a:cubicBezTo>
                  <a:cubicBezTo>
                    <a:pt x="403" y="53"/>
                    <a:pt x="405" y="55"/>
                    <a:pt x="405" y="55"/>
                  </a:cubicBezTo>
                  <a:cubicBezTo>
                    <a:pt x="406" y="55"/>
                    <a:pt x="408" y="57"/>
                    <a:pt x="408" y="57"/>
                  </a:cubicBezTo>
                  <a:cubicBezTo>
                    <a:pt x="408" y="57"/>
                    <a:pt x="409" y="58"/>
                    <a:pt x="409" y="58"/>
                  </a:cubicBezTo>
                  <a:cubicBezTo>
                    <a:pt x="409" y="58"/>
                    <a:pt x="410" y="59"/>
                    <a:pt x="410" y="59"/>
                  </a:cubicBezTo>
                  <a:cubicBezTo>
                    <a:pt x="411" y="59"/>
                    <a:pt x="410" y="59"/>
                    <a:pt x="410" y="59"/>
                  </a:cubicBezTo>
                  <a:cubicBezTo>
                    <a:pt x="411" y="60"/>
                    <a:pt x="410" y="59"/>
                    <a:pt x="411" y="60"/>
                  </a:cubicBezTo>
                  <a:cubicBezTo>
                    <a:pt x="412" y="61"/>
                    <a:pt x="410" y="59"/>
                    <a:pt x="412" y="60"/>
                  </a:cubicBezTo>
                  <a:cubicBezTo>
                    <a:pt x="411" y="60"/>
                    <a:pt x="413" y="61"/>
                    <a:pt x="413" y="61"/>
                  </a:cubicBezTo>
                  <a:cubicBezTo>
                    <a:pt x="413" y="61"/>
                    <a:pt x="413" y="62"/>
                    <a:pt x="414" y="62"/>
                  </a:cubicBezTo>
                  <a:cubicBezTo>
                    <a:pt x="414" y="62"/>
                    <a:pt x="415" y="63"/>
                    <a:pt x="415" y="63"/>
                  </a:cubicBezTo>
                  <a:cubicBezTo>
                    <a:pt x="417" y="65"/>
                    <a:pt x="416" y="64"/>
                    <a:pt x="415" y="63"/>
                  </a:cubicBezTo>
                  <a:cubicBezTo>
                    <a:pt x="414" y="62"/>
                    <a:pt x="416" y="64"/>
                    <a:pt x="417" y="64"/>
                  </a:cubicBezTo>
                  <a:cubicBezTo>
                    <a:pt x="417" y="64"/>
                    <a:pt x="418" y="65"/>
                    <a:pt x="419" y="66"/>
                  </a:cubicBezTo>
                  <a:cubicBezTo>
                    <a:pt x="419" y="66"/>
                    <a:pt x="422" y="69"/>
                    <a:pt x="421" y="68"/>
                  </a:cubicBezTo>
                  <a:cubicBezTo>
                    <a:pt x="421" y="68"/>
                    <a:pt x="423" y="70"/>
                    <a:pt x="422" y="69"/>
                  </a:cubicBezTo>
                  <a:cubicBezTo>
                    <a:pt x="422" y="69"/>
                    <a:pt x="422" y="69"/>
                    <a:pt x="422" y="69"/>
                  </a:cubicBezTo>
                  <a:cubicBezTo>
                    <a:pt x="422" y="69"/>
                    <a:pt x="422" y="69"/>
                    <a:pt x="422" y="69"/>
                  </a:cubicBezTo>
                  <a:close/>
                  <a:moveTo>
                    <a:pt x="493" y="223"/>
                  </a:moveTo>
                  <a:cubicBezTo>
                    <a:pt x="493" y="223"/>
                    <a:pt x="493" y="223"/>
                    <a:pt x="493" y="223"/>
                  </a:cubicBezTo>
                  <a:cubicBezTo>
                    <a:pt x="493" y="223"/>
                    <a:pt x="493" y="223"/>
                    <a:pt x="493" y="223"/>
                  </a:cubicBezTo>
                  <a:cubicBezTo>
                    <a:pt x="493" y="223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4" y="225"/>
                    <a:pt x="494" y="225"/>
                  </a:cubicBezTo>
                  <a:cubicBezTo>
                    <a:pt x="494" y="225"/>
                    <a:pt x="494" y="225"/>
                    <a:pt x="494" y="225"/>
                  </a:cubicBezTo>
                  <a:cubicBezTo>
                    <a:pt x="494" y="226"/>
                    <a:pt x="494" y="226"/>
                    <a:pt x="494" y="226"/>
                  </a:cubicBezTo>
                  <a:cubicBezTo>
                    <a:pt x="494" y="226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8"/>
                    <a:pt x="494" y="227"/>
                  </a:cubicBezTo>
                  <a:cubicBezTo>
                    <a:pt x="494" y="227"/>
                    <a:pt x="494" y="228"/>
                    <a:pt x="494" y="228"/>
                  </a:cubicBezTo>
                  <a:cubicBezTo>
                    <a:pt x="494" y="228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7"/>
                    <a:pt x="494" y="227"/>
                    <a:pt x="494" y="227"/>
                  </a:cubicBezTo>
                  <a:cubicBezTo>
                    <a:pt x="494" y="226"/>
                    <a:pt x="494" y="226"/>
                    <a:pt x="494" y="226"/>
                  </a:cubicBezTo>
                  <a:cubicBezTo>
                    <a:pt x="494" y="226"/>
                    <a:pt x="494" y="226"/>
                    <a:pt x="494" y="226"/>
                  </a:cubicBezTo>
                  <a:cubicBezTo>
                    <a:pt x="494" y="226"/>
                    <a:pt x="494" y="225"/>
                    <a:pt x="494" y="225"/>
                  </a:cubicBezTo>
                  <a:cubicBezTo>
                    <a:pt x="494" y="225"/>
                    <a:pt x="494" y="225"/>
                    <a:pt x="494" y="225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4"/>
                    <a:pt x="493" y="224"/>
                    <a:pt x="493" y="224"/>
                  </a:cubicBezTo>
                  <a:cubicBezTo>
                    <a:pt x="493" y="223"/>
                    <a:pt x="493" y="223"/>
                    <a:pt x="493" y="223"/>
                  </a:cubicBezTo>
                  <a:close/>
                  <a:moveTo>
                    <a:pt x="490" y="291"/>
                  </a:moveTo>
                  <a:cubicBezTo>
                    <a:pt x="490" y="291"/>
                    <a:pt x="490" y="291"/>
                    <a:pt x="490" y="291"/>
                  </a:cubicBezTo>
                  <a:cubicBezTo>
                    <a:pt x="490" y="291"/>
                    <a:pt x="490" y="291"/>
                    <a:pt x="490" y="291"/>
                  </a:cubicBezTo>
                  <a:cubicBezTo>
                    <a:pt x="490" y="291"/>
                    <a:pt x="490" y="291"/>
                    <a:pt x="490" y="291"/>
                  </a:cubicBezTo>
                  <a:cubicBezTo>
                    <a:pt x="490" y="291"/>
                    <a:pt x="490" y="291"/>
                    <a:pt x="490" y="292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90" y="292"/>
                    <a:pt x="490" y="291"/>
                    <a:pt x="490" y="291"/>
                  </a:cubicBezTo>
                  <a:close/>
                  <a:moveTo>
                    <a:pt x="489" y="294"/>
                  </a:moveTo>
                  <a:cubicBezTo>
                    <a:pt x="489" y="294"/>
                    <a:pt x="489" y="294"/>
                    <a:pt x="489" y="294"/>
                  </a:cubicBezTo>
                  <a:cubicBezTo>
                    <a:pt x="489" y="294"/>
                    <a:pt x="490" y="292"/>
                    <a:pt x="490" y="292"/>
                  </a:cubicBezTo>
                  <a:cubicBezTo>
                    <a:pt x="490" y="290"/>
                    <a:pt x="490" y="291"/>
                    <a:pt x="490" y="291"/>
                  </a:cubicBezTo>
                  <a:cubicBezTo>
                    <a:pt x="490" y="289"/>
                    <a:pt x="491" y="286"/>
                    <a:pt x="491" y="287"/>
                  </a:cubicBezTo>
                  <a:cubicBezTo>
                    <a:pt x="491" y="286"/>
                    <a:pt x="491" y="286"/>
                    <a:pt x="491" y="285"/>
                  </a:cubicBezTo>
                  <a:cubicBezTo>
                    <a:pt x="491" y="285"/>
                    <a:pt x="491" y="282"/>
                    <a:pt x="491" y="283"/>
                  </a:cubicBezTo>
                  <a:cubicBezTo>
                    <a:pt x="491" y="282"/>
                    <a:pt x="491" y="282"/>
                    <a:pt x="491" y="282"/>
                  </a:cubicBezTo>
                  <a:cubicBezTo>
                    <a:pt x="491" y="282"/>
                    <a:pt x="491" y="280"/>
                    <a:pt x="491" y="280"/>
                  </a:cubicBezTo>
                  <a:cubicBezTo>
                    <a:pt x="491" y="280"/>
                    <a:pt x="491" y="279"/>
                    <a:pt x="491" y="279"/>
                  </a:cubicBezTo>
                  <a:cubicBezTo>
                    <a:pt x="491" y="279"/>
                    <a:pt x="491" y="279"/>
                    <a:pt x="491" y="279"/>
                  </a:cubicBezTo>
                  <a:cubicBezTo>
                    <a:pt x="491" y="278"/>
                    <a:pt x="492" y="275"/>
                    <a:pt x="491" y="275"/>
                  </a:cubicBezTo>
                  <a:cubicBezTo>
                    <a:pt x="491" y="275"/>
                    <a:pt x="491" y="275"/>
                    <a:pt x="491" y="275"/>
                  </a:cubicBezTo>
                  <a:cubicBezTo>
                    <a:pt x="491" y="275"/>
                    <a:pt x="491" y="276"/>
                    <a:pt x="491" y="275"/>
                  </a:cubicBezTo>
                  <a:cubicBezTo>
                    <a:pt x="491" y="275"/>
                    <a:pt x="491" y="274"/>
                    <a:pt x="491" y="274"/>
                  </a:cubicBezTo>
                  <a:cubicBezTo>
                    <a:pt x="491" y="274"/>
                    <a:pt x="490" y="276"/>
                    <a:pt x="491" y="277"/>
                  </a:cubicBezTo>
                  <a:cubicBezTo>
                    <a:pt x="491" y="277"/>
                    <a:pt x="491" y="280"/>
                    <a:pt x="491" y="280"/>
                  </a:cubicBezTo>
                  <a:cubicBezTo>
                    <a:pt x="491" y="281"/>
                    <a:pt x="491" y="280"/>
                    <a:pt x="491" y="282"/>
                  </a:cubicBezTo>
                  <a:cubicBezTo>
                    <a:pt x="491" y="282"/>
                    <a:pt x="490" y="285"/>
                    <a:pt x="490" y="285"/>
                  </a:cubicBezTo>
                  <a:cubicBezTo>
                    <a:pt x="490" y="286"/>
                    <a:pt x="490" y="286"/>
                    <a:pt x="490" y="288"/>
                  </a:cubicBezTo>
                  <a:cubicBezTo>
                    <a:pt x="490" y="288"/>
                    <a:pt x="489" y="292"/>
                    <a:pt x="489" y="291"/>
                  </a:cubicBezTo>
                  <a:cubicBezTo>
                    <a:pt x="489" y="291"/>
                    <a:pt x="489" y="293"/>
                    <a:pt x="489" y="294"/>
                  </a:cubicBezTo>
                  <a:cubicBezTo>
                    <a:pt x="489" y="295"/>
                    <a:pt x="488" y="298"/>
                    <a:pt x="488" y="298"/>
                  </a:cubicBezTo>
                  <a:cubicBezTo>
                    <a:pt x="488" y="298"/>
                    <a:pt x="488" y="299"/>
                    <a:pt x="488" y="300"/>
                  </a:cubicBezTo>
                  <a:cubicBezTo>
                    <a:pt x="488" y="300"/>
                    <a:pt x="488" y="301"/>
                    <a:pt x="488" y="301"/>
                  </a:cubicBezTo>
                  <a:cubicBezTo>
                    <a:pt x="488" y="301"/>
                    <a:pt x="487" y="303"/>
                    <a:pt x="487" y="303"/>
                  </a:cubicBezTo>
                  <a:cubicBezTo>
                    <a:pt x="487" y="303"/>
                    <a:pt x="487" y="303"/>
                    <a:pt x="487" y="303"/>
                  </a:cubicBezTo>
                  <a:cubicBezTo>
                    <a:pt x="488" y="300"/>
                    <a:pt x="489" y="297"/>
                    <a:pt x="489" y="294"/>
                  </a:cubicBezTo>
                  <a:close/>
                  <a:moveTo>
                    <a:pt x="481" y="277"/>
                  </a:moveTo>
                  <a:cubicBezTo>
                    <a:pt x="480" y="277"/>
                    <a:pt x="480" y="277"/>
                    <a:pt x="480" y="278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80"/>
                    <a:pt x="480" y="280"/>
                    <a:pt x="480" y="280"/>
                  </a:cubicBezTo>
                  <a:cubicBezTo>
                    <a:pt x="480" y="280"/>
                    <a:pt x="480" y="280"/>
                    <a:pt x="480" y="281"/>
                  </a:cubicBezTo>
                  <a:cubicBezTo>
                    <a:pt x="479" y="281"/>
                    <a:pt x="479" y="282"/>
                    <a:pt x="479" y="282"/>
                  </a:cubicBezTo>
                  <a:cubicBezTo>
                    <a:pt x="479" y="282"/>
                    <a:pt x="479" y="283"/>
                    <a:pt x="479" y="283"/>
                  </a:cubicBezTo>
                  <a:cubicBezTo>
                    <a:pt x="479" y="283"/>
                    <a:pt x="479" y="284"/>
                    <a:pt x="479" y="283"/>
                  </a:cubicBezTo>
                  <a:cubicBezTo>
                    <a:pt x="479" y="283"/>
                    <a:pt x="479" y="284"/>
                    <a:pt x="479" y="283"/>
                  </a:cubicBezTo>
                  <a:cubicBezTo>
                    <a:pt x="479" y="283"/>
                    <a:pt x="479" y="283"/>
                    <a:pt x="479" y="283"/>
                  </a:cubicBezTo>
                  <a:cubicBezTo>
                    <a:pt x="479" y="283"/>
                    <a:pt x="479" y="283"/>
                    <a:pt x="479" y="283"/>
                  </a:cubicBezTo>
                  <a:cubicBezTo>
                    <a:pt x="479" y="284"/>
                    <a:pt x="479" y="284"/>
                    <a:pt x="479" y="284"/>
                  </a:cubicBezTo>
                  <a:cubicBezTo>
                    <a:pt x="479" y="285"/>
                    <a:pt x="479" y="285"/>
                    <a:pt x="479" y="285"/>
                  </a:cubicBezTo>
                  <a:cubicBezTo>
                    <a:pt x="479" y="285"/>
                    <a:pt x="479" y="285"/>
                    <a:pt x="479" y="285"/>
                  </a:cubicBezTo>
                  <a:cubicBezTo>
                    <a:pt x="479" y="286"/>
                    <a:pt x="479" y="286"/>
                    <a:pt x="479" y="286"/>
                  </a:cubicBezTo>
                  <a:cubicBezTo>
                    <a:pt x="479" y="286"/>
                    <a:pt x="479" y="287"/>
                    <a:pt x="479" y="287"/>
                  </a:cubicBezTo>
                  <a:cubicBezTo>
                    <a:pt x="479" y="287"/>
                    <a:pt x="479" y="287"/>
                    <a:pt x="479" y="287"/>
                  </a:cubicBezTo>
                  <a:cubicBezTo>
                    <a:pt x="479" y="287"/>
                    <a:pt x="479" y="288"/>
                    <a:pt x="479" y="288"/>
                  </a:cubicBezTo>
                  <a:cubicBezTo>
                    <a:pt x="479" y="289"/>
                    <a:pt x="479" y="289"/>
                    <a:pt x="479" y="289"/>
                  </a:cubicBezTo>
                  <a:cubicBezTo>
                    <a:pt x="479" y="289"/>
                    <a:pt x="479" y="290"/>
                    <a:pt x="479" y="290"/>
                  </a:cubicBezTo>
                  <a:cubicBezTo>
                    <a:pt x="479" y="290"/>
                    <a:pt x="479" y="290"/>
                    <a:pt x="479" y="290"/>
                  </a:cubicBezTo>
                  <a:cubicBezTo>
                    <a:pt x="479" y="290"/>
                    <a:pt x="479" y="290"/>
                    <a:pt x="479" y="290"/>
                  </a:cubicBezTo>
                  <a:cubicBezTo>
                    <a:pt x="479" y="290"/>
                    <a:pt x="479" y="290"/>
                    <a:pt x="479" y="289"/>
                  </a:cubicBezTo>
                  <a:cubicBezTo>
                    <a:pt x="480" y="289"/>
                    <a:pt x="480" y="288"/>
                    <a:pt x="480" y="288"/>
                  </a:cubicBezTo>
                  <a:cubicBezTo>
                    <a:pt x="480" y="287"/>
                    <a:pt x="480" y="287"/>
                    <a:pt x="480" y="287"/>
                  </a:cubicBezTo>
                  <a:cubicBezTo>
                    <a:pt x="480" y="287"/>
                    <a:pt x="481" y="287"/>
                    <a:pt x="481" y="287"/>
                  </a:cubicBezTo>
                  <a:cubicBezTo>
                    <a:pt x="481" y="287"/>
                    <a:pt x="481" y="287"/>
                    <a:pt x="481" y="286"/>
                  </a:cubicBezTo>
                  <a:cubicBezTo>
                    <a:pt x="481" y="286"/>
                    <a:pt x="481" y="285"/>
                    <a:pt x="481" y="285"/>
                  </a:cubicBezTo>
                  <a:cubicBezTo>
                    <a:pt x="481" y="284"/>
                    <a:pt x="481" y="284"/>
                    <a:pt x="481" y="284"/>
                  </a:cubicBezTo>
                  <a:cubicBezTo>
                    <a:pt x="481" y="283"/>
                    <a:pt x="481" y="284"/>
                    <a:pt x="481" y="283"/>
                  </a:cubicBezTo>
                  <a:cubicBezTo>
                    <a:pt x="481" y="283"/>
                    <a:pt x="481" y="282"/>
                    <a:pt x="481" y="282"/>
                  </a:cubicBezTo>
                  <a:cubicBezTo>
                    <a:pt x="481" y="282"/>
                    <a:pt x="481" y="281"/>
                    <a:pt x="481" y="281"/>
                  </a:cubicBezTo>
                  <a:cubicBezTo>
                    <a:pt x="481" y="281"/>
                    <a:pt x="481" y="280"/>
                    <a:pt x="481" y="280"/>
                  </a:cubicBezTo>
                  <a:cubicBezTo>
                    <a:pt x="481" y="280"/>
                    <a:pt x="481" y="278"/>
                    <a:pt x="481" y="278"/>
                  </a:cubicBezTo>
                  <a:cubicBezTo>
                    <a:pt x="481" y="278"/>
                    <a:pt x="481" y="277"/>
                    <a:pt x="481" y="277"/>
                  </a:cubicBezTo>
                  <a:cubicBezTo>
                    <a:pt x="481" y="277"/>
                    <a:pt x="481" y="277"/>
                    <a:pt x="481" y="277"/>
                  </a:cubicBezTo>
                  <a:cubicBezTo>
                    <a:pt x="481" y="277"/>
                    <a:pt x="481" y="277"/>
                    <a:pt x="481" y="277"/>
                  </a:cubicBezTo>
                  <a:close/>
                  <a:moveTo>
                    <a:pt x="490" y="287"/>
                  </a:moveTo>
                  <a:cubicBezTo>
                    <a:pt x="490" y="287"/>
                    <a:pt x="490" y="286"/>
                    <a:pt x="490" y="287"/>
                  </a:cubicBezTo>
                  <a:cubicBezTo>
                    <a:pt x="490" y="286"/>
                    <a:pt x="490" y="286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9"/>
                    <a:pt x="490" y="288"/>
                    <a:pt x="490" y="289"/>
                  </a:cubicBezTo>
                  <a:cubicBezTo>
                    <a:pt x="490" y="289"/>
                    <a:pt x="490" y="289"/>
                    <a:pt x="489" y="289"/>
                  </a:cubicBezTo>
                  <a:cubicBezTo>
                    <a:pt x="490" y="289"/>
                    <a:pt x="490" y="289"/>
                    <a:pt x="490" y="289"/>
                  </a:cubicBezTo>
                  <a:cubicBezTo>
                    <a:pt x="489" y="289"/>
                    <a:pt x="489" y="289"/>
                    <a:pt x="489" y="289"/>
                  </a:cubicBezTo>
                  <a:cubicBezTo>
                    <a:pt x="489" y="290"/>
                    <a:pt x="489" y="290"/>
                    <a:pt x="489" y="290"/>
                  </a:cubicBezTo>
                  <a:cubicBezTo>
                    <a:pt x="489" y="290"/>
                    <a:pt x="489" y="290"/>
                    <a:pt x="489" y="290"/>
                  </a:cubicBezTo>
                  <a:cubicBezTo>
                    <a:pt x="489" y="290"/>
                    <a:pt x="489" y="290"/>
                    <a:pt x="489" y="290"/>
                  </a:cubicBezTo>
                  <a:cubicBezTo>
                    <a:pt x="489" y="290"/>
                    <a:pt x="489" y="290"/>
                    <a:pt x="489" y="290"/>
                  </a:cubicBezTo>
                  <a:cubicBezTo>
                    <a:pt x="489" y="290"/>
                    <a:pt x="489" y="290"/>
                    <a:pt x="489" y="290"/>
                  </a:cubicBezTo>
                  <a:cubicBezTo>
                    <a:pt x="489" y="290"/>
                    <a:pt x="489" y="289"/>
                    <a:pt x="490" y="289"/>
                  </a:cubicBezTo>
                  <a:cubicBezTo>
                    <a:pt x="490" y="289"/>
                    <a:pt x="490" y="289"/>
                    <a:pt x="490" y="289"/>
                  </a:cubicBezTo>
                  <a:cubicBezTo>
                    <a:pt x="490" y="289"/>
                    <a:pt x="490" y="289"/>
                    <a:pt x="490" y="289"/>
                  </a:cubicBezTo>
                  <a:cubicBezTo>
                    <a:pt x="490" y="289"/>
                    <a:pt x="490" y="289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ubicBezTo>
                    <a:pt x="490" y="287"/>
                    <a:pt x="490" y="287"/>
                    <a:pt x="490" y="287"/>
                  </a:cubicBezTo>
                  <a:close/>
                  <a:moveTo>
                    <a:pt x="385" y="41"/>
                  </a:moveTo>
                  <a:cubicBezTo>
                    <a:pt x="384" y="40"/>
                    <a:pt x="384" y="40"/>
                    <a:pt x="384" y="40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382" y="39"/>
                    <a:pt x="381" y="39"/>
                    <a:pt x="381" y="39"/>
                  </a:cubicBezTo>
                  <a:cubicBezTo>
                    <a:pt x="381" y="39"/>
                    <a:pt x="381" y="38"/>
                    <a:pt x="381" y="38"/>
                  </a:cubicBezTo>
                  <a:cubicBezTo>
                    <a:pt x="381" y="38"/>
                    <a:pt x="381" y="38"/>
                    <a:pt x="381" y="38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80" y="38"/>
                    <a:pt x="380" y="38"/>
                    <a:pt x="380" y="39"/>
                  </a:cubicBezTo>
                  <a:cubicBezTo>
                    <a:pt x="380" y="39"/>
                    <a:pt x="381" y="39"/>
                    <a:pt x="381" y="39"/>
                  </a:cubicBezTo>
                  <a:cubicBezTo>
                    <a:pt x="382" y="39"/>
                    <a:pt x="382" y="40"/>
                    <a:pt x="382" y="40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4" y="40"/>
                    <a:pt x="384" y="41"/>
                    <a:pt x="384" y="41"/>
                  </a:cubicBezTo>
                  <a:cubicBezTo>
                    <a:pt x="384" y="41"/>
                    <a:pt x="384" y="41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41"/>
                    <a:pt x="385" y="41"/>
                    <a:pt x="385" y="42"/>
                  </a:cubicBezTo>
                  <a:cubicBezTo>
                    <a:pt x="385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7" y="42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6" y="42"/>
                    <a:pt x="386" y="42"/>
                    <a:pt x="386" y="41"/>
                  </a:cubicBezTo>
                  <a:cubicBezTo>
                    <a:pt x="385" y="41"/>
                    <a:pt x="385" y="41"/>
                    <a:pt x="385" y="41"/>
                  </a:cubicBezTo>
                  <a:close/>
                  <a:moveTo>
                    <a:pt x="374" y="35"/>
                  </a:moveTo>
                  <a:cubicBezTo>
                    <a:pt x="374" y="35"/>
                    <a:pt x="374" y="35"/>
                    <a:pt x="374" y="35"/>
                  </a:cubicBezTo>
                  <a:cubicBezTo>
                    <a:pt x="374" y="35"/>
                    <a:pt x="373" y="35"/>
                    <a:pt x="373" y="35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3" y="34"/>
                    <a:pt x="372" y="34"/>
                    <a:pt x="372" y="34"/>
                  </a:cubicBezTo>
                  <a:cubicBezTo>
                    <a:pt x="372" y="34"/>
                    <a:pt x="372" y="34"/>
                    <a:pt x="372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71" y="33"/>
                    <a:pt x="371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33"/>
                    <a:pt x="370" y="33"/>
                    <a:pt x="370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71" y="34"/>
                    <a:pt x="372" y="34"/>
                  </a:cubicBezTo>
                  <a:cubicBezTo>
                    <a:pt x="372" y="34"/>
                    <a:pt x="372" y="34"/>
                    <a:pt x="372" y="34"/>
                  </a:cubicBezTo>
                  <a:cubicBezTo>
                    <a:pt x="372" y="34"/>
                    <a:pt x="372" y="34"/>
                    <a:pt x="372" y="34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5"/>
                    <a:pt x="375" y="36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6"/>
                    <a:pt x="376" y="36"/>
                    <a:pt x="376" y="36"/>
                  </a:cubicBezTo>
                  <a:cubicBezTo>
                    <a:pt x="376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8" y="37"/>
                    <a:pt x="377" y="37"/>
                    <a:pt x="377" y="37"/>
                  </a:cubicBezTo>
                  <a:cubicBezTo>
                    <a:pt x="377" y="37"/>
                    <a:pt x="377" y="36"/>
                    <a:pt x="376" y="36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6" y="36"/>
                    <a:pt x="375" y="35"/>
                    <a:pt x="375" y="35"/>
                  </a:cubicBezTo>
                  <a:cubicBezTo>
                    <a:pt x="375" y="35"/>
                    <a:pt x="375" y="35"/>
                    <a:pt x="374" y="35"/>
                  </a:cubicBezTo>
                  <a:cubicBezTo>
                    <a:pt x="374" y="35"/>
                    <a:pt x="374" y="35"/>
                    <a:pt x="374" y="35"/>
                  </a:cubicBezTo>
                  <a:close/>
                  <a:moveTo>
                    <a:pt x="367" y="31"/>
                  </a:moveTo>
                  <a:cubicBezTo>
                    <a:pt x="366" y="31"/>
                    <a:pt x="366" y="31"/>
                    <a:pt x="366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6" y="31"/>
                    <a:pt x="365" y="31"/>
                    <a:pt x="365" y="31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5" y="31"/>
                    <a:pt x="366" y="31"/>
                    <a:pt x="366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2"/>
                  </a:cubicBezTo>
                  <a:cubicBezTo>
                    <a:pt x="367" y="32"/>
                    <a:pt x="367" y="32"/>
                    <a:pt x="367" y="32"/>
                  </a:cubicBezTo>
                  <a:cubicBezTo>
                    <a:pt x="367" y="32"/>
                    <a:pt x="367" y="32"/>
                    <a:pt x="367" y="32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8" y="32"/>
                    <a:pt x="368" y="32"/>
                    <a:pt x="369" y="33"/>
                  </a:cubicBezTo>
                  <a:cubicBezTo>
                    <a:pt x="369" y="32"/>
                    <a:pt x="369" y="33"/>
                    <a:pt x="369" y="33"/>
                  </a:cubicBezTo>
                  <a:cubicBezTo>
                    <a:pt x="369" y="33"/>
                    <a:pt x="370" y="33"/>
                    <a:pt x="370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33"/>
                    <a:pt x="370" y="33"/>
                    <a:pt x="371" y="33"/>
                  </a:cubicBezTo>
                  <a:cubicBezTo>
                    <a:pt x="371" y="33"/>
                    <a:pt x="370" y="33"/>
                    <a:pt x="371" y="33"/>
                  </a:cubicBezTo>
                  <a:cubicBezTo>
                    <a:pt x="370" y="33"/>
                    <a:pt x="371" y="33"/>
                    <a:pt x="370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9" y="32"/>
                    <a:pt x="369" y="32"/>
                    <a:pt x="368" y="32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2"/>
                    <a:pt x="367" y="31"/>
                    <a:pt x="367" y="31"/>
                  </a:cubicBezTo>
                  <a:cubicBezTo>
                    <a:pt x="367" y="31"/>
                    <a:pt x="367" y="31"/>
                    <a:pt x="367" y="31"/>
                  </a:cubicBezTo>
                  <a:close/>
                  <a:moveTo>
                    <a:pt x="342" y="25"/>
                  </a:moveTo>
                  <a:cubicBezTo>
                    <a:pt x="341" y="25"/>
                    <a:pt x="339" y="24"/>
                    <a:pt x="339" y="24"/>
                  </a:cubicBezTo>
                  <a:cubicBezTo>
                    <a:pt x="339" y="24"/>
                    <a:pt x="338" y="24"/>
                    <a:pt x="338" y="24"/>
                  </a:cubicBezTo>
                  <a:cubicBezTo>
                    <a:pt x="338" y="24"/>
                    <a:pt x="337" y="24"/>
                    <a:pt x="337" y="24"/>
                  </a:cubicBezTo>
                  <a:cubicBezTo>
                    <a:pt x="336" y="24"/>
                    <a:pt x="336" y="24"/>
                    <a:pt x="335" y="23"/>
                  </a:cubicBezTo>
                  <a:cubicBezTo>
                    <a:pt x="335" y="23"/>
                    <a:pt x="333" y="23"/>
                    <a:pt x="333" y="23"/>
                  </a:cubicBezTo>
                  <a:cubicBezTo>
                    <a:pt x="332" y="23"/>
                    <a:pt x="332" y="23"/>
                    <a:pt x="331" y="23"/>
                  </a:cubicBezTo>
                  <a:cubicBezTo>
                    <a:pt x="331" y="23"/>
                    <a:pt x="331" y="23"/>
                    <a:pt x="330" y="23"/>
                  </a:cubicBezTo>
                  <a:cubicBezTo>
                    <a:pt x="329" y="22"/>
                    <a:pt x="329" y="23"/>
                    <a:pt x="328" y="23"/>
                  </a:cubicBezTo>
                  <a:cubicBezTo>
                    <a:pt x="327" y="23"/>
                    <a:pt x="326" y="23"/>
                    <a:pt x="327" y="23"/>
                  </a:cubicBezTo>
                  <a:cubicBezTo>
                    <a:pt x="327" y="23"/>
                    <a:pt x="327" y="23"/>
                    <a:pt x="328" y="24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8" y="24"/>
                    <a:pt x="329" y="24"/>
                    <a:pt x="329" y="24"/>
                  </a:cubicBezTo>
                  <a:cubicBezTo>
                    <a:pt x="329" y="25"/>
                    <a:pt x="330" y="24"/>
                    <a:pt x="330" y="25"/>
                  </a:cubicBezTo>
                  <a:cubicBezTo>
                    <a:pt x="331" y="25"/>
                    <a:pt x="332" y="25"/>
                    <a:pt x="332" y="25"/>
                  </a:cubicBezTo>
                  <a:cubicBezTo>
                    <a:pt x="332" y="25"/>
                    <a:pt x="332" y="25"/>
                    <a:pt x="333" y="25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5"/>
                    <a:pt x="334" y="25"/>
                    <a:pt x="334" y="25"/>
                  </a:cubicBezTo>
                  <a:cubicBezTo>
                    <a:pt x="334" y="25"/>
                    <a:pt x="334" y="24"/>
                    <a:pt x="335" y="24"/>
                  </a:cubicBezTo>
                  <a:cubicBezTo>
                    <a:pt x="334" y="24"/>
                    <a:pt x="335" y="24"/>
                    <a:pt x="335" y="24"/>
                  </a:cubicBezTo>
                  <a:cubicBezTo>
                    <a:pt x="335" y="24"/>
                    <a:pt x="335" y="24"/>
                    <a:pt x="335" y="24"/>
                  </a:cubicBezTo>
                  <a:cubicBezTo>
                    <a:pt x="340" y="25"/>
                    <a:pt x="340" y="25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2" y="25"/>
                    <a:pt x="342" y="25"/>
                    <a:pt x="342" y="25"/>
                  </a:cubicBezTo>
                  <a:cubicBezTo>
                    <a:pt x="342" y="25"/>
                    <a:pt x="342" y="25"/>
                    <a:pt x="342" y="25"/>
                  </a:cubicBezTo>
                  <a:close/>
                  <a:moveTo>
                    <a:pt x="329" y="25"/>
                  </a:move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8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30" y="26"/>
                    <a:pt x="329" y="25"/>
                    <a:pt x="329" y="25"/>
                  </a:cubicBezTo>
                  <a:cubicBezTo>
                    <a:pt x="329" y="26"/>
                    <a:pt x="329" y="25"/>
                    <a:pt x="329" y="25"/>
                  </a:cubicBezTo>
                  <a:cubicBezTo>
                    <a:pt x="328" y="25"/>
                    <a:pt x="327" y="25"/>
                    <a:pt x="329" y="26"/>
                  </a:cubicBezTo>
                  <a:cubicBezTo>
                    <a:pt x="329" y="26"/>
                    <a:pt x="329" y="26"/>
                    <a:pt x="329" y="26"/>
                  </a:cubicBezTo>
                  <a:cubicBezTo>
                    <a:pt x="329" y="26"/>
                    <a:pt x="329" y="26"/>
                    <a:pt x="329" y="26"/>
                  </a:cubicBezTo>
                  <a:cubicBezTo>
                    <a:pt x="329" y="26"/>
                    <a:pt x="329" y="26"/>
                    <a:pt x="329" y="26"/>
                  </a:cubicBezTo>
                  <a:cubicBezTo>
                    <a:pt x="329" y="26"/>
                    <a:pt x="329" y="26"/>
                    <a:pt x="329" y="27"/>
                  </a:cubicBezTo>
                  <a:cubicBezTo>
                    <a:pt x="329" y="27"/>
                    <a:pt x="330" y="27"/>
                    <a:pt x="330" y="27"/>
                  </a:cubicBezTo>
                  <a:cubicBezTo>
                    <a:pt x="331" y="28"/>
                    <a:pt x="332" y="28"/>
                    <a:pt x="332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3" y="28"/>
                    <a:pt x="333" y="28"/>
                    <a:pt x="333" y="28"/>
                  </a:cubicBezTo>
                  <a:cubicBezTo>
                    <a:pt x="334" y="28"/>
                    <a:pt x="335" y="28"/>
                    <a:pt x="335" y="29"/>
                  </a:cubicBezTo>
                  <a:cubicBezTo>
                    <a:pt x="335" y="29"/>
                    <a:pt x="336" y="29"/>
                    <a:pt x="336" y="30"/>
                  </a:cubicBezTo>
                  <a:cubicBezTo>
                    <a:pt x="337" y="30"/>
                    <a:pt x="338" y="30"/>
                    <a:pt x="338" y="30"/>
                  </a:cubicBezTo>
                  <a:cubicBezTo>
                    <a:pt x="338" y="30"/>
                    <a:pt x="338" y="30"/>
                    <a:pt x="338" y="31"/>
                  </a:cubicBezTo>
                  <a:cubicBezTo>
                    <a:pt x="339" y="31"/>
                    <a:pt x="339" y="31"/>
                    <a:pt x="340" y="31"/>
                  </a:cubicBezTo>
                  <a:cubicBezTo>
                    <a:pt x="340" y="31"/>
                    <a:pt x="341" y="32"/>
                    <a:pt x="341" y="32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2" y="32"/>
                    <a:pt x="342" y="31"/>
                    <a:pt x="342" y="31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1" y="30"/>
                    <a:pt x="340" y="30"/>
                    <a:pt x="339" y="30"/>
                  </a:cubicBezTo>
                  <a:cubicBezTo>
                    <a:pt x="340" y="30"/>
                    <a:pt x="339" y="29"/>
                    <a:pt x="339" y="29"/>
                  </a:cubicBezTo>
                  <a:cubicBezTo>
                    <a:pt x="339" y="29"/>
                    <a:pt x="337" y="29"/>
                    <a:pt x="336" y="28"/>
                  </a:cubicBezTo>
                  <a:cubicBezTo>
                    <a:pt x="336" y="28"/>
                    <a:pt x="335" y="28"/>
                    <a:pt x="334" y="28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3" y="27"/>
                    <a:pt x="333" y="27"/>
                    <a:pt x="333" y="26"/>
                  </a:cubicBezTo>
                  <a:cubicBezTo>
                    <a:pt x="332" y="26"/>
                    <a:pt x="333" y="26"/>
                    <a:pt x="332" y="26"/>
                  </a:cubicBezTo>
                  <a:cubicBezTo>
                    <a:pt x="333" y="26"/>
                    <a:pt x="333" y="26"/>
                    <a:pt x="332" y="26"/>
                  </a:cubicBezTo>
                  <a:cubicBezTo>
                    <a:pt x="332" y="25"/>
                    <a:pt x="332" y="26"/>
                    <a:pt x="332" y="25"/>
                  </a:cubicBezTo>
                  <a:cubicBezTo>
                    <a:pt x="332" y="25"/>
                    <a:pt x="332" y="25"/>
                    <a:pt x="332" y="25"/>
                  </a:cubicBezTo>
                  <a:cubicBezTo>
                    <a:pt x="332" y="25"/>
                    <a:pt x="332" y="25"/>
                    <a:pt x="332" y="25"/>
                  </a:cubicBezTo>
                  <a:cubicBezTo>
                    <a:pt x="332" y="25"/>
                    <a:pt x="332" y="25"/>
                    <a:pt x="332" y="25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1" y="25"/>
                    <a:pt x="331" y="25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30" y="25"/>
                    <a:pt x="330" y="25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lose/>
                  <a:moveTo>
                    <a:pt x="269" y="14"/>
                  </a:move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1" y="14"/>
                    <a:pt x="270" y="14"/>
                  </a:cubicBezTo>
                  <a:cubicBezTo>
                    <a:pt x="271" y="14"/>
                    <a:pt x="271" y="14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5"/>
                    <a:pt x="271" y="15"/>
                    <a:pt x="272" y="15"/>
                  </a:cubicBezTo>
                  <a:cubicBezTo>
                    <a:pt x="272" y="15"/>
                    <a:pt x="271" y="15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3" y="15"/>
                    <a:pt x="272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3" y="15"/>
                  </a:cubicBezTo>
                  <a:cubicBezTo>
                    <a:pt x="273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7" y="16"/>
                    <a:pt x="277" y="15"/>
                    <a:pt x="277" y="16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77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5" y="17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4" y="18"/>
                    <a:pt x="275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3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2" y="18"/>
                    <a:pt x="272" y="18"/>
                    <a:pt x="272" y="18"/>
                  </a:cubicBezTo>
                  <a:cubicBezTo>
                    <a:pt x="272" y="18"/>
                    <a:pt x="272" y="18"/>
                    <a:pt x="272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8"/>
                    <a:pt x="272" y="17"/>
                    <a:pt x="272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2" y="17"/>
                    <a:pt x="272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2" y="17"/>
                  </a:cubicBezTo>
                  <a:cubicBezTo>
                    <a:pt x="272" y="16"/>
                    <a:pt x="273" y="16"/>
                    <a:pt x="273" y="16"/>
                  </a:cubicBezTo>
                  <a:cubicBezTo>
                    <a:pt x="273" y="17"/>
                    <a:pt x="273" y="16"/>
                    <a:pt x="273" y="16"/>
                  </a:cubicBezTo>
                  <a:cubicBezTo>
                    <a:pt x="272" y="16"/>
                    <a:pt x="272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6"/>
                    <a:pt x="271" y="16"/>
                    <a:pt x="271" y="16"/>
                  </a:cubicBezTo>
                  <a:cubicBezTo>
                    <a:pt x="271" y="16"/>
                    <a:pt x="270" y="16"/>
                    <a:pt x="270" y="16"/>
                  </a:cubicBezTo>
                  <a:cubicBezTo>
                    <a:pt x="270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5"/>
                    <a:pt x="268" y="15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8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lose/>
                  <a:moveTo>
                    <a:pt x="279" y="17"/>
                  </a:moveTo>
                  <a:cubicBezTo>
                    <a:pt x="279" y="17"/>
                    <a:pt x="278" y="17"/>
                    <a:pt x="279" y="17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9" y="17"/>
                    <a:pt x="279" y="18"/>
                    <a:pt x="279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79" y="18"/>
                    <a:pt x="280" y="18"/>
                    <a:pt x="281" y="18"/>
                  </a:cubicBezTo>
                  <a:cubicBezTo>
                    <a:pt x="281" y="18"/>
                    <a:pt x="281" y="18"/>
                    <a:pt x="282" y="18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1" y="18"/>
                    <a:pt x="282" y="18"/>
                    <a:pt x="282" y="18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18"/>
                    <a:pt x="282" y="18"/>
                    <a:pt x="281" y="18"/>
                  </a:cubicBezTo>
                  <a:cubicBezTo>
                    <a:pt x="281" y="17"/>
                    <a:pt x="281" y="17"/>
                    <a:pt x="281" y="17"/>
                  </a:cubicBezTo>
                  <a:cubicBezTo>
                    <a:pt x="281" y="17"/>
                    <a:pt x="281" y="17"/>
                    <a:pt x="281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17"/>
                    <a:pt x="279" y="17"/>
                    <a:pt x="279" y="17"/>
                  </a:cubicBezTo>
                  <a:close/>
                  <a:moveTo>
                    <a:pt x="280" y="15"/>
                  </a:moveTo>
                  <a:cubicBezTo>
                    <a:pt x="280" y="15"/>
                    <a:pt x="281" y="15"/>
                    <a:pt x="281" y="1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282" y="15"/>
                    <a:pt x="283" y="15"/>
                    <a:pt x="283" y="15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4" y="15"/>
                    <a:pt x="283" y="15"/>
                    <a:pt x="283" y="15"/>
                  </a:cubicBezTo>
                  <a:cubicBezTo>
                    <a:pt x="283" y="16"/>
                    <a:pt x="283" y="16"/>
                    <a:pt x="282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1" y="16"/>
                    <a:pt x="281" y="16"/>
                    <a:pt x="280" y="16"/>
                  </a:cubicBezTo>
                  <a:cubicBezTo>
                    <a:pt x="280" y="16"/>
                    <a:pt x="280" y="16"/>
                    <a:pt x="279" y="15"/>
                  </a:cubicBezTo>
                  <a:cubicBezTo>
                    <a:pt x="279" y="15"/>
                    <a:pt x="278" y="15"/>
                    <a:pt x="278" y="15"/>
                  </a:cubicBezTo>
                  <a:cubicBezTo>
                    <a:pt x="278" y="15"/>
                    <a:pt x="279" y="15"/>
                    <a:pt x="278" y="15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9" y="15"/>
                    <a:pt x="278" y="15"/>
                    <a:pt x="279" y="15"/>
                  </a:cubicBezTo>
                  <a:cubicBezTo>
                    <a:pt x="279" y="15"/>
                    <a:pt x="279" y="15"/>
                    <a:pt x="279" y="15"/>
                  </a:cubicBezTo>
                  <a:cubicBezTo>
                    <a:pt x="279" y="15"/>
                    <a:pt x="280" y="15"/>
                    <a:pt x="280" y="15"/>
                  </a:cubicBezTo>
                  <a:close/>
                  <a:moveTo>
                    <a:pt x="219" y="44"/>
                  </a:moveTo>
                  <a:cubicBezTo>
                    <a:pt x="218" y="42"/>
                    <a:pt x="214" y="44"/>
                    <a:pt x="214" y="45"/>
                  </a:cubicBezTo>
                  <a:cubicBezTo>
                    <a:pt x="214" y="45"/>
                    <a:pt x="213" y="45"/>
                    <a:pt x="213" y="46"/>
                  </a:cubicBezTo>
                  <a:cubicBezTo>
                    <a:pt x="213" y="46"/>
                    <a:pt x="212" y="46"/>
                    <a:pt x="212" y="47"/>
                  </a:cubicBezTo>
                  <a:cubicBezTo>
                    <a:pt x="210" y="47"/>
                    <a:pt x="212" y="50"/>
                    <a:pt x="211" y="50"/>
                  </a:cubicBezTo>
                  <a:cubicBezTo>
                    <a:pt x="211" y="50"/>
                    <a:pt x="210" y="52"/>
                    <a:pt x="210" y="52"/>
                  </a:cubicBezTo>
                  <a:cubicBezTo>
                    <a:pt x="210" y="53"/>
                    <a:pt x="208" y="54"/>
                    <a:pt x="208" y="54"/>
                  </a:cubicBezTo>
                  <a:cubicBezTo>
                    <a:pt x="211" y="54"/>
                    <a:pt x="211" y="54"/>
                    <a:pt x="213" y="54"/>
                  </a:cubicBezTo>
                  <a:cubicBezTo>
                    <a:pt x="212" y="56"/>
                    <a:pt x="212" y="56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2" y="57"/>
                    <a:pt x="212" y="57"/>
                  </a:cubicBezTo>
                  <a:cubicBezTo>
                    <a:pt x="211" y="59"/>
                    <a:pt x="211" y="59"/>
                    <a:pt x="211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09" y="59"/>
                    <a:pt x="209" y="59"/>
                  </a:cubicBezTo>
                  <a:cubicBezTo>
                    <a:pt x="207" y="60"/>
                    <a:pt x="205" y="63"/>
                    <a:pt x="205" y="63"/>
                  </a:cubicBezTo>
                  <a:cubicBezTo>
                    <a:pt x="205" y="62"/>
                    <a:pt x="203" y="64"/>
                    <a:pt x="203" y="64"/>
                  </a:cubicBezTo>
                  <a:cubicBezTo>
                    <a:pt x="200" y="65"/>
                    <a:pt x="206" y="67"/>
                    <a:pt x="209" y="66"/>
                  </a:cubicBezTo>
                  <a:cubicBezTo>
                    <a:pt x="206" y="68"/>
                    <a:pt x="204" y="68"/>
                    <a:pt x="201" y="69"/>
                  </a:cubicBezTo>
                  <a:cubicBezTo>
                    <a:pt x="198" y="69"/>
                    <a:pt x="197" y="72"/>
                    <a:pt x="202" y="70"/>
                  </a:cubicBezTo>
                  <a:cubicBezTo>
                    <a:pt x="203" y="70"/>
                    <a:pt x="207" y="69"/>
                    <a:pt x="207" y="68"/>
                  </a:cubicBezTo>
                  <a:cubicBezTo>
                    <a:pt x="207" y="70"/>
                    <a:pt x="214" y="69"/>
                    <a:pt x="216" y="69"/>
                  </a:cubicBezTo>
                  <a:cubicBezTo>
                    <a:pt x="218" y="69"/>
                    <a:pt x="219" y="68"/>
                    <a:pt x="219" y="68"/>
                  </a:cubicBezTo>
                  <a:cubicBezTo>
                    <a:pt x="219" y="68"/>
                    <a:pt x="218" y="68"/>
                    <a:pt x="217" y="68"/>
                  </a:cubicBezTo>
                  <a:cubicBezTo>
                    <a:pt x="218" y="67"/>
                    <a:pt x="218" y="67"/>
                    <a:pt x="218" y="67"/>
                  </a:cubicBezTo>
                  <a:cubicBezTo>
                    <a:pt x="218" y="67"/>
                    <a:pt x="218" y="67"/>
                    <a:pt x="218" y="67"/>
                  </a:cubicBezTo>
                  <a:cubicBezTo>
                    <a:pt x="218" y="67"/>
                    <a:pt x="219" y="67"/>
                    <a:pt x="219" y="67"/>
                  </a:cubicBezTo>
                  <a:cubicBezTo>
                    <a:pt x="220" y="67"/>
                    <a:pt x="221" y="66"/>
                    <a:pt x="222" y="66"/>
                  </a:cubicBezTo>
                  <a:cubicBezTo>
                    <a:pt x="222" y="65"/>
                    <a:pt x="225" y="65"/>
                    <a:pt x="223" y="64"/>
                  </a:cubicBezTo>
                  <a:cubicBezTo>
                    <a:pt x="223" y="64"/>
                    <a:pt x="226" y="63"/>
                    <a:pt x="225" y="63"/>
                  </a:cubicBezTo>
                  <a:cubicBezTo>
                    <a:pt x="224" y="62"/>
                    <a:pt x="225" y="63"/>
                    <a:pt x="224" y="62"/>
                  </a:cubicBezTo>
                  <a:cubicBezTo>
                    <a:pt x="224" y="62"/>
                    <a:pt x="223" y="62"/>
                    <a:pt x="223" y="62"/>
                  </a:cubicBezTo>
                  <a:cubicBezTo>
                    <a:pt x="221" y="63"/>
                    <a:pt x="221" y="63"/>
                    <a:pt x="218" y="63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8" y="63"/>
                    <a:pt x="217" y="63"/>
                    <a:pt x="217" y="63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20" y="62"/>
                    <a:pt x="220" y="62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2" y="60"/>
                    <a:pt x="222" y="60"/>
                    <a:pt x="221" y="60"/>
                  </a:cubicBezTo>
                  <a:cubicBezTo>
                    <a:pt x="221" y="60"/>
                    <a:pt x="222" y="60"/>
                    <a:pt x="222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59"/>
                  </a:cubicBezTo>
                  <a:cubicBezTo>
                    <a:pt x="221" y="59"/>
                    <a:pt x="220" y="60"/>
                    <a:pt x="220" y="60"/>
                  </a:cubicBezTo>
                  <a:cubicBezTo>
                    <a:pt x="221" y="58"/>
                    <a:pt x="221" y="58"/>
                    <a:pt x="221" y="56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6"/>
                    <a:pt x="221" y="56"/>
                    <a:pt x="220" y="56"/>
                  </a:cubicBezTo>
                  <a:cubicBezTo>
                    <a:pt x="219" y="56"/>
                    <a:pt x="218" y="56"/>
                    <a:pt x="218" y="55"/>
                  </a:cubicBezTo>
                  <a:cubicBezTo>
                    <a:pt x="218" y="54"/>
                    <a:pt x="219" y="53"/>
                    <a:pt x="218" y="52"/>
                  </a:cubicBezTo>
                  <a:cubicBezTo>
                    <a:pt x="218" y="52"/>
                    <a:pt x="217" y="52"/>
                    <a:pt x="216" y="52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5" y="52"/>
                    <a:pt x="214" y="52"/>
                    <a:pt x="215" y="52"/>
                  </a:cubicBezTo>
                  <a:cubicBezTo>
                    <a:pt x="216" y="51"/>
                    <a:pt x="217" y="51"/>
                    <a:pt x="217" y="51"/>
                  </a:cubicBezTo>
                  <a:cubicBezTo>
                    <a:pt x="217" y="51"/>
                    <a:pt x="218" y="50"/>
                    <a:pt x="218" y="50"/>
                  </a:cubicBezTo>
                  <a:cubicBezTo>
                    <a:pt x="218" y="50"/>
                    <a:pt x="219" y="49"/>
                    <a:pt x="219" y="49"/>
                  </a:cubicBezTo>
                  <a:cubicBezTo>
                    <a:pt x="219" y="49"/>
                    <a:pt x="219" y="49"/>
                    <a:pt x="219" y="48"/>
                  </a:cubicBezTo>
                  <a:cubicBezTo>
                    <a:pt x="219" y="48"/>
                    <a:pt x="220" y="49"/>
                    <a:pt x="220" y="48"/>
                  </a:cubicBezTo>
                  <a:cubicBezTo>
                    <a:pt x="221" y="48"/>
                    <a:pt x="221" y="48"/>
                    <a:pt x="222" y="48"/>
                  </a:cubicBezTo>
                  <a:cubicBezTo>
                    <a:pt x="222" y="48"/>
                    <a:pt x="223" y="47"/>
                    <a:pt x="223" y="47"/>
                  </a:cubicBezTo>
                  <a:cubicBezTo>
                    <a:pt x="223" y="47"/>
                    <a:pt x="224" y="47"/>
                    <a:pt x="223" y="46"/>
                  </a:cubicBezTo>
                  <a:cubicBezTo>
                    <a:pt x="222" y="46"/>
                    <a:pt x="223" y="46"/>
                    <a:pt x="221" y="46"/>
                  </a:cubicBezTo>
                  <a:cubicBezTo>
                    <a:pt x="220" y="46"/>
                    <a:pt x="220" y="46"/>
                    <a:pt x="219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16" y="47"/>
                    <a:pt x="218" y="46"/>
                    <a:pt x="218" y="45"/>
                  </a:cubicBezTo>
                  <a:cubicBezTo>
                    <a:pt x="218" y="45"/>
                    <a:pt x="220" y="44"/>
                    <a:pt x="219" y="44"/>
                  </a:cubicBezTo>
                  <a:close/>
                  <a:moveTo>
                    <a:pt x="199" y="53"/>
                  </a:moveTo>
                  <a:cubicBezTo>
                    <a:pt x="199" y="53"/>
                    <a:pt x="199" y="53"/>
                    <a:pt x="199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7" y="54"/>
                    <a:pt x="196" y="54"/>
                    <a:pt x="196" y="54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5" y="55"/>
                    <a:pt x="196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4" y="55"/>
                    <a:pt x="195" y="55"/>
                    <a:pt x="194" y="56"/>
                  </a:cubicBezTo>
                  <a:cubicBezTo>
                    <a:pt x="194" y="56"/>
                    <a:pt x="194" y="55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3" y="56"/>
                    <a:pt x="194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4" y="57"/>
                    <a:pt x="193" y="57"/>
                  </a:cubicBezTo>
                  <a:cubicBezTo>
                    <a:pt x="192" y="57"/>
                    <a:pt x="193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8"/>
                    <a:pt x="192" y="58"/>
                  </a:cubicBezTo>
                  <a:cubicBezTo>
                    <a:pt x="193" y="58"/>
                    <a:pt x="193" y="58"/>
                    <a:pt x="194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4" y="58"/>
                    <a:pt x="194" y="58"/>
                    <a:pt x="195" y="58"/>
                  </a:cubicBezTo>
                  <a:cubicBezTo>
                    <a:pt x="193" y="58"/>
                    <a:pt x="193" y="58"/>
                    <a:pt x="192" y="59"/>
                  </a:cubicBezTo>
                  <a:cubicBezTo>
                    <a:pt x="192" y="59"/>
                    <a:pt x="192" y="59"/>
                    <a:pt x="192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3" y="60"/>
                    <a:pt x="193" y="60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2" y="60"/>
                    <a:pt x="193" y="61"/>
                    <a:pt x="192" y="61"/>
                  </a:cubicBezTo>
                  <a:cubicBezTo>
                    <a:pt x="192" y="61"/>
                    <a:pt x="190" y="61"/>
                    <a:pt x="190" y="61"/>
                  </a:cubicBezTo>
                  <a:cubicBezTo>
                    <a:pt x="190" y="61"/>
                    <a:pt x="190" y="61"/>
                    <a:pt x="190" y="61"/>
                  </a:cubicBezTo>
                  <a:cubicBezTo>
                    <a:pt x="190" y="61"/>
                    <a:pt x="190" y="61"/>
                    <a:pt x="190" y="6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89" y="62"/>
                    <a:pt x="189" y="61"/>
                    <a:pt x="189" y="61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3"/>
                    <a:pt x="189" y="62"/>
                    <a:pt x="189" y="63"/>
                  </a:cubicBezTo>
                  <a:cubicBezTo>
                    <a:pt x="189" y="63"/>
                    <a:pt x="189" y="63"/>
                    <a:pt x="189" y="63"/>
                  </a:cubicBezTo>
                  <a:cubicBezTo>
                    <a:pt x="192" y="62"/>
                    <a:pt x="192" y="62"/>
                    <a:pt x="195" y="61"/>
                  </a:cubicBezTo>
                  <a:cubicBezTo>
                    <a:pt x="197" y="61"/>
                    <a:pt x="197" y="61"/>
                    <a:pt x="200" y="62"/>
                  </a:cubicBezTo>
                  <a:cubicBezTo>
                    <a:pt x="200" y="62"/>
                    <a:pt x="200" y="62"/>
                    <a:pt x="200" y="62"/>
                  </a:cubicBezTo>
                  <a:cubicBezTo>
                    <a:pt x="200" y="61"/>
                    <a:pt x="200" y="62"/>
                    <a:pt x="200" y="61"/>
                  </a:cubicBezTo>
                  <a:cubicBezTo>
                    <a:pt x="200" y="61"/>
                    <a:pt x="201" y="60"/>
                    <a:pt x="201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6"/>
                    <a:pt x="202" y="57"/>
                    <a:pt x="202" y="56"/>
                  </a:cubicBezTo>
                  <a:cubicBezTo>
                    <a:pt x="202" y="56"/>
                    <a:pt x="203" y="56"/>
                    <a:pt x="203" y="56"/>
                  </a:cubicBezTo>
                  <a:cubicBezTo>
                    <a:pt x="202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5"/>
                    <a:pt x="205" y="56"/>
                    <a:pt x="205" y="55"/>
                  </a:cubicBezTo>
                  <a:cubicBezTo>
                    <a:pt x="205" y="54"/>
                    <a:pt x="205" y="55"/>
                    <a:pt x="205" y="54"/>
                  </a:cubicBezTo>
                  <a:cubicBezTo>
                    <a:pt x="205" y="54"/>
                    <a:pt x="206" y="54"/>
                    <a:pt x="206" y="54"/>
                  </a:cubicBezTo>
                  <a:cubicBezTo>
                    <a:pt x="206" y="54"/>
                    <a:pt x="206" y="53"/>
                    <a:pt x="206" y="53"/>
                  </a:cubicBezTo>
                  <a:cubicBezTo>
                    <a:pt x="203" y="53"/>
                    <a:pt x="203" y="53"/>
                    <a:pt x="200" y="52"/>
                  </a:cubicBezTo>
                  <a:cubicBezTo>
                    <a:pt x="199" y="53"/>
                    <a:pt x="199" y="53"/>
                    <a:pt x="199" y="53"/>
                  </a:cubicBezTo>
                  <a:close/>
                  <a:moveTo>
                    <a:pt x="201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200" y="23"/>
                    <a:pt x="199" y="23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201" y="23"/>
                    <a:pt x="201" y="23"/>
                  </a:cubicBezTo>
                  <a:cubicBezTo>
                    <a:pt x="201" y="23"/>
                    <a:pt x="199" y="24"/>
                    <a:pt x="199" y="25"/>
                  </a:cubicBezTo>
                  <a:cubicBezTo>
                    <a:pt x="196" y="25"/>
                    <a:pt x="198" y="25"/>
                    <a:pt x="197" y="26"/>
                  </a:cubicBezTo>
                  <a:cubicBezTo>
                    <a:pt x="197" y="26"/>
                    <a:pt x="196" y="27"/>
                    <a:pt x="197" y="27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199" y="28"/>
                  </a:cubicBezTo>
                  <a:cubicBezTo>
                    <a:pt x="205" y="27"/>
                    <a:pt x="205" y="27"/>
                    <a:pt x="210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2" y="26"/>
                    <a:pt x="216" y="25"/>
                    <a:pt x="213" y="24"/>
                  </a:cubicBezTo>
                  <a:cubicBezTo>
                    <a:pt x="212" y="24"/>
                    <a:pt x="214" y="21"/>
                    <a:pt x="211" y="23"/>
                  </a:cubicBezTo>
                  <a:cubicBezTo>
                    <a:pt x="209" y="24"/>
                    <a:pt x="210" y="22"/>
                    <a:pt x="208" y="23"/>
                  </a:cubicBezTo>
                  <a:cubicBezTo>
                    <a:pt x="208" y="23"/>
                    <a:pt x="207" y="22"/>
                    <a:pt x="206" y="22"/>
                  </a:cubicBezTo>
                  <a:cubicBezTo>
                    <a:pt x="205" y="22"/>
                    <a:pt x="205" y="22"/>
                    <a:pt x="204" y="22"/>
                  </a:cubicBezTo>
                  <a:cubicBezTo>
                    <a:pt x="203" y="22"/>
                    <a:pt x="202" y="22"/>
                    <a:pt x="201" y="22"/>
                  </a:cubicBezTo>
                  <a:cubicBezTo>
                    <a:pt x="201" y="21"/>
                    <a:pt x="201" y="22"/>
                    <a:pt x="201" y="22"/>
                  </a:cubicBezTo>
                  <a:close/>
                  <a:moveTo>
                    <a:pt x="235" y="109"/>
                  </a:moveTo>
                  <a:cubicBezTo>
                    <a:pt x="235" y="110"/>
                    <a:pt x="236" y="110"/>
                    <a:pt x="235" y="110"/>
                  </a:cubicBezTo>
                  <a:cubicBezTo>
                    <a:pt x="234" y="111"/>
                    <a:pt x="235" y="112"/>
                    <a:pt x="235" y="112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6" y="114"/>
                    <a:pt x="236" y="115"/>
                    <a:pt x="237" y="114"/>
                  </a:cubicBezTo>
                  <a:cubicBezTo>
                    <a:pt x="237" y="114"/>
                    <a:pt x="236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3"/>
                    <a:pt x="238" y="114"/>
                  </a:cubicBezTo>
                  <a:cubicBezTo>
                    <a:pt x="238" y="114"/>
                    <a:pt x="237" y="114"/>
                    <a:pt x="238" y="114"/>
                  </a:cubicBez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2"/>
                  </a:cubicBezTo>
                  <a:cubicBezTo>
                    <a:pt x="238" y="111"/>
                    <a:pt x="240" y="109"/>
                    <a:pt x="237" y="109"/>
                  </a:cubicBezTo>
                  <a:cubicBezTo>
                    <a:pt x="235" y="109"/>
                    <a:pt x="235" y="109"/>
                    <a:pt x="235" y="109"/>
                  </a:cubicBezTo>
                  <a:close/>
                  <a:moveTo>
                    <a:pt x="233" y="118"/>
                  </a:moveTo>
                  <a:cubicBezTo>
                    <a:pt x="231" y="118"/>
                    <a:pt x="233" y="119"/>
                    <a:pt x="231" y="119"/>
                  </a:cubicBezTo>
                  <a:cubicBezTo>
                    <a:pt x="232" y="119"/>
                    <a:pt x="232" y="120"/>
                    <a:pt x="231" y="120"/>
                  </a:cubicBezTo>
                  <a:cubicBezTo>
                    <a:pt x="232" y="121"/>
                    <a:pt x="232" y="120"/>
                    <a:pt x="232" y="121"/>
                  </a:cubicBezTo>
                  <a:cubicBezTo>
                    <a:pt x="232" y="122"/>
                    <a:pt x="232" y="122"/>
                    <a:pt x="233" y="123"/>
                  </a:cubicBezTo>
                  <a:cubicBezTo>
                    <a:pt x="233" y="123"/>
                    <a:pt x="232" y="123"/>
                    <a:pt x="232" y="123"/>
                  </a:cubicBezTo>
                  <a:cubicBezTo>
                    <a:pt x="233" y="124"/>
                    <a:pt x="233" y="123"/>
                    <a:pt x="232" y="124"/>
                  </a:cubicBezTo>
                  <a:cubicBezTo>
                    <a:pt x="232" y="124"/>
                    <a:pt x="232" y="125"/>
                    <a:pt x="233" y="125"/>
                  </a:cubicBezTo>
                  <a:cubicBezTo>
                    <a:pt x="233" y="125"/>
                    <a:pt x="234" y="125"/>
                    <a:pt x="234" y="125"/>
                  </a:cubicBezTo>
                  <a:cubicBezTo>
                    <a:pt x="235" y="123"/>
                    <a:pt x="236" y="124"/>
                    <a:pt x="236" y="122"/>
                  </a:cubicBezTo>
                  <a:cubicBezTo>
                    <a:pt x="236" y="121"/>
                    <a:pt x="238" y="121"/>
                    <a:pt x="237" y="119"/>
                  </a:cubicBezTo>
                  <a:cubicBezTo>
                    <a:pt x="237" y="119"/>
                    <a:pt x="237" y="119"/>
                    <a:pt x="237" y="118"/>
                  </a:cubicBezTo>
                  <a:cubicBezTo>
                    <a:pt x="237" y="118"/>
                    <a:pt x="235" y="116"/>
                    <a:pt x="235" y="117"/>
                  </a:cubicBezTo>
                  <a:cubicBezTo>
                    <a:pt x="235" y="118"/>
                    <a:pt x="235" y="117"/>
                    <a:pt x="235" y="118"/>
                  </a:cubicBezTo>
                  <a:cubicBezTo>
                    <a:pt x="234" y="119"/>
                    <a:pt x="234" y="117"/>
                    <a:pt x="233" y="118"/>
                  </a:cubicBezTo>
                  <a:close/>
                  <a:moveTo>
                    <a:pt x="252" y="136"/>
                  </a:moveTo>
                  <a:cubicBezTo>
                    <a:pt x="250" y="138"/>
                    <a:pt x="254" y="139"/>
                    <a:pt x="258" y="141"/>
                  </a:cubicBezTo>
                  <a:cubicBezTo>
                    <a:pt x="259" y="139"/>
                    <a:pt x="262" y="139"/>
                    <a:pt x="261" y="135"/>
                  </a:cubicBezTo>
                  <a:cubicBezTo>
                    <a:pt x="258" y="136"/>
                    <a:pt x="255" y="137"/>
                    <a:pt x="252" y="136"/>
                  </a:cubicBezTo>
                  <a:close/>
                  <a:moveTo>
                    <a:pt x="401" y="393"/>
                  </a:moveTo>
                  <a:cubicBezTo>
                    <a:pt x="401" y="393"/>
                    <a:pt x="401" y="392"/>
                    <a:pt x="401" y="392"/>
                  </a:cubicBezTo>
                  <a:cubicBezTo>
                    <a:pt x="401" y="392"/>
                    <a:pt x="401" y="392"/>
                    <a:pt x="401" y="392"/>
                  </a:cubicBezTo>
                  <a:cubicBezTo>
                    <a:pt x="401" y="392"/>
                    <a:pt x="401" y="392"/>
                    <a:pt x="401" y="392"/>
                  </a:cubicBezTo>
                  <a:cubicBezTo>
                    <a:pt x="401" y="392"/>
                    <a:pt x="401" y="392"/>
                    <a:pt x="401" y="392"/>
                  </a:cubicBezTo>
                  <a:cubicBezTo>
                    <a:pt x="401" y="393"/>
                    <a:pt x="400" y="393"/>
                    <a:pt x="400" y="393"/>
                  </a:cubicBezTo>
                  <a:cubicBezTo>
                    <a:pt x="400" y="393"/>
                    <a:pt x="400" y="394"/>
                    <a:pt x="400" y="394"/>
                  </a:cubicBezTo>
                  <a:cubicBezTo>
                    <a:pt x="400" y="394"/>
                    <a:pt x="400" y="394"/>
                    <a:pt x="400" y="394"/>
                  </a:cubicBezTo>
                  <a:cubicBezTo>
                    <a:pt x="400" y="394"/>
                    <a:pt x="400" y="394"/>
                    <a:pt x="400" y="394"/>
                  </a:cubicBezTo>
                  <a:cubicBezTo>
                    <a:pt x="399" y="394"/>
                    <a:pt x="399" y="394"/>
                    <a:pt x="399" y="394"/>
                  </a:cubicBezTo>
                  <a:cubicBezTo>
                    <a:pt x="399" y="394"/>
                    <a:pt x="399" y="394"/>
                    <a:pt x="399" y="394"/>
                  </a:cubicBezTo>
                  <a:cubicBezTo>
                    <a:pt x="399" y="394"/>
                    <a:pt x="400" y="394"/>
                    <a:pt x="399" y="394"/>
                  </a:cubicBezTo>
                  <a:cubicBezTo>
                    <a:pt x="399" y="394"/>
                    <a:pt x="399" y="394"/>
                    <a:pt x="400" y="394"/>
                  </a:cubicBezTo>
                  <a:cubicBezTo>
                    <a:pt x="398" y="397"/>
                    <a:pt x="399" y="396"/>
                    <a:pt x="397" y="398"/>
                  </a:cubicBezTo>
                  <a:cubicBezTo>
                    <a:pt x="395" y="400"/>
                    <a:pt x="391" y="405"/>
                    <a:pt x="388" y="406"/>
                  </a:cubicBezTo>
                  <a:cubicBezTo>
                    <a:pt x="388" y="406"/>
                    <a:pt x="387" y="410"/>
                    <a:pt x="386" y="409"/>
                  </a:cubicBezTo>
                  <a:cubicBezTo>
                    <a:pt x="386" y="406"/>
                    <a:pt x="379" y="412"/>
                    <a:pt x="378" y="413"/>
                  </a:cubicBezTo>
                  <a:cubicBezTo>
                    <a:pt x="375" y="418"/>
                    <a:pt x="375" y="420"/>
                    <a:pt x="371" y="425"/>
                  </a:cubicBezTo>
                  <a:cubicBezTo>
                    <a:pt x="367" y="430"/>
                    <a:pt x="363" y="435"/>
                    <a:pt x="367" y="437"/>
                  </a:cubicBezTo>
                  <a:cubicBezTo>
                    <a:pt x="369" y="438"/>
                    <a:pt x="367" y="438"/>
                    <a:pt x="370" y="435"/>
                  </a:cubicBezTo>
                  <a:cubicBezTo>
                    <a:pt x="371" y="435"/>
                    <a:pt x="372" y="434"/>
                    <a:pt x="372" y="434"/>
                  </a:cubicBezTo>
                  <a:cubicBezTo>
                    <a:pt x="373" y="434"/>
                    <a:pt x="373" y="434"/>
                    <a:pt x="374" y="434"/>
                  </a:cubicBezTo>
                  <a:cubicBezTo>
                    <a:pt x="374" y="434"/>
                    <a:pt x="374" y="434"/>
                    <a:pt x="374" y="434"/>
                  </a:cubicBezTo>
                  <a:cubicBezTo>
                    <a:pt x="377" y="431"/>
                    <a:pt x="389" y="419"/>
                    <a:pt x="391" y="415"/>
                  </a:cubicBezTo>
                  <a:cubicBezTo>
                    <a:pt x="392" y="411"/>
                    <a:pt x="396" y="408"/>
                    <a:pt x="396" y="405"/>
                  </a:cubicBezTo>
                  <a:cubicBezTo>
                    <a:pt x="396" y="405"/>
                    <a:pt x="396" y="404"/>
                    <a:pt x="397" y="404"/>
                  </a:cubicBezTo>
                  <a:cubicBezTo>
                    <a:pt x="399" y="400"/>
                    <a:pt x="400" y="405"/>
                    <a:pt x="401" y="400"/>
                  </a:cubicBezTo>
                  <a:cubicBezTo>
                    <a:pt x="403" y="396"/>
                    <a:pt x="406" y="390"/>
                    <a:pt x="401" y="393"/>
                  </a:cubicBezTo>
                  <a:close/>
                  <a:moveTo>
                    <a:pt x="348" y="393"/>
                  </a:moveTo>
                  <a:cubicBezTo>
                    <a:pt x="349" y="392"/>
                    <a:pt x="349" y="392"/>
                    <a:pt x="350" y="391"/>
                  </a:cubicBezTo>
                  <a:cubicBezTo>
                    <a:pt x="348" y="393"/>
                    <a:pt x="348" y="391"/>
                    <a:pt x="348" y="391"/>
                  </a:cubicBezTo>
                  <a:cubicBezTo>
                    <a:pt x="348" y="391"/>
                    <a:pt x="347" y="391"/>
                    <a:pt x="347" y="391"/>
                  </a:cubicBezTo>
                  <a:cubicBezTo>
                    <a:pt x="347" y="391"/>
                    <a:pt x="347" y="392"/>
                    <a:pt x="347" y="392"/>
                  </a:cubicBezTo>
                  <a:cubicBezTo>
                    <a:pt x="347" y="392"/>
                    <a:pt x="347" y="392"/>
                    <a:pt x="347" y="392"/>
                  </a:cubicBezTo>
                  <a:cubicBezTo>
                    <a:pt x="347" y="392"/>
                    <a:pt x="347" y="392"/>
                    <a:pt x="347" y="392"/>
                  </a:cubicBezTo>
                  <a:cubicBezTo>
                    <a:pt x="346" y="392"/>
                    <a:pt x="346" y="392"/>
                    <a:pt x="346" y="392"/>
                  </a:cubicBezTo>
                  <a:cubicBezTo>
                    <a:pt x="346" y="392"/>
                    <a:pt x="346" y="392"/>
                    <a:pt x="346" y="392"/>
                  </a:cubicBezTo>
                  <a:cubicBezTo>
                    <a:pt x="346" y="392"/>
                    <a:pt x="346" y="393"/>
                    <a:pt x="346" y="393"/>
                  </a:cubicBezTo>
                  <a:cubicBezTo>
                    <a:pt x="346" y="393"/>
                    <a:pt x="346" y="393"/>
                    <a:pt x="345" y="394"/>
                  </a:cubicBezTo>
                  <a:cubicBezTo>
                    <a:pt x="342" y="399"/>
                    <a:pt x="349" y="395"/>
                    <a:pt x="346" y="404"/>
                  </a:cubicBezTo>
                  <a:cubicBezTo>
                    <a:pt x="346" y="404"/>
                    <a:pt x="347" y="404"/>
                    <a:pt x="348" y="404"/>
                  </a:cubicBezTo>
                  <a:cubicBezTo>
                    <a:pt x="348" y="404"/>
                    <a:pt x="348" y="404"/>
                    <a:pt x="348" y="404"/>
                  </a:cubicBezTo>
                  <a:cubicBezTo>
                    <a:pt x="349" y="403"/>
                    <a:pt x="349" y="403"/>
                    <a:pt x="349" y="403"/>
                  </a:cubicBezTo>
                  <a:cubicBezTo>
                    <a:pt x="349" y="403"/>
                    <a:pt x="349" y="403"/>
                    <a:pt x="349" y="402"/>
                  </a:cubicBezTo>
                  <a:cubicBezTo>
                    <a:pt x="350" y="402"/>
                    <a:pt x="349" y="402"/>
                    <a:pt x="349" y="402"/>
                  </a:cubicBezTo>
                  <a:cubicBezTo>
                    <a:pt x="349" y="401"/>
                    <a:pt x="349" y="402"/>
                    <a:pt x="349" y="401"/>
                  </a:cubicBezTo>
                  <a:cubicBezTo>
                    <a:pt x="349" y="401"/>
                    <a:pt x="349" y="401"/>
                    <a:pt x="349" y="400"/>
                  </a:cubicBezTo>
                  <a:cubicBezTo>
                    <a:pt x="349" y="400"/>
                    <a:pt x="349" y="400"/>
                    <a:pt x="348" y="400"/>
                  </a:cubicBezTo>
                  <a:cubicBezTo>
                    <a:pt x="348" y="400"/>
                    <a:pt x="348" y="400"/>
                    <a:pt x="348" y="400"/>
                  </a:cubicBezTo>
                  <a:cubicBezTo>
                    <a:pt x="348" y="400"/>
                    <a:pt x="348" y="399"/>
                    <a:pt x="348" y="400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8" y="398"/>
                    <a:pt x="349" y="398"/>
                    <a:pt x="349" y="398"/>
                  </a:cubicBezTo>
                  <a:cubicBezTo>
                    <a:pt x="349" y="397"/>
                    <a:pt x="349" y="398"/>
                    <a:pt x="349" y="397"/>
                  </a:cubicBezTo>
                  <a:cubicBezTo>
                    <a:pt x="349" y="397"/>
                    <a:pt x="349" y="397"/>
                    <a:pt x="349" y="397"/>
                  </a:cubicBezTo>
                  <a:cubicBezTo>
                    <a:pt x="349" y="396"/>
                    <a:pt x="349" y="397"/>
                    <a:pt x="349" y="396"/>
                  </a:cubicBezTo>
                  <a:cubicBezTo>
                    <a:pt x="349" y="396"/>
                    <a:pt x="349" y="396"/>
                    <a:pt x="349" y="396"/>
                  </a:cubicBezTo>
                  <a:cubicBezTo>
                    <a:pt x="349" y="395"/>
                    <a:pt x="349" y="396"/>
                    <a:pt x="349" y="395"/>
                  </a:cubicBezTo>
                  <a:cubicBezTo>
                    <a:pt x="349" y="395"/>
                    <a:pt x="349" y="395"/>
                    <a:pt x="349" y="395"/>
                  </a:cubicBezTo>
                  <a:cubicBezTo>
                    <a:pt x="349" y="395"/>
                    <a:pt x="349" y="395"/>
                    <a:pt x="349" y="395"/>
                  </a:cubicBezTo>
                  <a:cubicBezTo>
                    <a:pt x="349" y="395"/>
                    <a:pt x="349" y="395"/>
                    <a:pt x="349" y="395"/>
                  </a:cubicBezTo>
                  <a:cubicBezTo>
                    <a:pt x="348" y="395"/>
                    <a:pt x="348" y="395"/>
                    <a:pt x="348" y="394"/>
                  </a:cubicBezTo>
                  <a:cubicBezTo>
                    <a:pt x="348" y="394"/>
                    <a:pt x="348" y="394"/>
                    <a:pt x="348" y="393"/>
                  </a:cubicBezTo>
                  <a:close/>
                  <a:moveTo>
                    <a:pt x="330" y="369"/>
                  </a:moveTo>
                  <a:cubicBezTo>
                    <a:pt x="329" y="369"/>
                    <a:pt x="329" y="369"/>
                    <a:pt x="329" y="369"/>
                  </a:cubicBezTo>
                  <a:cubicBezTo>
                    <a:pt x="326" y="370"/>
                    <a:pt x="327" y="375"/>
                    <a:pt x="328" y="377"/>
                  </a:cubicBezTo>
                  <a:cubicBezTo>
                    <a:pt x="329" y="378"/>
                    <a:pt x="326" y="384"/>
                    <a:pt x="329" y="383"/>
                  </a:cubicBezTo>
                  <a:cubicBezTo>
                    <a:pt x="331" y="383"/>
                    <a:pt x="335" y="390"/>
                    <a:pt x="334" y="391"/>
                  </a:cubicBezTo>
                  <a:cubicBezTo>
                    <a:pt x="333" y="393"/>
                    <a:pt x="335" y="393"/>
                    <a:pt x="336" y="392"/>
                  </a:cubicBezTo>
                  <a:cubicBezTo>
                    <a:pt x="337" y="392"/>
                    <a:pt x="337" y="392"/>
                    <a:pt x="337" y="391"/>
                  </a:cubicBezTo>
                  <a:cubicBezTo>
                    <a:pt x="335" y="387"/>
                    <a:pt x="334" y="379"/>
                    <a:pt x="332" y="377"/>
                  </a:cubicBezTo>
                  <a:cubicBezTo>
                    <a:pt x="334" y="374"/>
                    <a:pt x="330" y="372"/>
                    <a:pt x="330" y="369"/>
                  </a:cubicBezTo>
                  <a:close/>
                  <a:moveTo>
                    <a:pt x="420" y="114"/>
                  </a:moveTo>
                  <a:cubicBezTo>
                    <a:pt x="419" y="112"/>
                    <a:pt x="419" y="112"/>
                    <a:pt x="419" y="111"/>
                  </a:cubicBezTo>
                  <a:cubicBezTo>
                    <a:pt x="417" y="110"/>
                    <a:pt x="416" y="110"/>
                    <a:pt x="415" y="112"/>
                  </a:cubicBezTo>
                  <a:cubicBezTo>
                    <a:pt x="415" y="112"/>
                    <a:pt x="415" y="113"/>
                    <a:pt x="414" y="112"/>
                  </a:cubicBezTo>
                  <a:cubicBezTo>
                    <a:pt x="414" y="112"/>
                    <a:pt x="414" y="110"/>
                    <a:pt x="412" y="111"/>
                  </a:cubicBezTo>
                  <a:cubicBezTo>
                    <a:pt x="412" y="111"/>
                    <a:pt x="412" y="111"/>
                    <a:pt x="412" y="111"/>
                  </a:cubicBezTo>
                  <a:cubicBezTo>
                    <a:pt x="412" y="112"/>
                    <a:pt x="410" y="116"/>
                    <a:pt x="413" y="119"/>
                  </a:cubicBezTo>
                  <a:cubicBezTo>
                    <a:pt x="414" y="119"/>
                    <a:pt x="414" y="119"/>
                    <a:pt x="416" y="120"/>
                  </a:cubicBezTo>
                  <a:cubicBezTo>
                    <a:pt x="416" y="121"/>
                    <a:pt x="416" y="121"/>
                    <a:pt x="416" y="122"/>
                  </a:cubicBezTo>
                  <a:cubicBezTo>
                    <a:pt x="416" y="122"/>
                    <a:pt x="416" y="122"/>
                    <a:pt x="416" y="122"/>
                  </a:cubicBezTo>
                  <a:cubicBezTo>
                    <a:pt x="417" y="122"/>
                    <a:pt x="417" y="122"/>
                    <a:pt x="417" y="122"/>
                  </a:cubicBezTo>
                  <a:cubicBezTo>
                    <a:pt x="418" y="121"/>
                    <a:pt x="419" y="123"/>
                    <a:pt x="419" y="122"/>
                  </a:cubicBezTo>
                  <a:cubicBezTo>
                    <a:pt x="419" y="122"/>
                    <a:pt x="420" y="122"/>
                    <a:pt x="420" y="122"/>
                  </a:cubicBezTo>
                  <a:cubicBezTo>
                    <a:pt x="421" y="122"/>
                    <a:pt x="419" y="119"/>
                    <a:pt x="420" y="120"/>
                  </a:cubicBezTo>
                  <a:cubicBezTo>
                    <a:pt x="420" y="119"/>
                    <a:pt x="420" y="120"/>
                    <a:pt x="420" y="120"/>
                  </a:cubicBezTo>
                  <a:cubicBezTo>
                    <a:pt x="421" y="120"/>
                    <a:pt x="422" y="119"/>
                    <a:pt x="421" y="118"/>
                  </a:cubicBezTo>
                  <a:cubicBezTo>
                    <a:pt x="420" y="117"/>
                    <a:pt x="420" y="117"/>
                    <a:pt x="419" y="117"/>
                  </a:cubicBezTo>
                  <a:cubicBezTo>
                    <a:pt x="419" y="117"/>
                    <a:pt x="421" y="115"/>
                    <a:pt x="419" y="115"/>
                  </a:cubicBezTo>
                  <a:cubicBezTo>
                    <a:pt x="419" y="114"/>
                    <a:pt x="419" y="113"/>
                    <a:pt x="420" y="114"/>
                  </a:cubicBezTo>
                  <a:cubicBezTo>
                    <a:pt x="420" y="115"/>
                    <a:pt x="420" y="114"/>
                    <a:pt x="420" y="114"/>
                  </a:cubicBezTo>
                  <a:cubicBezTo>
                    <a:pt x="420" y="114"/>
                    <a:pt x="420" y="114"/>
                    <a:pt x="420" y="114"/>
                  </a:cubicBezTo>
                  <a:close/>
                  <a:moveTo>
                    <a:pt x="391" y="107"/>
                  </a:moveTo>
                  <a:cubicBezTo>
                    <a:pt x="388" y="109"/>
                    <a:pt x="388" y="109"/>
                    <a:pt x="385" y="111"/>
                  </a:cubicBezTo>
                  <a:cubicBezTo>
                    <a:pt x="384" y="113"/>
                    <a:pt x="384" y="113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9" y="121"/>
                    <a:pt x="389" y="121"/>
                    <a:pt x="389" y="121"/>
                  </a:cubicBezTo>
                  <a:cubicBezTo>
                    <a:pt x="393" y="126"/>
                    <a:pt x="398" y="130"/>
                    <a:pt x="403" y="134"/>
                  </a:cubicBezTo>
                  <a:cubicBezTo>
                    <a:pt x="402" y="134"/>
                    <a:pt x="398" y="134"/>
                    <a:pt x="402" y="139"/>
                  </a:cubicBezTo>
                  <a:cubicBezTo>
                    <a:pt x="403" y="140"/>
                    <a:pt x="403" y="139"/>
                    <a:pt x="402" y="140"/>
                  </a:cubicBezTo>
                  <a:cubicBezTo>
                    <a:pt x="399" y="143"/>
                    <a:pt x="409" y="151"/>
                    <a:pt x="413" y="152"/>
                  </a:cubicBezTo>
                  <a:cubicBezTo>
                    <a:pt x="415" y="153"/>
                    <a:pt x="417" y="151"/>
                    <a:pt x="420" y="152"/>
                  </a:cubicBezTo>
                  <a:cubicBezTo>
                    <a:pt x="421" y="152"/>
                    <a:pt x="417" y="147"/>
                    <a:pt x="417" y="147"/>
                  </a:cubicBezTo>
                  <a:cubicBezTo>
                    <a:pt x="414" y="143"/>
                    <a:pt x="417" y="143"/>
                    <a:pt x="411" y="139"/>
                  </a:cubicBezTo>
                  <a:cubicBezTo>
                    <a:pt x="412" y="139"/>
                    <a:pt x="406" y="131"/>
                    <a:pt x="411" y="135"/>
                  </a:cubicBezTo>
                  <a:cubicBezTo>
                    <a:pt x="413" y="136"/>
                    <a:pt x="415" y="131"/>
                    <a:pt x="413" y="132"/>
                  </a:cubicBezTo>
                  <a:cubicBezTo>
                    <a:pt x="412" y="133"/>
                    <a:pt x="408" y="125"/>
                    <a:pt x="407" y="128"/>
                  </a:cubicBezTo>
                  <a:cubicBezTo>
                    <a:pt x="407" y="130"/>
                    <a:pt x="408" y="130"/>
                    <a:pt x="406" y="129"/>
                  </a:cubicBezTo>
                  <a:cubicBezTo>
                    <a:pt x="404" y="127"/>
                    <a:pt x="406" y="124"/>
                    <a:pt x="402" y="123"/>
                  </a:cubicBezTo>
                  <a:cubicBezTo>
                    <a:pt x="400" y="123"/>
                    <a:pt x="399" y="118"/>
                    <a:pt x="395" y="117"/>
                  </a:cubicBezTo>
                  <a:cubicBezTo>
                    <a:pt x="395" y="117"/>
                    <a:pt x="399" y="118"/>
                    <a:pt x="395" y="114"/>
                  </a:cubicBezTo>
                  <a:cubicBezTo>
                    <a:pt x="395" y="114"/>
                    <a:pt x="396" y="114"/>
                    <a:pt x="396" y="114"/>
                  </a:cubicBezTo>
                  <a:cubicBezTo>
                    <a:pt x="397" y="114"/>
                    <a:pt x="401" y="115"/>
                    <a:pt x="401" y="114"/>
                  </a:cubicBezTo>
                  <a:cubicBezTo>
                    <a:pt x="399" y="113"/>
                    <a:pt x="398" y="111"/>
                    <a:pt x="398" y="108"/>
                  </a:cubicBezTo>
                  <a:cubicBezTo>
                    <a:pt x="394" y="107"/>
                    <a:pt x="394" y="107"/>
                    <a:pt x="391" y="107"/>
                  </a:cubicBezTo>
                  <a:cubicBezTo>
                    <a:pt x="391" y="107"/>
                    <a:pt x="391" y="107"/>
                    <a:pt x="391" y="107"/>
                  </a:cubicBezTo>
                  <a:close/>
                  <a:moveTo>
                    <a:pt x="318" y="122"/>
                  </a:moveTo>
                  <a:cubicBezTo>
                    <a:pt x="324" y="128"/>
                    <a:pt x="325" y="122"/>
                    <a:pt x="328" y="122"/>
                  </a:cubicBezTo>
                  <a:cubicBezTo>
                    <a:pt x="328" y="122"/>
                    <a:pt x="329" y="122"/>
                    <a:pt x="329" y="122"/>
                  </a:cubicBezTo>
                  <a:cubicBezTo>
                    <a:pt x="334" y="126"/>
                    <a:pt x="339" y="119"/>
                    <a:pt x="343" y="120"/>
                  </a:cubicBezTo>
                  <a:cubicBezTo>
                    <a:pt x="353" y="121"/>
                    <a:pt x="360" y="130"/>
                    <a:pt x="371" y="126"/>
                  </a:cubicBezTo>
                  <a:cubicBezTo>
                    <a:pt x="379" y="123"/>
                    <a:pt x="356" y="110"/>
                    <a:pt x="354" y="109"/>
                  </a:cubicBezTo>
                  <a:cubicBezTo>
                    <a:pt x="346" y="108"/>
                    <a:pt x="358" y="105"/>
                    <a:pt x="353" y="104"/>
                  </a:cubicBezTo>
                  <a:cubicBezTo>
                    <a:pt x="348" y="103"/>
                    <a:pt x="354" y="102"/>
                    <a:pt x="354" y="100"/>
                  </a:cubicBezTo>
                  <a:cubicBezTo>
                    <a:pt x="354" y="100"/>
                    <a:pt x="354" y="100"/>
                    <a:pt x="353" y="100"/>
                  </a:cubicBezTo>
                  <a:cubicBezTo>
                    <a:pt x="352" y="100"/>
                    <a:pt x="352" y="100"/>
                    <a:pt x="351" y="100"/>
                  </a:cubicBezTo>
                  <a:cubicBezTo>
                    <a:pt x="347" y="101"/>
                    <a:pt x="347" y="101"/>
                    <a:pt x="342" y="102"/>
                  </a:cubicBezTo>
                  <a:cubicBezTo>
                    <a:pt x="344" y="103"/>
                    <a:pt x="342" y="106"/>
                    <a:pt x="346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7" y="105"/>
                    <a:pt x="347" y="105"/>
                    <a:pt x="347" y="105"/>
                  </a:cubicBezTo>
                  <a:cubicBezTo>
                    <a:pt x="348" y="106"/>
                    <a:pt x="347" y="107"/>
                    <a:pt x="347" y="107"/>
                  </a:cubicBezTo>
                  <a:cubicBezTo>
                    <a:pt x="346" y="108"/>
                    <a:pt x="344" y="107"/>
                    <a:pt x="343" y="108"/>
                  </a:cubicBezTo>
                  <a:cubicBezTo>
                    <a:pt x="343" y="108"/>
                    <a:pt x="340" y="111"/>
                    <a:pt x="340" y="109"/>
                  </a:cubicBezTo>
                  <a:cubicBezTo>
                    <a:pt x="340" y="109"/>
                    <a:pt x="340" y="109"/>
                    <a:pt x="340" y="109"/>
                  </a:cubicBezTo>
                  <a:cubicBezTo>
                    <a:pt x="339" y="109"/>
                    <a:pt x="339" y="109"/>
                    <a:pt x="339" y="109"/>
                  </a:cubicBezTo>
                  <a:cubicBezTo>
                    <a:pt x="339" y="109"/>
                    <a:pt x="339" y="108"/>
                    <a:pt x="338" y="108"/>
                  </a:cubicBezTo>
                  <a:cubicBezTo>
                    <a:pt x="339" y="108"/>
                    <a:pt x="339" y="108"/>
                    <a:pt x="338" y="108"/>
                  </a:cubicBezTo>
                  <a:cubicBezTo>
                    <a:pt x="338" y="108"/>
                    <a:pt x="338" y="108"/>
                    <a:pt x="338" y="108"/>
                  </a:cubicBezTo>
                  <a:cubicBezTo>
                    <a:pt x="338" y="108"/>
                    <a:pt x="338" y="107"/>
                    <a:pt x="338" y="107"/>
                  </a:cubicBezTo>
                  <a:cubicBezTo>
                    <a:pt x="338" y="107"/>
                    <a:pt x="338" y="107"/>
                    <a:pt x="338" y="107"/>
                  </a:cubicBezTo>
                  <a:cubicBezTo>
                    <a:pt x="338" y="107"/>
                    <a:pt x="338" y="107"/>
                    <a:pt x="338" y="107"/>
                  </a:cubicBezTo>
                  <a:cubicBezTo>
                    <a:pt x="338" y="107"/>
                    <a:pt x="338" y="107"/>
                    <a:pt x="338" y="106"/>
                  </a:cubicBezTo>
                  <a:cubicBezTo>
                    <a:pt x="336" y="107"/>
                    <a:pt x="336" y="107"/>
                    <a:pt x="335" y="107"/>
                  </a:cubicBezTo>
                  <a:cubicBezTo>
                    <a:pt x="335" y="107"/>
                    <a:pt x="335" y="107"/>
                    <a:pt x="335" y="106"/>
                  </a:cubicBezTo>
                  <a:cubicBezTo>
                    <a:pt x="335" y="106"/>
                    <a:pt x="335" y="107"/>
                    <a:pt x="335" y="106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5" y="106"/>
                    <a:pt x="335" y="106"/>
                    <a:pt x="335" y="105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5" y="105"/>
                    <a:pt x="334" y="105"/>
                    <a:pt x="334" y="105"/>
                  </a:cubicBezTo>
                  <a:cubicBezTo>
                    <a:pt x="334" y="105"/>
                    <a:pt x="335" y="105"/>
                    <a:pt x="334" y="105"/>
                  </a:cubicBezTo>
                  <a:cubicBezTo>
                    <a:pt x="334" y="104"/>
                    <a:pt x="334" y="105"/>
                    <a:pt x="334" y="104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6" y="103"/>
                    <a:pt x="336" y="103"/>
                    <a:pt x="337" y="102"/>
                  </a:cubicBezTo>
                  <a:cubicBezTo>
                    <a:pt x="337" y="102"/>
                    <a:pt x="336" y="102"/>
                    <a:pt x="336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6" y="101"/>
                    <a:pt x="336" y="101"/>
                    <a:pt x="335" y="101"/>
                  </a:cubicBezTo>
                  <a:cubicBezTo>
                    <a:pt x="335" y="101"/>
                    <a:pt x="336" y="101"/>
                    <a:pt x="335" y="101"/>
                  </a:cubicBezTo>
                  <a:cubicBezTo>
                    <a:pt x="335" y="101"/>
                    <a:pt x="335" y="101"/>
                    <a:pt x="334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1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0" y="101"/>
                    <a:pt x="331" y="101"/>
                    <a:pt x="330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30" y="101"/>
                    <a:pt x="330" y="100"/>
                    <a:pt x="330" y="100"/>
                  </a:cubicBezTo>
                  <a:cubicBezTo>
                    <a:pt x="330" y="100"/>
                    <a:pt x="330" y="100"/>
                    <a:pt x="330" y="99"/>
                  </a:cubicBezTo>
                  <a:cubicBezTo>
                    <a:pt x="330" y="99"/>
                    <a:pt x="330" y="99"/>
                    <a:pt x="330" y="99"/>
                  </a:cubicBezTo>
                  <a:cubicBezTo>
                    <a:pt x="330" y="99"/>
                    <a:pt x="330" y="98"/>
                    <a:pt x="329" y="98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28" y="98"/>
                    <a:pt x="329" y="98"/>
                    <a:pt x="329" y="98"/>
                  </a:cubicBezTo>
                  <a:cubicBezTo>
                    <a:pt x="328" y="98"/>
                    <a:pt x="328" y="98"/>
                    <a:pt x="328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8" y="97"/>
                    <a:pt x="328" y="98"/>
                    <a:pt x="328" y="98"/>
                  </a:cubicBezTo>
                  <a:cubicBezTo>
                    <a:pt x="328" y="98"/>
                    <a:pt x="328" y="98"/>
                    <a:pt x="328" y="98"/>
                  </a:cubicBezTo>
                  <a:cubicBezTo>
                    <a:pt x="328" y="98"/>
                    <a:pt x="328" y="98"/>
                    <a:pt x="328" y="98"/>
                  </a:cubicBezTo>
                  <a:cubicBezTo>
                    <a:pt x="327" y="98"/>
                    <a:pt x="328" y="98"/>
                    <a:pt x="327" y="98"/>
                  </a:cubicBezTo>
                  <a:cubicBezTo>
                    <a:pt x="327" y="98"/>
                    <a:pt x="327" y="98"/>
                    <a:pt x="327" y="99"/>
                  </a:cubicBezTo>
                  <a:cubicBezTo>
                    <a:pt x="326" y="99"/>
                    <a:pt x="325" y="98"/>
                    <a:pt x="325" y="98"/>
                  </a:cubicBezTo>
                  <a:cubicBezTo>
                    <a:pt x="325" y="98"/>
                    <a:pt x="325" y="98"/>
                    <a:pt x="325" y="99"/>
                  </a:cubicBezTo>
                  <a:cubicBezTo>
                    <a:pt x="324" y="102"/>
                    <a:pt x="324" y="102"/>
                    <a:pt x="323" y="106"/>
                  </a:cubicBezTo>
                  <a:cubicBezTo>
                    <a:pt x="323" y="105"/>
                    <a:pt x="322" y="105"/>
                    <a:pt x="322" y="105"/>
                  </a:cubicBezTo>
                  <a:cubicBezTo>
                    <a:pt x="321" y="106"/>
                    <a:pt x="320" y="106"/>
                    <a:pt x="321" y="106"/>
                  </a:cubicBezTo>
                  <a:cubicBezTo>
                    <a:pt x="321" y="106"/>
                    <a:pt x="321" y="107"/>
                    <a:pt x="321" y="107"/>
                  </a:cubicBezTo>
                  <a:cubicBezTo>
                    <a:pt x="320" y="108"/>
                    <a:pt x="321" y="110"/>
                    <a:pt x="322" y="110"/>
                  </a:cubicBezTo>
                  <a:cubicBezTo>
                    <a:pt x="322" y="111"/>
                    <a:pt x="321" y="111"/>
                    <a:pt x="321" y="111"/>
                  </a:cubicBezTo>
                  <a:cubicBezTo>
                    <a:pt x="317" y="111"/>
                    <a:pt x="318" y="118"/>
                    <a:pt x="323" y="119"/>
                  </a:cubicBezTo>
                  <a:cubicBezTo>
                    <a:pt x="323" y="119"/>
                    <a:pt x="323" y="119"/>
                    <a:pt x="323" y="119"/>
                  </a:cubicBezTo>
                  <a:cubicBezTo>
                    <a:pt x="324" y="120"/>
                    <a:pt x="323" y="120"/>
                    <a:pt x="325" y="120"/>
                  </a:cubicBezTo>
                  <a:cubicBezTo>
                    <a:pt x="326" y="121"/>
                    <a:pt x="322" y="121"/>
                    <a:pt x="322" y="121"/>
                  </a:cubicBezTo>
                  <a:cubicBezTo>
                    <a:pt x="322" y="121"/>
                    <a:pt x="320" y="122"/>
                    <a:pt x="320" y="121"/>
                  </a:cubicBezTo>
                  <a:cubicBezTo>
                    <a:pt x="320" y="121"/>
                    <a:pt x="319" y="122"/>
                    <a:pt x="318" y="122"/>
                  </a:cubicBezTo>
                  <a:close/>
                  <a:moveTo>
                    <a:pt x="98" y="46"/>
                  </a:moveTo>
                  <a:cubicBezTo>
                    <a:pt x="100" y="45"/>
                    <a:pt x="101" y="44"/>
                    <a:pt x="101" y="44"/>
                  </a:cubicBezTo>
                  <a:cubicBezTo>
                    <a:pt x="101" y="44"/>
                    <a:pt x="100" y="45"/>
                    <a:pt x="98" y="46"/>
                  </a:cubicBezTo>
                  <a:cubicBezTo>
                    <a:pt x="97" y="47"/>
                    <a:pt x="96" y="48"/>
                    <a:pt x="96" y="48"/>
                  </a:cubicBezTo>
                  <a:cubicBezTo>
                    <a:pt x="96" y="48"/>
                    <a:pt x="97" y="47"/>
                    <a:pt x="98" y="46"/>
                  </a:cubicBezTo>
                  <a:close/>
                  <a:moveTo>
                    <a:pt x="0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lose/>
                  <a:moveTo>
                    <a:pt x="0" y="202"/>
                  </a:move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close/>
                  <a:moveTo>
                    <a:pt x="1" y="199"/>
                  </a:moveTo>
                  <a:cubicBezTo>
                    <a:pt x="3" y="186"/>
                    <a:pt x="7" y="174"/>
                    <a:pt x="11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1" y="161"/>
                    <a:pt x="11" y="162"/>
                    <a:pt x="11" y="161"/>
                  </a:cubicBezTo>
                  <a:cubicBezTo>
                    <a:pt x="11" y="160"/>
                    <a:pt x="11" y="161"/>
                    <a:pt x="11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1" y="161"/>
                    <a:pt x="11" y="162"/>
                    <a:pt x="11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1" y="162"/>
                    <a:pt x="11" y="162"/>
                    <a:pt x="11" y="163"/>
                  </a:cubicBezTo>
                  <a:cubicBezTo>
                    <a:pt x="11" y="163"/>
                    <a:pt x="11" y="162"/>
                    <a:pt x="11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1" y="162"/>
                    <a:pt x="11" y="162"/>
                    <a:pt x="11" y="161"/>
                  </a:cubicBezTo>
                  <a:cubicBezTo>
                    <a:pt x="11" y="161"/>
                    <a:pt x="12" y="160"/>
                    <a:pt x="12" y="160"/>
                  </a:cubicBezTo>
                  <a:cubicBezTo>
                    <a:pt x="12" y="160"/>
                    <a:pt x="12" y="159"/>
                    <a:pt x="12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8"/>
                    <a:pt x="12" y="158"/>
                    <a:pt x="13" y="156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3" y="156"/>
                    <a:pt x="13" y="155"/>
                    <a:pt x="14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4"/>
                    <a:pt x="14" y="154"/>
                    <a:pt x="14" y="153"/>
                  </a:cubicBezTo>
                  <a:cubicBezTo>
                    <a:pt x="14" y="152"/>
                    <a:pt x="15" y="150"/>
                    <a:pt x="16" y="148"/>
                  </a:cubicBezTo>
                  <a:cubicBezTo>
                    <a:pt x="18" y="145"/>
                    <a:pt x="15" y="150"/>
                    <a:pt x="16" y="150"/>
                  </a:cubicBezTo>
                  <a:cubicBezTo>
                    <a:pt x="16" y="150"/>
                    <a:pt x="17" y="148"/>
                    <a:pt x="17" y="148"/>
                  </a:cubicBezTo>
                  <a:cubicBezTo>
                    <a:pt x="18" y="146"/>
                    <a:pt x="18" y="144"/>
                    <a:pt x="19" y="142"/>
                  </a:cubicBezTo>
                  <a:cubicBezTo>
                    <a:pt x="21" y="138"/>
                    <a:pt x="22" y="134"/>
                    <a:pt x="24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6" y="128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34" y="113"/>
                    <a:pt x="43" y="100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9"/>
                    <a:pt x="51" y="89"/>
                  </a:cubicBezTo>
                  <a:cubicBezTo>
                    <a:pt x="52" y="89"/>
                    <a:pt x="51" y="90"/>
                    <a:pt x="51" y="90"/>
                  </a:cubicBezTo>
                  <a:cubicBezTo>
                    <a:pt x="50" y="90"/>
                    <a:pt x="51" y="90"/>
                    <a:pt x="50" y="90"/>
                  </a:cubicBezTo>
                  <a:cubicBezTo>
                    <a:pt x="50" y="91"/>
                    <a:pt x="50" y="90"/>
                    <a:pt x="50" y="91"/>
                  </a:cubicBezTo>
                  <a:cubicBezTo>
                    <a:pt x="49" y="92"/>
                    <a:pt x="50" y="91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4"/>
                    <a:pt x="48" y="94"/>
                    <a:pt x="47" y="96"/>
                  </a:cubicBezTo>
                  <a:cubicBezTo>
                    <a:pt x="47" y="95"/>
                    <a:pt x="47" y="96"/>
                    <a:pt x="47" y="96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39" y="107"/>
                    <a:pt x="38" y="108"/>
                  </a:cubicBezTo>
                  <a:cubicBezTo>
                    <a:pt x="37" y="110"/>
                    <a:pt x="35" y="113"/>
                    <a:pt x="35" y="114"/>
                  </a:cubicBezTo>
                  <a:cubicBezTo>
                    <a:pt x="33" y="116"/>
                    <a:pt x="33" y="117"/>
                    <a:pt x="33" y="117"/>
                  </a:cubicBezTo>
                  <a:cubicBezTo>
                    <a:pt x="34" y="116"/>
                    <a:pt x="36" y="112"/>
                    <a:pt x="37" y="112"/>
                  </a:cubicBezTo>
                  <a:cubicBezTo>
                    <a:pt x="38" y="111"/>
                    <a:pt x="38" y="109"/>
                    <a:pt x="39" y="109"/>
                  </a:cubicBezTo>
                  <a:cubicBezTo>
                    <a:pt x="39" y="108"/>
                    <a:pt x="43" y="101"/>
                    <a:pt x="43" y="101"/>
                  </a:cubicBezTo>
                  <a:cubicBezTo>
                    <a:pt x="43" y="102"/>
                    <a:pt x="50" y="95"/>
                    <a:pt x="52" y="91"/>
                  </a:cubicBezTo>
                  <a:cubicBezTo>
                    <a:pt x="53" y="90"/>
                    <a:pt x="53" y="90"/>
                    <a:pt x="54" y="88"/>
                  </a:cubicBezTo>
                  <a:cubicBezTo>
                    <a:pt x="58" y="84"/>
                    <a:pt x="59" y="83"/>
                    <a:pt x="62" y="79"/>
                  </a:cubicBezTo>
                  <a:cubicBezTo>
                    <a:pt x="64" y="77"/>
                    <a:pt x="67" y="75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4"/>
                    <a:pt x="67" y="74"/>
                    <a:pt x="68" y="73"/>
                  </a:cubicBezTo>
                  <a:cubicBezTo>
                    <a:pt x="71" y="70"/>
                    <a:pt x="71" y="70"/>
                    <a:pt x="73" y="67"/>
                  </a:cubicBezTo>
                  <a:cubicBezTo>
                    <a:pt x="73" y="68"/>
                    <a:pt x="73" y="68"/>
                    <a:pt x="73" y="6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8"/>
                    <a:pt x="74" y="68"/>
                    <a:pt x="75" y="68"/>
                  </a:cubicBezTo>
                  <a:cubicBezTo>
                    <a:pt x="75" y="68"/>
                    <a:pt x="74" y="68"/>
                    <a:pt x="75" y="68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7"/>
                    <a:pt x="75" y="68"/>
                    <a:pt x="75" y="68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8"/>
                    <a:pt x="75" y="68"/>
                  </a:cubicBezTo>
                  <a:cubicBezTo>
                    <a:pt x="75" y="68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4" y="69"/>
                    <a:pt x="74" y="69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2"/>
                  </a:cubicBezTo>
                  <a:cubicBezTo>
                    <a:pt x="73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73"/>
                    <a:pt x="72" y="73"/>
                    <a:pt x="72" y="72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4"/>
                    <a:pt x="72" y="74"/>
                  </a:cubicBezTo>
                  <a:cubicBezTo>
                    <a:pt x="72" y="73"/>
                    <a:pt x="72" y="74"/>
                    <a:pt x="72" y="74"/>
                  </a:cubicBezTo>
                  <a:cubicBezTo>
                    <a:pt x="71" y="74"/>
                    <a:pt x="71" y="74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0" y="75"/>
                    <a:pt x="70" y="76"/>
                    <a:pt x="70" y="76"/>
                  </a:cubicBezTo>
                  <a:cubicBezTo>
                    <a:pt x="69" y="76"/>
                    <a:pt x="70" y="76"/>
                    <a:pt x="69" y="77"/>
                  </a:cubicBezTo>
                  <a:cubicBezTo>
                    <a:pt x="69" y="77"/>
                    <a:pt x="70" y="77"/>
                    <a:pt x="69" y="77"/>
                  </a:cubicBezTo>
                  <a:cubicBezTo>
                    <a:pt x="69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7" y="78"/>
                    <a:pt x="67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9"/>
                    <a:pt x="67" y="78"/>
                    <a:pt x="67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5" y="81"/>
                    <a:pt x="65" y="81"/>
                  </a:cubicBezTo>
                  <a:cubicBezTo>
                    <a:pt x="65" y="81"/>
                    <a:pt x="66" y="81"/>
                    <a:pt x="65" y="81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5" y="82"/>
                    <a:pt x="65" y="81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2"/>
                    <a:pt x="64" y="82"/>
                    <a:pt x="64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2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3" y="84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4"/>
                    <a:pt x="62" y="84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1" y="86"/>
                    <a:pt x="61" y="86"/>
                    <a:pt x="62" y="85"/>
                  </a:cubicBezTo>
                  <a:cubicBezTo>
                    <a:pt x="62" y="85"/>
                    <a:pt x="62" y="86"/>
                    <a:pt x="63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4" y="84"/>
                    <a:pt x="63" y="86"/>
                    <a:pt x="62" y="86"/>
                  </a:cubicBezTo>
                  <a:cubicBezTo>
                    <a:pt x="61" y="87"/>
                    <a:pt x="63" y="86"/>
                    <a:pt x="62" y="87"/>
                  </a:cubicBezTo>
                  <a:cubicBezTo>
                    <a:pt x="61" y="88"/>
                    <a:pt x="62" y="88"/>
                    <a:pt x="62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4" y="86"/>
                    <a:pt x="66" y="84"/>
                    <a:pt x="66" y="84"/>
                  </a:cubicBezTo>
                  <a:cubicBezTo>
                    <a:pt x="69" y="81"/>
                    <a:pt x="69" y="81"/>
                    <a:pt x="72" y="78"/>
                  </a:cubicBezTo>
                  <a:cubicBezTo>
                    <a:pt x="73" y="77"/>
                    <a:pt x="73" y="77"/>
                    <a:pt x="74" y="77"/>
                  </a:cubicBezTo>
                  <a:cubicBezTo>
                    <a:pt x="73" y="79"/>
                    <a:pt x="73" y="79"/>
                    <a:pt x="71" y="80"/>
                  </a:cubicBezTo>
                  <a:cubicBezTo>
                    <a:pt x="71" y="81"/>
                    <a:pt x="64" y="95"/>
                    <a:pt x="61" y="98"/>
                  </a:cubicBezTo>
                  <a:cubicBezTo>
                    <a:pt x="57" y="103"/>
                    <a:pt x="58" y="112"/>
                    <a:pt x="58" y="112"/>
                  </a:cubicBezTo>
                  <a:cubicBezTo>
                    <a:pt x="55" y="112"/>
                    <a:pt x="44" y="120"/>
                    <a:pt x="50" y="118"/>
                  </a:cubicBezTo>
                  <a:cubicBezTo>
                    <a:pt x="52" y="117"/>
                    <a:pt x="60" y="111"/>
                    <a:pt x="55" y="117"/>
                  </a:cubicBezTo>
                  <a:cubicBezTo>
                    <a:pt x="55" y="117"/>
                    <a:pt x="56" y="121"/>
                    <a:pt x="55" y="124"/>
                  </a:cubicBezTo>
                  <a:cubicBezTo>
                    <a:pt x="53" y="131"/>
                    <a:pt x="47" y="128"/>
                    <a:pt x="45" y="134"/>
                  </a:cubicBezTo>
                  <a:cubicBezTo>
                    <a:pt x="45" y="134"/>
                    <a:pt x="44" y="135"/>
                    <a:pt x="44" y="134"/>
                  </a:cubicBezTo>
                  <a:cubicBezTo>
                    <a:pt x="44" y="132"/>
                    <a:pt x="34" y="146"/>
                    <a:pt x="34" y="139"/>
                  </a:cubicBezTo>
                  <a:cubicBezTo>
                    <a:pt x="34" y="138"/>
                    <a:pt x="31" y="136"/>
                    <a:pt x="30" y="136"/>
                  </a:cubicBezTo>
                  <a:cubicBezTo>
                    <a:pt x="29" y="137"/>
                    <a:pt x="27" y="140"/>
                    <a:pt x="26" y="140"/>
                  </a:cubicBezTo>
                  <a:cubicBezTo>
                    <a:pt x="26" y="140"/>
                    <a:pt x="25" y="142"/>
                    <a:pt x="24" y="143"/>
                  </a:cubicBezTo>
                  <a:cubicBezTo>
                    <a:pt x="22" y="146"/>
                    <a:pt x="22" y="146"/>
                    <a:pt x="20" y="149"/>
                  </a:cubicBezTo>
                  <a:cubicBezTo>
                    <a:pt x="19" y="151"/>
                    <a:pt x="19" y="151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9" y="152"/>
                    <a:pt x="20" y="149"/>
                    <a:pt x="21" y="149"/>
                  </a:cubicBezTo>
                  <a:cubicBezTo>
                    <a:pt x="22" y="148"/>
                    <a:pt x="24" y="145"/>
                    <a:pt x="25" y="144"/>
                  </a:cubicBezTo>
                  <a:cubicBezTo>
                    <a:pt x="25" y="144"/>
                    <a:pt x="27" y="140"/>
                    <a:pt x="28" y="141"/>
                  </a:cubicBezTo>
                  <a:cubicBezTo>
                    <a:pt x="28" y="142"/>
                    <a:pt x="29" y="141"/>
                    <a:pt x="29" y="143"/>
                  </a:cubicBezTo>
                  <a:cubicBezTo>
                    <a:pt x="29" y="144"/>
                    <a:pt x="30" y="143"/>
                    <a:pt x="29" y="145"/>
                  </a:cubicBezTo>
                  <a:cubicBezTo>
                    <a:pt x="27" y="147"/>
                    <a:pt x="25" y="147"/>
                    <a:pt x="25" y="148"/>
                  </a:cubicBezTo>
                  <a:cubicBezTo>
                    <a:pt x="24" y="148"/>
                    <a:pt x="24" y="149"/>
                    <a:pt x="24" y="150"/>
                  </a:cubicBezTo>
                  <a:cubicBezTo>
                    <a:pt x="23" y="153"/>
                    <a:pt x="22" y="155"/>
                    <a:pt x="24" y="154"/>
                  </a:cubicBezTo>
                  <a:cubicBezTo>
                    <a:pt x="24" y="154"/>
                    <a:pt x="22" y="156"/>
                    <a:pt x="22" y="158"/>
                  </a:cubicBezTo>
                  <a:cubicBezTo>
                    <a:pt x="22" y="159"/>
                    <a:pt x="21" y="160"/>
                    <a:pt x="20" y="162"/>
                  </a:cubicBezTo>
                  <a:cubicBezTo>
                    <a:pt x="20" y="164"/>
                    <a:pt x="19" y="168"/>
                    <a:pt x="20" y="168"/>
                  </a:cubicBezTo>
                  <a:cubicBezTo>
                    <a:pt x="20" y="169"/>
                    <a:pt x="21" y="172"/>
                    <a:pt x="20" y="174"/>
                  </a:cubicBezTo>
                  <a:cubicBezTo>
                    <a:pt x="19" y="174"/>
                    <a:pt x="18" y="173"/>
                    <a:pt x="17" y="174"/>
                  </a:cubicBezTo>
                  <a:cubicBezTo>
                    <a:pt x="17" y="174"/>
                    <a:pt x="16" y="175"/>
                    <a:pt x="16" y="174"/>
                  </a:cubicBezTo>
                  <a:cubicBezTo>
                    <a:pt x="15" y="176"/>
                    <a:pt x="15" y="175"/>
                    <a:pt x="15" y="175"/>
                  </a:cubicBezTo>
                  <a:cubicBezTo>
                    <a:pt x="15" y="175"/>
                    <a:pt x="15" y="176"/>
                    <a:pt x="14" y="176"/>
                  </a:cubicBezTo>
                  <a:cubicBezTo>
                    <a:pt x="14" y="176"/>
                    <a:pt x="14" y="177"/>
                    <a:pt x="13" y="177"/>
                  </a:cubicBezTo>
                  <a:cubicBezTo>
                    <a:pt x="13" y="177"/>
                    <a:pt x="13" y="178"/>
                    <a:pt x="13" y="176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3" y="175"/>
                    <a:pt x="14" y="173"/>
                    <a:pt x="14" y="173"/>
                  </a:cubicBezTo>
                  <a:cubicBezTo>
                    <a:pt x="15" y="173"/>
                    <a:pt x="15" y="173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3"/>
                    <a:pt x="17" y="171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8" y="172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168"/>
                    <a:pt x="19" y="166"/>
                    <a:pt x="18" y="166"/>
                  </a:cubicBezTo>
                  <a:cubicBezTo>
                    <a:pt x="18" y="166"/>
                    <a:pt x="18" y="165"/>
                    <a:pt x="19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7" y="165"/>
                  </a:cubicBezTo>
                  <a:cubicBezTo>
                    <a:pt x="17" y="165"/>
                    <a:pt x="17" y="165"/>
                    <a:pt x="17" y="166"/>
                  </a:cubicBezTo>
                  <a:cubicBezTo>
                    <a:pt x="16" y="166"/>
                    <a:pt x="16" y="165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5"/>
                    <a:pt x="15" y="168"/>
                    <a:pt x="15" y="168"/>
                  </a:cubicBezTo>
                  <a:cubicBezTo>
                    <a:pt x="15" y="168"/>
                    <a:pt x="15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7"/>
                    <a:pt x="14" y="168"/>
                    <a:pt x="14" y="167"/>
                  </a:cubicBezTo>
                  <a:cubicBezTo>
                    <a:pt x="14" y="166"/>
                    <a:pt x="14" y="168"/>
                    <a:pt x="14" y="167"/>
                  </a:cubicBezTo>
                  <a:cubicBezTo>
                    <a:pt x="14" y="167"/>
                    <a:pt x="14" y="168"/>
                    <a:pt x="13" y="168"/>
                  </a:cubicBezTo>
                  <a:cubicBezTo>
                    <a:pt x="13" y="167"/>
                    <a:pt x="13" y="167"/>
                    <a:pt x="14" y="166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2" y="170"/>
                    <a:pt x="10" y="171"/>
                    <a:pt x="8" y="179"/>
                  </a:cubicBezTo>
                  <a:cubicBezTo>
                    <a:pt x="7" y="181"/>
                    <a:pt x="8" y="179"/>
                    <a:pt x="8" y="179"/>
                  </a:cubicBezTo>
                  <a:cubicBezTo>
                    <a:pt x="7" y="181"/>
                    <a:pt x="7" y="174"/>
                    <a:pt x="5" y="182"/>
                  </a:cubicBezTo>
                  <a:cubicBezTo>
                    <a:pt x="5" y="183"/>
                    <a:pt x="3" y="190"/>
                    <a:pt x="5" y="183"/>
                  </a:cubicBezTo>
                  <a:cubicBezTo>
                    <a:pt x="6" y="181"/>
                    <a:pt x="5" y="183"/>
                    <a:pt x="4" y="184"/>
                  </a:cubicBezTo>
                  <a:cubicBezTo>
                    <a:pt x="3" y="189"/>
                    <a:pt x="2" y="195"/>
                    <a:pt x="3" y="188"/>
                  </a:cubicBezTo>
                  <a:cubicBezTo>
                    <a:pt x="4" y="187"/>
                    <a:pt x="5" y="183"/>
                    <a:pt x="5" y="182"/>
                  </a:cubicBezTo>
                  <a:cubicBezTo>
                    <a:pt x="5" y="182"/>
                    <a:pt x="6" y="179"/>
                    <a:pt x="5" y="182"/>
                  </a:cubicBezTo>
                  <a:cubicBezTo>
                    <a:pt x="4" y="184"/>
                    <a:pt x="4" y="185"/>
                    <a:pt x="3" y="188"/>
                  </a:cubicBezTo>
                  <a:cubicBezTo>
                    <a:pt x="3" y="190"/>
                    <a:pt x="3" y="190"/>
                    <a:pt x="2" y="193"/>
                  </a:cubicBezTo>
                  <a:cubicBezTo>
                    <a:pt x="2" y="194"/>
                    <a:pt x="2" y="195"/>
                    <a:pt x="2" y="196"/>
                  </a:cubicBezTo>
                  <a:cubicBezTo>
                    <a:pt x="2" y="195"/>
                    <a:pt x="2" y="195"/>
                    <a:pt x="2" y="194"/>
                  </a:cubicBezTo>
                  <a:cubicBezTo>
                    <a:pt x="2" y="196"/>
                    <a:pt x="2" y="196"/>
                    <a:pt x="1" y="197"/>
                  </a:cubicBezTo>
                  <a:cubicBezTo>
                    <a:pt x="1" y="196"/>
                    <a:pt x="1" y="196"/>
                    <a:pt x="2" y="196"/>
                  </a:cubicBezTo>
                  <a:cubicBezTo>
                    <a:pt x="2" y="196"/>
                    <a:pt x="2" y="196"/>
                    <a:pt x="2" y="196"/>
                  </a:cubicBezTo>
                  <a:cubicBezTo>
                    <a:pt x="2" y="196"/>
                    <a:pt x="2" y="196"/>
                    <a:pt x="1" y="196"/>
                  </a:cubicBezTo>
                  <a:cubicBezTo>
                    <a:pt x="1" y="196"/>
                    <a:pt x="1" y="196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" y="198"/>
                    <a:pt x="1" y="198"/>
                    <a:pt x="1" y="199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" y="198"/>
                    <a:pt x="1" y="198"/>
                    <a:pt x="1" y="199"/>
                  </a:cubicBezTo>
                  <a:cubicBezTo>
                    <a:pt x="1" y="199"/>
                    <a:pt x="1" y="199"/>
                    <a:pt x="1" y="199"/>
                  </a:cubicBezTo>
                  <a:close/>
                  <a:moveTo>
                    <a:pt x="53" y="87"/>
                  </a:move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lose/>
                  <a:moveTo>
                    <a:pt x="80" y="59"/>
                  </a:move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1" y="58"/>
                    <a:pt x="81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5"/>
                    <a:pt x="84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2"/>
                    <a:pt x="87" y="53"/>
                    <a:pt x="87" y="52"/>
                  </a:cubicBezTo>
                  <a:cubicBezTo>
                    <a:pt x="87" y="52"/>
                    <a:pt x="87" y="52"/>
                    <a:pt x="88" y="52"/>
                  </a:cubicBezTo>
                  <a:cubicBezTo>
                    <a:pt x="88" y="52"/>
                    <a:pt x="87" y="52"/>
                    <a:pt x="88" y="52"/>
                  </a:cubicBezTo>
                  <a:cubicBezTo>
                    <a:pt x="85" y="54"/>
                    <a:pt x="83" y="56"/>
                    <a:pt x="80" y="59"/>
                  </a:cubicBezTo>
                  <a:close/>
                  <a:moveTo>
                    <a:pt x="88" y="52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lose/>
                  <a:moveTo>
                    <a:pt x="88" y="52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2" y="57"/>
                    <a:pt x="90" y="51"/>
                  </a:cubicBezTo>
                  <a:cubicBezTo>
                    <a:pt x="94" y="48"/>
                    <a:pt x="85" y="55"/>
                    <a:pt x="91" y="50"/>
                  </a:cubicBezTo>
                  <a:cubicBezTo>
                    <a:pt x="87" y="53"/>
                    <a:pt x="92" y="50"/>
                    <a:pt x="97" y="46"/>
                  </a:cubicBezTo>
                  <a:cubicBezTo>
                    <a:pt x="100" y="43"/>
                    <a:pt x="105" y="40"/>
                    <a:pt x="105" y="40"/>
                  </a:cubicBezTo>
                  <a:cubicBezTo>
                    <a:pt x="104" y="40"/>
                    <a:pt x="96" y="46"/>
                    <a:pt x="94" y="48"/>
                  </a:cubicBezTo>
                  <a:cubicBezTo>
                    <a:pt x="91" y="49"/>
                    <a:pt x="104" y="40"/>
                    <a:pt x="101" y="42"/>
                  </a:cubicBezTo>
                  <a:cubicBezTo>
                    <a:pt x="100" y="42"/>
                    <a:pt x="100" y="43"/>
                    <a:pt x="99" y="43"/>
                  </a:cubicBezTo>
                  <a:cubicBezTo>
                    <a:pt x="96" y="46"/>
                    <a:pt x="103" y="41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4"/>
                    <a:pt x="93" y="48"/>
                    <a:pt x="88" y="52"/>
                  </a:cubicBezTo>
                  <a:close/>
                  <a:moveTo>
                    <a:pt x="105" y="39"/>
                  </a:move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lose/>
                  <a:moveTo>
                    <a:pt x="105" y="39"/>
                  </a:moveTo>
                  <a:cubicBezTo>
                    <a:pt x="106" y="39"/>
                    <a:pt x="106" y="38"/>
                    <a:pt x="106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6" y="38"/>
                    <a:pt x="106" y="39"/>
                    <a:pt x="105" y="39"/>
                  </a:cubicBezTo>
                  <a:close/>
                  <a:moveTo>
                    <a:pt x="126" y="26"/>
                  </a:move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7"/>
                  </a:cubicBezTo>
                  <a:cubicBezTo>
                    <a:pt x="125" y="27"/>
                    <a:pt x="124" y="27"/>
                    <a:pt x="126" y="26"/>
                  </a:cubicBezTo>
                  <a:cubicBezTo>
                    <a:pt x="129" y="25"/>
                    <a:pt x="128" y="25"/>
                    <a:pt x="131" y="24"/>
                  </a:cubicBezTo>
                  <a:cubicBezTo>
                    <a:pt x="136" y="22"/>
                    <a:pt x="134" y="22"/>
                    <a:pt x="133" y="23"/>
                  </a:cubicBezTo>
                  <a:cubicBezTo>
                    <a:pt x="132" y="23"/>
                    <a:pt x="127" y="26"/>
                    <a:pt x="130" y="24"/>
                  </a:cubicBezTo>
                  <a:cubicBezTo>
                    <a:pt x="130" y="24"/>
                    <a:pt x="130" y="24"/>
                    <a:pt x="131" y="24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9" y="25"/>
                    <a:pt x="128" y="25"/>
                    <a:pt x="126" y="26"/>
                  </a:cubicBezTo>
                  <a:close/>
                  <a:moveTo>
                    <a:pt x="138" y="20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6" y="21"/>
                    <a:pt x="136" y="21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4" y="22"/>
                  </a:cubicBezTo>
                  <a:cubicBezTo>
                    <a:pt x="133" y="22"/>
                    <a:pt x="134" y="22"/>
                    <a:pt x="134" y="22"/>
                  </a:cubicBezTo>
                  <a:cubicBezTo>
                    <a:pt x="135" y="22"/>
                    <a:pt x="136" y="21"/>
                    <a:pt x="137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7" y="21"/>
                    <a:pt x="136" y="21"/>
                    <a:pt x="136" y="21"/>
                  </a:cubicBezTo>
                  <a:cubicBezTo>
                    <a:pt x="137" y="21"/>
                    <a:pt x="140" y="19"/>
                    <a:pt x="141" y="19"/>
                  </a:cubicBezTo>
                  <a:cubicBezTo>
                    <a:pt x="141" y="19"/>
                    <a:pt x="140" y="19"/>
                    <a:pt x="140" y="19"/>
                  </a:cubicBezTo>
                  <a:cubicBezTo>
                    <a:pt x="139" y="20"/>
                    <a:pt x="140" y="19"/>
                    <a:pt x="140" y="19"/>
                  </a:cubicBezTo>
                  <a:cubicBezTo>
                    <a:pt x="141" y="19"/>
                    <a:pt x="142" y="18"/>
                    <a:pt x="143" y="18"/>
                  </a:cubicBezTo>
                  <a:cubicBezTo>
                    <a:pt x="143" y="18"/>
                    <a:pt x="145" y="17"/>
                    <a:pt x="146" y="17"/>
                  </a:cubicBezTo>
                  <a:cubicBezTo>
                    <a:pt x="146" y="16"/>
                    <a:pt x="148" y="16"/>
                    <a:pt x="148" y="16"/>
                  </a:cubicBezTo>
                  <a:cubicBezTo>
                    <a:pt x="149" y="15"/>
                    <a:pt x="151" y="14"/>
                    <a:pt x="151" y="14"/>
                  </a:cubicBezTo>
                  <a:cubicBezTo>
                    <a:pt x="152" y="14"/>
                    <a:pt x="154" y="13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3"/>
                    <a:pt x="153" y="14"/>
                    <a:pt x="154" y="13"/>
                  </a:cubicBezTo>
                  <a:cubicBezTo>
                    <a:pt x="155" y="13"/>
                    <a:pt x="155" y="13"/>
                    <a:pt x="156" y="13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1"/>
                    <a:pt x="160" y="11"/>
                    <a:pt x="160" y="11"/>
                  </a:cubicBezTo>
                  <a:cubicBezTo>
                    <a:pt x="160" y="11"/>
                    <a:pt x="160" y="11"/>
                    <a:pt x="161" y="11"/>
                  </a:cubicBezTo>
                  <a:cubicBezTo>
                    <a:pt x="161" y="11"/>
                    <a:pt x="161" y="11"/>
                    <a:pt x="162" y="10"/>
                  </a:cubicBezTo>
                  <a:cubicBezTo>
                    <a:pt x="163" y="10"/>
                    <a:pt x="164" y="10"/>
                    <a:pt x="164" y="9"/>
                  </a:cubicBezTo>
                  <a:cubicBezTo>
                    <a:pt x="165" y="9"/>
                    <a:pt x="164" y="9"/>
                    <a:pt x="164" y="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2" y="10"/>
                    <a:pt x="159" y="11"/>
                    <a:pt x="161" y="11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3" y="10"/>
                    <a:pt x="164" y="9"/>
                    <a:pt x="165" y="9"/>
                  </a:cubicBezTo>
                  <a:cubicBezTo>
                    <a:pt x="165" y="9"/>
                    <a:pt x="166" y="9"/>
                    <a:pt x="167" y="9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7"/>
                    <a:pt x="170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8"/>
                    <a:pt x="167" y="8"/>
                    <a:pt x="167" y="8"/>
                  </a:cubicBezTo>
                  <a:cubicBezTo>
                    <a:pt x="167" y="8"/>
                    <a:pt x="167" y="8"/>
                    <a:pt x="167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6" y="9"/>
                    <a:pt x="166" y="9"/>
                    <a:pt x="167" y="8"/>
                  </a:cubicBezTo>
                  <a:cubicBezTo>
                    <a:pt x="167" y="8"/>
                    <a:pt x="167" y="8"/>
                    <a:pt x="167" y="9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3" y="10"/>
                    <a:pt x="159" y="11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6" y="12"/>
                    <a:pt x="156" y="12"/>
                    <a:pt x="158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5" y="13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0" y="15"/>
                    <a:pt x="149" y="15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6"/>
                    <a:pt x="147" y="16"/>
                    <a:pt x="146" y="16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1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19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lose/>
                  <a:moveTo>
                    <a:pt x="49" y="136"/>
                  </a:moveTo>
                  <a:cubicBezTo>
                    <a:pt x="46" y="133"/>
                    <a:pt x="42" y="142"/>
                    <a:pt x="37" y="148"/>
                  </a:cubicBezTo>
                  <a:cubicBezTo>
                    <a:pt x="35" y="151"/>
                    <a:pt x="34" y="154"/>
                    <a:pt x="32" y="155"/>
                  </a:cubicBezTo>
                  <a:cubicBezTo>
                    <a:pt x="30" y="157"/>
                    <a:pt x="31" y="160"/>
                    <a:pt x="30" y="160"/>
                  </a:cubicBezTo>
                  <a:cubicBezTo>
                    <a:pt x="28" y="161"/>
                    <a:pt x="29" y="162"/>
                    <a:pt x="30" y="161"/>
                  </a:cubicBezTo>
                  <a:cubicBezTo>
                    <a:pt x="30" y="161"/>
                    <a:pt x="32" y="162"/>
                    <a:pt x="32" y="163"/>
                  </a:cubicBezTo>
                  <a:cubicBezTo>
                    <a:pt x="33" y="163"/>
                    <a:pt x="34" y="161"/>
                    <a:pt x="35" y="161"/>
                  </a:cubicBezTo>
                  <a:cubicBezTo>
                    <a:pt x="36" y="160"/>
                    <a:pt x="33" y="164"/>
                    <a:pt x="34" y="164"/>
                  </a:cubicBezTo>
                  <a:cubicBezTo>
                    <a:pt x="32" y="168"/>
                    <a:pt x="36" y="167"/>
                    <a:pt x="35" y="165"/>
                  </a:cubicBezTo>
                  <a:cubicBezTo>
                    <a:pt x="35" y="166"/>
                    <a:pt x="37" y="164"/>
                    <a:pt x="36" y="166"/>
                  </a:cubicBezTo>
                  <a:cubicBezTo>
                    <a:pt x="35" y="169"/>
                    <a:pt x="38" y="164"/>
                    <a:pt x="38" y="165"/>
                  </a:cubicBezTo>
                  <a:cubicBezTo>
                    <a:pt x="39" y="168"/>
                    <a:pt x="35" y="169"/>
                    <a:pt x="35" y="171"/>
                  </a:cubicBezTo>
                  <a:cubicBezTo>
                    <a:pt x="35" y="173"/>
                    <a:pt x="35" y="172"/>
                    <a:pt x="35" y="172"/>
                  </a:cubicBezTo>
                  <a:cubicBezTo>
                    <a:pt x="35" y="173"/>
                    <a:pt x="35" y="175"/>
                    <a:pt x="36" y="176"/>
                  </a:cubicBezTo>
                  <a:cubicBezTo>
                    <a:pt x="38" y="172"/>
                    <a:pt x="38" y="172"/>
                    <a:pt x="41" y="16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0" y="169"/>
                    <a:pt x="41" y="167"/>
                    <a:pt x="40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39" y="168"/>
                    <a:pt x="39" y="169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0" y="167"/>
                    <a:pt x="39" y="167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1" y="167"/>
                    <a:pt x="42" y="164"/>
                    <a:pt x="42" y="163"/>
                  </a:cubicBezTo>
                  <a:cubicBezTo>
                    <a:pt x="41" y="165"/>
                    <a:pt x="41" y="165"/>
                    <a:pt x="39" y="166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5"/>
                    <a:pt x="42" y="160"/>
                    <a:pt x="42" y="162"/>
                  </a:cubicBezTo>
                  <a:cubicBezTo>
                    <a:pt x="42" y="163"/>
                    <a:pt x="44" y="160"/>
                    <a:pt x="42" y="160"/>
                  </a:cubicBezTo>
                  <a:cubicBezTo>
                    <a:pt x="41" y="161"/>
                    <a:pt x="42" y="157"/>
                    <a:pt x="42" y="158"/>
                  </a:cubicBezTo>
                  <a:cubicBezTo>
                    <a:pt x="43" y="158"/>
                    <a:pt x="45" y="154"/>
                    <a:pt x="44" y="154"/>
                  </a:cubicBezTo>
                  <a:cubicBezTo>
                    <a:pt x="44" y="154"/>
                    <a:pt x="44" y="153"/>
                    <a:pt x="44" y="153"/>
                  </a:cubicBezTo>
                  <a:cubicBezTo>
                    <a:pt x="44" y="152"/>
                    <a:pt x="43" y="152"/>
                    <a:pt x="42" y="152"/>
                  </a:cubicBezTo>
                  <a:cubicBezTo>
                    <a:pt x="41" y="153"/>
                    <a:pt x="42" y="149"/>
                    <a:pt x="42" y="149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2" y="146"/>
                    <a:pt x="42" y="148"/>
                    <a:pt x="41" y="147"/>
                  </a:cubicBezTo>
                  <a:cubicBezTo>
                    <a:pt x="41" y="147"/>
                    <a:pt x="40" y="148"/>
                    <a:pt x="39" y="148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44" y="142"/>
                    <a:pt x="44" y="142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lose/>
                  <a:moveTo>
                    <a:pt x="86" y="54"/>
                  </a:moveTo>
                  <a:cubicBezTo>
                    <a:pt x="82" y="58"/>
                    <a:pt x="82" y="58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7" y="62"/>
                    <a:pt x="77" y="62"/>
                    <a:pt x="76" y="62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8" y="61"/>
                    <a:pt x="79" y="61"/>
                  </a:cubicBezTo>
                  <a:cubicBezTo>
                    <a:pt x="79" y="61"/>
                    <a:pt x="79" y="61"/>
                    <a:pt x="79" y="60"/>
                  </a:cubicBezTo>
                  <a:cubicBezTo>
                    <a:pt x="80" y="59"/>
                    <a:pt x="79" y="60"/>
                    <a:pt x="80" y="60"/>
                  </a:cubicBezTo>
                  <a:cubicBezTo>
                    <a:pt x="81" y="59"/>
                    <a:pt x="79" y="60"/>
                    <a:pt x="79" y="60"/>
                  </a:cubicBezTo>
                  <a:cubicBezTo>
                    <a:pt x="79" y="60"/>
                    <a:pt x="79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1"/>
                    <a:pt x="78" y="62"/>
                    <a:pt x="78" y="62"/>
                  </a:cubicBezTo>
                  <a:cubicBezTo>
                    <a:pt x="78" y="62"/>
                    <a:pt x="79" y="61"/>
                    <a:pt x="80" y="60"/>
                  </a:cubicBezTo>
                  <a:cubicBezTo>
                    <a:pt x="80" y="60"/>
                    <a:pt x="81" y="59"/>
                    <a:pt x="81" y="59"/>
                  </a:cubicBezTo>
                  <a:cubicBezTo>
                    <a:pt x="81" y="59"/>
                    <a:pt x="81" y="59"/>
                    <a:pt x="82" y="58"/>
                  </a:cubicBezTo>
                  <a:cubicBezTo>
                    <a:pt x="83" y="58"/>
                    <a:pt x="82" y="57"/>
                    <a:pt x="83" y="57"/>
                  </a:cubicBezTo>
                  <a:cubicBezTo>
                    <a:pt x="83" y="57"/>
                    <a:pt x="83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5"/>
                    <a:pt x="85" y="55"/>
                  </a:cubicBezTo>
                  <a:cubicBezTo>
                    <a:pt x="86" y="54"/>
                    <a:pt x="86" y="55"/>
                    <a:pt x="86" y="54"/>
                  </a:cubicBezTo>
                  <a:cubicBezTo>
                    <a:pt x="87" y="53"/>
                    <a:pt x="87" y="5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lose/>
                  <a:moveTo>
                    <a:pt x="73" y="66"/>
                  </a:moveTo>
                  <a:cubicBezTo>
                    <a:pt x="74" y="66"/>
                    <a:pt x="75" y="65"/>
                    <a:pt x="75" y="64"/>
                  </a:cubicBezTo>
                  <a:cubicBezTo>
                    <a:pt x="76" y="64"/>
                    <a:pt x="75" y="64"/>
                    <a:pt x="74" y="65"/>
                  </a:cubicBezTo>
                  <a:cubicBezTo>
                    <a:pt x="73" y="66"/>
                    <a:pt x="72" y="67"/>
                    <a:pt x="72" y="67"/>
                  </a:cubicBezTo>
                  <a:cubicBezTo>
                    <a:pt x="71" y="68"/>
                    <a:pt x="72" y="67"/>
                    <a:pt x="73" y="66"/>
                  </a:cubicBezTo>
                  <a:close/>
                  <a:moveTo>
                    <a:pt x="72" y="68"/>
                  </a:moveTo>
                  <a:cubicBezTo>
                    <a:pt x="73" y="68"/>
                    <a:pt x="73" y="67"/>
                    <a:pt x="74" y="66"/>
                  </a:cubicBezTo>
                  <a:cubicBezTo>
                    <a:pt x="74" y="66"/>
                    <a:pt x="73" y="67"/>
                    <a:pt x="72" y="68"/>
                  </a:cubicBezTo>
                  <a:cubicBezTo>
                    <a:pt x="71" y="69"/>
                    <a:pt x="70" y="69"/>
                    <a:pt x="70" y="70"/>
                  </a:cubicBezTo>
                  <a:cubicBezTo>
                    <a:pt x="70" y="70"/>
                    <a:pt x="71" y="69"/>
                    <a:pt x="72" y="68"/>
                  </a:cubicBezTo>
                  <a:close/>
                  <a:moveTo>
                    <a:pt x="79" y="62"/>
                  </a:moveTo>
                  <a:cubicBezTo>
                    <a:pt x="79" y="62"/>
                    <a:pt x="79" y="62"/>
                    <a:pt x="79" y="62"/>
                  </a:cubicBezTo>
                  <a:cubicBezTo>
                    <a:pt x="78" y="63"/>
                    <a:pt x="79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7" y="64"/>
                  </a:cubicBezTo>
                  <a:cubicBezTo>
                    <a:pt x="77" y="64"/>
                    <a:pt x="77" y="64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4"/>
                    <a:pt x="76" y="64"/>
                    <a:pt x="77" y="64"/>
                  </a:cubicBezTo>
                  <a:cubicBezTo>
                    <a:pt x="77" y="64"/>
                    <a:pt x="78" y="62"/>
                    <a:pt x="78" y="62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lose/>
                  <a:moveTo>
                    <a:pt x="120" y="30"/>
                  </a:moveTo>
                  <a:cubicBezTo>
                    <a:pt x="120" y="30"/>
                    <a:pt x="122" y="29"/>
                    <a:pt x="120" y="30"/>
                  </a:cubicBezTo>
                  <a:cubicBezTo>
                    <a:pt x="127" y="26"/>
                    <a:pt x="122" y="28"/>
                    <a:pt x="118" y="31"/>
                  </a:cubicBezTo>
                  <a:cubicBezTo>
                    <a:pt x="112" y="35"/>
                    <a:pt x="112" y="34"/>
                    <a:pt x="113" y="34"/>
                  </a:cubicBezTo>
                  <a:cubicBezTo>
                    <a:pt x="113" y="34"/>
                    <a:pt x="109" y="37"/>
                    <a:pt x="110" y="36"/>
                  </a:cubicBezTo>
                  <a:cubicBezTo>
                    <a:pt x="107" y="38"/>
                    <a:pt x="109" y="36"/>
                    <a:pt x="108" y="37"/>
                  </a:cubicBezTo>
                  <a:cubicBezTo>
                    <a:pt x="105" y="39"/>
                    <a:pt x="107" y="38"/>
                    <a:pt x="107" y="38"/>
                  </a:cubicBezTo>
                  <a:cubicBezTo>
                    <a:pt x="103" y="41"/>
                    <a:pt x="114" y="34"/>
                    <a:pt x="108" y="39"/>
                  </a:cubicBezTo>
                  <a:cubicBezTo>
                    <a:pt x="107" y="39"/>
                    <a:pt x="102" y="43"/>
                    <a:pt x="103" y="42"/>
                  </a:cubicBezTo>
                  <a:cubicBezTo>
                    <a:pt x="108" y="39"/>
                    <a:pt x="102" y="44"/>
                    <a:pt x="102" y="44"/>
                  </a:cubicBezTo>
                  <a:cubicBezTo>
                    <a:pt x="103" y="45"/>
                    <a:pt x="100" y="46"/>
                    <a:pt x="98" y="47"/>
                  </a:cubicBezTo>
                  <a:cubicBezTo>
                    <a:pt x="95" y="50"/>
                    <a:pt x="101" y="46"/>
                    <a:pt x="100" y="47"/>
                  </a:cubicBezTo>
                  <a:cubicBezTo>
                    <a:pt x="95" y="52"/>
                    <a:pt x="97" y="49"/>
                    <a:pt x="94" y="50"/>
                  </a:cubicBezTo>
                  <a:cubicBezTo>
                    <a:pt x="94" y="50"/>
                    <a:pt x="89" y="55"/>
                    <a:pt x="89" y="54"/>
                  </a:cubicBezTo>
                  <a:cubicBezTo>
                    <a:pt x="89" y="52"/>
                    <a:pt x="80" y="61"/>
                    <a:pt x="84" y="58"/>
                  </a:cubicBezTo>
                  <a:cubicBezTo>
                    <a:pt x="89" y="54"/>
                    <a:pt x="83" y="60"/>
                    <a:pt x="83" y="61"/>
                  </a:cubicBezTo>
                  <a:cubicBezTo>
                    <a:pt x="83" y="61"/>
                    <a:pt x="82" y="62"/>
                    <a:pt x="81" y="63"/>
                  </a:cubicBezTo>
                  <a:cubicBezTo>
                    <a:pt x="79" y="66"/>
                    <a:pt x="79" y="70"/>
                    <a:pt x="82" y="66"/>
                  </a:cubicBezTo>
                  <a:cubicBezTo>
                    <a:pt x="85" y="62"/>
                    <a:pt x="88" y="58"/>
                    <a:pt x="84" y="64"/>
                  </a:cubicBezTo>
                  <a:cubicBezTo>
                    <a:pt x="82" y="68"/>
                    <a:pt x="87" y="62"/>
                    <a:pt x="88" y="62"/>
                  </a:cubicBezTo>
                  <a:cubicBezTo>
                    <a:pt x="91" y="61"/>
                    <a:pt x="88" y="61"/>
                    <a:pt x="90" y="60"/>
                  </a:cubicBezTo>
                  <a:cubicBezTo>
                    <a:pt x="94" y="55"/>
                    <a:pt x="93" y="56"/>
                    <a:pt x="95" y="53"/>
                  </a:cubicBezTo>
                  <a:cubicBezTo>
                    <a:pt x="97" y="50"/>
                    <a:pt x="100" y="50"/>
                    <a:pt x="100" y="50"/>
                  </a:cubicBezTo>
                  <a:cubicBezTo>
                    <a:pt x="104" y="48"/>
                    <a:pt x="94" y="54"/>
                    <a:pt x="97" y="54"/>
                  </a:cubicBezTo>
                  <a:cubicBezTo>
                    <a:pt x="99" y="53"/>
                    <a:pt x="100" y="50"/>
                    <a:pt x="100" y="51"/>
                  </a:cubicBezTo>
                  <a:cubicBezTo>
                    <a:pt x="98" y="54"/>
                    <a:pt x="113" y="42"/>
                    <a:pt x="108" y="45"/>
                  </a:cubicBezTo>
                  <a:cubicBezTo>
                    <a:pt x="102" y="48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8" y="44"/>
                    <a:pt x="109" y="44"/>
                    <a:pt x="109" y="44"/>
                  </a:cubicBezTo>
                  <a:cubicBezTo>
                    <a:pt x="111" y="42"/>
                    <a:pt x="109" y="42"/>
                    <a:pt x="109" y="41"/>
                  </a:cubicBezTo>
                  <a:cubicBezTo>
                    <a:pt x="110" y="40"/>
                    <a:pt x="110" y="40"/>
                    <a:pt x="111" y="39"/>
                  </a:cubicBezTo>
                  <a:cubicBezTo>
                    <a:pt x="115" y="37"/>
                    <a:pt x="111" y="39"/>
                    <a:pt x="114" y="37"/>
                  </a:cubicBezTo>
                  <a:cubicBezTo>
                    <a:pt x="120" y="34"/>
                    <a:pt x="114" y="36"/>
                    <a:pt x="115" y="36"/>
                  </a:cubicBezTo>
                  <a:cubicBezTo>
                    <a:pt x="121" y="33"/>
                    <a:pt x="112" y="37"/>
                    <a:pt x="115" y="35"/>
                  </a:cubicBezTo>
                  <a:cubicBezTo>
                    <a:pt x="115" y="35"/>
                    <a:pt x="119" y="33"/>
                    <a:pt x="118" y="33"/>
                  </a:cubicBezTo>
                  <a:cubicBezTo>
                    <a:pt x="113" y="36"/>
                    <a:pt x="122" y="30"/>
                    <a:pt x="118" y="33"/>
                  </a:cubicBezTo>
                  <a:cubicBezTo>
                    <a:pt x="115" y="34"/>
                    <a:pt x="120" y="31"/>
                    <a:pt x="120" y="31"/>
                  </a:cubicBezTo>
                  <a:cubicBezTo>
                    <a:pt x="119" y="31"/>
                    <a:pt x="121" y="31"/>
                    <a:pt x="120" y="30"/>
                  </a:cubicBezTo>
                  <a:cubicBezTo>
                    <a:pt x="120" y="30"/>
                    <a:pt x="121" y="30"/>
                    <a:pt x="122" y="29"/>
                  </a:cubicBezTo>
                  <a:cubicBezTo>
                    <a:pt x="128" y="26"/>
                    <a:pt x="126" y="26"/>
                    <a:pt x="122" y="29"/>
                  </a:cubicBezTo>
                  <a:cubicBezTo>
                    <a:pt x="119" y="31"/>
                    <a:pt x="118" y="32"/>
                    <a:pt x="119" y="30"/>
                  </a:cubicBezTo>
                  <a:cubicBezTo>
                    <a:pt x="126" y="27"/>
                    <a:pt x="120" y="30"/>
                    <a:pt x="115" y="33"/>
                  </a:cubicBezTo>
                  <a:cubicBezTo>
                    <a:pt x="109" y="37"/>
                    <a:pt x="112" y="35"/>
                    <a:pt x="120" y="30"/>
                  </a:cubicBezTo>
                  <a:close/>
                  <a:moveTo>
                    <a:pt x="14" y="156"/>
                  </a:moveTo>
                  <a:cubicBezTo>
                    <a:pt x="14" y="156"/>
                    <a:pt x="14" y="156"/>
                    <a:pt x="14" y="156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4" y="155"/>
                    <a:pt x="14" y="154"/>
                    <a:pt x="14" y="155"/>
                  </a:cubicBezTo>
                  <a:cubicBezTo>
                    <a:pt x="13" y="156"/>
                    <a:pt x="14" y="155"/>
                    <a:pt x="14" y="155"/>
                  </a:cubicBezTo>
                  <a:cubicBezTo>
                    <a:pt x="14" y="155"/>
                    <a:pt x="14" y="154"/>
                    <a:pt x="1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3" y="157"/>
                    <a:pt x="12" y="159"/>
                    <a:pt x="12" y="159"/>
                  </a:cubicBezTo>
                  <a:cubicBezTo>
                    <a:pt x="12" y="159"/>
                    <a:pt x="12" y="161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161"/>
                    <a:pt x="12" y="161"/>
                    <a:pt x="12" y="160"/>
                  </a:cubicBezTo>
                  <a:cubicBezTo>
                    <a:pt x="12" y="161"/>
                    <a:pt x="13" y="159"/>
                    <a:pt x="13" y="159"/>
                  </a:cubicBezTo>
                  <a:cubicBezTo>
                    <a:pt x="13" y="159"/>
                    <a:pt x="13" y="158"/>
                    <a:pt x="13" y="158"/>
                  </a:cubicBezTo>
                  <a:cubicBezTo>
                    <a:pt x="13" y="158"/>
                    <a:pt x="14" y="157"/>
                    <a:pt x="13" y="157"/>
                  </a:cubicBezTo>
                  <a:cubicBezTo>
                    <a:pt x="13" y="157"/>
                    <a:pt x="14" y="157"/>
                    <a:pt x="14" y="156"/>
                  </a:cubicBezTo>
                  <a:close/>
                  <a:moveTo>
                    <a:pt x="186" y="4"/>
                  </a:moveTo>
                  <a:cubicBezTo>
                    <a:pt x="183" y="4"/>
                    <a:pt x="197" y="1"/>
                    <a:pt x="195" y="1"/>
                  </a:cubicBezTo>
                  <a:cubicBezTo>
                    <a:pt x="189" y="2"/>
                    <a:pt x="181" y="5"/>
                    <a:pt x="176" y="6"/>
                  </a:cubicBezTo>
                  <a:cubicBezTo>
                    <a:pt x="174" y="6"/>
                    <a:pt x="173" y="7"/>
                    <a:pt x="171" y="7"/>
                  </a:cubicBezTo>
                  <a:cubicBezTo>
                    <a:pt x="170" y="8"/>
                    <a:pt x="160" y="11"/>
                    <a:pt x="159" y="12"/>
                  </a:cubicBezTo>
                  <a:cubicBezTo>
                    <a:pt x="159" y="12"/>
                    <a:pt x="155" y="13"/>
                    <a:pt x="154" y="13"/>
                  </a:cubicBezTo>
                  <a:cubicBezTo>
                    <a:pt x="154" y="14"/>
                    <a:pt x="143" y="18"/>
                    <a:pt x="151" y="15"/>
                  </a:cubicBezTo>
                  <a:cubicBezTo>
                    <a:pt x="151" y="15"/>
                    <a:pt x="140" y="20"/>
                    <a:pt x="143" y="19"/>
                  </a:cubicBezTo>
                  <a:cubicBezTo>
                    <a:pt x="153" y="16"/>
                    <a:pt x="140" y="25"/>
                    <a:pt x="140" y="25"/>
                  </a:cubicBezTo>
                  <a:cubicBezTo>
                    <a:pt x="142" y="24"/>
                    <a:pt x="139" y="29"/>
                    <a:pt x="139" y="28"/>
                  </a:cubicBezTo>
                  <a:cubicBezTo>
                    <a:pt x="135" y="27"/>
                    <a:pt x="124" y="39"/>
                    <a:pt x="135" y="30"/>
                  </a:cubicBezTo>
                  <a:cubicBezTo>
                    <a:pt x="138" y="28"/>
                    <a:pt x="138" y="30"/>
                    <a:pt x="134" y="33"/>
                  </a:cubicBezTo>
                  <a:cubicBezTo>
                    <a:pt x="133" y="34"/>
                    <a:pt x="134" y="33"/>
                    <a:pt x="131" y="35"/>
                  </a:cubicBezTo>
                  <a:cubicBezTo>
                    <a:pt x="128" y="37"/>
                    <a:pt x="125" y="38"/>
                    <a:pt x="126" y="39"/>
                  </a:cubicBezTo>
                  <a:cubicBezTo>
                    <a:pt x="127" y="39"/>
                    <a:pt x="122" y="39"/>
                    <a:pt x="124" y="41"/>
                  </a:cubicBezTo>
                  <a:cubicBezTo>
                    <a:pt x="124" y="40"/>
                    <a:pt x="115" y="47"/>
                    <a:pt x="123" y="42"/>
                  </a:cubicBezTo>
                  <a:cubicBezTo>
                    <a:pt x="123" y="42"/>
                    <a:pt x="116" y="49"/>
                    <a:pt x="119" y="46"/>
                  </a:cubicBezTo>
                  <a:cubicBezTo>
                    <a:pt x="119" y="46"/>
                    <a:pt x="114" y="54"/>
                    <a:pt x="112" y="54"/>
                  </a:cubicBezTo>
                  <a:cubicBezTo>
                    <a:pt x="111" y="55"/>
                    <a:pt x="109" y="60"/>
                    <a:pt x="109" y="61"/>
                  </a:cubicBezTo>
                  <a:cubicBezTo>
                    <a:pt x="109" y="63"/>
                    <a:pt x="106" y="74"/>
                    <a:pt x="107" y="73"/>
                  </a:cubicBezTo>
                  <a:cubicBezTo>
                    <a:pt x="114" y="65"/>
                    <a:pt x="110" y="72"/>
                    <a:pt x="112" y="74"/>
                  </a:cubicBezTo>
                  <a:cubicBezTo>
                    <a:pt x="114" y="77"/>
                    <a:pt x="141" y="47"/>
                    <a:pt x="142" y="45"/>
                  </a:cubicBezTo>
                  <a:cubicBezTo>
                    <a:pt x="144" y="42"/>
                    <a:pt x="159" y="39"/>
                    <a:pt x="163" y="35"/>
                  </a:cubicBezTo>
                  <a:cubicBezTo>
                    <a:pt x="166" y="33"/>
                    <a:pt x="194" y="19"/>
                    <a:pt x="194" y="19"/>
                  </a:cubicBezTo>
                  <a:cubicBezTo>
                    <a:pt x="203" y="17"/>
                    <a:pt x="193" y="16"/>
                    <a:pt x="188" y="18"/>
                  </a:cubicBezTo>
                  <a:cubicBezTo>
                    <a:pt x="186" y="19"/>
                    <a:pt x="183" y="18"/>
                    <a:pt x="183" y="18"/>
                  </a:cubicBezTo>
                  <a:cubicBezTo>
                    <a:pt x="187" y="17"/>
                    <a:pt x="192" y="15"/>
                    <a:pt x="186" y="16"/>
                  </a:cubicBezTo>
                  <a:cubicBezTo>
                    <a:pt x="183" y="16"/>
                    <a:pt x="194" y="13"/>
                    <a:pt x="194" y="16"/>
                  </a:cubicBezTo>
                  <a:cubicBezTo>
                    <a:pt x="194" y="17"/>
                    <a:pt x="198" y="16"/>
                    <a:pt x="198" y="14"/>
                  </a:cubicBezTo>
                  <a:cubicBezTo>
                    <a:pt x="197" y="11"/>
                    <a:pt x="185" y="14"/>
                    <a:pt x="191" y="11"/>
                  </a:cubicBezTo>
                  <a:cubicBezTo>
                    <a:pt x="192" y="10"/>
                    <a:pt x="206" y="8"/>
                    <a:pt x="197" y="8"/>
                  </a:cubicBezTo>
                  <a:cubicBezTo>
                    <a:pt x="194" y="9"/>
                    <a:pt x="200" y="7"/>
                    <a:pt x="201" y="7"/>
                  </a:cubicBezTo>
                  <a:cubicBezTo>
                    <a:pt x="202" y="7"/>
                    <a:pt x="196" y="6"/>
                    <a:pt x="198" y="5"/>
                  </a:cubicBezTo>
                  <a:cubicBezTo>
                    <a:pt x="199" y="4"/>
                    <a:pt x="198" y="3"/>
                    <a:pt x="198" y="2"/>
                  </a:cubicBezTo>
                  <a:cubicBezTo>
                    <a:pt x="198" y="2"/>
                    <a:pt x="198" y="2"/>
                    <a:pt x="202" y="0"/>
                  </a:cubicBezTo>
                  <a:cubicBezTo>
                    <a:pt x="204" y="0"/>
                    <a:pt x="196" y="2"/>
                    <a:pt x="195" y="2"/>
                  </a:cubicBezTo>
                  <a:cubicBezTo>
                    <a:pt x="189" y="4"/>
                    <a:pt x="193" y="2"/>
                    <a:pt x="194" y="2"/>
                  </a:cubicBezTo>
                  <a:cubicBezTo>
                    <a:pt x="194" y="2"/>
                    <a:pt x="190" y="3"/>
                    <a:pt x="189" y="3"/>
                  </a:cubicBezTo>
                  <a:cubicBezTo>
                    <a:pt x="189" y="3"/>
                    <a:pt x="185" y="4"/>
                    <a:pt x="186" y="4"/>
                  </a:cubicBezTo>
                  <a:close/>
                  <a:moveTo>
                    <a:pt x="53" y="87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ysClr val="window" lastClr="FFFFFF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2" name="矩形 12"/>
          <p:cNvSpPr>
            <a:spLocks noChangeArrowheads="1"/>
          </p:cNvSpPr>
          <p:nvPr/>
        </p:nvSpPr>
        <p:spPr bwMode="auto">
          <a:xfrm>
            <a:off x="2371725" y="4816475"/>
            <a:ext cx="212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9463" name="矩形 13"/>
          <p:cNvSpPr>
            <a:spLocks noChangeArrowheads="1"/>
          </p:cNvSpPr>
          <p:nvPr/>
        </p:nvSpPr>
        <p:spPr bwMode="auto">
          <a:xfrm>
            <a:off x="2400300" y="4419600"/>
            <a:ext cx="209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64" name="矩形 14"/>
          <p:cNvSpPr>
            <a:spLocks noChangeArrowheads="1"/>
          </p:cNvSpPr>
          <p:nvPr/>
        </p:nvSpPr>
        <p:spPr bwMode="auto">
          <a:xfrm>
            <a:off x="5318125" y="4816475"/>
            <a:ext cx="212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9465" name="矩形 15"/>
          <p:cNvSpPr>
            <a:spLocks noChangeArrowheads="1"/>
          </p:cNvSpPr>
          <p:nvPr/>
        </p:nvSpPr>
        <p:spPr bwMode="auto">
          <a:xfrm>
            <a:off x="5346700" y="4419600"/>
            <a:ext cx="209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66" name="矩形 16"/>
          <p:cNvSpPr>
            <a:spLocks noChangeArrowheads="1"/>
          </p:cNvSpPr>
          <p:nvPr/>
        </p:nvSpPr>
        <p:spPr bwMode="auto">
          <a:xfrm>
            <a:off x="8235950" y="4816475"/>
            <a:ext cx="2125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9467" name="矩形 17"/>
          <p:cNvSpPr>
            <a:spLocks noChangeArrowheads="1"/>
          </p:cNvSpPr>
          <p:nvPr/>
        </p:nvSpPr>
        <p:spPr bwMode="auto">
          <a:xfrm>
            <a:off x="8264525" y="4419600"/>
            <a:ext cx="2097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0483" name="Picture 3" descr="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411288"/>
            <a:ext cx="22733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4"/>
          <p:cNvSpPr/>
          <p:nvPr/>
        </p:nvSpPr>
        <p:spPr bwMode="gray">
          <a:xfrm>
            <a:off x="3773488" y="1420813"/>
            <a:ext cx="1609725" cy="1470025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rgbClr val="36A1EA"/>
          </a:soli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marL="182880" indent="-18288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1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238625" y="1831975"/>
            <a:ext cx="6080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2" name="Freeform 5"/>
          <p:cNvSpPr/>
          <p:nvPr/>
        </p:nvSpPr>
        <p:spPr bwMode="gray">
          <a:xfrm>
            <a:off x="3776663" y="4457700"/>
            <a:ext cx="1598612" cy="1484313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solidFill>
            <a:srgbClr val="36A1EA"/>
          </a:soli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marL="182880" indent="-18288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1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111625" y="4791075"/>
            <a:ext cx="6080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4" name="Freeform 6"/>
          <p:cNvSpPr/>
          <p:nvPr/>
        </p:nvSpPr>
        <p:spPr bwMode="gray">
          <a:xfrm>
            <a:off x="4568825" y="2095500"/>
            <a:ext cx="1465263" cy="15716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rgbClr val="36A1EA"/>
          </a:soli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marL="182880" indent="-18288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1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Text Box 30"/>
          <p:cNvSpPr txBox="1">
            <a:spLocks noChangeArrowheads="1"/>
          </p:cNvSpPr>
          <p:nvPr/>
        </p:nvSpPr>
        <p:spPr bwMode="auto">
          <a:xfrm>
            <a:off x="5060950" y="2647950"/>
            <a:ext cx="6080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6" name="Freeform 29"/>
          <p:cNvSpPr/>
          <p:nvPr/>
        </p:nvSpPr>
        <p:spPr bwMode="gray">
          <a:xfrm>
            <a:off x="4572000" y="3662363"/>
            <a:ext cx="1462088" cy="1604962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rgbClr val="36A1EA"/>
          </a:soli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marL="182880" indent="-18288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1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4997450" y="3925888"/>
            <a:ext cx="6080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20492" name="组合 27"/>
          <p:cNvGrpSpPr/>
          <p:nvPr/>
        </p:nvGrpSpPr>
        <p:grpSpPr bwMode="auto">
          <a:xfrm>
            <a:off x="5491163" y="2125663"/>
            <a:ext cx="4210050" cy="3132137"/>
            <a:chOff x="4743450" y="2076921"/>
            <a:chExt cx="4625975" cy="3132138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black">
            <a:xfrm>
              <a:off x="4774848" y="2076921"/>
              <a:ext cx="4008481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black">
            <a:xfrm>
              <a:off x="5359200" y="3639021"/>
              <a:ext cx="4010225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black">
            <a:xfrm>
              <a:off x="4743450" y="5209059"/>
              <a:ext cx="4008481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20493" name="Picture 31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886075"/>
            <a:ext cx="16240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>
            <a:spLocks noChangeArrowheads="1"/>
          </p:cNvSpPr>
          <p:nvPr/>
        </p:nvSpPr>
        <p:spPr bwMode="gray">
          <a:xfrm>
            <a:off x="2946400" y="2886075"/>
            <a:ext cx="1612900" cy="1587500"/>
          </a:xfrm>
          <a:prstGeom prst="ellipse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b="1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>
            <a:off x="3113088" y="3295650"/>
            <a:ext cx="129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5522913" y="1160463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6107113" y="2727325"/>
            <a:ext cx="1497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6080125" y="4276725"/>
            <a:ext cx="1497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5461000" y="5468938"/>
            <a:ext cx="1497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500" name="文本框 38"/>
          <p:cNvSpPr txBox="1">
            <a:spLocks noChangeArrowheads="1"/>
          </p:cNvSpPr>
          <p:nvPr/>
        </p:nvSpPr>
        <p:spPr bwMode="auto">
          <a:xfrm>
            <a:off x="5522913" y="1439863"/>
            <a:ext cx="248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20501" name="文本框 39"/>
          <p:cNvSpPr txBox="1">
            <a:spLocks noChangeArrowheads="1"/>
          </p:cNvSpPr>
          <p:nvPr/>
        </p:nvSpPr>
        <p:spPr bwMode="auto">
          <a:xfrm>
            <a:off x="6107113" y="3014663"/>
            <a:ext cx="2462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20502" name="文本框 40"/>
          <p:cNvSpPr txBox="1">
            <a:spLocks noChangeArrowheads="1"/>
          </p:cNvSpPr>
          <p:nvPr/>
        </p:nvSpPr>
        <p:spPr bwMode="auto">
          <a:xfrm>
            <a:off x="6107113" y="4592638"/>
            <a:ext cx="2462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20503" name="文本框 41"/>
          <p:cNvSpPr txBox="1">
            <a:spLocks noChangeArrowheads="1"/>
          </p:cNvSpPr>
          <p:nvPr/>
        </p:nvSpPr>
        <p:spPr bwMode="auto">
          <a:xfrm>
            <a:off x="5459413" y="5762625"/>
            <a:ext cx="242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3448050" y="3856038"/>
            <a:ext cx="2554288" cy="3001962"/>
          </a:xfrm>
          <a:custGeom>
            <a:avLst/>
            <a:gdLst/>
            <a:ahLst/>
            <a:cxnLst/>
            <a:rect l="l" t="t" r="r" b="b"/>
            <a:pathLst>
              <a:path w="2555356" h="3002260">
                <a:moveTo>
                  <a:pt x="104588" y="1227926"/>
                </a:moveTo>
                <a:cubicBezTo>
                  <a:pt x="190511" y="1235171"/>
                  <a:pt x="341913" y="1376993"/>
                  <a:pt x="375638" y="1437857"/>
                </a:cubicBezTo>
                <a:cubicBezTo>
                  <a:pt x="508723" y="1613872"/>
                  <a:pt x="397494" y="1722724"/>
                  <a:pt x="307885" y="1753065"/>
                </a:cubicBezTo>
                <a:cubicBezTo>
                  <a:pt x="218275" y="1783405"/>
                  <a:pt x="83523" y="1706464"/>
                  <a:pt x="44260" y="1619901"/>
                </a:cubicBezTo>
                <a:cubicBezTo>
                  <a:pt x="4997" y="1533338"/>
                  <a:pt x="-43213" y="1274380"/>
                  <a:pt x="72306" y="1233688"/>
                </a:cubicBezTo>
                <a:cubicBezTo>
                  <a:pt x="81375" y="1228602"/>
                  <a:pt x="92313" y="1226890"/>
                  <a:pt x="104588" y="1227926"/>
                </a:cubicBezTo>
                <a:close/>
                <a:moveTo>
                  <a:pt x="1724846" y="1022621"/>
                </a:moveTo>
                <a:cubicBezTo>
                  <a:pt x="2049834" y="1029760"/>
                  <a:pt x="2411888" y="1141484"/>
                  <a:pt x="2506430" y="1352180"/>
                </a:cubicBezTo>
                <a:cubicBezTo>
                  <a:pt x="2632487" y="1633108"/>
                  <a:pt x="2507863" y="2311770"/>
                  <a:pt x="2214209" y="2443362"/>
                </a:cubicBezTo>
                <a:cubicBezTo>
                  <a:pt x="1920555" y="2574954"/>
                  <a:pt x="1684200" y="2603047"/>
                  <a:pt x="1518035" y="2727247"/>
                </a:cubicBezTo>
                <a:cubicBezTo>
                  <a:pt x="1351870" y="2851446"/>
                  <a:pt x="1374789" y="2904675"/>
                  <a:pt x="1303166" y="2993389"/>
                </a:cubicBezTo>
                <a:lnTo>
                  <a:pt x="220228" y="3002260"/>
                </a:lnTo>
                <a:cubicBezTo>
                  <a:pt x="99902" y="2813004"/>
                  <a:pt x="174390" y="2183134"/>
                  <a:pt x="374934" y="1857850"/>
                </a:cubicBezTo>
                <a:cubicBezTo>
                  <a:pt x="575478" y="1532565"/>
                  <a:pt x="1068243" y="1134831"/>
                  <a:pt x="1423493" y="1050552"/>
                </a:cubicBezTo>
                <a:cubicBezTo>
                  <a:pt x="1512305" y="1029483"/>
                  <a:pt x="1616516" y="1020241"/>
                  <a:pt x="1724846" y="1022621"/>
                </a:cubicBezTo>
                <a:close/>
                <a:moveTo>
                  <a:pt x="427291" y="861696"/>
                </a:moveTo>
                <a:cubicBezTo>
                  <a:pt x="555986" y="846017"/>
                  <a:pt x="602103" y="967463"/>
                  <a:pt x="635828" y="1028327"/>
                </a:cubicBezTo>
                <a:cubicBezTo>
                  <a:pt x="708749" y="1133372"/>
                  <a:pt x="659115" y="1327981"/>
                  <a:pt x="542290" y="1361279"/>
                </a:cubicBezTo>
                <a:cubicBezTo>
                  <a:pt x="425464" y="1394577"/>
                  <a:pt x="325090" y="1308763"/>
                  <a:pt x="295854" y="1228115"/>
                </a:cubicBezTo>
                <a:cubicBezTo>
                  <a:pt x="266619" y="1147466"/>
                  <a:pt x="208381" y="918079"/>
                  <a:pt x="366875" y="877387"/>
                </a:cubicBezTo>
                <a:cubicBezTo>
                  <a:pt x="388835" y="868974"/>
                  <a:pt x="408905" y="863935"/>
                  <a:pt x="427291" y="861696"/>
                </a:cubicBezTo>
                <a:close/>
                <a:moveTo>
                  <a:pt x="847919" y="540252"/>
                </a:moveTo>
                <a:cubicBezTo>
                  <a:pt x="979906" y="533063"/>
                  <a:pt x="1039183" y="688471"/>
                  <a:pt x="1072908" y="749334"/>
                </a:cubicBezTo>
                <a:cubicBezTo>
                  <a:pt x="1111450" y="818893"/>
                  <a:pt x="1133439" y="1029766"/>
                  <a:pt x="979370" y="1082286"/>
                </a:cubicBezTo>
                <a:cubicBezTo>
                  <a:pt x="825300" y="1134805"/>
                  <a:pt x="696276" y="1046035"/>
                  <a:pt x="664176" y="957993"/>
                </a:cubicBezTo>
                <a:cubicBezTo>
                  <a:pt x="632075" y="869952"/>
                  <a:pt x="628271" y="594729"/>
                  <a:pt x="786765" y="554037"/>
                </a:cubicBezTo>
                <a:cubicBezTo>
                  <a:pt x="808725" y="545624"/>
                  <a:pt x="829064" y="541279"/>
                  <a:pt x="847919" y="540252"/>
                </a:cubicBezTo>
                <a:close/>
                <a:moveTo>
                  <a:pt x="1335619" y="312623"/>
                </a:moveTo>
                <a:cubicBezTo>
                  <a:pt x="1439020" y="324318"/>
                  <a:pt x="1501203" y="411016"/>
                  <a:pt x="1530110" y="463185"/>
                </a:cubicBezTo>
                <a:cubicBezTo>
                  <a:pt x="1568653" y="532743"/>
                  <a:pt x="1525570" y="782757"/>
                  <a:pt x="1419383" y="822750"/>
                </a:cubicBezTo>
                <a:cubicBezTo>
                  <a:pt x="1313196" y="862743"/>
                  <a:pt x="1154912" y="736228"/>
                  <a:pt x="1121379" y="654101"/>
                </a:cubicBezTo>
                <a:cubicBezTo>
                  <a:pt x="1087846" y="571973"/>
                  <a:pt x="1025311" y="370679"/>
                  <a:pt x="1218184" y="329987"/>
                </a:cubicBezTo>
                <a:cubicBezTo>
                  <a:pt x="1262105" y="313161"/>
                  <a:pt x="1301151" y="308725"/>
                  <a:pt x="1335619" y="312623"/>
                </a:cubicBezTo>
                <a:close/>
                <a:moveTo>
                  <a:pt x="1901164" y="79"/>
                </a:moveTo>
                <a:cubicBezTo>
                  <a:pt x="2119980" y="-4105"/>
                  <a:pt x="2246260" y="157128"/>
                  <a:pt x="2300156" y="278740"/>
                </a:cubicBezTo>
                <a:cubicBezTo>
                  <a:pt x="2361752" y="417725"/>
                  <a:pt x="2457726" y="704567"/>
                  <a:pt x="2205614" y="855381"/>
                </a:cubicBezTo>
                <a:cubicBezTo>
                  <a:pt x="1953502" y="1006195"/>
                  <a:pt x="1714281" y="800674"/>
                  <a:pt x="1646955" y="660210"/>
                </a:cubicBezTo>
                <a:cubicBezTo>
                  <a:pt x="1579630" y="519747"/>
                  <a:pt x="1520899" y="76177"/>
                  <a:pt x="1801661" y="12598"/>
                </a:cubicBezTo>
                <a:cubicBezTo>
                  <a:pt x="1836756" y="4651"/>
                  <a:pt x="1869904" y="677"/>
                  <a:pt x="1901164" y="79"/>
                </a:cubicBez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4" name="任意多边形 3"/>
          <p:cNvSpPr/>
          <p:nvPr/>
        </p:nvSpPr>
        <p:spPr>
          <a:xfrm flipH="1">
            <a:off x="6199188" y="3856038"/>
            <a:ext cx="2555875" cy="3001962"/>
          </a:xfrm>
          <a:custGeom>
            <a:avLst/>
            <a:gdLst/>
            <a:ahLst/>
            <a:cxnLst/>
            <a:rect l="l" t="t" r="r" b="b"/>
            <a:pathLst>
              <a:path w="2555356" h="3002260">
                <a:moveTo>
                  <a:pt x="104588" y="1227926"/>
                </a:moveTo>
                <a:cubicBezTo>
                  <a:pt x="92313" y="1226890"/>
                  <a:pt x="81374" y="1228602"/>
                  <a:pt x="72306" y="1233688"/>
                </a:cubicBezTo>
                <a:cubicBezTo>
                  <a:pt x="-43213" y="1274380"/>
                  <a:pt x="4997" y="1533338"/>
                  <a:pt x="44260" y="1619901"/>
                </a:cubicBezTo>
                <a:cubicBezTo>
                  <a:pt x="83523" y="1706464"/>
                  <a:pt x="218276" y="1783405"/>
                  <a:pt x="307885" y="1753065"/>
                </a:cubicBezTo>
                <a:cubicBezTo>
                  <a:pt x="397494" y="1722724"/>
                  <a:pt x="508723" y="1613872"/>
                  <a:pt x="375638" y="1437857"/>
                </a:cubicBezTo>
                <a:cubicBezTo>
                  <a:pt x="341914" y="1376993"/>
                  <a:pt x="190512" y="1235171"/>
                  <a:pt x="104588" y="1227926"/>
                </a:cubicBezTo>
                <a:close/>
                <a:moveTo>
                  <a:pt x="1724846" y="1022621"/>
                </a:moveTo>
                <a:cubicBezTo>
                  <a:pt x="1616516" y="1020241"/>
                  <a:pt x="1512305" y="1029483"/>
                  <a:pt x="1423493" y="1050552"/>
                </a:cubicBezTo>
                <a:cubicBezTo>
                  <a:pt x="1068243" y="1134831"/>
                  <a:pt x="575478" y="1532565"/>
                  <a:pt x="374934" y="1857850"/>
                </a:cubicBezTo>
                <a:cubicBezTo>
                  <a:pt x="174390" y="2183134"/>
                  <a:pt x="99902" y="2813004"/>
                  <a:pt x="220228" y="3002260"/>
                </a:cubicBezTo>
                <a:lnTo>
                  <a:pt x="1303166" y="2993389"/>
                </a:lnTo>
                <a:cubicBezTo>
                  <a:pt x="1374789" y="2904675"/>
                  <a:pt x="1351870" y="2851446"/>
                  <a:pt x="1518035" y="2727247"/>
                </a:cubicBezTo>
                <a:cubicBezTo>
                  <a:pt x="1684200" y="2603047"/>
                  <a:pt x="1920555" y="2574954"/>
                  <a:pt x="2214209" y="2443362"/>
                </a:cubicBezTo>
                <a:cubicBezTo>
                  <a:pt x="2507863" y="2311770"/>
                  <a:pt x="2632487" y="1633108"/>
                  <a:pt x="2506430" y="1352180"/>
                </a:cubicBezTo>
                <a:cubicBezTo>
                  <a:pt x="2411888" y="1141484"/>
                  <a:pt x="2049835" y="1029760"/>
                  <a:pt x="1724846" y="1022621"/>
                </a:cubicBezTo>
                <a:close/>
                <a:moveTo>
                  <a:pt x="427291" y="861696"/>
                </a:moveTo>
                <a:cubicBezTo>
                  <a:pt x="408906" y="863935"/>
                  <a:pt x="388835" y="868974"/>
                  <a:pt x="366875" y="877387"/>
                </a:cubicBezTo>
                <a:cubicBezTo>
                  <a:pt x="208381" y="918079"/>
                  <a:pt x="266619" y="1147466"/>
                  <a:pt x="295854" y="1228115"/>
                </a:cubicBezTo>
                <a:cubicBezTo>
                  <a:pt x="325090" y="1308763"/>
                  <a:pt x="425464" y="1394577"/>
                  <a:pt x="542290" y="1361279"/>
                </a:cubicBezTo>
                <a:cubicBezTo>
                  <a:pt x="659115" y="1327981"/>
                  <a:pt x="708749" y="1133372"/>
                  <a:pt x="635828" y="1028327"/>
                </a:cubicBezTo>
                <a:cubicBezTo>
                  <a:pt x="602103" y="967463"/>
                  <a:pt x="555987" y="846017"/>
                  <a:pt x="427291" y="861696"/>
                </a:cubicBezTo>
                <a:close/>
                <a:moveTo>
                  <a:pt x="847918" y="540252"/>
                </a:moveTo>
                <a:cubicBezTo>
                  <a:pt x="829063" y="541279"/>
                  <a:pt x="808724" y="545624"/>
                  <a:pt x="786764" y="554037"/>
                </a:cubicBezTo>
                <a:cubicBezTo>
                  <a:pt x="628270" y="594729"/>
                  <a:pt x="632074" y="869952"/>
                  <a:pt x="664175" y="957993"/>
                </a:cubicBezTo>
                <a:cubicBezTo>
                  <a:pt x="696275" y="1046035"/>
                  <a:pt x="825299" y="1134805"/>
                  <a:pt x="979369" y="1082286"/>
                </a:cubicBezTo>
                <a:cubicBezTo>
                  <a:pt x="1133439" y="1029766"/>
                  <a:pt x="1111450" y="818893"/>
                  <a:pt x="1072907" y="749334"/>
                </a:cubicBezTo>
                <a:cubicBezTo>
                  <a:pt x="1039182" y="688471"/>
                  <a:pt x="979905" y="533063"/>
                  <a:pt x="847918" y="540252"/>
                </a:cubicBezTo>
                <a:close/>
                <a:moveTo>
                  <a:pt x="1335619" y="312623"/>
                </a:moveTo>
                <a:cubicBezTo>
                  <a:pt x="1301152" y="308725"/>
                  <a:pt x="1262105" y="313161"/>
                  <a:pt x="1218184" y="329987"/>
                </a:cubicBezTo>
                <a:cubicBezTo>
                  <a:pt x="1025311" y="370679"/>
                  <a:pt x="1087846" y="571973"/>
                  <a:pt x="1121379" y="654101"/>
                </a:cubicBezTo>
                <a:cubicBezTo>
                  <a:pt x="1154912" y="736228"/>
                  <a:pt x="1313196" y="862743"/>
                  <a:pt x="1419383" y="822750"/>
                </a:cubicBezTo>
                <a:cubicBezTo>
                  <a:pt x="1525571" y="782757"/>
                  <a:pt x="1568653" y="532743"/>
                  <a:pt x="1530111" y="463185"/>
                </a:cubicBezTo>
                <a:cubicBezTo>
                  <a:pt x="1501203" y="411016"/>
                  <a:pt x="1439020" y="324318"/>
                  <a:pt x="1335619" y="312623"/>
                </a:cubicBezTo>
                <a:close/>
                <a:moveTo>
                  <a:pt x="1901163" y="79"/>
                </a:moveTo>
                <a:cubicBezTo>
                  <a:pt x="1869904" y="677"/>
                  <a:pt x="1836756" y="4651"/>
                  <a:pt x="1801661" y="12598"/>
                </a:cubicBezTo>
                <a:cubicBezTo>
                  <a:pt x="1520899" y="76177"/>
                  <a:pt x="1579630" y="519747"/>
                  <a:pt x="1646956" y="660210"/>
                </a:cubicBezTo>
                <a:cubicBezTo>
                  <a:pt x="1714281" y="800674"/>
                  <a:pt x="1953502" y="1006195"/>
                  <a:pt x="2205614" y="855381"/>
                </a:cubicBezTo>
                <a:cubicBezTo>
                  <a:pt x="2457726" y="704567"/>
                  <a:pt x="2361752" y="417725"/>
                  <a:pt x="2300156" y="278740"/>
                </a:cubicBezTo>
                <a:cubicBezTo>
                  <a:pt x="2246260" y="157128"/>
                  <a:pt x="2119980" y="-4105"/>
                  <a:pt x="1901163" y="79"/>
                </a:cubicBez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13238" y="5427663"/>
            <a:ext cx="1135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/>
                </a:solidFill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105025" y="1866900"/>
            <a:ext cx="2767013" cy="1701800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180000" tIns="180000" rIns="180000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372350" y="1866900"/>
            <a:ext cx="2765425" cy="1701800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180000" tIns="180000" rIns="180000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512" name="肘形连接符 8"/>
          <p:cNvCxnSpPr>
            <a:cxnSpLocks noChangeShapeType="1"/>
            <a:stCxn id="7" idx="3"/>
          </p:cNvCxnSpPr>
          <p:nvPr/>
        </p:nvCxnSpPr>
        <p:spPr bwMode="auto">
          <a:xfrm>
            <a:off x="4872038" y="2717800"/>
            <a:ext cx="576262" cy="1570038"/>
          </a:xfrm>
          <a:prstGeom prst="bentConnector2">
            <a:avLst/>
          </a:prstGeom>
          <a:noFill/>
          <a:ln w="9525">
            <a:solidFill>
              <a:srgbClr val="A9A9A9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肘形连接符 9"/>
          <p:cNvCxnSpPr>
            <a:cxnSpLocks noChangeShapeType="1"/>
            <a:stCxn id="8" idx="1"/>
          </p:cNvCxnSpPr>
          <p:nvPr/>
        </p:nvCxnSpPr>
        <p:spPr bwMode="auto">
          <a:xfrm rot="10800000" flipV="1">
            <a:off x="6743700" y="2717800"/>
            <a:ext cx="628650" cy="1570038"/>
          </a:xfrm>
          <a:prstGeom prst="bentConnector2">
            <a:avLst/>
          </a:prstGeom>
          <a:noFill/>
          <a:ln w="9525">
            <a:solidFill>
              <a:srgbClr val="A9A9A9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743700" y="5427663"/>
            <a:ext cx="11350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/>
                </a:solidFill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114550" y="1460500"/>
            <a:ext cx="2765425" cy="471488"/>
          </a:xfrm>
          <a:prstGeom prst="rect">
            <a:avLst/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21516" name="文本框 12"/>
          <p:cNvSpPr txBox="1">
            <a:spLocks noChangeArrowheads="1"/>
          </p:cNvSpPr>
          <p:nvPr/>
        </p:nvSpPr>
        <p:spPr bwMode="auto">
          <a:xfrm>
            <a:off x="2236788" y="2117725"/>
            <a:ext cx="2335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1517" name="文本框 13"/>
          <p:cNvSpPr txBox="1">
            <a:spLocks noChangeArrowheads="1"/>
          </p:cNvSpPr>
          <p:nvPr/>
        </p:nvSpPr>
        <p:spPr bwMode="auto">
          <a:xfrm>
            <a:off x="7600950" y="2117725"/>
            <a:ext cx="233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608263" y="1423988"/>
            <a:ext cx="177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/>
                </a:solidFill>
                <a:ea typeface="微软雅黑" panose="020B0503020204020204" pitchFamily="34" charset="-122"/>
                <a:sym typeface="+mn-ea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7362825" y="1460500"/>
            <a:ext cx="2767013" cy="471488"/>
          </a:xfrm>
          <a:prstGeom prst="rect">
            <a:avLst/>
          </a:pr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7878763" y="1423988"/>
            <a:ext cx="177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/>
                </a:solidFill>
                <a:ea typeface="微软雅黑" panose="020B0503020204020204" pitchFamily="34" charset="-122"/>
                <a:sym typeface="+mn-ea"/>
              </a:rPr>
              <a:t>点击添加标题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531" name="AutoShape 3"/>
          <p:cNvSpPr>
            <a:spLocks noChangeAspect="1" noChangeArrowheads="1" noTextEdit="1"/>
          </p:cNvSpPr>
          <p:nvPr/>
        </p:nvSpPr>
        <p:spPr bwMode="auto">
          <a:xfrm>
            <a:off x="1679575" y="2084388"/>
            <a:ext cx="87852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2" name="组合 128"/>
          <p:cNvGrpSpPr/>
          <p:nvPr/>
        </p:nvGrpSpPr>
        <p:grpSpPr bwMode="auto">
          <a:xfrm>
            <a:off x="7827963" y="2501900"/>
            <a:ext cx="2636837" cy="1512888"/>
            <a:chOff x="6399213" y="4859338"/>
            <a:chExt cx="2636838" cy="1930401"/>
          </a:xfrm>
        </p:grpSpPr>
        <p:sp>
          <p:nvSpPr>
            <p:cNvPr id="130" name="Freeform 5"/>
            <p:cNvSpPr/>
            <p:nvPr/>
          </p:nvSpPr>
          <p:spPr bwMode="auto">
            <a:xfrm>
              <a:off x="6399213" y="5853910"/>
              <a:ext cx="2627313" cy="935829"/>
            </a:xfrm>
            <a:custGeom>
              <a:avLst/>
              <a:gdLst>
                <a:gd name="T0" fmla="*/ 2498 w 3309"/>
                <a:gd name="T1" fmla="*/ 1178 h 1178"/>
                <a:gd name="T2" fmla="*/ 0 w 3309"/>
                <a:gd name="T3" fmla="*/ 1178 h 1178"/>
                <a:gd name="T4" fmla="*/ 811 w 3309"/>
                <a:gd name="T5" fmla="*/ 0 h 1178"/>
                <a:gd name="T6" fmla="*/ 3309 w 3309"/>
                <a:gd name="T7" fmla="*/ 0 h 1178"/>
                <a:gd name="T8" fmla="*/ 2498 w 3309"/>
                <a:gd name="T9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9" h="1178">
                  <a:moveTo>
                    <a:pt x="2498" y="1178"/>
                  </a:moveTo>
                  <a:lnTo>
                    <a:pt x="0" y="1178"/>
                  </a:lnTo>
                  <a:lnTo>
                    <a:pt x="811" y="0"/>
                  </a:lnTo>
                  <a:lnTo>
                    <a:pt x="3309" y="0"/>
                  </a:lnTo>
                  <a:lnTo>
                    <a:pt x="2498" y="1178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6399213" y="4859338"/>
              <a:ext cx="2636838" cy="994572"/>
            </a:xfrm>
            <a:custGeom>
              <a:avLst/>
              <a:gdLst>
                <a:gd name="T0" fmla="*/ 811 w 3322"/>
                <a:gd name="T1" fmla="*/ 1254 h 1254"/>
                <a:gd name="T2" fmla="*/ 824 w 3322"/>
                <a:gd name="T3" fmla="*/ 1236 h 1254"/>
                <a:gd name="T4" fmla="*/ 0 w 3322"/>
                <a:gd name="T5" fmla="*/ 0 h 1254"/>
                <a:gd name="T6" fmla="*/ 2498 w 3322"/>
                <a:gd name="T7" fmla="*/ 0 h 1254"/>
                <a:gd name="T8" fmla="*/ 3322 w 3322"/>
                <a:gd name="T9" fmla="*/ 1236 h 1254"/>
                <a:gd name="T10" fmla="*/ 3309 w 3322"/>
                <a:gd name="T11" fmla="*/ 1254 h 1254"/>
                <a:gd name="T12" fmla="*/ 811 w 3322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2" h="1254">
                  <a:moveTo>
                    <a:pt x="811" y="1254"/>
                  </a:moveTo>
                  <a:lnTo>
                    <a:pt x="824" y="1236"/>
                  </a:lnTo>
                  <a:lnTo>
                    <a:pt x="0" y="0"/>
                  </a:lnTo>
                  <a:lnTo>
                    <a:pt x="2498" y="0"/>
                  </a:lnTo>
                  <a:lnTo>
                    <a:pt x="3322" y="1236"/>
                  </a:lnTo>
                  <a:lnTo>
                    <a:pt x="3309" y="1254"/>
                  </a:lnTo>
                  <a:lnTo>
                    <a:pt x="811" y="1254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grpSp>
        <p:nvGrpSpPr>
          <p:cNvPr id="22533" name="组合 131"/>
          <p:cNvGrpSpPr/>
          <p:nvPr/>
        </p:nvGrpSpPr>
        <p:grpSpPr bwMode="auto">
          <a:xfrm>
            <a:off x="5670550" y="2501900"/>
            <a:ext cx="2681288" cy="1512888"/>
            <a:chOff x="4241800" y="4859338"/>
            <a:chExt cx="2681288" cy="1930401"/>
          </a:xfrm>
        </p:grpSpPr>
        <p:sp>
          <p:nvSpPr>
            <p:cNvPr id="133" name="Freeform 7"/>
            <p:cNvSpPr/>
            <p:nvPr/>
          </p:nvSpPr>
          <p:spPr bwMode="auto">
            <a:xfrm>
              <a:off x="4241800" y="4859338"/>
              <a:ext cx="2681288" cy="994572"/>
            </a:xfrm>
            <a:custGeom>
              <a:avLst/>
              <a:gdLst>
                <a:gd name="T0" fmla="*/ 811 w 3378"/>
                <a:gd name="T1" fmla="*/ 1254 h 1254"/>
                <a:gd name="T2" fmla="*/ 823 w 3378"/>
                <a:gd name="T3" fmla="*/ 1236 h 1254"/>
                <a:gd name="T4" fmla="*/ 0 w 3378"/>
                <a:gd name="T5" fmla="*/ 0 h 1254"/>
                <a:gd name="T6" fmla="*/ 2552 w 3378"/>
                <a:gd name="T7" fmla="*/ 0 h 1254"/>
                <a:gd name="T8" fmla="*/ 3378 w 3378"/>
                <a:gd name="T9" fmla="*/ 1236 h 1254"/>
                <a:gd name="T10" fmla="*/ 3363 w 3378"/>
                <a:gd name="T11" fmla="*/ 1254 h 1254"/>
                <a:gd name="T12" fmla="*/ 811 w 3378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8" h="1254">
                  <a:moveTo>
                    <a:pt x="811" y="1254"/>
                  </a:moveTo>
                  <a:lnTo>
                    <a:pt x="823" y="1236"/>
                  </a:lnTo>
                  <a:lnTo>
                    <a:pt x="0" y="0"/>
                  </a:lnTo>
                  <a:lnTo>
                    <a:pt x="2552" y="0"/>
                  </a:lnTo>
                  <a:lnTo>
                    <a:pt x="3378" y="1236"/>
                  </a:lnTo>
                  <a:lnTo>
                    <a:pt x="3363" y="1254"/>
                  </a:lnTo>
                  <a:lnTo>
                    <a:pt x="811" y="1254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34" name="Freeform 8"/>
            <p:cNvSpPr/>
            <p:nvPr/>
          </p:nvSpPr>
          <p:spPr bwMode="auto">
            <a:xfrm>
              <a:off x="4241800" y="5853910"/>
              <a:ext cx="2670175" cy="935829"/>
            </a:xfrm>
            <a:custGeom>
              <a:avLst/>
              <a:gdLst>
                <a:gd name="T0" fmla="*/ 2552 w 3363"/>
                <a:gd name="T1" fmla="*/ 1178 h 1178"/>
                <a:gd name="T2" fmla="*/ 0 w 3363"/>
                <a:gd name="T3" fmla="*/ 1178 h 1178"/>
                <a:gd name="T4" fmla="*/ 811 w 3363"/>
                <a:gd name="T5" fmla="*/ 0 h 1178"/>
                <a:gd name="T6" fmla="*/ 3363 w 3363"/>
                <a:gd name="T7" fmla="*/ 0 h 1178"/>
                <a:gd name="T8" fmla="*/ 2552 w 3363"/>
                <a:gd name="T9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3" h="1178">
                  <a:moveTo>
                    <a:pt x="2552" y="1178"/>
                  </a:moveTo>
                  <a:lnTo>
                    <a:pt x="0" y="1178"/>
                  </a:lnTo>
                  <a:lnTo>
                    <a:pt x="811" y="0"/>
                  </a:lnTo>
                  <a:lnTo>
                    <a:pt x="3363" y="0"/>
                  </a:lnTo>
                  <a:lnTo>
                    <a:pt x="2552" y="1178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grpSp>
        <p:nvGrpSpPr>
          <p:cNvPr id="22534" name="组合 134"/>
          <p:cNvGrpSpPr/>
          <p:nvPr/>
        </p:nvGrpSpPr>
        <p:grpSpPr bwMode="auto">
          <a:xfrm>
            <a:off x="3535363" y="2501900"/>
            <a:ext cx="2681287" cy="1512888"/>
            <a:chOff x="2106613" y="4859338"/>
            <a:chExt cx="2681288" cy="1930401"/>
          </a:xfrm>
        </p:grpSpPr>
        <p:sp>
          <p:nvSpPr>
            <p:cNvPr id="136" name="Freeform 9"/>
            <p:cNvSpPr/>
            <p:nvPr/>
          </p:nvSpPr>
          <p:spPr bwMode="auto">
            <a:xfrm>
              <a:off x="2106613" y="5853910"/>
              <a:ext cx="2671763" cy="935829"/>
            </a:xfrm>
            <a:custGeom>
              <a:avLst/>
              <a:gdLst>
                <a:gd name="T0" fmla="*/ 2555 w 3366"/>
                <a:gd name="T1" fmla="*/ 1178 h 1178"/>
                <a:gd name="T2" fmla="*/ 0 w 3366"/>
                <a:gd name="T3" fmla="*/ 1178 h 1178"/>
                <a:gd name="T4" fmla="*/ 811 w 3366"/>
                <a:gd name="T5" fmla="*/ 0 h 1178"/>
                <a:gd name="T6" fmla="*/ 3366 w 3366"/>
                <a:gd name="T7" fmla="*/ 0 h 1178"/>
                <a:gd name="T8" fmla="*/ 2555 w 3366"/>
                <a:gd name="T9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6" h="1178">
                  <a:moveTo>
                    <a:pt x="2555" y="1178"/>
                  </a:moveTo>
                  <a:lnTo>
                    <a:pt x="0" y="1178"/>
                  </a:lnTo>
                  <a:lnTo>
                    <a:pt x="811" y="0"/>
                  </a:lnTo>
                  <a:lnTo>
                    <a:pt x="3366" y="0"/>
                  </a:lnTo>
                  <a:lnTo>
                    <a:pt x="2555" y="1178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37" name="Freeform 10"/>
            <p:cNvSpPr/>
            <p:nvPr/>
          </p:nvSpPr>
          <p:spPr bwMode="auto">
            <a:xfrm>
              <a:off x="2106613" y="4859338"/>
              <a:ext cx="2681288" cy="994572"/>
            </a:xfrm>
            <a:custGeom>
              <a:avLst/>
              <a:gdLst>
                <a:gd name="T0" fmla="*/ 811 w 3378"/>
                <a:gd name="T1" fmla="*/ 1254 h 1254"/>
                <a:gd name="T2" fmla="*/ 824 w 3378"/>
                <a:gd name="T3" fmla="*/ 1236 h 1254"/>
                <a:gd name="T4" fmla="*/ 0 w 3378"/>
                <a:gd name="T5" fmla="*/ 0 h 1254"/>
                <a:gd name="T6" fmla="*/ 2555 w 3378"/>
                <a:gd name="T7" fmla="*/ 0 h 1254"/>
                <a:gd name="T8" fmla="*/ 3378 w 3378"/>
                <a:gd name="T9" fmla="*/ 1236 h 1254"/>
                <a:gd name="T10" fmla="*/ 3366 w 3378"/>
                <a:gd name="T11" fmla="*/ 1254 h 1254"/>
                <a:gd name="T12" fmla="*/ 811 w 3378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8" h="1254">
                  <a:moveTo>
                    <a:pt x="811" y="1254"/>
                  </a:moveTo>
                  <a:lnTo>
                    <a:pt x="824" y="1236"/>
                  </a:lnTo>
                  <a:lnTo>
                    <a:pt x="0" y="0"/>
                  </a:lnTo>
                  <a:lnTo>
                    <a:pt x="2555" y="0"/>
                  </a:lnTo>
                  <a:lnTo>
                    <a:pt x="3378" y="1236"/>
                  </a:lnTo>
                  <a:lnTo>
                    <a:pt x="3366" y="1254"/>
                  </a:lnTo>
                  <a:lnTo>
                    <a:pt x="811" y="1254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grpSp>
        <p:nvGrpSpPr>
          <p:cNvPr id="22535" name="组合 137"/>
          <p:cNvGrpSpPr/>
          <p:nvPr/>
        </p:nvGrpSpPr>
        <p:grpSpPr bwMode="auto">
          <a:xfrm>
            <a:off x="1679575" y="2501900"/>
            <a:ext cx="2403475" cy="1512888"/>
            <a:chOff x="250825" y="4859338"/>
            <a:chExt cx="2403475" cy="1930401"/>
          </a:xfrm>
        </p:grpSpPr>
        <p:sp>
          <p:nvSpPr>
            <p:cNvPr id="139" name="Freeform 11"/>
            <p:cNvSpPr/>
            <p:nvPr/>
          </p:nvSpPr>
          <p:spPr bwMode="auto">
            <a:xfrm>
              <a:off x="250825" y="5853910"/>
              <a:ext cx="2393950" cy="935829"/>
            </a:xfrm>
            <a:custGeom>
              <a:avLst/>
              <a:gdLst>
                <a:gd name="T0" fmla="*/ 2204 w 3015"/>
                <a:gd name="T1" fmla="*/ 1178 h 1178"/>
                <a:gd name="T2" fmla="*/ 0 w 3015"/>
                <a:gd name="T3" fmla="*/ 1178 h 1178"/>
                <a:gd name="T4" fmla="*/ 0 w 3015"/>
                <a:gd name="T5" fmla="*/ 0 h 1178"/>
                <a:gd name="T6" fmla="*/ 3015 w 3015"/>
                <a:gd name="T7" fmla="*/ 0 h 1178"/>
                <a:gd name="T8" fmla="*/ 2204 w 3015"/>
                <a:gd name="T9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5" h="1178">
                  <a:moveTo>
                    <a:pt x="2204" y="1178"/>
                  </a:moveTo>
                  <a:lnTo>
                    <a:pt x="0" y="1178"/>
                  </a:lnTo>
                  <a:lnTo>
                    <a:pt x="0" y="0"/>
                  </a:lnTo>
                  <a:lnTo>
                    <a:pt x="3015" y="0"/>
                  </a:lnTo>
                  <a:lnTo>
                    <a:pt x="2204" y="1178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40" name="Freeform 12"/>
            <p:cNvSpPr/>
            <p:nvPr/>
          </p:nvSpPr>
          <p:spPr bwMode="auto">
            <a:xfrm>
              <a:off x="250825" y="4859338"/>
              <a:ext cx="2403475" cy="994572"/>
            </a:xfrm>
            <a:custGeom>
              <a:avLst/>
              <a:gdLst>
                <a:gd name="T0" fmla="*/ 0 w 3028"/>
                <a:gd name="T1" fmla="*/ 1254 h 1254"/>
                <a:gd name="T2" fmla="*/ 0 w 3028"/>
                <a:gd name="T3" fmla="*/ 0 h 1254"/>
                <a:gd name="T4" fmla="*/ 2204 w 3028"/>
                <a:gd name="T5" fmla="*/ 0 h 1254"/>
                <a:gd name="T6" fmla="*/ 3028 w 3028"/>
                <a:gd name="T7" fmla="*/ 1236 h 1254"/>
                <a:gd name="T8" fmla="*/ 3015 w 3028"/>
                <a:gd name="T9" fmla="*/ 1254 h 1254"/>
                <a:gd name="T10" fmla="*/ 0 w 3028"/>
                <a:gd name="T11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8" h="1254">
                  <a:moveTo>
                    <a:pt x="0" y="1254"/>
                  </a:moveTo>
                  <a:lnTo>
                    <a:pt x="0" y="0"/>
                  </a:lnTo>
                  <a:lnTo>
                    <a:pt x="2204" y="0"/>
                  </a:lnTo>
                  <a:lnTo>
                    <a:pt x="3028" y="1236"/>
                  </a:lnTo>
                  <a:lnTo>
                    <a:pt x="3015" y="1254"/>
                  </a:lnTo>
                  <a:lnTo>
                    <a:pt x="0" y="1254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sp>
        <p:nvSpPr>
          <p:cNvPr id="22536" name="TextBox 30"/>
          <p:cNvSpPr txBox="1">
            <a:spLocks noChangeArrowheads="1"/>
          </p:cNvSpPr>
          <p:nvPr/>
        </p:nvSpPr>
        <p:spPr bwMode="auto">
          <a:xfrm>
            <a:off x="1851025" y="3416300"/>
            <a:ext cx="163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39%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37" name="TextBox 31"/>
          <p:cNvSpPr txBox="1">
            <a:spLocks noChangeArrowheads="1"/>
          </p:cNvSpPr>
          <p:nvPr/>
        </p:nvSpPr>
        <p:spPr bwMode="auto">
          <a:xfrm>
            <a:off x="4041775" y="3416300"/>
            <a:ext cx="163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25%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38" name="TextBox 32"/>
          <p:cNvSpPr txBox="1">
            <a:spLocks noChangeArrowheads="1"/>
          </p:cNvSpPr>
          <p:nvPr/>
        </p:nvSpPr>
        <p:spPr bwMode="auto">
          <a:xfrm>
            <a:off x="6235700" y="3416300"/>
            <a:ext cx="163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77%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39" name="TextBox 33"/>
          <p:cNvSpPr txBox="1">
            <a:spLocks noChangeArrowheads="1"/>
          </p:cNvSpPr>
          <p:nvPr/>
        </p:nvSpPr>
        <p:spPr bwMode="auto">
          <a:xfrm>
            <a:off x="8359775" y="3416300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8%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40" name="Freeform 25"/>
          <p:cNvSpPr>
            <a:spLocks noChangeArrowheads="1"/>
          </p:cNvSpPr>
          <p:nvPr/>
        </p:nvSpPr>
        <p:spPr bwMode="auto">
          <a:xfrm>
            <a:off x="4799013" y="2716213"/>
            <a:ext cx="317500" cy="411162"/>
          </a:xfrm>
          <a:custGeom>
            <a:avLst/>
            <a:gdLst>
              <a:gd name="T0" fmla="*/ 101117815 w 856"/>
              <a:gd name="T1" fmla="*/ 1234968 h 1110"/>
              <a:gd name="T2" fmla="*/ 105657769 w 856"/>
              <a:gd name="T3" fmla="*/ 3155946 h 1110"/>
              <a:gd name="T4" fmla="*/ 109922506 w 856"/>
              <a:gd name="T5" fmla="*/ 6586000 h 1110"/>
              <a:gd name="T6" fmla="*/ 113499574 w 856"/>
              <a:gd name="T7" fmla="*/ 11662555 h 1110"/>
              <a:gd name="T8" fmla="*/ 116113385 w 856"/>
              <a:gd name="T9" fmla="*/ 18660458 h 1110"/>
              <a:gd name="T10" fmla="*/ 117626703 w 856"/>
              <a:gd name="T11" fmla="*/ 27441545 h 1110"/>
              <a:gd name="T12" fmla="*/ 117351487 w 856"/>
              <a:gd name="T13" fmla="*/ 38281034 h 1110"/>
              <a:gd name="T14" fmla="*/ 115425716 w 856"/>
              <a:gd name="T15" fmla="*/ 51590089 h 1110"/>
              <a:gd name="T16" fmla="*/ 111435824 w 856"/>
              <a:gd name="T17" fmla="*/ 67232025 h 1110"/>
              <a:gd name="T18" fmla="*/ 105107336 w 856"/>
              <a:gd name="T19" fmla="*/ 85480580 h 1110"/>
              <a:gd name="T20" fmla="*/ 96165038 w 856"/>
              <a:gd name="T21" fmla="*/ 106473548 h 1110"/>
              <a:gd name="T22" fmla="*/ 86259483 w 856"/>
              <a:gd name="T23" fmla="*/ 124310571 h 1110"/>
              <a:gd name="T24" fmla="*/ 79656151 w 856"/>
              <a:gd name="T25" fmla="*/ 133503561 h 1110"/>
              <a:gd name="T26" fmla="*/ 73190055 w 856"/>
              <a:gd name="T27" fmla="*/ 139815082 h 1110"/>
              <a:gd name="T28" fmla="*/ 70713481 w 856"/>
              <a:gd name="T29" fmla="*/ 140638518 h 1110"/>
              <a:gd name="T30" fmla="*/ 69062555 w 856"/>
              <a:gd name="T31" fmla="*/ 139129072 h 1110"/>
              <a:gd name="T32" fmla="*/ 68512494 w 856"/>
              <a:gd name="T33" fmla="*/ 134875582 h 1110"/>
              <a:gd name="T34" fmla="*/ 69200164 w 856"/>
              <a:gd name="T35" fmla="*/ 127329093 h 1110"/>
              <a:gd name="T36" fmla="*/ 71951954 w 856"/>
              <a:gd name="T37" fmla="*/ 109355016 h 1110"/>
              <a:gd name="T38" fmla="*/ 72914839 w 856"/>
              <a:gd name="T39" fmla="*/ 93713080 h 1110"/>
              <a:gd name="T40" fmla="*/ 71676738 w 856"/>
              <a:gd name="T41" fmla="*/ 82050526 h 1110"/>
              <a:gd name="T42" fmla="*/ 69750596 w 856"/>
              <a:gd name="T43" fmla="*/ 76699493 h 1110"/>
              <a:gd name="T44" fmla="*/ 66723960 w 856"/>
              <a:gd name="T45" fmla="*/ 73543547 h 1110"/>
              <a:gd name="T46" fmla="*/ 62184007 w 856"/>
              <a:gd name="T47" fmla="*/ 73132014 h 1110"/>
              <a:gd name="T48" fmla="*/ 56818405 w 856"/>
              <a:gd name="T49" fmla="*/ 75739004 h 1110"/>
              <a:gd name="T50" fmla="*/ 53929378 w 856"/>
              <a:gd name="T51" fmla="*/ 78757525 h 1110"/>
              <a:gd name="T52" fmla="*/ 51177959 w 856"/>
              <a:gd name="T53" fmla="*/ 84657515 h 1110"/>
              <a:gd name="T54" fmla="*/ 49251817 w 856"/>
              <a:gd name="T55" fmla="*/ 96183016 h 1110"/>
              <a:gd name="T56" fmla="*/ 49251817 w 856"/>
              <a:gd name="T57" fmla="*/ 108669005 h 1110"/>
              <a:gd name="T58" fmla="*/ 50765134 w 856"/>
              <a:gd name="T59" fmla="*/ 128975593 h 1110"/>
              <a:gd name="T60" fmla="*/ 50627526 w 856"/>
              <a:gd name="T61" fmla="*/ 140089561 h 1110"/>
              <a:gd name="T62" fmla="*/ 49251817 w 856"/>
              <a:gd name="T63" fmla="*/ 148047583 h 1110"/>
              <a:gd name="T64" fmla="*/ 46913221 w 856"/>
              <a:gd name="T65" fmla="*/ 151752115 h 1110"/>
              <a:gd name="T66" fmla="*/ 44987079 w 856"/>
              <a:gd name="T67" fmla="*/ 152301072 h 1110"/>
              <a:gd name="T68" fmla="*/ 42510876 w 856"/>
              <a:gd name="T69" fmla="*/ 151478007 h 1110"/>
              <a:gd name="T70" fmla="*/ 37145275 w 856"/>
              <a:gd name="T71" fmla="*/ 146950040 h 1110"/>
              <a:gd name="T72" fmla="*/ 28340584 w 856"/>
              <a:gd name="T73" fmla="*/ 134052517 h 1110"/>
              <a:gd name="T74" fmla="*/ 18985461 w 856"/>
              <a:gd name="T75" fmla="*/ 116078071 h 1110"/>
              <a:gd name="T76" fmla="*/ 11281265 w 856"/>
              <a:gd name="T77" fmla="*/ 96045591 h 1110"/>
              <a:gd name="T78" fmla="*/ 5502839 w 856"/>
              <a:gd name="T79" fmla="*/ 75327471 h 1110"/>
              <a:gd name="T80" fmla="*/ 1650926 w 856"/>
              <a:gd name="T81" fmla="*/ 54471557 h 1110"/>
              <a:gd name="T82" fmla="*/ 0 w 856"/>
              <a:gd name="T83" fmla="*/ 34439077 h 1110"/>
              <a:gd name="T84" fmla="*/ 550432 w 856"/>
              <a:gd name="T85" fmla="*/ 20855544 h 1110"/>
              <a:gd name="T86" fmla="*/ 3164244 w 856"/>
              <a:gd name="T87" fmla="*/ 11388447 h 1110"/>
              <a:gd name="T88" fmla="*/ 7566589 w 856"/>
              <a:gd name="T89" fmla="*/ 5351033 h 1110"/>
              <a:gd name="T90" fmla="*/ 13207036 w 856"/>
              <a:gd name="T91" fmla="*/ 2195457 h 1110"/>
              <a:gd name="T92" fmla="*/ 19673131 w 856"/>
              <a:gd name="T93" fmla="*/ 1234968 h 1110"/>
              <a:gd name="T94" fmla="*/ 26964874 w 856"/>
              <a:gd name="T95" fmla="*/ 1783554 h 1110"/>
              <a:gd name="T96" fmla="*/ 41822836 w 856"/>
              <a:gd name="T97" fmla="*/ 6037043 h 1110"/>
              <a:gd name="T98" fmla="*/ 55029871 w 856"/>
              <a:gd name="T99" fmla="*/ 9604522 h 1110"/>
              <a:gd name="T100" fmla="*/ 61495967 w 856"/>
              <a:gd name="T101" fmla="*/ 9604522 h 1110"/>
              <a:gd name="T102" fmla="*/ 69612988 w 856"/>
              <a:gd name="T103" fmla="*/ 7683544 h 1110"/>
              <a:gd name="T104" fmla="*/ 78280070 w 856"/>
              <a:gd name="T105" fmla="*/ 3841957 h 1110"/>
              <a:gd name="T106" fmla="*/ 84746165 w 856"/>
              <a:gd name="T107" fmla="*/ 1234968 h 1110"/>
              <a:gd name="T108" fmla="*/ 92863186 w 856"/>
              <a:gd name="T109" fmla="*/ 0 h 11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56" h="1110">
                <a:moveTo>
                  <a:pt x="724" y="6"/>
                </a:moveTo>
                <a:lnTo>
                  <a:pt x="724" y="6"/>
                </a:lnTo>
                <a:lnTo>
                  <a:pt x="735" y="9"/>
                </a:lnTo>
                <a:lnTo>
                  <a:pt x="746" y="11"/>
                </a:lnTo>
                <a:lnTo>
                  <a:pt x="757" y="17"/>
                </a:lnTo>
                <a:lnTo>
                  <a:pt x="768" y="23"/>
                </a:lnTo>
                <a:lnTo>
                  <a:pt x="779" y="30"/>
                </a:lnTo>
                <a:lnTo>
                  <a:pt x="789" y="38"/>
                </a:lnTo>
                <a:lnTo>
                  <a:pt x="799" y="48"/>
                </a:lnTo>
                <a:lnTo>
                  <a:pt x="809" y="59"/>
                </a:lnTo>
                <a:lnTo>
                  <a:pt x="817" y="71"/>
                </a:lnTo>
                <a:lnTo>
                  <a:pt x="825" y="85"/>
                </a:lnTo>
                <a:lnTo>
                  <a:pt x="832" y="101"/>
                </a:lnTo>
                <a:lnTo>
                  <a:pt x="839" y="117"/>
                </a:lnTo>
                <a:lnTo>
                  <a:pt x="844" y="136"/>
                </a:lnTo>
                <a:lnTo>
                  <a:pt x="849" y="155"/>
                </a:lnTo>
                <a:lnTo>
                  <a:pt x="852" y="176"/>
                </a:lnTo>
                <a:lnTo>
                  <a:pt x="855" y="200"/>
                </a:lnTo>
                <a:lnTo>
                  <a:pt x="856" y="225"/>
                </a:lnTo>
                <a:lnTo>
                  <a:pt x="855" y="251"/>
                </a:lnTo>
                <a:lnTo>
                  <a:pt x="853" y="279"/>
                </a:lnTo>
                <a:lnTo>
                  <a:pt x="851" y="310"/>
                </a:lnTo>
                <a:lnTo>
                  <a:pt x="846" y="342"/>
                </a:lnTo>
                <a:lnTo>
                  <a:pt x="839" y="376"/>
                </a:lnTo>
                <a:lnTo>
                  <a:pt x="832" y="412"/>
                </a:lnTo>
                <a:lnTo>
                  <a:pt x="823" y="450"/>
                </a:lnTo>
                <a:lnTo>
                  <a:pt x="810" y="490"/>
                </a:lnTo>
                <a:lnTo>
                  <a:pt x="798" y="532"/>
                </a:lnTo>
                <a:lnTo>
                  <a:pt x="782" y="577"/>
                </a:lnTo>
                <a:lnTo>
                  <a:pt x="764" y="623"/>
                </a:lnTo>
                <a:lnTo>
                  <a:pt x="745" y="672"/>
                </a:lnTo>
                <a:lnTo>
                  <a:pt x="722" y="723"/>
                </a:lnTo>
                <a:lnTo>
                  <a:pt x="699" y="776"/>
                </a:lnTo>
                <a:lnTo>
                  <a:pt x="672" y="832"/>
                </a:lnTo>
                <a:lnTo>
                  <a:pt x="654" y="863"/>
                </a:lnTo>
                <a:lnTo>
                  <a:pt x="627" y="906"/>
                </a:lnTo>
                <a:lnTo>
                  <a:pt x="612" y="928"/>
                </a:lnTo>
                <a:lnTo>
                  <a:pt x="595" y="952"/>
                </a:lnTo>
                <a:lnTo>
                  <a:pt x="579" y="973"/>
                </a:lnTo>
                <a:lnTo>
                  <a:pt x="562" y="993"/>
                </a:lnTo>
                <a:lnTo>
                  <a:pt x="546" y="1008"/>
                </a:lnTo>
                <a:lnTo>
                  <a:pt x="532" y="1019"/>
                </a:lnTo>
                <a:lnTo>
                  <a:pt x="526" y="1022"/>
                </a:lnTo>
                <a:lnTo>
                  <a:pt x="520" y="1025"/>
                </a:lnTo>
                <a:lnTo>
                  <a:pt x="514" y="1025"/>
                </a:lnTo>
                <a:lnTo>
                  <a:pt x="510" y="1023"/>
                </a:lnTo>
                <a:lnTo>
                  <a:pt x="506" y="1019"/>
                </a:lnTo>
                <a:lnTo>
                  <a:pt x="502" y="1014"/>
                </a:lnTo>
                <a:lnTo>
                  <a:pt x="500" y="1005"/>
                </a:lnTo>
                <a:lnTo>
                  <a:pt x="499" y="995"/>
                </a:lnTo>
                <a:lnTo>
                  <a:pt x="498" y="983"/>
                </a:lnTo>
                <a:lnTo>
                  <a:pt x="499" y="967"/>
                </a:lnTo>
                <a:lnTo>
                  <a:pt x="500" y="949"/>
                </a:lnTo>
                <a:lnTo>
                  <a:pt x="503" y="928"/>
                </a:lnTo>
                <a:lnTo>
                  <a:pt x="509" y="892"/>
                </a:lnTo>
                <a:lnTo>
                  <a:pt x="519" y="833"/>
                </a:lnTo>
                <a:lnTo>
                  <a:pt x="523" y="797"/>
                </a:lnTo>
                <a:lnTo>
                  <a:pt x="527" y="760"/>
                </a:lnTo>
                <a:lnTo>
                  <a:pt x="528" y="720"/>
                </a:lnTo>
                <a:lnTo>
                  <a:pt x="530" y="683"/>
                </a:lnTo>
                <a:lnTo>
                  <a:pt x="528" y="646"/>
                </a:lnTo>
                <a:lnTo>
                  <a:pt x="524" y="612"/>
                </a:lnTo>
                <a:lnTo>
                  <a:pt x="521" y="598"/>
                </a:lnTo>
                <a:lnTo>
                  <a:pt x="519" y="582"/>
                </a:lnTo>
                <a:lnTo>
                  <a:pt x="513" y="570"/>
                </a:lnTo>
                <a:lnTo>
                  <a:pt x="507" y="559"/>
                </a:lnTo>
                <a:lnTo>
                  <a:pt x="500" y="550"/>
                </a:lnTo>
                <a:lnTo>
                  <a:pt x="493" y="542"/>
                </a:lnTo>
                <a:lnTo>
                  <a:pt x="485" y="536"/>
                </a:lnTo>
                <a:lnTo>
                  <a:pt x="475" y="533"/>
                </a:lnTo>
                <a:lnTo>
                  <a:pt x="463" y="532"/>
                </a:lnTo>
                <a:lnTo>
                  <a:pt x="452" y="533"/>
                </a:lnTo>
                <a:lnTo>
                  <a:pt x="438" y="538"/>
                </a:lnTo>
                <a:lnTo>
                  <a:pt x="422" y="546"/>
                </a:lnTo>
                <a:lnTo>
                  <a:pt x="413" y="552"/>
                </a:lnTo>
                <a:lnTo>
                  <a:pt x="406" y="557"/>
                </a:lnTo>
                <a:lnTo>
                  <a:pt x="397" y="566"/>
                </a:lnTo>
                <a:lnTo>
                  <a:pt x="392" y="574"/>
                </a:lnTo>
                <a:lnTo>
                  <a:pt x="386" y="584"/>
                </a:lnTo>
                <a:lnTo>
                  <a:pt x="380" y="595"/>
                </a:lnTo>
                <a:lnTo>
                  <a:pt x="372" y="617"/>
                </a:lnTo>
                <a:lnTo>
                  <a:pt x="365" y="644"/>
                </a:lnTo>
                <a:lnTo>
                  <a:pt x="361" y="672"/>
                </a:lnTo>
                <a:lnTo>
                  <a:pt x="358" y="701"/>
                </a:lnTo>
                <a:lnTo>
                  <a:pt x="357" y="730"/>
                </a:lnTo>
                <a:lnTo>
                  <a:pt x="357" y="761"/>
                </a:lnTo>
                <a:lnTo>
                  <a:pt x="358" y="792"/>
                </a:lnTo>
                <a:lnTo>
                  <a:pt x="362" y="849"/>
                </a:lnTo>
                <a:lnTo>
                  <a:pt x="366" y="900"/>
                </a:lnTo>
                <a:lnTo>
                  <a:pt x="369" y="940"/>
                </a:lnTo>
                <a:lnTo>
                  <a:pt x="369" y="969"/>
                </a:lnTo>
                <a:lnTo>
                  <a:pt x="369" y="995"/>
                </a:lnTo>
                <a:lnTo>
                  <a:pt x="368" y="1021"/>
                </a:lnTo>
                <a:lnTo>
                  <a:pt x="366" y="1043"/>
                </a:lnTo>
                <a:lnTo>
                  <a:pt x="362" y="1062"/>
                </a:lnTo>
                <a:lnTo>
                  <a:pt x="358" y="1079"/>
                </a:lnTo>
                <a:lnTo>
                  <a:pt x="353" y="1092"/>
                </a:lnTo>
                <a:lnTo>
                  <a:pt x="346" y="1101"/>
                </a:lnTo>
                <a:lnTo>
                  <a:pt x="341" y="1106"/>
                </a:lnTo>
                <a:lnTo>
                  <a:pt x="337" y="1108"/>
                </a:lnTo>
                <a:lnTo>
                  <a:pt x="332" y="1110"/>
                </a:lnTo>
                <a:lnTo>
                  <a:pt x="327" y="1110"/>
                </a:lnTo>
                <a:lnTo>
                  <a:pt x="322" y="1110"/>
                </a:lnTo>
                <a:lnTo>
                  <a:pt x="315" y="1107"/>
                </a:lnTo>
                <a:lnTo>
                  <a:pt x="309" y="1104"/>
                </a:lnTo>
                <a:lnTo>
                  <a:pt x="302" y="1100"/>
                </a:lnTo>
                <a:lnTo>
                  <a:pt x="287" y="1088"/>
                </a:lnTo>
                <a:lnTo>
                  <a:pt x="270" y="1071"/>
                </a:lnTo>
                <a:lnTo>
                  <a:pt x="252" y="1047"/>
                </a:lnTo>
                <a:lnTo>
                  <a:pt x="231" y="1018"/>
                </a:lnTo>
                <a:lnTo>
                  <a:pt x="206" y="977"/>
                </a:lnTo>
                <a:lnTo>
                  <a:pt x="181" y="935"/>
                </a:lnTo>
                <a:lnTo>
                  <a:pt x="159" y="891"/>
                </a:lnTo>
                <a:lnTo>
                  <a:pt x="138" y="846"/>
                </a:lnTo>
                <a:lnTo>
                  <a:pt x="117" y="799"/>
                </a:lnTo>
                <a:lnTo>
                  <a:pt x="99" y="750"/>
                </a:lnTo>
                <a:lnTo>
                  <a:pt x="82" y="700"/>
                </a:lnTo>
                <a:lnTo>
                  <a:pt x="67" y="649"/>
                </a:lnTo>
                <a:lnTo>
                  <a:pt x="53" y="599"/>
                </a:lnTo>
                <a:lnTo>
                  <a:pt x="40" y="549"/>
                </a:lnTo>
                <a:lnTo>
                  <a:pt x="29" y="497"/>
                </a:lnTo>
                <a:lnTo>
                  <a:pt x="19" y="447"/>
                </a:lnTo>
                <a:lnTo>
                  <a:pt x="12" y="397"/>
                </a:lnTo>
                <a:lnTo>
                  <a:pt x="7" y="346"/>
                </a:lnTo>
                <a:lnTo>
                  <a:pt x="2" y="299"/>
                </a:lnTo>
                <a:lnTo>
                  <a:pt x="0" y="251"/>
                </a:lnTo>
                <a:lnTo>
                  <a:pt x="0" y="215"/>
                </a:lnTo>
                <a:lnTo>
                  <a:pt x="1" y="182"/>
                </a:lnTo>
                <a:lnTo>
                  <a:pt x="4" y="152"/>
                </a:lnTo>
                <a:lnTo>
                  <a:pt x="9" y="126"/>
                </a:lnTo>
                <a:lnTo>
                  <a:pt x="16" y="104"/>
                </a:lnTo>
                <a:lnTo>
                  <a:pt x="23" y="83"/>
                </a:lnTo>
                <a:lnTo>
                  <a:pt x="33" y="66"/>
                </a:lnTo>
                <a:lnTo>
                  <a:pt x="43" y="50"/>
                </a:lnTo>
                <a:lnTo>
                  <a:pt x="55" y="39"/>
                </a:lnTo>
                <a:lnTo>
                  <a:pt x="68" y="28"/>
                </a:lnTo>
                <a:lnTo>
                  <a:pt x="82" y="21"/>
                </a:lnTo>
                <a:lnTo>
                  <a:pt x="96" y="16"/>
                </a:lnTo>
                <a:lnTo>
                  <a:pt x="111" y="11"/>
                </a:lnTo>
                <a:lnTo>
                  <a:pt x="126" y="9"/>
                </a:lnTo>
                <a:lnTo>
                  <a:pt x="143" y="9"/>
                </a:lnTo>
                <a:lnTo>
                  <a:pt x="161" y="9"/>
                </a:lnTo>
                <a:lnTo>
                  <a:pt x="178" y="10"/>
                </a:lnTo>
                <a:lnTo>
                  <a:pt x="196" y="13"/>
                </a:lnTo>
                <a:lnTo>
                  <a:pt x="233" y="21"/>
                </a:lnTo>
                <a:lnTo>
                  <a:pt x="269" y="32"/>
                </a:lnTo>
                <a:lnTo>
                  <a:pt x="304" y="44"/>
                </a:lnTo>
                <a:lnTo>
                  <a:pt x="339" y="53"/>
                </a:lnTo>
                <a:lnTo>
                  <a:pt x="371" y="63"/>
                </a:lnTo>
                <a:lnTo>
                  <a:pt x="400" y="70"/>
                </a:lnTo>
                <a:lnTo>
                  <a:pt x="413" y="71"/>
                </a:lnTo>
                <a:lnTo>
                  <a:pt x="425" y="71"/>
                </a:lnTo>
                <a:lnTo>
                  <a:pt x="447" y="70"/>
                </a:lnTo>
                <a:lnTo>
                  <a:pt x="468" y="67"/>
                </a:lnTo>
                <a:lnTo>
                  <a:pt x="488" y="62"/>
                </a:lnTo>
                <a:lnTo>
                  <a:pt x="506" y="56"/>
                </a:lnTo>
                <a:lnTo>
                  <a:pt x="523" y="50"/>
                </a:lnTo>
                <a:lnTo>
                  <a:pt x="538" y="42"/>
                </a:lnTo>
                <a:lnTo>
                  <a:pt x="569" y="28"/>
                </a:lnTo>
                <a:lnTo>
                  <a:pt x="584" y="21"/>
                </a:lnTo>
                <a:lnTo>
                  <a:pt x="599" y="14"/>
                </a:lnTo>
                <a:lnTo>
                  <a:pt x="616" y="9"/>
                </a:lnTo>
                <a:lnTo>
                  <a:pt x="634" y="4"/>
                </a:lnTo>
                <a:lnTo>
                  <a:pt x="652" y="2"/>
                </a:lnTo>
                <a:lnTo>
                  <a:pt x="675" y="0"/>
                </a:lnTo>
                <a:lnTo>
                  <a:pt x="697" y="2"/>
                </a:lnTo>
                <a:lnTo>
                  <a:pt x="724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7019375" y="2672661"/>
            <a:ext cx="166079" cy="456072"/>
            <a:chOff x="11847513" y="2362201"/>
            <a:chExt cx="306388" cy="841375"/>
          </a:xfrm>
          <a:solidFill>
            <a:schemeClr val="bg1"/>
          </a:solidFill>
        </p:grpSpPr>
        <p:sp>
          <p:nvSpPr>
            <p:cNvPr id="147" name="Freeform 39"/>
            <p:cNvSpPr/>
            <p:nvPr/>
          </p:nvSpPr>
          <p:spPr bwMode="auto">
            <a:xfrm>
              <a:off x="11901488" y="2362201"/>
              <a:ext cx="182563" cy="365125"/>
            </a:xfrm>
            <a:custGeom>
              <a:avLst/>
              <a:gdLst>
                <a:gd name="T0" fmla="*/ 35 w 230"/>
                <a:gd name="T1" fmla="*/ 0 h 459"/>
                <a:gd name="T2" fmla="*/ 35 w 230"/>
                <a:gd name="T3" fmla="*/ 0 h 459"/>
                <a:gd name="T4" fmla="*/ 33 w 230"/>
                <a:gd name="T5" fmla="*/ 67 h 459"/>
                <a:gd name="T6" fmla="*/ 32 w 230"/>
                <a:gd name="T7" fmla="*/ 127 h 459"/>
                <a:gd name="T8" fmla="*/ 29 w 230"/>
                <a:gd name="T9" fmla="*/ 184 h 459"/>
                <a:gd name="T10" fmla="*/ 25 w 230"/>
                <a:gd name="T11" fmla="*/ 237 h 459"/>
                <a:gd name="T12" fmla="*/ 21 w 230"/>
                <a:gd name="T13" fmla="*/ 289 h 459"/>
                <a:gd name="T14" fmla="*/ 14 w 230"/>
                <a:gd name="T15" fmla="*/ 339 h 459"/>
                <a:gd name="T16" fmla="*/ 0 w 230"/>
                <a:gd name="T17" fmla="*/ 445 h 459"/>
                <a:gd name="T18" fmla="*/ 6 w 230"/>
                <a:gd name="T19" fmla="*/ 445 h 459"/>
                <a:gd name="T20" fmla="*/ 6 w 230"/>
                <a:gd name="T21" fmla="*/ 445 h 459"/>
                <a:gd name="T22" fmla="*/ 18 w 230"/>
                <a:gd name="T23" fmla="*/ 408 h 459"/>
                <a:gd name="T24" fmla="*/ 31 w 230"/>
                <a:gd name="T25" fmla="*/ 374 h 459"/>
                <a:gd name="T26" fmla="*/ 45 w 230"/>
                <a:gd name="T27" fmla="*/ 346 h 459"/>
                <a:gd name="T28" fmla="*/ 59 w 230"/>
                <a:gd name="T29" fmla="*/ 324 h 459"/>
                <a:gd name="T30" fmla="*/ 65 w 230"/>
                <a:gd name="T31" fmla="*/ 314 h 459"/>
                <a:gd name="T32" fmla="*/ 72 w 230"/>
                <a:gd name="T33" fmla="*/ 306 h 459"/>
                <a:gd name="T34" fmla="*/ 79 w 230"/>
                <a:gd name="T35" fmla="*/ 299 h 459"/>
                <a:gd name="T36" fmla="*/ 86 w 230"/>
                <a:gd name="T37" fmla="*/ 293 h 459"/>
                <a:gd name="T38" fmla="*/ 95 w 230"/>
                <a:gd name="T39" fmla="*/ 289 h 459"/>
                <a:gd name="T40" fmla="*/ 102 w 230"/>
                <a:gd name="T41" fmla="*/ 286 h 459"/>
                <a:gd name="T42" fmla="*/ 109 w 230"/>
                <a:gd name="T43" fmla="*/ 285 h 459"/>
                <a:gd name="T44" fmla="*/ 117 w 230"/>
                <a:gd name="T45" fmla="*/ 285 h 459"/>
                <a:gd name="T46" fmla="*/ 124 w 230"/>
                <a:gd name="T47" fmla="*/ 286 h 459"/>
                <a:gd name="T48" fmla="*/ 131 w 230"/>
                <a:gd name="T49" fmla="*/ 288 h 459"/>
                <a:gd name="T50" fmla="*/ 138 w 230"/>
                <a:gd name="T51" fmla="*/ 292 h 459"/>
                <a:gd name="T52" fmla="*/ 146 w 230"/>
                <a:gd name="T53" fmla="*/ 297 h 459"/>
                <a:gd name="T54" fmla="*/ 153 w 230"/>
                <a:gd name="T55" fmla="*/ 303 h 459"/>
                <a:gd name="T56" fmla="*/ 160 w 230"/>
                <a:gd name="T57" fmla="*/ 311 h 459"/>
                <a:gd name="T58" fmla="*/ 167 w 230"/>
                <a:gd name="T59" fmla="*/ 320 h 459"/>
                <a:gd name="T60" fmla="*/ 174 w 230"/>
                <a:gd name="T61" fmla="*/ 330 h 459"/>
                <a:gd name="T62" fmla="*/ 188 w 230"/>
                <a:gd name="T63" fmla="*/ 355 h 459"/>
                <a:gd name="T64" fmla="*/ 201 w 230"/>
                <a:gd name="T65" fmla="*/ 384 h 459"/>
                <a:gd name="T66" fmla="*/ 213 w 230"/>
                <a:gd name="T67" fmla="*/ 419 h 459"/>
                <a:gd name="T68" fmla="*/ 226 w 230"/>
                <a:gd name="T69" fmla="*/ 459 h 459"/>
                <a:gd name="T70" fmla="*/ 230 w 230"/>
                <a:gd name="T71" fmla="*/ 459 h 459"/>
                <a:gd name="T72" fmla="*/ 230 w 230"/>
                <a:gd name="T73" fmla="*/ 459 h 459"/>
                <a:gd name="T74" fmla="*/ 222 w 230"/>
                <a:gd name="T75" fmla="*/ 405 h 459"/>
                <a:gd name="T76" fmla="*/ 215 w 230"/>
                <a:gd name="T77" fmla="*/ 352 h 459"/>
                <a:gd name="T78" fmla="*/ 208 w 230"/>
                <a:gd name="T79" fmla="*/ 299 h 459"/>
                <a:gd name="T80" fmla="*/ 204 w 230"/>
                <a:gd name="T81" fmla="*/ 246 h 459"/>
                <a:gd name="T82" fmla="*/ 199 w 230"/>
                <a:gd name="T83" fmla="*/ 191 h 459"/>
                <a:gd name="T84" fmla="*/ 197 w 230"/>
                <a:gd name="T85" fmla="*/ 133 h 459"/>
                <a:gd name="T86" fmla="*/ 194 w 230"/>
                <a:gd name="T87" fmla="*/ 69 h 459"/>
                <a:gd name="T88" fmla="*/ 194 w 230"/>
                <a:gd name="T89" fmla="*/ 0 h 459"/>
                <a:gd name="T90" fmla="*/ 35 w 230"/>
                <a:gd name="T9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459">
                  <a:moveTo>
                    <a:pt x="35" y="0"/>
                  </a:moveTo>
                  <a:lnTo>
                    <a:pt x="35" y="0"/>
                  </a:lnTo>
                  <a:lnTo>
                    <a:pt x="33" y="67"/>
                  </a:lnTo>
                  <a:lnTo>
                    <a:pt x="32" y="127"/>
                  </a:lnTo>
                  <a:lnTo>
                    <a:pt x="29" y="184"/>
                  </a:lnTo>
                  <a:lnTo>
                    <a:pt x="25" y="237"/>
                  </a:lnTo>
                  <a:lnTo>
                    <a:pt x="21" y="289"/>
                  </a:lnTo>
                  <a:lnTo>
                    <a:pt x="14" y="339"/>
                  </a:lnTo>
                  <a:lnTo>
                    <a:pt x="0" y="445"/>
                  </a:lnTo>
                  <a:lnTo>
                    <a:pt x="6" y="445"/>
                  </a:lnTo>
                  <a:lnTo>
                    <a:pt x="6" y="445"/>
                  </a:lnTo>
                  <a:lnTo>
                    <a:pt x="18" y="408"/>
                  </a:lnTo>
                  <a:lnTo>
                    <a:pt x="31" y="374"/>
                  </a:lnTo>
                  <a:lnTo>
                    <a:pt x="45" y="346"/>
                  </a:lnTo>
                  <a:lnTo>
                    <a:pt x="59" y="324"/>
                  </a:lnTo>
                  <a:lnTo>
                    <a:pt x="65" y="314"/>
                  </a:lnTo>
                  <a:lnTo>
                    <a:pt x="72" y="306"/>
                  </a:lnTo>
                  <a:lnTo>
                    <a:pt x="79" y="299"/>
                  </a:lnTo>
                  <a:lnTo>
                    <a:pt x="86" y="293"/>
                  </a:lnTo>
                  <a:lnTo>
                    <a:pt x="95" y="289"/>
                  </a:lnTo>
                  <a:lnTo>
                    <a:pt x="102" y="286"/>
                  </a:lnTo>
                  <a:lnTo>
                    <a:pt x="109" y="285"/>
                  </a:lnTo>
                  <a:lnTo>
                    <a:pt x="117" y="285"/>
                  </a:lnTo>
                  <a:lnTo>
                    <a:pt x="124" y="286"/>
                  </a:lnTo>
                  <a:lnTo>
                    <a:pt x="131" y="288"/>
                  </a:lnTo>
                  <a:lnTo>
                    <a:pt x="138" y="292"/>
                  </a:lnTo>
                  <a:lnTo>
                    <a:pt x="146" y="297"/>
                  </a:lnTo>
                  <a:lnTo>
                    <a:pt x="153" y="303"/>
                  </a:lnTo>
                  <a:lnTo>
                    <a:pt x="160" y="311"/>
                  </a:lnTo>
                  <a:lnTo>
                    <a:pt x="167" y="320"/>
                  </a:lnTo>
                  <a:lnTo>
                    <a:pt x="174" y="330"/>
                  </a:lnTo>
                  <a:lnTo>
                    <a:pt x="188" y="355"/>
                  </a:lnTo>
                  <a:lnTo>
                    <a:pt x="201" y="384"/>
                  </a:lnTo>
                  <a:lnTo>
                    <a:pt x="213" y="419"/>
                  </a:lnTo>
                  <a:lnTo>
                    <a:pt x="226" y="459"/>
                  </a:lnTo>
                  <a:lnTo>
                    <a:pt x="230" y="459"/>
                  </a:lnTo>
                  <a:lnTo>
                    <a:pt x="230" y="459"/>
                  </a:lnTo>
                  <a:lnTo>
                    <a:pt x="222" y="405"/>
                  </a:lnTo>
                  <a:lnTo>
                    <a:pt x="215" y="352"/>
                  </a:lnTo>
                  <a:lnTo>
                    <a:pt x="208" y="299"/>
                  </a:lnTo>
                  <a:lnTo>
                    <a:pt x="204" y="246"/>
                  </a:lnTo>
                  <a:lnTo>
                    <a:pt x="199" y="191"/>
                  </a:lnTo>
                  <a:lnTo>
                    <a:pt x="197" y="133"/>
                  </a:lnTo>
                  <a:lnTo>
                    <a:pt x="194" y="69"/>
                  </a:lnTo>
                  <a:lnTo>
                    <a:pt x="19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40"/>
            <p:cNvSpPr/>
            <p:nvPr/>
          </p:nvSpPr>
          <p:spPr bwMode="auto">
            <a:xfrm>
              <a:off x="11847513" y="2540001"/>
              <a:ext cx="306388" cy="239713"/>
            </a:xfrm>
            <a:custGeom>
              <a:avLst/>
              <a:gdLst>
                <a:gd name="T0" fmla="*/ 0 w 386"/>
                <a:gd name="T1" fmla="*/ 228 h 302"/>
                <a:gd name="T2" fmla="*/ 8 w 386"/>
                <a:gd name="T3" fmla="*/ 256 h 302"/>
                <a:gd name="T4" fmla="*/ 23 w 386"/>
                <a:gd name="T5" fmla="*/ 272 h 302"/>
                <a:gd name="T6" fmla="*/ 41 w 386"/>
                <a:gd name="T7" fmla="*/ 277 h 302"/>
                <a:gd name="T8" fmla="*/ 64 w 386"/>
                <a:gd name="T9" fmla="*/ 276 h 302"/>
                <a:gd name="T10" fmla="*/ 113 w 386"/>
                <a:gd name="T11" fmla="*/ 263 h 302"/>
                <a:gd name="T12" fmla="*/ 149 w 386"/>
                <a:gd name="T13" fmla="*/ 256 h 302"/>
                <a:gd name="T14" fmla="*/ 160 w 386"/>
                <a:gd name="T15" fmla="*/ 256 h 302"/>
                <a:gd name="T16" fmla="*/ 185 w 386"/>
                <a:gd name="T17" fmla="*/ 261 h 302"/>
                <a:gd name="T18" fmla="*/ 235 w 386"/>
                <a:gd name="T19" fmla="*/ 280 h 302"/>
                <a:gd name="T20" fmla="*/ 274 w 386"/>
                <a:gd name="T21" fmla="*/ 295 h 302"/>
                <a:gd name="T22" fmla="*/ 301 w 386"/>
                <a:gd name="T23" fmla="*/ 301 h 302"/>
                <a:gd name="T24" fmla="*/ 326 w 386"/>
                <a:gd name="T25" fmla="*/ 302 h 302"/>
                <a:gd name="T26" fmla="*/ 351 w 386"/>
                <a:gd name="T27" fmla="*/ 294 h 302"/>
                <a:gd name="T28" fmla="*/ 362 w 386"/>
                <a:gd name="T29" fmla="*/ 287 h 302"/>
                <a:gd name="T30" fmla="*/ 379 w 386"/>
                <a:gd name="T31" fmla="*/ 270 h 302"/>
                <a:gd name="T32" fmla="*/ 386 w 386"/>
                <a:gd name="T33" fmla="*/ 256 h 302"/>
                <a:gd name="T34" fmla="*/ 385 w 386"/>
                <a:gd name="T35" fmla="*/ 245 h 302"/>
                <a:gd name="T36" fmla="*/ 376 w 386"/>
                <a:gd name="T37" fmla="*/ 234 h 302"/>
                <a:gd name="T38" fmla="*/ 351 w 386"/>
                <a:gd name="T39" fmla="*/ 214 h 302"/>
                <a:gd name="T40" fmla="*/ 323 w 386"/>
                <a:gd name="T41" fmla="*/ 195 h 302"/>
                <a:gd name="T42" fmla="*/ 312 w 386"/>
                <a:gd name="T43" fmla="*/ 182 h 302"/>
                <a:gd name="T44" fmla="*/ 295 w 386"/>
                <a:gd name="T45" fmla="*/ 153 h 302"/>
                <a:gd name="T46" fmla="*/ 286 w 386"/>
                <a:gd name="T47" fmla="*/ 115 h 302"/>
                <a:gd name="T48" fmla="*/ 272 w 386"/>
                <a:gd name="T49" fmla="*/ 37 h 302"/>
                <a:gd name="T50" fmla="*/ 270 w 386"/>
                <a:gd name="T51" fmla="*/ 33 h 302"/>
                <a:gd name="T52" fmla="*/ 260 w 386"/>
                <a:gd name="T53" fmla="*/ 19 h 302"/>
                <a:gd name="T54" fmla="*/ 240 w 386"/>
                <a:gd name="T55" fmla="*/ 8 h 302"/>
                <a:gd name="T56" fmla="*/ 210 w 386"/>
                <a:gd name="T57" fmla="*/ 1 h 302"/>
                <a:gd name="T58" fmla="*/ 178 w 386"/>
                <a:gd name="T59" fmla="*/ 0 h 302"/>
                <a:gd name="T60" fmla="*/ 146 w 386"/>
                <a:gd name="T61" fmla="*/ 5 h 302"/>
                <a:gd name="T62" fmla="*/ 118 w 386"/>
                <a:gd name="T63" fmla="*/ 15 h 302"/>
                <a:gd name="T64" fmla="*/ 99 w 386"/>
                <a:gd name="T65" fmla="*/ 32 h 302"/>
                <a:gd name="T66" fmla="*/ 92 w 386"/>
                <a:gd name="T67" fmla="*/ 43 h 302"/>
                <a:gd name="T68" fmla="*/ 89 w 386"/>
                <a:gd name="T69" fmla="*/ 54 h 302"/>
                <a:gd name="T70" fmla="*/ 87 w 386"/>
                <a:gd name="T71" fmla="*/ 76 h 302"/>
                <a:gd name="T72" fmla="*/ 78 w 386"/>
                <a:gd name="T73" fmla="*/ 114 h 302"/>
                <a:gd name="T74" fmla="*/ 64 w 386"/>
                <a:gd name="T75" fmla="*/ 142 h 302"/>
                <a:gd name="T76" fmla="*/ 47 w 386"/>
                <a:gd name="T77" fmla="*/ 164 h 302"/>
                <a:gd name="T78" fmla="*/ 23 w 386"/>
                <a:gd name="T79" fmla="*/ 188 h 302"/>
                <a:gd name="T80" fmla="*/ 5 w 386"/>
                <a:gd name="T81" fmla="*/ 207 h 302"/>
                <a:gd name="T82" fmla="*/ 0 w 386"/>
                <a:gd name="T83" fmla="*/ 221 h 302"/>
                <a:gd name="T84" fmla="*/ 0 w 386"/>
                <a:gd name="T85" fmla="*/ 2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02">
                  <a:moveTo>
                    <a:pt x="0" y="228"/>
                  </a:moveTo>
                  <a:lnTo>
                    <a:pt x="0" y="228"/>
                  </a:lnTo>
                  <a:lnTo>
                    <a:pt x="4" y="244"/>
                  </a:lnTo>
                  <a:lnTo>
                    <a:pt x="8" y="256"/>
                  </a:lnTo>
                  <a:lnTo>
                    <a:pt x="15" y="265"/>
                  </a:lnTo>
                  <a:lnTo>
                    <a:pt x="23" y="272"/>
                  </a:lnTo>
                  <a:lnTo>
                    <a:pt x="32" y="276"/>
                  </a:lnTo>
                  <a:lnTo>
                    <a:pt x="41" y="277"/>
                  </a:lnTo>
                  <a:lnTo>
                    <a:pt x="51" y="277"/>
                  </a:lnTo>
                  <a:lnTo>
                    <a:pt x="64" y="276"/>
                  </a:lnTo>
                  <a:lnTo>
                    <a:pt x="87" y="270"/>
                  </a:lnTo>
                  <a:lnTo>
                    <a:pt x="113" y="263"/>
                  </a:lnTo>
                  <a:lnTo>
                    <a:pt x="136" y="258"/>
                  </a:lnTo>
                  <a:lnTo>
                    <a:pt x="149" y="256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73" y="258"/>
                  </a:lnTo>
                  <a:lnTo>
                    <a:pt x="185" y="261"/>
                  </a:lnTo>
                  <a:lnTo>
                    <a:pt x="210" y="269"/>
                  </a:lnTo>
                  <a:lnTo>
                    <a:pt x="235" y="280"/>
                  </a:lnTo>
                  <a:lnTo>
                    <a:pt x="262" y="291"/>
                  </a:lnTo>
                  <a:lnTo>
                    <a:pt x="274" y="295"/>
                  </a:lnTo>
                  <a:lnTo>
                    <a:pt x="288" y="300"/>
                  </a:lnTo>
                  <a:lnTo>
                    <a:pt x="301" y="301"/>
                  </a:lnTo>
                  <a:lnTo>
                    <a:pt x="313" y="302"/>
                  </a:lnTo>
                  <a:lnTo>
                    <a:pt x="326" y="302"/>
                  </a:lnTo>
                  <a:lnTo>
                    <a:pt x="339" y="300"/>
                  </a:lnTo>
                  <a:lnTo>
                    <a:pt x="351" y="294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72" y="279"/>
                  </a:lnTo>
                  <a:lnTo>
                    <a:pt x="379" y="270"/>
                  </a:lnTo>
                  <a:lnTo>
                    <a:pt x="383" y="263"/>
                  </a:lnTo>
                  <a:lnTo>
                    <a:pt x="386" y="256"/>
                  </a:lnTo>
                  <a:lnTo>
                    <a:pt x="386" y="251"/>
                  </a:lnTo>
                  <a:lnTo>
                    <a:pt x="385" y="245"/>
                  </a:lnTo>
                  <a:lnTo>
                    <a:pt x="382" y="240"/>
                  </a:lnTo>
                  <a:lnTo>
                    <a:pt x="376" y="234"/>
                  </a:lnTo>
                  <a:lnTo>
                    <a:pt x="365" y="224"/>
                  </a:lnTo>
                  <a:lnTo>
                    <a:pt x="351" y="214"/>
                  </a:lnTo>
                  <a:lnTo>
                    <a:pt x="336" y="205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12" y="182"/>
                  </a:lnTo>
                  <a:lnTo>
                    <a:pt x="302" y="168"/>
                  </a:lnTo>
                  <a:lnTo>
                    <a:pt x="295" y="153"/>
                  </a:lnTo>
                  <a:lnTo>
                    <a:pt x="290" y="135"/>
                  </a:lnTo>
                  <a:lnTo>
                    <a:pt x="286" y="115"/>
                  </a:lnTo>
                  <a:lnTo>
                    <a:pt x="281" y="93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0" y="33"/>
                  </a:lnTo>
                  <a:lnTo>
                    <a:pt x="267" y="27"/>
                  </a:lnTo>
                  <a:lnTo>
                    <a:pt x="260" y="19"/>
                  </a:lnTo>
                  <a:lnTo>
                    <a:pt x="251" y="12"/>
                  </a:lnTo>
                  <a:lnTo>
                    <a:pt x="240" y="8"/>
                  </a:lnTo>
                  <a:lnTo>
                    <a:pt x="226" y="4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1" y="1"/>
                  </a:lnTo>
                  <a:lnTo>
                    <a:pt x="146" y="5"/>
                  </a:lnTo>
                  <a:lnTo>
                    <a:pt x="131" y="9"/>
                  </a:lnTo>
                  <a:lnTo>
                    <a:pt x="118" y="15"/>
                  </a:lnTo>
                  <a:lnTo>
                    <a:pt x="107" y="23"/>
                  </a:lnTo>
                  <a:lnTo>
                    <a:pt x="99" y="32"/>
                  </a:lnTo>
                  <a:lnTo>
                    <a:pt x="94" y="37"/>
                  </a:lnTo>
                  <a:lnTo>
                    <a:pt x="92" y="43"/>
                  </a:lnTo>
                  <a:lnTo>
                    <a:pt x="90" y="48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7" y="76"/>
                  </a:lnTo>
                  <a:lnTo>
                    <a:pt x="83" y="96"/>
                  </a:lnTo>
                  <a:lnTo>
                    <a:pt x="78" y="114"/>
                  </a:lnTo>
                  <a:lnTo>
                    <a:pt x="71" y="129"/>
                  </a:lnTo>
                  <a:lnTo>
                    <a:pt x="64" y="142"/>
                  </a:lnTo>
                  <a:lnTo>
                    <a:pt x="55" y="153"/>
                  </a:lnTo>
                  <a:lnTo>
                    <a:pt x="47" y="164"/>
                  </a:lnTo>
                  <a:lnTo>
                    <a:pt x="39" y="173"/>
                  </a:lnTo>
                  <a:lnTo>
                    <a:pt x="23" y="188"/>
                  </a:lnTo>
                  <a:lnTo>
                    <a:pt x="9" y="201"/>
                  </a:lnTo>
                  <a:lnTo>
                    <a:pt x="5" y="207"/>
                  </a:lnTo>
                  <a:lnTo>
                    <a:pt x="1" y="214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41"/>
            <p:cNvSpPr/>
            <p:nvPr/>
          </p:nvSpPr>
          <p:spPr bwMode="auto">
            <a:xfrm>
              <a:off x="11917363" y="2849563"/>
              <a:ext cx="182563" cy="354013"/>
            </a:xfrm>
            <a:custGeom>
              <a:avLst/>
              <a:gdLst>
                <a:gd name="T0" fmla="*/ 231 w 231"/>
                <a:gd name="T1" fmla="*/ 14 h 446"/>
                <a:gd name="T2" fmla="*/ 225 w 231"/>
                <a:gd name="T3" fmla="*/ 14 h 446"/>
                <a:gd name="T4" fmla="*/ 225 w 231"/>
                <a:gd name="T5" fmla="*/ 14 h 446"/>
                <a:gd name="T6" fmla="*/ 213 w 231"/>
                <a:gd name="T7" fmla="*/ 52 h 446"/>
                <a:gd name="T8" fmla="*/ 200 w 231"/>
                <a:gd name="T9" fmla="*/ 85 h 446"/>
                <a:gd name="T10" fmla="*/ 186 w 231"/>
                <a:gd name="T11" fmla="*/ 113 h 446"/>
                <a:gd name="T12" fmla="*/ 172 w 231"/>
                <a:gd name="T13" fmla="*/ 137 h 446"/>
                <a:gd name="T14" fmla="*/ 165 w 231"/>
                <a:gd name="T15" fmla="*/ 145 h 446"/>
                <a:gd name="T16" fmla="*/ 158 w 231"/>
                <a:gd name="T17" fmla="*/ 154 h 446"/>
                <a:gd name="T18" fmla="*/ 151 w 231"/>
                <a:gd name="T19" fmla="*/ 161 h 446"/>
                <a:gd name="T20" fmla="*/ 144 w 231"/>
                <a:gd name="T21" fmla="*/ 166 h 446"/>
                <a:gd name="T22" fmla="*/ 136 w 231"/>
                <a:gd name="T23" fmla="*/ 171 h 446"/>
                <a:gd name="T24" fmla="*/ 129 w 231"/>
                <a:gd name="T25" fmla="*/ 173 h 446"/>
                <a:gd name="T26" fmla="*/ 122 w 231"/>
                <a:gd name="T27" fmla="*/ 175 h 446"/>
                <a:gd name="T28" fmla="*/ 113 w 231"/>
                <a:gd name="T29" fmla="*/ 175 h 446"/>
                <a:gd name="T30" fmla="*/ 106 w 231"/>
                <a:gd name="T31" fmla="*/ 173 h 446"/>
                <a:gd name="T32" fmla="*/ 100 w 231"/>
                <a:gd name="T33" fmla="*/ 172 h 446"/>
                <a:gd name="T34" fmla="*/ 93 w 231"/>
                <a:gd name="T35" fmla="*/ 168 h 446"/>
                <a:gd name="T36" fmla="*/ 84 w 231"/>
                <a:gd name="T37" fmla="*/ 162 h 446"/>
                <a:gd name="T38" fmla="*/ 77 w 231"/>
                <a:gd name="T39" fmla="*/ 157 h 446"/>
                <a:gd name="T40" fmla="*/ 70 w 231"/>
                <a:gd name="T41" fmla="*/ 150 h 446"/>
                <a:gd name="T42" fmla="*/ 63 w 231"/>
                <a:gd name="T43" fmla="*/ 140 h 446"/>
                <a:gd name="T44" fmla="*/ 56 w 231"/>
                <a:gd name="T45" fmla="*/ 130 h 446"/>
                <a:gd name="T46" fmla="*/ 42 w 231"/>
                <a:gd name="T47" fmla="*/ 105 h 446"/>
                <a:gd name="T48" fmla="*/ 30 w 231"/>
                <a:gd name="T49" fmla="*/ 76 h 446"/>
                <a:gd name="T50" fmla="*/ 17 w 231"/>
                <a:gd name="T51" fmla="*/ 41 h 446"/>
                <a:gd name="T52" fmla="*/ 5 w 231"/>
                <a:gd name="T53" fmla="*/ 0 h 446"/>
                <a:gd name="T54" fmla="*/ 0 w 231"/>
                <a:gd name="T55" fmla="*/ 0 h 446"/>
                <a:gd name="T56" fmla="*/ 0 w 231"/>
                <a:gd name="T57" fmla="*/ 0 h 446"/>
                <a:gd name="T58" fmla="*/ 16 w 231"/>
                <a:gd name="T59" fmla="*/ 105 h 446"/>
                <a:gd name="T60" fmla="*/ 21 w 231"/>
                <a:gd name="T61" fmla="*/ 157 h 446"/>
                <a:gd name="T62" fmla="*/ 27 w 231"/>
                <a:gd name="T63" fmla="*/ 207 h 446"/>
                <a:gd name="T64" fmla="*/ 31 w 231"/>
                <a:gd name="T65" fmla="*/ 260 h 446"/>
                <a:gd name="T66" fmla="*/ 34 w 231"/>
                <a:gd name="T67" fmla="*/ 316 h 446"/>
                <a:gd name="T68" fmla="*/ 37 w 231"/>
                <a:gd name="T69" fmla="*/ 377 h 446"/>
                <a:gd name="T70" fmla="*/ 37 w 231"/>
                <a:gd name="T71" fmla="*/ 446 h 446"/>
                <a:gd name="T72" fmla="*/ 196 w 231"/>
                <a:gd name="T73" fmla="*/ 446 h 446"/>
                <a:gd name="T74" fmla="*/ 196 w 231"/>
                <a:gd name="T75" fmla="*/ 446 h 446"/>
                <a:gd name="T76" fmla="*/ 197 w 231"/>
                <a:gd name="T77" fmla="*/ 380 h 446"/>
                <a:gd name="T78" fmla="*/ 199 w 231"/>
                <a:gd name="T79" fmla="*/ 320 h 446"/>
                <a:gd name="T80" fmla="*/ 201 w 231"/>
                <a:gd name="T81" fmla="*/ 267 h 446"/>
                <a:gd name="T82" fmla="*/ 206 w 231"/>
                <a:gd name="T83" fmla="*/ 215 h 446"/>
                <a:gd name="T84" fmla="*/ 210 w 231"/>
                <a:gd name="T85" fmla="*/ 166 h 446"/>
                <a:gd name="T86" fmla="*/ 217 w 231"/>
                <a:gd name="T87" fmla="*/ 118 h 446"/>
                <a:gd name="T88" fmla="*/ 231 w 231"/>
                <a:gd name="T89" fmla="*/ 14 h 446"/>
                <a:gd name="T90" fmla="*/ 231 w 231"/>
                <a:gd name="T91" fmla="*/ 1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446">
                  <a:moveTo>
                    <a:pt x="231" y="14"/>
                  </a:moveTo>
                  <a:lnTo>
                    <a:pt x="225" y="14"/>
                  </a:lnTo>
                  <a:lnTo>
                    <a:pt x="225" y="14"/>
                  </a:lnTo>
                  <a:lnTo>
                    <a:pt x="213" y="52"/>
                  </a:lnTo>
                  <a:lnTo>
                    <a:pt x="200" y="85"/>
                  </a:lnTo>
                  <a:lnTo>
                    <a:pt x="186" y="113"/>
                  </a:lnTo>
                  <a:lnTo>
                    <a:pt x="172" y="137"/>
                  </a:lnTo>
                  <a:lnTo>
                    <a:pt x="165" y="145"/>
                  </a:lnTo>
                  <a:lnTo>
                    <a:pt x="158" y="154"/>
                  </a:lnTo>
                  <a:lnTo>
                    <a:pt x="151" y="161"/>
                  </a:lnTo>
                  <a:lnTo>
                    <a:pt x="144" y="166"/>
                  </a:lnTo>
                  <a:lnTo>
                    <a:pt x="136" y="171"/>
                  </a:lnTo>
                  <a:lnTo>
                    <a:pt x="129" y="173"/>
                  </a:lnTo>
                  <a:lnTo>
                    <a:pt x="122" y="175"/>
                  </a:lnTo>
                  <a:lnTo>
                    <a:pt x="113" y="175"/>
                  </a:lnTo>
                  <a:lnTo>
                    <a:pt x="106" y="173"/>
                  </a:lnTo>
                  <a:lnTo>
                    <a:pt x="100" y="172"/>
                  </a:lnTo>
                  <a:lnTo>
                    <a:pt x="93" y="168"/>
                  </a:lnTo>
                  <a:lnTo>
                    <a:pt x="84" y="162"/>
                  </a:lnTo>
                  <a:lnTo>
                    <a:pt x="77" y="157"/>
                  </a:lnTo>
                  <a:lnTo>
                    <a:pt x="70" y="150"/>
                  </a:lnTo>
                  <a:lnTo>
                    <a:pt x="63" y="140"/>
                  </a:lnTo>
                  <a:lnTo>
                    <a:pt x="56" y="130"/>
                  </a:lnTo>
                  <a:lnTo>
                    <a:pt x="42" y="105"/>
                  </a:lnTo>
                  <a:lnTo>
                    <a:pt x="30" y="76"/>
                  </a:lnTo>
                  <a:lnTo>
                    <a:pt x="17" y="4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05"/>
                  </a:lnTo>
                  <a:lnTo>
                    <a:pt x="21" y="157"/>
                  </a:lnTo>
                  <a:lnTo>
                    <a:pt x="27" y="207"/>
                  </a:lnTo>
                  <a:lnTo>
                    <a:pt x="31" y="260"/>
                  </a:lnTo>
                  <a:lnTo>
                    <a:pt x="34" y="316"/>
                  </a:lnTo>
                  <a:lnTo>
                    <a:pt x="37" y="377"/>
                  </a:lnTo>
                  <a:lnTo>
                    <a:pt x="37" y="446"/>
                  </a:lnTo>
                  <a:lnTo>
                    <a:pt x="196" y="446"/>
                  </a:lnTo>
                  <a:lnTo>
                    <a:pt x="196" y="446"/>
                  </a:lnTo>
                  <a:lnTo>
                    <a:pt x="197" y="380"/>
                  </a:lnTo>
                  <a:lnTo>
                    <a:pt x="199" y="320"/>
                  </a:lnTo>
                  <a:lnTo>
                    <a:pt x="201" y="267"/>
                  </a:lnTo>
                  <a:lnTo>
                    <a:pt x="206" y="215"/>
                  </a:lnTo>
                  <a:lnTo>
                    <a:pt x="210" y="166"/>
                  </a:lnTo>
                  <a:lnTo>
                    <a:pt x="217" y="118"/>
                  </a:lnTo>
                  <a:lnTo>
                    <a:pt x="231" y="14"/>
                  </a:lnTo>
                  <a:lnTo>
                    <a:pt x="23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42"/>
            <p:cNvSpPr/>
            <p:nvPr/>
          </p:nvSpPr>
          <p:spPr bwMode="auto">
            <a:xfrm>
              <a:off x="11847513" y="2797176"/>
              <a:ext cx="306388" cy="239713"/>
            </a:xfrm>
            <a:custGeom>
              <a:avLst/>
              <a:gdLst>
                <a:gd name="T0" fmla="*/ 386 w 386"/>
                <a:gd name="T1" fmla="*/ 74 h 303"/>
                <a:gd name="T2" fmla="*/ 376 w 386"/>
                <a:gd name="T3" fmla="*/ 46 h 303"/>
                <a:gd name="T4" fmla="*/ 362 w 386"/>
                <a:gd name="T5" fmla="*/ 31 h 303"/>
                <a:gd name="T6" fmla="*/ 344 w 386"/>
                <a:gd name="T7" fmla="*/ 25 h 303"/>
                <a:gd name="T8" fmla="*/ 322 w 386"/>
                <a:gd name="T9" fmla="*/ 27 h 303"/>
                <a:gd name="T10" fmla="*/ 273 w 386"/>
                <a:gd name="T11" fmla="*/ 39 h 303"/>
                <a:gd name="T12" fmla="*/ 237 w 386"/>
                <a:gd name="T13" fmla="*/ 46 h 303"/>
                <a:gd name="T14" fmla="*/ 226 w 386"/>
                <a:gd name="T15" fmla="*/ 46 h 303"/>
                <a:gd name="T16" fmla="*/ 200 w 386"/>
                <a:gd name="T17" fmla="*/ 42 h 303"/>
                <a:gd name="T18" fmla="*/ 150 w 386"/>
                <a:gd name="T19" fmla="*/ 23 h 303"/>
                <a:gd name="T20" fmla="*/ 111 w 386"/>
                <a:gd name="T21" fmla="*/ 7 h 303"/>
                <a:gd name="T22" fmla="*/ 85 w 386"/>
                <a:gd name="T23" fmla="*/ 2 h 303"/>
                <a:gd name="T24" fmla="*/ 60 w 386"/>
                <a:gd name="T25" fmla="*/ 0 h 303"/>
                <a:gd name="T26" fmla="*/ 34 w 386"/>
                <a:gd name="T27" fmla="*/ 9 h 303"/>
                <a:gd name="T28" fmla="*/ 23 w 386"/>
                <a:gd name="T29" fmla="*/ 16 h 303"/>
                <a:gd name="T30" fmla="*/ 7 w 386"/>
                <a:gd name="T31" fmla="*/ 32 h 303"/>
                <a:gd name="T32" fmla="*/ 0 w 386"/>
                <a:gd name="T33" fmla="*/ 46 h 303"/>
                <a:gd name="T34" fmla="*/ 1 w 386"/>
                <a:gd name="T35" fmla="*/ 58 h 303"/>
                <a:gd name="T36" fmla="*/ 9 w 386"/>
                <a:gd name="T37" fmla="*/ 69 h 303"/>
                <a:gd name="T38" fmla="*/ 34 w 386"/>
                <a:gd name="T39" fmla="*/ 88 h 303"/>
                <a:gd name="T40" fmla="*/ 62 w 386"/>
                <a:gd name="T41" fmla="*/ 108 h 303"/>
                <a:gd name="T42" fmla="*/ 74 w 386"/>
                <a:gd name="T43" fmla="*/ 120 h 303"/>
                <a:gd name="T44" fmla="*/ 90 w 386"/>
                <a:gd name="T45" fmla="*/ 150 h 303"/>
                <a:gd name="T46" fmla="*/ 100 w 386"/>
                <a:gd name="T47" fmla="*/ 187 h 303"/>
                <a:gd name="T48" fmla="*/ 114 w 386"/>
                <a:gd name="T49" fmla="*/ 266 h 303"/>
                <a:gd name="T50" fmla="*/ 115 w 386"/>
                <a:gd name="T51" fmla="*/ 270 h 303"/>
                <a:gd name="T52" fmla="*/ 125 w 386"/>
                <a:gd name="T53" fmla="*/ 284 h 303"/>
                <a:gd name="T54" fmla="*/ 146 w 386"/>
                <a:gd name="T55" fmla="*/ 295 h 303"/>
                <a:gd name="T56" fmla="*/ 175 w 386"/>
                <a:gd name="T57" fmla="*/ 302 h 303"/>
                <a:gd name="T58" fmla="*/ 207 w 386"/>
                <a:gd name="T59" fmla="*/ 303 h 303"/>
                <a:gd name="T60" fmla="*/ 240 w 386"/>
                <a:gd name="T61" fmla="*/ 298 h 303"/>
                <a:gd name="T62" fmla="*/ 267 w 386"/>
                <a:gd name="T63" fmla="*/ 288 h 303"/>
                <a:gd name="T64" fmla="*/ 287 w 386"/>
                <a:gd name="T65" fmla="*/ 271 h 303"/>
                <a:gd name="T66" fmla="*/ 294 w 386"/>
                <a:gd name="T67" fmla="*/ 260 h 303"/>
                <a:gd name="T68" fmla="*/ 297 w 386"/>
                <a:gd name="T69" fmla="*/ 249 h 303"/>
                <a:gd name="T70" fmla="*/ 298 w 386"/>
                <a:gd name="T71" fmla="*/ 226 h 303"/>
                <a:gd name="T72" fmla="*/ 308 w 386"/>
                <a:gd name="T73" fmla="*/ 189 h 303"/>
                <a:gd name="T74" fmla="*/ 322 w 386"/>
                <a:gd name="T75" fmla="*/ 161 h 303"/>
                <a:gd name="T76" fmla="*/ 339 w 386"/>
                <a:gd name="T77" fmla="*/ 139 h 303"/>
                <a:gd name="T78" fmla="*/ 362 w 386"/>
                <a:gd name="T79" fmla="*/ 115 h 303"/>
                <a:gd name="T80" fmla="*/ 380 w 386"/>
                <a:gd name="T81" fmla="*/ 95 h 303"/>
                <a:gd name="T82" fmla="*/ 386 w 386"/>
                <a:gd name="T83" fmla="*/ 81 h 303"/>
                <a:gd name="T84" fmla="*/ 386 w 386"/>
                <a:gd name="T85" fmla="*/ 7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03">
                  <a:moveTo>
                    <a:pt x="386" y="74"/>
                  </a:moveTo>
                  <a:lnTo>
                    <a:pt x="386" y="74"/>
                  </a:lnTo>
                  <a:lnTo>
                    <a:pt x="382" y="59"/>
                  </a:lnTo>
                  <a:lnTo>
                    <a:pt x="376" y="46"/>
                  </a:lnTo>
                  <a:lnTo>
                    <a:pt x="371" y="38"/>
                  </a:lnTo>
                  <a:lnTo>
                    <a:pt x="362" y="31"/>
                  </a:lnTo>
                  <a:lnTo>
                    <a:pt x="354" y="27"/>
                  </a:lnTo>
                  <a:lnTo>
                    <a:pt x="344" y="25"/>
                  </a:lnTo>
                  <a:lnTo>
                    <a:pt x="333" y="25"/>
                  </a:lnTo>
                  <a:lnTo>
                    <a:pt x="322" y="27"/>
                  </a:lnTo>
                  <a:lnTo>
                    <a:pt x="298" y="32"/>
                  </a:lnTo>
                  <a:lnTo>
                    <a:pt x="273" y="39"/>
                  </a:lnTo>
                  <a:lnTo>
                    <a:pt x="249" y="45"/>
                  </a:lnTo>
                  <a:lnTo>
                    <a:pt x="237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13" y="45"/>
                  </a:lnTo>
                  <a:lnTo>
                    <a:pt x="200" y="42"/>
                  </a:lnTo>
                  <a:lnTo>
                    <a:pt x="175" y="34"/>
                  </a:lnTo>
                  <a:lnTo>
                    <a:pt x="150" y="23"/>
                  </a:lnTo>
                  <a:lnTo>
                    <a:pt x="124" y="11"/>
                  </a:lnTo>
                  <a:lnTo>
                    <a:pt x="111" y="7"/>
                  </a:lnTo>
                  <a:lnTo>
                    <a:pt x="97" y="3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7" y="3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14" y="24"/>
                  </a:lnTo>
                  <a:lnTo>
                    <a:pt x="7" y="32"/>
                  </a:lnTo>
                  <a:lnTo>
                    <a:pt x="2" y="39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4" y="63"/>
                  </a:lnTo>
                  <a:lnTo>
                    <a:pt x="9" y="69"/>
                  </a:lnTo>
                  <a:lnTo>
                    <a:pt x="20" y="78"/>
                  </a:lnTo>
                  <a:lnTo>
                    <a:pt x="34" y="88"/>
                  </a:lnTo>
                  <a:lnTo>
                    <a:pt x="50" y="9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74" y="120"/>
                  </a:lnTo>
                  <a:lnTo>
                    <a:pt x="83" y="134"/>
                  </a:lnTo>
                  <a:lnTo>
                    <a:pt x="90" y="150"/>
                  </a:lnTo>
                  <a:lnTo>
                    <a:pt x="96" y="168"/>
                  </a:lnTo>
                  <a:lnTo>
                    <a:pt x="100" y="187"/>
                  </a:lnTo>
                  <a:lnTo>
                    <a:pt x="104" y="210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5" y="270"/>
                  </a:lnTo>
                  <a:lnTo>
                    <a:pt x="118" y="275"/>
                  </a:lnTo>
                  <a:lnTo>
                    <a:pt x="125" y="284"/>
                  </a:lnTo>
                  <a:lnTo>
                    <a:pt x="135" y="291"/>
                  </a:lnTo>
                  <a:lnTo>
                    <a:pt x="146" y="295"/>
                  </a:lnTo>
                  <a:lnTo>
                    <a:pt x="160" y="299"/>
                  </a:lnTo>
                  <a:lnTo>
                    <a:pt x="175" y="302"/>
                  </a:lnTo>
                  <a:lnTo>
                    <a:pt x="191" y="303"/>
                  </a:lnTo>
                  <a:lnTo>
                    <a:pt x="207" y="303"/>
                  </a:lnTo>
                  <a:lnTo>
                    <a:pt x="224" y="302"/>
                  </a:lnTo>
                  <a:lnTo>
                    <a:pt x="240" y="298"/>
                  </a:lnTo>
                  <a:lnTo>
                    <a:pt x="255" y="293"/>
                  </a:lnTo>
                  <a:lnTo>
                    <a:pt x="267" y="288"/>
                  </a:lnTo>
                  <a:lnTo>
                    <a:pt x="279" y="279"/>
                  </a:lnTo>
                  <a:lnTo>
                    <a:pt x="287" y="271"/>
                  </a:lnTo>
                  <a:lnTo>
                    <a:pt x="291" y="266"/>
                  </a:lnTo>
                  <a:lnTo>
                    <a:pt x="294" y="260"/>
                  </a:lnTo>
                  <a:lnTo>
                    <a:pt x="295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8" y="226"/>
                  </a:lnTo>
                  <a:lnTo>
                    <a:pt x="302" y="207"/>
                  </a:lnTo>
                  <a:lnTo>
                    <a:pt x="308" y="189"/>
                  </a:lnTo>
                  <a:lnTo>
                    <a:pt x="315" y="173"/>
                  </a:lnTo>
                  <a:lnTo>
                    <a:pt x="322" y="161"/>
                  </a:lnTo>
                  <a:lnTo>
                    <a:pt x="330" y="150"/>
                  </a:lnTo>
                  <a:lnTo>
                    <a:pt x="339" y="139"/>
                  </a:lnTo>
                  <a:lnTo>
                    <a:pt x="347" y="130"/>
                  </a:lnTo>
                  <a:lnTo>
                    <a:pt x="362" y="115"/>
                  </a:lnTo>
                  <a:lnTo>
                    <a:pt x="376" y="102"/>
                  </a:lnTo>
                  <a:lnTo>
                    <a:pt x="380" y="95"/>
                  </a:lnTo>
                  <a:lnTo>
                    <a:pt x="385" y="88"/>
                  </a:lnTo>
                  <a:lnTo>
                    <a:pt x="386" y="81"/>
                  </a:lnTo>
                  <a:lnTo>
                    <a:pt x="386" y="74"/>
                  </a:lnTo>
                  <a:lnTo>
                    <a:pt x="38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905648" y="2614236"/>
            <a:ext cx="746691" cy="455727"/>
            <a:chOff x="12676188" y="2374901"/>
            <a:chExt cx="1352550" cy="825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2" name="Freeform 43"/>
            <p:cNvSpPr/>
            <p:nvPr/>
          </p:nvSpPr>
          <p:spPr bwMode="auto">
            <a:xfrm>
              <a:off x="12676188" y="2374901"/>
              <a:ext cx="1352550" cy="825500"/>
            </a:xfrm>
            <a:custGeom>
              <a:avLst/>
              <a:gdLst>
                <a:gd name="T0" fmla="*/ 1675 w 1703"/>
                <a:gd name="T1" fmla="*/ 861 h 1038"/>
                <a:gd name="T2" fmla="*/ 1637 w 1703"/>
                <a:gd name="T3" fmla="*/ 842 h 1038"/>
                <a:gd name="T4" fmla="*/ 1576 w 1703"/>
                <a:gd name="T5" fmla="*/ 826 h 1038"/>
                <a:gd name="T6" fmla="*/ 1484 w 1703"/>
                <a:gd name="T7" fmla="*/ 814 h 1038"/>
                <a:gd name="T8" fmla="*/ 1420 w 1703"/>
                <a:gd name="T9" fmla="*/ 797 h 1038"/>
                <a:gd name="T10" fmla="*/ 1314 w 1703"/>
                <a:gd name="T11" fmla="*/ 752 h 1038"/>
                <a:gd name="T12" fmla="*/ 1180 w 1703"/>
                <a:gd name="T13" fmla="*/ 678 h 1038"/>
                <a:gd name="T14" fmla="*/ 1088 w 1703"/>
                <a:gd name="T15" fmla="*/ 635 h 1038"/>
                <a:gd name="T16" fmla="*/ 929 w 1703"/>
                <a:gd name="T17" fmla="*/ 579 h 1038"/>
                <a:gd name="T18" fmla="*/ 842 w 1703"/>
                <a:gd name="T19" fmla="*/ 554 h 1038"/>
                <a:gd name="T20" fmla="*/ 779 w 1703"/>
                <a:gd name="T21" fmla="*/ 526 h 1038"/>
                <a:gd name="T22" fmla="*/ 746 w 1703"/>
                <a:gd name="T23" fmla="*/ 500 h 1038"/>
                <a:gd name="T24" fmla="*/ 724 w 1703"/>
                <a:gd name="T25" fmla="*/ 474 h 1038"/>
                <a:gd name="T26" fmla="*/ 680 w 1703"/>
                <a:gd name="T27" fmla="*/ 399 h 1038"/>
                <a:gd name="T28" fmla="*/ 655 w 1703"/>
                <a:gd name="T29" fmla="*/ 311 h 1038"/>
                <a:gd name="T30" fmla="*/ 644 w 1703"/>
                <a:gd name="T31" fmla="*/ 216 h 1038"/>
                <a:gd name="T32" fmla="*/ 640 w 1703"/>
                <a:gd name="T33" fmla="*/ 0 h 1038"/>
                <a:gd name="T34" fmla="*/ 157 w 1703"/>
                <a:gd name="T35" fmla="*/ 26 h 1038"/>
                <a:gd name="T36" fmla="*/ 160 w 1703"/>
                <a:gd name="T37" fmla="*/ 107 h 1038"/>
                <a:gd name="T38" fmla="*/ 152 w 1703"/>
                <a:gd name="T39" fmla="*/ 215 h 1038"/>
                <a:gd name="T40" fmla="*/ 117 w 1703"/>
                <a:gd name="T41" fmla="*/ 374 h 1038"/>
                <a:gd name="T42" fmla="*/ 92 w 1703"/>
                <a:gd name="T43" fmla="*/ 458 h 1038"/>
                <a:gd name="T44" fmla="*/ 48 w 1703"/>
                <a:gd name="T45" fmla="*/ 575 h 1038"/>
                <a:gd name="T46" fmla="*/ 22 w 1703"/>
                <a:gd name="T47" fmla="*/ 664 h 1038"/>
                <a:gd name="T48" fmla="*/ 5 w 1703"/>
                <a:gd name="T49" fmla="*/ 751 h 1038"/>
                <a:gd name="T50" fmla="*/ 0 w 1703"/>
                <a:gd name="T51" fmla="*/ 815 h 1038"/>
                <a:gd name="T52" fmla="*/ 7 w 1703"/>
                <a:gd name="T53" fmla="*/ 875 h 1038"/>
                <a:gd name="T54" fmla="*/ 32 w 1703"/>
                <a:gd name="T55" fmla="*/ 931 h 1038"/>
                <a:gd name="T56" fmla="*/ 79 w 1703"/>
                <a:gd name="T57" fmla="*/ 976 h 1038"/>
                <a:gd name="T58" fmla="*/ 128 w 1703"/>
                <a:gd name="T59" fmla="*/ 1002 h 1038"/>
                <a:gd name="T60" fmla="*/ 209 w 1703"/>
                <a:gd name="T61" fmla="*/ 1024 h 1038"/>
                <a:gd name="T62" fmla="*/ 291 w 1703"/>
                <a:gd name="T63" fmla="*/ 1026 h 1038"/>
                <a:gd name="T64" fmla="*/ 318 w 1703"/>
                <a:gd name="T65" fmla="*/ 1022 h 1038"/>
                <a:gd name="T66" fmla="*/ 390 w 1703"/>
                <a:gd name="T67" fmla="*/ 991 h 1038"/>
                <a:gd name="T68" fmla="*/ 453 w 1703"/>
                <a:gd name="T69" fmla="*/ 967 h 1038"/>
                <a:gd name="T70" fmla="*/ 493 w 1703"/>
                <a:gd name="T71" fmla="*/ 959 h 1038"/>
                <a:gd name="T72" fmla="*/ 556 w 1703"/>
                <a:gd name="T73" fmla="*/ 959 h 1038"/>
                <a:gd name="T74" fmla="*/ 648 w 1703"/>
                <a:gd name="T75" fmla="*/ 973 h 1038"/>
                <a:gd name="T76" fmla="*/ 739 w 1703"/>
                <a:gd name="T77" fmla="*/ 995 h 1038"/>
                <a:gd name="T78" fmla="*/ 807 w 1703"/>
                <a:gd name="T79" fmla="*/ 1015 h 1038"/>
                <a:gd name="T80" fmla="*/ 913 w 1703"/>
                <a:gd name="T81" fmla="*/ 1034 h 1038"/>
                <a:gd name="T82" fmla="*/ 1021 w 1703"/>
                <a:gd name="T83" fmla="*/ 1038 h 1038"/>
                <a:gd name="T84" fmla="*/ 1051 w 1703"/>
                <a:gd name="T85" fmla="*/ 1034 h 1038"/>
                <a:gd name="T86" fmla="*/ 1142 w 1703"/>
                <a:gd name="T87" fmla="*/ 1009 h 1038"/>
                <a:gd name="T88" fmla="*/ 1231 w 1703"/>
                <a:gd name="T89" fmla="*/ 983 h 1038"/>
                <a:gd name="T90" fmla="*/ 1262 w 1703"/>
                <a:gd name="T91" fmla="*/ 978 h 1038"/>
                <a:gd name="T92" fmla="*/ 1344 w 1703"/>
                <a:gd name="T93" fmla="*/ 981 h 1038"/>
                <a:gd name="T94" fmla="*/ 1478 w 1703"/>
                <a:gd name="T95" fmla="*/ 1005 h 1038"/>
                <a:gd name="T96" fmla="*/ 1516 w 1703"/>
                <a:gd name="T97" fmla="*/ 1012 h 1038"/>
                <a:gd name="T98" fmla="*/ 1576 w 1703"/>
                <a:gd name="T99" fmla="*/ 1013 h 1038"/>
                <a:gd name="T100" fmla="*/ 1633 w 1703"/>
                <a:gd name="T101" fmla="*/ 999 h 1038"/>
                <a:gd name="T102" fmla="*/ 1667 w 1703"/>
                <a:gd name="T103" fmla="*/ 976 h 1038"/>
                <a:gd name="T104" fmla="*/ 1693 w 1703"/>
                <a:gd name="T105" fmla="*/ 943 h 1038"/>
                <a:gd name="T106" fmla="*/ 1703 w 1703"/>
                <a:gd name="T107" fmla="*/ 916 h 1038"/>
                <a:gd name="T108" fmla="*/ 1699 w 1703"/>
                <a:gd name="T109" fmla="*/ 888 h 1038"/>
                <a:gd name="T110" fmla="*/ 1686 w 1703"/>
                <a:gd name="T111" fmla="*/ 87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3" h="1038">
                  <a:moveTo>
                    <a:pt x="1686" y="871"/>
                  </a:moveTo>
                  <a:lnTo>
                    <a:pt x="1686" y="871"/>
                  </a:lnTo>
                  <a:lnTo>
                    <a:pt x="1675" y="861"/>
                  </a:lnTo>
                  <a:lnTo>
                    <a:pt x="1664" y="853"/>
                  </a:lnTo>
                  <a:lnTo>
                    <a:pt x="1651" y="847"/>
                  </a:lnTo>
                  <a:lnTo>
                    <a:pt x="1637" y="842"/>
                  </a:lnTo>
                  <a:lnTo>
                    <a:pt x="1623" y="836"/>
                  </a:lnTo>
                  <a:lnTo>
                    <a:pt x="1608" y="832"/>
                  </a:lnTo>
                  <a:lnTo>
                    <a:pt x="1576" y="826"/>
                  </a:lnTo>
                  <a:lnTo>
                    <a:pt x="1545" y="822"/>
                  </a:lnTo>
                  <a:lnTo>
                    <a:pt x="1513" y="818"/>
                  </a:lnTo>
                  <a:lnTo>
                    <a:pt x="1484" y="814"/>
                  </a:lnTo>
                  <a:lnTo>
                    <a:pt x="1456" y="808"/>
                  </a:lnTo>
                  <a:lnTo>
                    <a:pt x="1456" y="808"/>
                  </a:lnTo>
                  <a:lnTo>
                    <a:pt x="1420" y="797"/>
                  </a:lnTo>
                  <a:lnTo>
                    <a:pt x="1384" y="784"/>
                  </a:lnTo>
                  <a:lnTo>
                    <a:pt x="1349" y="769"/>
                  </a:lnTo>
                  <a:lnTo>
                    <a:pt x="1314" y="752"/>
                  </a:lnTo>
                  <a:lnTo>
                    <a:pt x="1247" y="715"/>
                  </a:lnTo>
                  <a:lnTo>
                    <a:pt x="1180" y="678"/>
                  </a:lnTo>
                  <a:lnTo>
                    <a:pt x="1180" y="678"/>
                  </a:lnTo>
                  <a:lnTo>
                    <a:pt x="1149" y="663"/>
                  </a:lnTo>
                  <a:lnTo>
                    <a:pt x="1120" y="648"/>
                  </a:lnTo>
                  <a:lnTo>
                    <a:pt x="1088" y="635"/>
                  </a:lnTo>
                  <a:lnTo>
                    <a:pt x="1057" y="622"/>
                  </a:lnTo>
                  <a:lnTo>
                    <a:pt x="994" y="599"/>
                  </a:lnTo>
                  <a:lnTo>
                    <a:pt x="929" y="579"/>
                  </a:lnTo>
                  <a:lnTo>
                    <a:pt x="929" y="579"/>
                  </a:lnTo>
                  <a:lnTo>
                    <a:pt x="869" y="562"/>
                  </a:lnTo>
                  <a:lnTo>
                    <a:pt x="842" y="554"/>
                  </a:lnTo>
                  <a:lnTo>
                    <a:pt x="816" y="546"/>
                  </a:lnTo>
                  <a:lnTo>
                    <a:pt x="792" y="533"/>
                  </a:lnTo>
                  <a:lnTo>
                    <a:pt x="779" y="526"/>
                  </a:lnTo>
                  <a:lnTo>
                    <a:pt x="768" y="519"/>
                  </a:lnTo>
                  <a:lnTo>
                    <a:pt x="757" y="509"/>
                  </a:lnTo>
                  <a:lnTo>
                    <a:pt x="746" y="500"/>
                  </a:lnTo>
                  <a:lnTo>
                    <a:pt x="735" y="488"/>
                  </a:lnTo>
                  <a:lnTo>
                    <a:pt x="724" y="474"/>
                  </a:lnTo>
                  <a:lnTo>
                    <a:pt x="724" y="474"/>
                  </a:lnTo>
                  <a:lnTo>
                    <a:pt x="707" y="451"/>
                  </a:lnTo>
                  <a:lnTo>
                    <a:pt x="693" y="426"/>
                  </a:lnTo>
                  <a:lnTo>
                    <a:pt x="680" y="399"/>
                  </a:lnTo>
                  <a:lnTo>
                    <a:pt x="671" y="370"/>
                  </a:lnTo>
                  <a:lnTo>
                    <a:pt x="662" y="341"/>
                  </a:lnTo>
                  <a:lnTo>
                    <a:pt x="655" y="311"/>
                  </a:lnTo>
                  <a:lnTo>
                    <a:pt x="651" y="280"/>
                  </a:lnTo>
                  <a:lnTo>
                    <a:pt x="647" y="248"/>
                  </a:lnTo>
                  <a:lnTo>
                    <a:pt x="644" y="216"/>
                  </a:lnTo>
                  <a:lnTo>
                    <a:pt x="643" y="184"/>
                  </a:lnTo>
                  <a:lnTo>
                    <a:pt x="640" y="121"/>
                  </a:lnTo>
                  <a:lnTo>
                    <a:pt x="640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7" y="26"/>
                  </a:lnTo>
                  <a:lnTo>
                    <a:pt x="159" y="54"/>
                  </a:lnTo>
                  <a:lnTo>
                    <a:pt x="160" y="81"/>
                  </a:lnTo>
                  <a:lnTo>
                    <a:pt x="160" y="107"/>
                  </a:lnTo>
                  <a:lnTo>
                    <a:pt x="160" y="135"/>
                  </a:lnTo>
                  <a:lnTo>
                    <a:pt x="157" y="162"/>
                  </a:lnTo>
                  <a:lnTo>
                    <a:pt x="152" y="215"/>
                  </a:lnTo>
                  <a:lnTo>
                    <a:pt x="142" y="268"/>
                  </a:lnTo>
                  <a:lnTo>
                    <a:pt x="131" y="321"/>
                  </a:lnTo>
                  <a:lnTo>
                    <a:pt x="117" y="374"/>
                  </a:lnTo>
                  <a:lnTo>
                    <a:pt x="101" y="428"/>
                  </a:lnTo>
                  <a:lnTo>
                    <a:pt x="101" y="428"/>
                  </a:lnTo>
                  <a:lnTo>
                    <a:pt x="92" y="458"/>
                  </a:lnTo>
                  <a:lnTo>
                    <a:pt x="80" y="487"/>
                  </a:lnTo>
                  <a:lnTo>
                    <a:pt x="58" y="546"/>
                  </a:lnTo>
                  <a:lnTo>
                    <a:pt x="48" y="575"/>
                  </a:lnTo>
                  <a:lnTo>
                    <a:pt x="39" y="604"/>
                  </a:lnTo>
                  <a:lnTo>
                    <a:pt x="29" y="634"/>
                  </a:lnTo>
                  <a:lnTo>
                    <a:pt x="22" y="664"/>
                  </a:lnTo>
                  <a:lnTo>
                    <a:pt x="22" y="664"/>
                  </a:lnTo>
                  <a:lnTo>
                    <a:pt x="12" y="708"/>
                  </a:lnTo>
                  <a:lnTo>
                    <a:pt x="5" y="751"/>
                  </a:lnTo>
                  <a:lnTo>
                    <a:pt x="2" y="772"/>
                  </a:lnTo>
                  <a:lnTo>
                    <a:pt x="1" y="793"/>
                  </a:lnTo>
                  <a:lnTo>
                    <a:pt x="0" y="815"/>
                  </a:lnTo>
                  <a:lnTo>
                    <a:pt x="1" y="836"/>
                  </a:lnTo>
                  <a:lnTo>
                    <a:pt x="2" y="856"/>
                  </a:lnTo>
                  <a:lnTo>
                    <a:pt x="7" y="875"/>
                  </a:lnTo>
                  <a:lnTo>
                    <a:pt x="12" y="895"/>
                  </a:lnTo>
                  <a:lnTo>
                    <a:pt x="20" y="913"/>
                  </a:lnTo>
                  <a:lnTo>
                    <a:pt x="32" y="931"/>
                  </a:lnTo>
                  <a:lnTo>
                    <a:pt x="44" y="946"/>
                  </a:lnTo>
                  <a:lnTo>
                    <a:pt x="60" y="962"/>
                  </a:lnTo>
                  <a:lnTo>
                    <a:pt x="79" y="976"/>
                  </a:lnTo>
                  <a:lnTo>
                    <a:pt x="79" y="976"/>
                  </a:lnTo>
                  <a:lnTo>
                    <a:pt x="103" y="990"/>
                  </a:lnTo>
                  <a:lnTo>
                    <a:pt x="128" y="1002"/>
                  </a:lnTo>
                  <a:lnTo>
                    <a:pt x="153" y="1012"/>
                  </a:lnTo>
                  <a:lnTo>
                    <a:pt x="181" y="1019"/>
                  </a:lnTo>
                  <a:lnTo>
                    <a:pt x="209" y="1024"/>
                  </a:lnTo>
                  <a:lnTo>
                    <a:pt x="235" y="1027"/>
                  </a:lnTo>
                  <a:lnTo>
                    <a:pt x="263" y="1027"/>
                  </a:lnTo>
                  <a:lnTo>
                    <a:pt x="291" y="1026"/>
                  </a:lnTo>
                  <a:lnTo>
                    <a:pt x="291" y="1026"/>
                  </a:lnTo>
                  <a:lnTo>
                    <a:pt x="305" y="1024"/>
                  </a:lnTo>
                  <a:lnTo>
                    <a:pt x="318" y="1022"/>
                  </a:lnTo>
                  <a:lnTo>
                    <a:pt x="343" y="1013"/>
                  </a:lnTo>
                  <a:lnTo>
                    <a:pt x="366" y="1002"/>
                  </a:lnTo>
                  <a:lnTo>
                    <a:pt x="390" y="991"/>
                  </a:lnTo>
                  <a:lnTo>
                    <a:pt x="415" y="980"/>
                  </a:lnTo>
                  <a:lnTo>
                    <a:pt x="440" y="970"/>
                  </a:lnTo>
                  <a:lnTo>
                    <a:pt x="453" y="967"/>
                  </a:lnTo>
                  <a:lnTo>
                    <a:pt x="466" y="963"/>
                  </a:lnTo>
                  <a:lnTo>
                    <a:pt x="479" y="960"/>
                  </a:lnTo>
                  <a:lnTo>
                    <a:pt x="493" y="959"/>
                  </a:lnTo>
                  <a:lnTo>
                    <a:pt x="493" y="959"/>
                  </a:lnTo>
                  <a:lnTo>
                    <a:pt x="525" y="959"/>
                  </a:lnTo>
                  <a:lnTo>
                    <a:pt x="556" y="959"/>
                  </a:lnTo>
                  <a:lnTo>
                    <a:pt x="587" y="962"/>
                  </a:lnTo>
                  <a:lnTo>
                    <a:pt x="618" y="966"/>
                  </a:lnTo>
                  <a:lnTo>
                    <a:pt x="648" y="973"/>
                  </a:lnTo>
                  <a:lnTo>
                    <a:pt x="678" y="980"/>
                  </a:lnTo>
                  <a:lnTo>
                    <a:pt x="708" y="987"/>
                  </a:lnTo>
                  <a:lnTo>
                    <a:pt x="739" y="995"/>
                  </a:lnTo>
                  <a:lnTo>
                    <a:pt x="739" y="995"/>
                  </a:lnTo>
                  <a:lnTo>
                    <a:pt x="772" y="1006"/>
                  </a:lnTo>
                  <a:lnTo>
                    <a:pt x="807" y="1015"/>
                  </a:lnTo>
                  <a:lnTo>
                    <a:pt x="842" y="1023"/>
                  </a:lnTo>
                  <a:lnTo>
                    <a:pt x="878" y="1030"/>
                  </a:lnTo>
                  <a:lnTo>
                    <a:pt x="913" y="1034"/>
                  </a:lnTo>
                  <a:lnTo>
                    <a:pt x="948" y="1037"/>
                  </a:lnTo>
                  <a:lnTo>
                    <a:pt x="985" y="1038"/>
                  </a:lnTo>
                  <a:lnTo>
                    <a:pt x="1021" y="1038"/>
                  </a:lnTo>
                  <a:lnTo>
                    <a:pt x="1021" y="1038"/>
                  </a:lnTo>
                  <a:lnTo>
                    <a:pt x="1036" y="1037"/>
                  </a:lnTo>
                  <a:lnTo>
                    <a:pt x="1051" y="1034"/>
                  </a:lnTo>
                  <a:lnTo>
                    <a:pt x="1082" y="1027"/>
                  </a:lnTo>
                  <a:lnTo>
                    <a:pt x="1111" y="1019"/>
                  </a:lnTo>
                  <a:lnTo>
                    <a:pt x="1142" y="1009"/>
                  </a:lnTo>
                  <a:lnTo>
                    <a:pt x="1171" y="999"/>
                  </a:lnTo>
                  <a:lnTo>
                    <a:pt x="1201" y="990"/>
                  </a:lnTo>
                  <a:lnTo>
                    <a:pt x="1231" y="983"/>
                  </a:lnTo>
                  <a:lnTo>
                    <a:pt x="1247" y="980"/>
                  </a:lnTo>
                  <a:lnTo>
                    <a:pt x="1262" y="978"/>
                  </a:lnTo>
                  <a:lnTo>
                    <a:pt x="1262" y="978"/>
                  </a:lnTo>
                  <a:lnTo>
                    <a:pt x="1290" y="978"/>
                  </a:lnTo>
                  <a:lnTo>
                    <a:pt x="1317" y="978"/>
                  </a:lnTo>
                  <a:lnTo>
                    <a:pt x="1344" y="981"/>
                  </a:lnTo>
                  <a:lnTo>
                    <a:pt x="1371" y="985"/>
                  </a:lnTo>
                  <a:lnTo>
                    <a:pt x="1425" y="994"/>
                  </a:lnTo>
                  <a:lnTo>
                    <a:pt x="1478" y="1005"/>
                  </a:lnTo>
                  <a:lnTo>
                    <a:pt x="1478" y="1005"/>
                  </a:lnTo>
                  <a:lnTo>
                    <a:pt x="1497" y="1009"/>
                  </a:lnTo>
                  <a:lnTo>
                    <a:pt x="1516" y="1012"/>
                  </a:lnTo>
                  <a:lnTo>
                    <a:pt x="1537" y="1013"/>
                  </a:lnTo>
                  <a:lnTo>
                    <a:pt x="1557" y="1015"/>
                  </a:lnTo>
                  <a:lnTo>
                    <a:pt x="1576" y="1013"/>
                  </a:lnTo>
                  <a:lnTo>
                    <a:pt x="1596" y="1010"/>
                  </a:lnTo>
                  <a:lnTo>
                    <a:pt x="1615" y="1006"/>
                  </a:lnTo>
                  <a:lnTo>
                    <a:pt x="1633" y="999"/>
                  </a:lnTo>
                  <a:lnTo>
                    <a:pt x="1633" y="999"/>
                  </a:lnTo>
                  <a:lnTo>
                    <a:pt x="1650" y="990"/>
                  </a:lnTo>
                  <a:lnTo>
                    <a:pt x="1667" y="976"/>
                  </a:lnTo>
                  <a:lnTo>
                    <a:pt x="1682" y="960"/>
                  </a:lnTo>
                  <a:lnTo>
                    <a:pt x="1688" y="952"/>
                  </a:lnTo>
                  <a:lnTo>
                    <a:pt x="1693" y="943"/>
                  </a:lnTo>
                  <a:lnTo>
                    <a:pt x="1697" y="935"/>
                  </a:lnTo>
                  <a:lnTo>
                    <a:pt x="1702" y="925"/>
                  </a:lnTo>
                  <a:lnTo>
                    <a:pt x="1703" y="916"/>
                  </a:lnTo>
                  <a:lnTo>
                    <a:pt x="1703" y="907"/>
                  </a:lnTo>
                  <a:lnTo>
                    <a:pt x="1702" y="897"/>
                  </a:lnTo>
                  <a:lnTo>
                    <a:pt x="1699" y="888"/>
                  </a:lnTo>
                  <a:lnTo>
                    <a:pt x="1693" y="879"/>
                  </a:lnTo>
                  <a:lnTo>
                    <a:pt x="1686" y="871"/>
                  </a:lnTo>
                  <a:lnTo>
                    <a:pt x="1686" y="8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44"/>
            <p:cNvSpPr/>
            <p:nvPr/>
          </p:nvSpPr>
          <p:spPr bwMode="auto">
            <a:xfrm>
              <a:off x="12920663" y="2422526"/>
              <a:ext cx="157163" cy="374650"/>
            </a:xfrm>
            <a:custGeom>
              <a:avLst/>
              <a:gdLst>
                <a:gd name="T0" fmla="*/ 173 w 199"/>
                <a:gd name="T1" fmla="*/ 0 h 470"/>
                <a:gd name="T2" fmla="*/ 173 w 199"/>
                <a:gd name="T3" fmla="*/ 0 h 470"/>
                <a:gd name="T4" fmla="*/ 106 w 199"/>
                <a:gd name="T5" fmla="*/ 0 h 470"/>
                <a:gd name="T6" fmla="*/ 106 w 199"/>
                <a:gd name="T7" fmla="*/ 0 h 470"/>
                <a:gd name="T8" fmla="*/ 102 w 199"/>
                <a:gd name="T9" fmla="*/ 36 h 470"/>
                <a:gd name="T10" fmla="*/ 95 w 199"/>
                <a:gd name="T11" fmla="*/ 71 h 470"/>
                <a:gd name="T12" fmla="*/ 88 w 199"/>
                <a:gd name="T13" fmla="*/ 107 h 470"/>
                <a:gd name="T14" fmla="*/ 81 w 199"/>
                <a:gd name="T15" fmla="*/ 142 h 470"/>
                <a:gd name="T16" fmla="*/ 72 w 199"/>
                <a:gd name="T17" fmla="*/ 177 h 470"/>
                <a:gd name="T18" fmla="*/ 60 w 199"/>
                <a:gd name="T19" fmla="*/ 214 h 470"/>
                <a:gd name="T20" fmla="*/ 48 w 199"/>
                <a:gd name="T21" fmla="*/ 248 h 470"/>
                <a:gd name="T22" fmla="*/ 34 w 199"/>
                <a:gd name="T23" fmla="*/ 283 h 470"/>
                <a:gd name="T24" fmla="*/ 34 w 199"/>
                <a:gd name="T25" fmla="*/ 283 h 470"/>
                <a:gd name="T26" fmla="*/ 23 w 199"/>
                <a:gd name="T27" fmla="*/ 310 h 470"/>
                <a:gd name="T28" fmla="*/ 13 w 199"/>
                <a:gd name="T29" fmla="*/ 336 h 470"/>
                <a:gd name="T30" fmla="*/ 5 w 199"/>
                <a:gd name="T31" fmla="*/ 361 h 470"/>
                <a:gd name="T32" fmla="*/ 2 w 199"/>
                <a:gd name="T33" fmla="*/ 374 h 470"/>
                <a:gd name="T34" fmla="*/ 0 w 199"/>
                <a:gd name="T35" fmla="*/ 387 h 470"/>
                <a:gd name="T36" fmla="*/ 0 w 199"/>
                <a:gd name="T37" fmla="*/ 398 h 470"/>
                <a:gd name="T38" fmla="*/ 2 w 199"/>
                <a:gd name="T39" fmla="*/ 409 h 470"/>
                <a:gd name="T40" fmla="*/ 5 w 199"/>
                <a:gd name="T41" fmla="*/ 420 h 470"/>
                <a:gd name="T42" fmla="*/ 10 w 199"/>
                <a:gd name="T43" fmla="*/ 430 h 470"/>
                <a:gd name="T44" fmla="*/ 19 w 199"/>
                <a:gd name="T45" fmla="*/ 438 h 470"/>
                <a:gd name="T46" fmla="*/ 30 w 199"/>
                <a:gd name="T47" fmla="*/ 447 h 470"/>
                <a:gd name="T48" fmla="*/ 42 w 199"/>
                <a:gd name="T49" fmla="*/ 454 h 470"/>
                <a:gd name="T50" fmla="*/ 59 w 199"/>
                <a:gd name="T51" fmla="*/ 459 h 470"/>
                <a:gd name="T52" fmla="*/ 59 w 199"/>
                <a:gd name="T53" fmla="*/ 459 h 470"/>
                <a:gd name="T54" fmla="*/ 88 w 199"/>
                <a:gd name="T55" fmla="*/ 468 h 470"/>
                <a:gd name="T56" fmla="*/ 112 w 199"/>
                <a:gd name="T57" fmla="*/ 470 h 470"/>
                <a:gd name="T58" fmla="*/ 123 w 199"/>
                <a:gd name="T59" fmla="*/ 470 h 470"/>
                <a:gd name="T60" fmla="*/ 134 w 199"/>
                <a:gd name="T61" fmla="*/ 470 h 470"/>
                <a:gd name="T62" fmla="*/ 143 w 199"/>
                <a:gd name="T63" fmla="*/ 469 h 470"/>
                <a:gd name="T64" fmla="*/ 151 w 199"/>
                <a:gd name="T65" fmla="*/ 468 h 470"/>
                <a:gd name="T66" fmla="*/ 160 w 199"/>
                <a:gd name="T67" fmla="*/ 465 h 470"/>
                <a:gd name="T68" fmla="*/ 166 w 199"/>
                <a:gd name="T69" fmla="*/ 461 h 470"/>
                <a:gd name="T70" fmla="*/ 172 w 199"/>
                <a:gd name="T71" fmla="*/ 456 h 470"/>
                <a:gd name="T72" fmla="*/ 178 w 199"/>
                <a:gd name="T73" fmla="*/ 452 h 470"/>
                <a:gd name="T74" fmla="*/ 182 w 199"/>
                <a:gd name="T75" fmla="*/ 447 h 470"/>
                <a:gd name="T76" fmla="*/ 186 w 199"/>
                <a:gd name="T77" fmla="*/ 441 h 470"/>
                <a:gd name="T78" fmla="*/ 192 w 199"/>
                <a:gd name="T79" fmla="*/ 427 h 470"/>
                <a:gd name="T80" fmla="*/ 196 w 199"/>
                <a:gd name="T81" fmla="*/ 412 h 470"/>
                <a:gd name="T82" fmla="*/ 199 w 199"/>
                <a:gd name="T83" fmla="*/ 395 h 470"/>
                <a:gd name="T84" fmla="*/ 199 w 199"/>
                <a:gd name="T85" fmla="*/ 375 h 470"/>
                <a:gd name="T86" fmla="*/ 197 w 199"/>
                <a:gd name="T87" fmla="*/ 356 h 470"/>
                <a:gd name="T88" fmla="*/ 194 w 199"/>
                <a:gd name="T89" fmla="*/ 336 h 470"/>
                <a:gd name="T90" fmla="*/ 190 w 199"/>
                <a:gd name="T91" fmla="*/ 315 h 470"/>
                <a:gd name="T92" fmla="*/ 180 w 199"/>
                <a:gd name="T93" fmla="*/ 272 h 470"/>
                <a:gd name="T94" fmla="*/ 180 w 199"/>
                <a:gd name="T95" fmla="*/ 272 h 470"/>
                <a:gd name="T96" fmla="*/ 179 w 199"/>
                <a:gd name="T97" fmla="*/ 254 h 470"/>
                <a:gd name="T98" fmla="*/ 176 w 199"/>
                <a:gd name="T99" fmla="*/ 220 h 470"/>
                <a:gd name="T100" fmla="*/ 173 w 199"/>
                <a:gd name="T101" fmla="*/ 128 h 470"/>
                <a:gd name="T102" fmla="*/ 173 w 199"/>
                <a:gd name="T103" fmla="*/ 39 h 470"/>
                <a:gd name="T104" fmla="*/ 173 w 199"/>
                <a:gd name="T105" fmla="*/ 11 h 470"/>
                <a:gd name="T106" fmla="*/ 173 w 199"/>
                <a:gd name="T107" fmla="*/ 0 h 470"/>
                <a:gd name="T108" fmla="*/ 173 w 199"/>
                <a:gd name="T10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470">
                  <a:moveTo>
                    <a:pt x="173" y="0"/>
                  </a:moveTo>
                  <a:lnTo>
                    <a:pt x="173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2" y="36"/>
                  </a:lnTo>
                  <a:lnTo>
                    <a:pt x="95" y="71"/>
                  </a:lnTo>
                  <a:lnTo>
                    <a:pt x="88" y="107"/>
                  </a:lnTo>
                  <a:lnTo>
                    <a:pt x="81" y="142"/>
                  </a:lnTo>
                  <a:lnTo>
                    <a:pt x="72" y="177"/>
                  </a:lnTo>
                  <a:lnTo>
                    <a:pt x="60" y="214"/>
                  </a:lnTo>
                  <a:lnTo>
                    <a:pt x="48" y="248"/>
                  </a:lnTo>
                  <a:lnTo>
                    <a:pt x="34" y="283"/>
                  </a:lnTo>
                  <a:lnTo>
                    <a:pt x="34" y="283"/>
                  </a:lnTo>
                  <a:lnTo>
                    <a:pt x="23" y="310"/>
                  </a:lnTo>
                  <a:lnTo>
                    <a:pt x="13" y="336"/>
                  </a:lnTo>
                  <a:lnTo>
                    <a:pt x="5" y="361"/>
                  </a:lnTo>
                  <a:lnTo>
                    <a:pt x="2" y="374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2" y="409"/>
                  </a:lnTo>
                  <a:lnTo>
                    <a:pt x="5" y="420"/>
                  </a:lnTo>
                  <a:lnTo>
                    <a:pt x="10" y="430"/>
                  </a:lnTo>
                  <a:lnTo>
                    <a:pt x="19" y="438"/>
                  </a:lnTo>
                  <a:lnTo>
                    <a:pt x="30" y="447"/>
                  </a:lnTo>
                  <a:lnTo>
                    <a:pt x="42" y="454"/>
                  </a:lnTo>
                  <a:lnTo>
                    <a:pt x="59" y="459"/>
                  </a:lnTo>
                  <a:lnTo>
                    <a:pt x="59" y="459"/>
                  </a:lnTo>
                  <a:lnTo>
                    <a:pt x="88" y="468"/>
                  </a:lnTo>
                  <a:lnTo>
                    <a:pt x="112" y="470"/>
                  </a:lnTo>
                  <a:lnTo>
                    <a:pt x="123" y="470"/>
                  </a:lnTo>
                  <a:lnTo>
                    <a:pt x="134" y="470"/>
                  </a:lnTo>
                  <a:lnTo>
                    <a:pt x="143" y="469"/>
                  </a:lnTo>
                  <a:lnTo>
                    <a:pt x="151" y="468"/>
                  </a:lnTo>
                  <a:lnTo>
                    <a:pt x="160" y="465"/>
                  </a:lnTo>
                  <a:lnTo>
                    <a:pt x="166" y="461"/>
                  </a:lnTo>
                  <a:lnTo>
                    <a:pt x="172" y="456"/>
                  </a:lnTo>
                  <a:lnTo>
                    <a:pt x="178" y="452"/>
                  </a:lnTo>
                  <a:lnTo>
                    <a:pt x="182" y="447"/>
                  </a:lnTo>
                  <a:lnTo>
                    <a:pt x="186" y="441"/>
                  </a:lnTo>
                  <a:lnTo>
                    <a:pt x="192" y="427"/>
                  </a:lnTo>
                  <a:lnTo>
                    <a:pt x="196" y="412"/>
                  </a:lnTo>
                  <a:lnTo>
                    <a:pt x="199" y="395"/>
                  </a:lnTo>
                  <a:lnTo>
                    <a:pt x="199" y="375"/>
                  </a:lnTo>
                  <a:lnTo>
                    <a:pt x="197" y="356"/>
                  </a:lnTo>
                  <a:lnTo>
                    <a:pt x="194" y="336"/>
                  </a:lnTo>
                  <a:lnTo>
                    <a:pt x="190" y="315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9" y="254"/>
                  </a:lnTo>
                  <a:lnTo>
                    <a:pt x="176" y="220"/>
                  </a:lnTo>
                  <a:lnTo>
                    <a:pt x="173" y="128"/>
                  </a:lnTo>
                  <a:lnTo>
                    <a:pt x="173" y="39"/>
                  </a:lnTo>
                  <a:lnTo>
                    <a:pt x="173" y="11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45"/>
            <p:cNvSpPr/>
            <p:nvPr/>
          </p:nvSpPr>
          <p:spPr bwMode="auto">
            <a:xfrm>
              <a:off x="12909550" y="2822576"/>
              <a:ext cx="236538" cy="150813"/>
            </a:xfrm>
            <a:custGeom>
              <a:avLst/>
              <a:gdLst>
                <a:gd name="T0" fmla="*/ 17 w 297"/>
                <a:gd name="T1" fmla="*/ 120 h 190"/>
                <a:gd name="T2" fmla="*/ 17 w 297"/>
                <a:gd name="T3" fmla="*/ 120 h 190"/>
                <a:gd name="T4" fmla="*/ 22 w 297"/>
                <a:gd name="T5" fmla="*/ 129 h 190"/>
                <a:gd name="T6" fmla="*/ 29 w 297"/>
                <a:gd name="T7" fmla="*/ 137 h 190"/>
                <a:gd name="T8" fmla="*/ 38 w 297"/>
                <a:gd name="T9" fmla="*/ 144 h 190"/>
                <a:gd name="T10" fmla="*/ 46 w 297"/>
                <a:gd name="T11" fmla="*/ 151 h 190"/>
                <a:gd name="T12" fmla="*/ 67 w 297"/>
                <a:gd name="T13" fmla="*/ 164 h 190"/>
                <a:gd name="T14" fmla="*/ 89 w 297"/>
                <a:gd name="T15" fmla="*/ 174 h 190"/>
                <a:gd name="T16" fmla="*/ 113 w 297"/>
                <a:gd name="T17" fmla="*/ 182 h 190"/>
                <a:gd name="T18" fmla="*/ 137 w 297"/>
                <a:gd name="T19" fmla="*/ 187 h 190"/>
                <a:gd name="T20" fmla="*/ 160 w 297"/>
                <a:gd name="T21" fmla="*/ 190 h 190"/>
                <a:gd name="T22" fmla="*/ 180 w 297"/>
                <a:gd name="T23" fmla="*/ 190 h 190"/>
                <a:gd name="T24" fmla="*/ 180 w 297"/>
                <a:gd name="T25" fmla="*/ 190 h 190"/>
                <a:gd name="T26" fmla="*/ 197 w 297"/>
                <a:gd name="T27" fmla="*/ 187 h 190"/>
                <a:gd name="T28" fmla="*/ 213 w 297"/>
                <a:gd name="T29" fmla="*/ 183 h 190"/>
                <a:gd name="T30" fmla="*/ 229 w 297"/>
                <a:gd name="T31" fmla="*/ 176 h 190"/>
                <a:gd name="T32" fmla="*/ 244 w 297"/>
                <a:gd name="T33" fmla="*/ 169 h 190"/>
                <a:gd name="T34" fmla="*/ 257 w 297"/>
                <a:gd name="T35" fmla="*/ 160 h 190"/>
                <a:gd name="T36" fmla="*/ 269 w 297"/>
                <a:gd name="T37" fmla="*/ 148 h 190"/>
                <a:gd name="T38" fmla="*/ 279 w 297"/>
                <a:gd name="T39" fmla="*/ 136 h 190"/>
                <a:gd name="T40" fmla="*/ 287 w 297"/>
                <a:gd name="T41" fmla="*/ 123 h 190"/>
                <a:gd name="T42" fmla="*/ 293 w 297"/>
                <a:gd name="T43" fmla="*/ 109 h 190"/>
                <a:gd name="T44" fmla="*/ 296 w 297"/>
                <a:gd name="T45" fmla="*/ 95 h 190"/>
                <a:gd name="T46" fmla="*/ 297 w 297"/>
                <a:gd name="T47" fmla="*/ 81 h 190"/>
                <a:gd name="T48" fmla="*/ 294 w 297"/>
                <a:gd name="T49" fmla="*/ 69 h 190"/>
                <a:gd name="T50" fmla="*/ 291 w 297"/>
                <a:gd name="T51" fmla="*/ 62 h 190"/>
                <a:gd name="T52" fmla="*/ 289 w 297"/>
                <a:gd name="T53" fmla="*/ 55 h 190"/>
                <a:gd name="T54" fmla="*/ 285 w 297"/>
                <a:gd name="T55" fmla="*/ 49 h 190"/>
                <a:gd name="T56" fmla="*/ 279 w 297"/>
                <a:gd name="T57" fmla="*/ 42 h 190"/>
                <a:gd name="T58" fmla="*/ 273 w 297"/>
                <a:gd name="T59" fmla="*/ 37 h 190"/>
                <a:gd name="T60" fmla="*/ 266 w 297"/>
                <a:gd name="T61" fmla="*/ 31 h 190"/>
                <a:gd name="T62" fmla="*/ 250 w 297"/>
                <a:gd name="T63" fmla="*/ 20 h 190"/>
                <a:gd name="T64" fmla="*/ 250 w 297"/>
                <a:gd name="T65" fmla="*/ 20 h 190"/>
                <a:gd name="T66" fmla="*/ 234 w 297"/>
                <a:gd name="T67" fmla="*/ 14 h 190"/>
                <a:gd name="T68" fmla="*/ 216 w 297"/>
                <a:gd name="T69" fmla="*/ 9 h 190"/>
                <a:gd name="T70" fmla="*/ 197 w 297"/>
                <a:gd name="T71" fmla="*/ 5 h 190"/>
                <a:gd name="T72" fmla="*/ 173 w 297"/>
                <a:gd name="T73" fmla="*/ 2 h 190"/>
                <a:gd name="T74" fmla="*/ 149 w 297"/>
                <a:gd name="T75" fmla="*/ 0 h 190"/>
                <a:gd name="T76" fmla="*/ 124 w 297"/>
                <a:gd name="T77" fmla="*/ 0 h 190"/>
                <a:gd name="T78" fmla="*/ 100 w 297"/>
                <a:gd name="T79" fmla="*/ 2 h 190"/>
                <a:gd name="T80" fmla="*/ 77 w 297"/>
                <a:gd name="T81" fmla="*/ 6 h 190"/>
                <a:gd name="T82" fmla="*/ 54 w 297"/>
                <a:gd name="T83" fmla="*/ 12 h 190"/>
                <a:gd name="T84" fmla="*/ 35 w 297"/>
                <a:gd name="T85" fmla="*/ 19 h 190"/>
                <a:gd name="T86" fmla="*/ 26 w 297"/>
                <a:gd name="T87" fmla="*/ 24 h 190"/>
                <a:gd name="T88" fmla="*/ 19 w 297"/>
                <a:gd name="T89" fmla="*/ 30 h 190"/>
                <a:gd name="T90" fmla="*/ 12 w 297"/>
                <a:gd name="T91" fmla="*/ 35 h 190"/>
                <a:gd name="T92" fmla="*/ 8 w 297"/>
                <a:gd name="T93" fmla="*/ 42 h 190"/>
                <a:gd name="T94" fmla="*/ 4 w 297"/>
                <a:gd name="T95" fmla="*/ 49 h 190"/>
                <a:gd name="T96" fmla="*/ 1 w 297"/>
                <a:gd name="T97" fmla="*/ 58 h 190"/>
                <a:gd name="T98" fmla="*/ 0 w 297"/>
                <a:gd name="T99" fmla="*/ 66 h 190"/>
                <a:gd name="T100" fmla="*/ 0 w 297"/>
                <a:gd name="T101" fmla="*/ 76 h 190"/>
                <a:gd name="T102" fmla="*/ 1 w 297"/>
                <a:gd name="T103" fmla="*/ 86 h 190"/>
                <a:gd name="T104" fmla="*/ 4 w 297"/>
                <a:gd name="T105" fmla="*/ 97 h 190"/>
                <a:gd name="T106" fmla="*/ 10 w 297"/>
                <a:gd name="T107" fmla="*/ 108 h 190"/>
                <a:gd name="T108" fmla="*/ 17 w 297"/>
                <a:gd name="T109" fmla="*/ 120 h 190"/>
                <a:gd name="T110" fmla="*/ 17 w 297"/>
                <a:gd name="T111" fmla="*/ 12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7" h="190">
                  <a:moveTo>
                    <a:pt x="17" y="120"/>
                  </a:moveTo>
                  <a:lnTo>
                    <a:pt x="17" y="120"/>
                  </a:lnTo>
                  <a:lnTo>
                    <a:pt x="22" y="129"/>
                  </a:lnTo>
                  <a:lnTo>
                    <a:pt x="29" y="137"/>
                  </a:lnTo>
                  <a:lnTo>
                    <a:pt x="38" y="144"/>
                  </a:lnTo>
                  <a:lnTo>
                    <a:pt x="46" y="151"/>
                  </a:lnTo>
                  <a:lnTo>
                    <a:pt x="67" y="164"/>
                  </a:lnTo>
                  <a:lnTo>
                    <a:pt x="89" y="174"/>
                  </a:lnTo>
                  <a:lnTo>
                    <a:pt x="113" y="182"/>
                  </a:lnTo>
                  <a:lnTo>
                    <a:pt x="137" y="187"/>
                  </a:lnTo>
                  <a:lnTo>
                    <a:pt x="160" y="190"/>
                  </a:lnTo>
                  <a:lnTo>
                    <a:pt x="180" y="190"/>
                  </a:lnTo>
                  <a:lnTo>
                    <a:pt x="180" y="190"/>
                  </a:lnTo>
                  <a:lnTo>
                    <a:pt x="197" y="187"/>
                  </a:lnTo>
                  <a:lnTo>
                    <a:pt x="213" y="183"/>
                  </a:lnTo>
                  <a:lnTo>
                    <a:pt x="229" y="176"/>
                  </a:lnTo>
                  <a:lnTo>
                    <a:pt x="244" y="169"/>
                  </a:lnTo>
                  <a:lnTo>
                    <a:pt x="257" y="160"/>
                  </a:lnTo>
                  <a:lnTo>
                    <a:pt x="269" y="148"/>
                  </a:lnTo>
                  <a:lnTo>
                    <a:pt x="279" y="136"/>
                  </a:lnTo>
                  <a:lnTo>
                    <a:pt x="287" y="123"/>
                  </a:lnTo>
                  <a:lnTo>
                    <a:pt x="293" y="109"/>
                  </a:lnTo>
                  <a:lnTo>
                    <a:pt x="296" y="95"/>
                  </a:lnTo>
                  <a:lnTo>
                    <a:pt x="297" y="81"/>
                  </a:lnTo>
                  <a:lnTo>
                    <a:pt x="294" y="69"/>
                  </a:lnTo>
                  <a:lnTo>
                    <a:pt x="291" y="62"/>
                  </a:lnTo>
                  <a:lnTo>
                    <a:pt x="289" y="55"/>
                  </a:lnTo>
                  <a:lnTo>
                    <a:pt x="285" y="49"/>
                  </a:lnTo>
                  <a:lnTo>
                    <a:pt x="279" y="42"/>
                  </a:lnTo>
                  <a:lnTo>
                    <a:pt x="273" y="37"/>
                  </a:lnTo>
                  <a:lnTo>
                    <a:pt x="266" y="31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34" y="14"/>
                  </a:lnTo>
                  <a:lnTo>
                    <a:pt x="216" y="9"/>
                  </a:lnTo>
                  <a:lnTo>
                    <a:pt x="197" y="5"/>
                  </a:lnTo>
                  <a:lnTo>
                    <a:pt x="173" y="2"/>
                  </a:lnTo>
                  <a:lnTo>
                    <a:pt x="149" y="0"/>
                  </a:lnTo>
                  <a:lnTo>
                    <a:pt x="124" y="0"/>
                  </a:lnTo>
                  <a:lnTo>
                    <a:pt x="100" y="2"/>
                  </a:lnTo>
                  <a:lnTo>
                    <a:pt x="77" y="6"/>
                  </a:lnTo>
                  <a:lnTo>
                    <a:pt x="54" y="12"/>
                  </a:lnTo>
                  <a:lnTo>
                    <a:pt x="35" y="19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12" y="35"/>
                  </a:lnTo>
                  <a:lnTo>
                    <a:pt x="8" y="42"/>
                  </a:lnTo>
                  <a:lnTo>
                    <a:pt x="4" y="49"/>
                  </a:lnTo>
                  <a:lnTo>
                    <a:pt x="1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4" y="97"/>
                  </a:lnTo>
                  <a:lnTo>
                    <a:pt x="10" y="108"/>
                  </a:lnTo>
                  <a:lnTo>
                    <a:pt x="17" y="120"/>
                  </a:lnTo>
                  <a:lnTo>
                    <a:pt x="1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46"/>
            <p:cNvSpPr/>
            <p:nvPr/>
          </p:nvSpPr>
          <p:spPr bwMode="auto">
            <a:xfrm>
              <a:off x="12774613" y="2951163"/>
              <a:ext cx="247650" cy="203200"/>
            </a:xfrm>
            <a:custGeom>
              <a:avLst/>
              <a:gdLst>
                <a:gd name="T0" fmla="*/ 157 w 313"/>
                <a:gd name="T1" fmla="*/ 0 h 257"/>
                <a:gd name="T2" fmla="*/ 157 w 313"/>
                <a:gd name="T3" fmla="*/ 0 h 257"/>
                <a:gd name="T4" fmla="*/ 143 w 313"/>
                <a:gd name="T5" fmla="*/ 2 h 257"/>
                <a:gd name="T6" fmla="*/ 127 w 313"/>
                <a:gd name="T7" fmla="*/ 5 h 257"/>
                <a:gd name="T8" fmla="*/ 112 w 313"/>
                <a:gd name="T9" fmla="*/ 9 h 257"/>
                <a:gd name="T10" fmla="*/ 98 w 313"/>
                <a:gd name="T11" fmla="*/ 13 h 257"/>
                <a:gd name="T12" fmla="*/ 84 w 313"/>
                <a:gd name="T13" fmla="*/ 18 h 257"/>
                <a:gd name="T14" fmla="*/ 71 w 313"/>
                <a:gd name="T15" fmla="*/ 25 h 257"/>
                <a:gd name="T16" fmla="*/ 59 w 313"/>
                <a:gd name="T17" fmla="*/ 34 h 257"/>
                <a:gd name="T18" fmla="*/ 46 w 313"/>
                <a:gd name="T19" fmla="*/ 42 h 257"/>
                <a:gd name="T20" fmla="*/ 37 w 313"/>
                <a:gd name="T21" fmla="*/ 52 h 257"/>
                <a:gd name="T22" fmla="*/ 27 w 313"/>
                <a:gd name="T23" fmla="*/ 62 h 257"/>
                <a:gd name="T24" fmla="*/ 18 w 313"/>
                <a:gd name="T25" fmla="*/ 73 h 257"/>
                <a:gd name="T26" fmla="*/ 11 w 313"/>
                <a:gd name="T27" fmla="*/ 85 h 257"/>
                <a:gd name="T28" fmla="*/ 6 w 313"/>
                <a:gd name="T29" fmla="*/ 99 h 257"/>
                <a:gd name="T30" fmla="*/ 3 w 313"/>
                <a:gd name="T31" fmla="*/ 113 h 257"/>
                <a:gd name="T32" fmla="*/ 0 w 313"/>
                <a:gd name="T33" fmla="*/ 129 h 257"/>
                <a:gd name="T34" fmla="*/ 0 w 313"/>
                <a:gd name="T35" fmla="*/ 144 h 257"/>
                <a:gd name="T36" fmla="*/ 0 w 313"/>
                <a:gd name="T37" fmla="*/ 144 h 257"/>
                <a:gd name="T38" fmla="*/ 2 w 313"/>
                <a:gd name="T39" fmla="*/ 165 h 257"/>
                <a:gd name="T40" fmla="*/ 7 w 313"/>
                <a:gd name="T41" fmla="*/ 185 h 257"/>
                <a:gd name="T42" fmla="*/ 14 w 313"/>
                <a:gd name="T43" fmla="*/ 204 h 257"/>
                <a:gd name="T44" fmla="*/ 18 w 313"/>
                <a:gd name="T45" fmla="*/ 212 h 257"/>
                <a:gd name="T46" fmla="*/ 23 w 313"/>
                <a:gd name="T47" fmla="*/ 221 h 257"/>
                <a:gd name="T48" fmla="*/ 30 w 313"/>
                <a:gd name="T49" fmla="*/ 229 h 257"/>
                <a:gd name="T50" fmla="*/ 35 w 313"/>
                <a:gd name="T51" fmla="*/ 236 h 257"/>
                <a:gd name="T52" fmla="*/ 42 w 313"/>
                <a:gd name="T53" fmla="*/ 243 h 257"/>
                <a:gd name="T54" fmla="*/ 51 w 313"/>
                <a:gd name="T55" fmla="*/ 247 h 257"/>
                <a:gd name="T56" fmla="*/ 59 w 313"/>
                <a:gd name="T57" fmla="*/ 252 h 257"/>
                <a:gd name="T58" fmla="*/ 69 w 313"/>
                <a:gd name="T59" fmla="*/ 254 h 257"/>
                <a:gd name="T60" fmla="*/ 78 w 313"/>
                <a:gd name="T61" fmla="*/ 257 h 257"/>
                <a:gd name="T62" fmla="*/ 90 w 313"/>
                <a:gd name="T63" fmla="*/ 257 h 257"/>
                <a:gd name="T64" fmla="*/ 90 w 313"/>
                <a:gd name="T65" fmla="*/ 257 h 257"/>
                <a:gd name="T66" fmla="*/ 111 w 313"/>
                <a:gd name="T67" fmla="*/ 254 h 257"/>
                <a:gd name="T68" fmla="*/ 133 w 313"/>
                <a:gd name="T69" fmla="*/ 249 h 257"/>
                <a:gd name="T70" fmla="*/ 157 w 313"/>
                <a:gd name="T71" fmla="*/ 240 h 257"/>
                <a:gd name="T72" fmla="*/ 182 w 313"/>
                <a:gd name="T73" fmla="*/ 229 h 257"/>
                <a:gd name="T74" fmla="*/ 207 w 313"/>
                <a:gd name="T75" fmla="*/ 217 h 257"/>
                <a:gd name="T76" fmla="*/ 231 w 313"/>
                <a:gd name="T77" fmla="*/ 201 h 257"/>
                <a:gd name="T78" fmla="*/ 253 w 313"/>
                <a:gd name="T79" fmla="*/ 185 h 257"/>
                <a:gd name="T80" fmla="*/ 272 w 313"/>
                <a:gd name="T81" fmla="*/ 166 h 257"/>
                <a:gd name="T82" fmla="*/ 289 w 313"/>
                <a:gd name="T83" fmla="*/ 147 h 257"/>
                <a:gd name="T84" fmla="*/ 296 w 313"/>
                <a:gd name="T85" fmla="*/ 137 h 257"/>
                <a:gd name="T86" fmla="*/ 302 w 313"/>
                <a:gd name="T87" fmla="*/ 127 h 257"/>
                <a:gd name="T88" fmla="*/ 306 w 313"/>
                <a:gd name="T89" fmla="*/ 118 h 257"/>
                <a:gd name="T90" fmla="*/ 310 w 313"/>
                <a:gd name="T91" fmla="*/ 108 h 257"/>
                <a:gd name="T92" fmla="*/ 311 w 313"/>
                <a:gd name="T93" fmla="*/ 98 h 257"/>
                <a:gd name="T94" fmla="*/ 313 w 313"/>
                <a:gd name="T95" fmla="*/ 88 h 257"/>
                <a:gd name="T96" fmla="*/ 311 w 313"/>
                <a:gd name="T97" fmla="*/ 78 h 257"/>
                <a:gd name="T98" fmla="*/ 309 w 313"/>
                <a:gd name="T99" fmla="*/ 69 h 257"/>
                <a:gd name="T100" fmla="*/ 304 w 313"/>
                <a:gd name="T101" fmla="*/ 59 h 257"/>
                <a:gd name="T102" fmla="*/ 299 w 313"/>
                <a:gd name="T103" fmla="*/ 51 h 257"/>
                <a:gd name="T104" fmla="*/ 290 w 313"/>
                <a:gd name="T105" fmla="*/ 41 h 257"/>
                <a:gd name="T106" fmla="*/ 281 w 313"/>
                <a:gd name="T107" fmla="*/ 32 h 257"/>
                <a:gd name="T108" fmla="*/ 268 w 313"/>
                <a:gd name="T109" fmla="*/ 24 h 257"/>
                <a:gd name="T110" fmla="*/ 254 w 313"/>
                <a:gd name="T111" fmla="*/ 17 h 257"/>
                <a:gd name="T112" fmla="*/ 254 w 313"/>
                <a:gd name="T113" fmla="*/ 17 h 257"/>
                <a:gd name="T114" fmla="*/ 243 w 313"/>
                <a:gd name="T115" fmla="*/ 12 h 257"/>
                <a:gd name="T116" fmla="*/ 232 w 313"/>
                <a:gd name="T117" fmla="*/ 9 h 257"/>
                <a:gd name="T118" fmla="*/ 208 w 313"/>
                <a:gd name="T119" fmla="*/ 3 h 257"/>
                <a:gd name="T120" fmla="*/ 183 w 313"/>
                <a:gd name="T121" fmla="*/ 0 h 257"/>
                <a:gd name="T122" fmla="*/ 157 w 313"/>
                <a:gd name="T123" fmla="*/ 0 h 257"/>
                <a:gd name="T124" fmla="*/ 157 w 313"/>
                <a:gd name="T12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3" h="257">
                  <a:moveTo>
                    <a:pt x="157" y="0"/>
                  </a:moveTo>
                  <a:lnTo>
                    <a:pt x="157" y="0"/>
                  </a:lnTo>
                  <a:lnTo>
                    <a:pt x="143" y="2"/>
                  </a:lnTo>
                  <a:lnTo>
                    <a:pt x="127" y="5"/>
                  </a:lnTo>
                  <a:lnTo>
                    <a:pt x="112" y="9"/>
                  </a:lnTo>
                  <a:lnTo>
                    <a:pt x="98" y="13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59" y="34"/>
                  </a:lnTo>
                  <a:lnTo>
                    <a:pt x="46" y="42"/>
                  </a:lnTo>
                  <a:lnTo>
                    <a:pt x="37" y="52"/>
                  </a:lnTo>
                  <a:lnTo>
                    <a:pt x="27" y="62"/>
                  </a:lnTo>
                  <a:lnTo>
                    <a:pt x="18" y="73"/>
                  </a:lnTo>
                  <a:lnTo>
                    <a:pt x="11" y="85"/>
                  </a:lnTo>
                  <a:lnTo>
                    <a:pt x="6" y="99"/>
                  </a:lnTo>
                  <a:lnTo>
                    <a:pt x="3" y="113"/>
                  </a:lnTo>
                  <a:lnTo>
                    <a:pt x="0" y="129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65"/>
                  </a:lnTo>
                  <a:lnTo>
                    <a:pt x="7" y="185"/>
                  </a:lnTo>
                  <a:lnTo>
                    <a:pt x="14" y="204"/>
                  </a:lnTo>
                  <a:lnTo>
                    <a:pt x="18" y="212"/>
                  </a:lnTo>
                  <a:lnTo>
                    <a:pt x="23" y="221"/>
                  </a:lnTo>
                  <a:lnTo>
                    <a:pt x="30" y="229"/>
                  </a:lnTo>
                  <a:lnTo>
                    <a:pt x="35" y="236"/>
                  </a:lnTo>
                  <a:lnTo>
                    <a:pt x="42" y="243"/>
                  </a:lnTo>
                  <a:lnTo>
                    <a:pt x="51" y="247"/>
                  </a:lnTo>
                  <a:lnTo>
                    <a:pt x="59" y="252"/>
                  </a:lnTo>
                  <a:lnTo>
                    <a:pt x="69" y="254"/>
                  </a:lnTo>
                  <a:lnTo>
                    <a:pt x="78" y="257"/>
                  </a:lnTo>
                  <a:lnTo>
                    <a:pt x="90" y="257"/>
                  </a:lnTo>
                  <a:lnTo>
                    <a:pt x="90" y="257"/>
                  </a:lnTo>
                  <a:lnTo>
                    <a:pt x="111" y="254"/>
                  </a:lnTo>
                  <a:lnTo>
                    <a:pt x="133" y="249"/>
                  </a:lnTo>
                  <a:lnTo>
                    <a:pt x="157" y="240"/>
                  </a:lnTo>
                  <a:lnTo>
                    <a:pt x="182" y="229"/>
                  </a:lnTo>
                  <a:lnTo>
                    <a:pt x="207" y="217"/>
                  </a:lnTo>
                  <a:lnTo>
                    <a:pt x="231" y="201"/>
                  </a:lnTo>
                  <a:lnTo>
                    <a:pt x="253" y="185"/>
                  </a:lnTo>
                  <a:lnTo>
                    <a:pt x="272" y="166"/>
                  </a:lnTo>
                  <a:lnTo>
                    <a:pt x="289" y="147"/>
                  </a:lnTo>
                  <a:lnTo>
                    <a:pt x="296" y="137"/>
                  </a:lnTo>
                  <a:lnTo>
                    <a:pt x="302" y="127"/>
                  </a:lnTo>
                  <a:lnTo>
                    <a:pt x="306" y="118"/>
                  </a:lnTo>
                  <a:lnTo>
                    <a:pt x="310" y="108"/>
                  </a:lnTo>
                  <a:lnTo>
                    <a:pt x="311" y="98"/>
                  </a:lnTo>
                  <a:lnTo>
                    <a:pt x="313" y="88"/>
                  </a:lnTo>
                  <a:lnTo>
                    <a:pt x="311" y="78"/>
                  </a:lnTo>
                  <a:lnTo>
                    <a:pt x="309" y="69"/>
                  </a:lnTo>
                  <a:lnTo>
                    <a:pt x="304" y="59"/>
                  </a:lnTo>
                  <a:lnTo>
                    <a:pt x="299" y="51"/>
                  </a:lnTo>
                  <a:lnTo>
                    <a:pt x="290" y="41"/>
                  </a:lnTo>
                  <a:lnTo>
                    <a:pt x="281" y="32"/>
                  </a:lnTo>
                  <a:lnTo>
                    <a:pt x="268" y="24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43" y="12"/>
                  </a:lnTo>
                  <a:lnTo>
                    <a:pt x="232" y="9"/>
                  </a:lnTo>
                  <a:lnTo>
                    <a:pt x="208" y="3"/>
                  </a:lnTo>
                  <a:lnTo>
                    <a:pt x="183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13149263" y="2840038"/>
              <a:ext cx="107950" cy="114300"/>
            </a:xfrm>
            <a:custGeom>
              <a:avLst/>
              <a:gdLst>
                <a:gd name="T0" fmla="*/ 95 w 137"/>
                <a:gd name="T1" fmla="*/ 128 h 145"/>
                <a:gd name="T2" fmla="*/ 95 w 137"/>
                <a:gd name="T3" fmla="*/ 128 h 145"/>
                <a:gd name="T4" fmla="*/ 109 w 137"/>
                <a:gd name="T5" fmla="*/ 117 h 145"/>
                <a:gd name="T6" fmla="*/ 120 w 137"/>
                <a:gd name="T7" fmla="*/ 104 h 145"/>
                <a:gd name="T8" fmla="*/ 129 w 137"/>
                <a:gd name="T9" fmla="*/ 90 h 145"/>
                <a:gd name="T10" fmla="*/ 134 w 137"/>
                <a:gd name="T11" fmla="*/ 75 h 145"/>
                <a:gd name="T12" fmla="*/ 136 w 137"/>
                <a:gd name="T13" fmla="*/ 68 h 145"/>
                <a:gd name="T14" fmla="*/ 137 w 137"/>
                <a:gd name="T15" fmla="*/ 61 h 145"/>
                <a:gd name="T16" fmla="*/ 137 w 137"/>
                <a:gd name="T17" fmla="*/ 53 h 145"/>
                <a:gd name="T18" fmla="*/ 136 w 137"/>
                <a:gd name="T19" fmla="*/ 46 h 145"/>
                <a:gd name="T20" fmla="*/ 133 w 137"/>
                <a:gd name="T21" fmla="*/ 39 h 145"/>
                <a:gd name="T22" fmla="*/ 129 w 137"/>
                <a:gd name="T23" fmla="*/ 30 h 145"/>
                <a:gd name="T24" fmla="*/ 123 w 137"/>
                <a:gd name="T25" fmla="*/ 25 h 145"/>
                <a:gd name="T26" fmla="*/ 117 w 137"/>
                <a:gd name="T27" fmla="*/ 18 h 145"/>
                <a:gd name="T28" fmla="*/ 117 w 137"/>
                <a:gd name="T29" fmla="*/ 18 h 145"/>
                <a:gd name="T30" fmla="*/ 105 w 137"/>
                <a:gd name="T31" fmla="*/ 10 h 145"/>
                <a:gd name="T32" fmla="*/ 92 w 137"/>
                <a:gd name="T33" fmla="*/ 3 h 145"/>
                <a:gd name="T34" fmla="*/ 81 w 137"/>
                <a:gd name="T35" fmla="*/ 0 h 145"/>
                <a:gd name="T36" fmla="*/ 69 w 137"/>
                <a:gd name="T37" fmla="*/ 0 h 145"/>
                <a:gd name="T38" fmla="*/ 57 w 137"/>
                <a:gd name="T39" fmla="*/ 1 h 145"/>
                <a:gd name="T40" fmla="*/ 48 w 137"/>
                <a:gd name="T41" fmla="*/ 5 h 145"/>
                <a:gd name="T42" fmla="*/ 37 w 137"/>
                <a:gd name="T43" fmla="*/ 11 h 145"/>
                <a:gd name="T44" fmla="*/ 28 w 137"/>
                <a:gd name="T45" fmla="*/ 19 h 145"/>
                <a:gd name="T46" fmla="*/ 20 w 137"/>
                <a:gd name="T47" fmla="*/ 28 h 145"/>
                <a:gd name="T48" fmla="*/ 13 w 137"/>
                <a:gd name="T49" fmla="*/ 37 h 145"/>
                <a:gd name="T50" fmla="*/ 7 w 137"/>
                <a:gd name="T51" fmla="*/ 49 h 145"/>
                <a:gd name="T52" fmla="*/ 3 w 137"/>
                <a:gd name="T53" fmla="*/ 61 h 145"/>
                <a:gd name="T54" fmla="*/ 0 w 137"/>
                <a:gd name="T55" fmla="*/ 72 h 145"/>
                <a:gd name="T56" fmla="*/ 0 w 137"/>
                <a:gd name="T57" fmla="*/ 86 h 145"/>
                <a:gd name="T58" fmla="*/ 2 w 137"/>
                <a:gd name="T59" fmla="*/ 99 h 145"/>
                <a:gd name="T60" fmla="*/ 4 w 137"/>
                <a:gd name="T61" fmla="*/ 111 h 145"/>
                <a:gd name="T62" fmla="*/ 4 w 137"/>
                <a:gd name="T63" fmla="*/ 111 h 145"/>
                <a:gd name="T64" fmla="*/ 7 w 137"/>
                <a:gd name="T65" fmla="*/ 118 h 145"/>
                <a:gd name="T66" fmla="*/ 11 w 137"/>
                <a:gd name="T67" fmla="*/ 125 h 145"/>
                <a:gd name="T68" fmla="*/ 16 w 137"/>
                <a:gd name="T69" fmla="*/ 131 h 145"/>
                <a:gd name="T70" fmla="*/ 21 w 137"/>
                <a:gd name="T71" fmla="*/ 137 h 145"/>
                <a:gd name="T72" fmla="*/ 25 w 137"/>
                <a:gd name="T73" fmla="*/ 139 h 145"/>
                <a:gd name="T74" fmla="*/ 31 w 137"/>
                <a:gd name="T75" fmla="*/ 142 h 145"/>
                <a:gd name="T76" fmla="*/ 38 w 137"/>
                <a:gd name="T77" fmla="*/ 144 h 145"/>
                <a:gd name="T78" fmla="*/ 44 w 137"/>
                <a:gd name="T79" fmla="*/ 145 h 145"/>
                <a:gd name="T80" fmla="*/ 56 w 137"/>
                <a:gd name="T81" fmla="*/ 145 h 145"/>
                <a:gd name="T82" fmla="*/ 70 w 137"/>
                <a:gd name="T83" fmla="*/ 142 h 145"/>
                <a:gd name="T84" fmla="*/ 83 w 137"/>
                <a:gd name="T85" fmla="*/ 135 h 145"/>
                <a:gd name="T86" fmla="*/ 95 w 137"/>
                <a:gd name="T87" fmla="*/ 128 h 145"/>
                <a:gd name="T88" fmla="*/ 95 w 137"/>
                <a:gd name="T89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45">
                  <a:moveTo>
                    <a:pt x="95" y="128"/>
                  </a:moveTo>
                  <a:lnTo>
                    <a:pt x="95" y="128"/>
                  </a:lnTo>
                  <a:lnTo>
                    <a:pt x="109" y="117"/>
                  </a:lnTo>
                  <a:lnTo>
                    <a:pt x="120" y="104"/>
                  </a:lnTo>
                  <a:lnTo>
                    <a:pt x="129" y="90"/>
                  </a:lnTo>
                  <a:lnTo>
                    <a:pt x="134" y="75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3"/>
                  </a:lnTo>
                  <a:lnTo>
                    <a:pt x="136" y="46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3" y="2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05" y="10"/>
                  </a:lnTo>
                  <a:lnTo>
                    <a:pt x="92" y="3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7" y="1"/>
                  </a:lnTo>
                  <a:lnTo>
                    <a:pt x="48" y="5"/>
                  </a:lnTo>
                  <a:lnTo>
                    <a:pt x="37" y="11"/>
                  </a:lnTo>
                  <a:lnTo>
                    <a:pt x="28" y="19"/>
                  </a:lnTo>
                  <a:lnTo>
                    <a:pt x="20" y="28"/>
                  </a:lnTo>
                  <a:lnTo>
                    <a:pt x="13" y="37"/>
                  </a:lnTo>
                  <a:lnTo>
                    <a:pt x="7" y="49"/>
                  </a:lnTo>
                  <a:lnTo>
                    <a:pt x="3" y="61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" y="99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7" y="118"/>
                  </a:lnTo>
                  <a:lnTo>
                    <a:pt x="11" y="125"/>
                  </a:lnTo>
                  <a:lnTo>
                    <a:pt x="16" y="131"/>
                  </a:lnTo>
                  <a:lnTo>
                    <a:pt x="21" y="137"/>
                  </a:lnTo>
                  <a:lnTo>
                    <a:pt x="25" y="139"/>
                  </a:lnTo>
                  <a:lnTo>
                    <a:pt x="31" y="142"/>
                  </a:lnTo>
                  <a:lnTo>
                    <a:pt x="38" y="144"/>
                  </a:lnTo>
                  <a:lnTo>
                    <a:pt x="44" y="145"/>
                  </a:lnTo>
                  <a:lnTo>
                    <a:pt x="56" y="145"/>
                  </a:lnTo>
                  <a:lnTo>
                    <a:pt x="70" y="142"/>
                  </a:lnTo>
                  <a:lnTo>
                    <a:pt x="83" y="135"/>
                  </a:lnTo>
                  <a:lnTo>
                    <a:pt x="95" y="128"/>
                  </a:lnTo>
                  <a:lnTo>
                    <a:pt x="9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48"/>
            <p:cNvSpPr/>
            <p:nvPr/>
          </p:nvSpPr>
          <p:spPr bwMode="auto">
            <a:xfrm>
              <a:off x="13242925" y="2863851"/>
              <a:ext cx="123825" cy="139700"/>
            </a:xfrm>
            <a:custGeom>
              <a:avLst/>
              <a:gdLst>
                <a:gd name="T0" fmla="*/ 135 w 155"/>
                <a:gd name="T1" fmla="*/ 20 h 177"/>
                <a:gd name="T2" fmla="*/ 135 w 155"/>
                <a:gd name="T3" fmla="*/ 20 h 177"/>
                <a:gd name="T4" fmla="*/ 130 w 155"/>
                <a:gd name="T5" fmla="*/ 14 h 177"/>
                <a:gd name="T6" fmla="*/ 123 w 155"/>
                <a:gd name="T7" fmla="*/ 8 h 177"/>
                <a:gd name="T8" fmla="*/ 117 w 155"/>
                <a:gd name="T9" fmla="*/ 6 h 177"/>
                <a:gd name="T10" fmla="*/ 110 w 155"/>
                <a:gd name="T11" fmla="*/ 3 h 177"/>
                <a:gd name="T12" fmla="*/ 103 w 155"/>
                <a:gd name="T13" fmla="*/ 0 h 177"/>
                <a:gd name="T14" fmla="*/ 96 w 155"/>
                <a:gd name="T15" fmla="*/ 0 h 177"/>
                <a:gd name="T16" fmla="*/ 91 w 155"/>
                <a:gd name="T17" fmla="*/ 0 h 177"/>
                <a:gd name="T18" fmla="*/ 84 w 155"/>
                <a:gd name="T19" fmla="*/ 0 h 177"/>
                <a:gd name="T20" fmla="*/ 70 w 155"/>
                <a:gd name="T21" fmla="*/ 4 h 177"/>
                <a:gd name="T22" fmla="*/ 57 w 155"/>
                <a:gd name="T23" fmla="*/ 11 h 177"/>
                <a:gd name="T24" fmla="*/ 44 w 155"/>
                <a:gd name="T25" fmla="*/ 20 h 177"/>
                <a:gd name="T26" fmla="*/ 33 w 155"/>
                <a:gd name="T27" fmla="*/ 31 h 177"/>
                <a:gd name="T28" fmla="*/ 24 w 155"/>
                <a:gd name="T29" fmla="*/ 43 h 177"/>
                <a:gd name="T30" fmla="*/ 15 w 155"/>
                <a:gd name="T31" fmla="*/ 56 h 177"/>
                <a:gd name="T32" fmla="*/ 8 w 155"/>
                <a:gd name="T33" fmla="*/ 70 h 177"/>
                <a:gd name="T34" fmla="*/ 3 w 155"/>
                <a:gd name="T35" fmla="*/ 85 h 177"/>
                <a:gd name="T36" fmla="*/ 0 w 155"/>
                <a:gd name="T37" fmla="*/ 99 h 177"/>
                <a:gd name="T38" fmla="*/ 0 w 155"/>
                <a:gd name="T39" fmla="*/ 113 h 177"/>
                <a:gd name="T40" fmla="*/ 1 w 155"/>
                <a:gd name="T41" fmla="*/ 127 h 177"/>
                <a:gd name="T42" fmla="*/ 4 w 155"/>
                <a:gd name="T43" fmla="*/ 133 h 177"/>
                <a:gd name="T44" fmla="*/ 7 w 155"/>
                <a:gd name="T45" fmla="*/ 138 h 177"/>
                <a:gd name="T46" fmla="*/ 7 w 155"/>
                <a:gd name="T47" fmla="*/ 138 h 177"/>
                <a:gd name="T48" fmla="*/ 12 w 155"/>
                <a:gd name="T49" fmla="*/ 148 h 177"/>
                <a:gd name="T50" fmla="*/ 19 w 155"/>
                <a:gd name="T51" fmla="*/ 156 h 177"/>
                <a:gd name="T52" fmla="*/ 26 w 155"/>
                <a:gd name="T53" fmla="*/ 163 h 177"/>
                <a:gd name="T54" fmla="*/ 33 w 155"/>
                <a:gd name="T55" fmla="*/ 168 h 177"/>
                <a:gd name="T56" fmla="*/ 40 w 155"/>
                <a:gd name="T57" fmla="*/ 172 h 177"/>
                <a:gd name="T58" fmla="*/ 47 w 155"/>
                <a:gd name="T59" fmla="*/ 175 h 177"/>
                <a:gd name="T60" fmla="*/ 56 w 155"/>
                <a:gd name="T61" fmla="*/ 176 h 177"/>
                <a:gd name="T62" fmla="*/ 63 w 155"/>
                <a:gd name="T63" fmla="*/ 177 h 177"/>
                <a:gd name="T64" fmla="*/ 70 w 155"/>
                <a:gd name="T65" fmla="*/ 176 h 177"/>
                <a:gd name="T66" fmla="*/ 78 w 155"/>
                <a:gd name="T67" fmla="*/ 175 h 177"/>
                <a:gd name="T68" fmla="*/ 85 w 155"/>
                <a:gd name="T69" fmla="*/ 172 h 177"/>
                <a:gd name="T70" fmla="*/ 93 w 155"/>
                <a:gd name="T71" fmla="*/ 169 h 177"/>
                <a:gd name="T72" fmla="*/ 107 w 155"/>
                <a:gd name="T73" fmla="*/ 159 h 177"/>
                <a:gd name="T74" fmla="*/ 120 w 155"/>
                <a:gd name="T75" fmla="*/ 148 h 177"/>
                <a:gd name="T76" fmla="*/ 131 w 155"/>
                <a:gd name="T77" fmla="*/ 134 h 177"/>
                <a:gd name="T78" fmla="*/ 141 w 155"/>
                <a:gd name="T79" fmla="*/ 119 h 177"/>
                <a:gd name="T80" fmla="*/ 148 w 155"/>
                <a:gd name="T81" fmla="*/ 102 h 177"/>
                <a:gd name="T82" fmla="*/ 153 w 155"/>
                <a:gd name="T83" fmla="*/ 85 h 177"/>
                <a:gd name="T84" fmla="*/ 155 w 155"/>
                <a:gd name="T85" fmla="*/ 75 h 177"/>
                <a:gd name="T86" fmla="*/ 155 w 155"/>
                <a:gd name="T87" fmla="*/ 67 h 177"/>
                <a:gd name="T88" fmla="*/ 153 w 155"/>
                <a:gd name="T89" fmla="*/ 59 h 177"/>
                <a:gd name="T90" fmla="*/ 152 w 155"/>
                <a:gd name="T91" fmla="*/ 50 h 177"/>
                <a:gd name="T92" fmla="*/ 149 w 155"/>
                <a:gd name="T93" fmla="*/ 42 h 177"/>
                <a:gd name="T94" fmla="*/ 146 w 155"/>
                <a:gd name="T95" fmla="*/ 35 h 177"/>
                <a:gd name="T96" fmla="*/ 142 w 155"/>
                <a:gd name="T97" fmla="*/ 27 h 177"/>
                <a:gd name="T98" fmla="*/ 135 w 155"/>
                <a:gd name="T99" fmla="*/ 20 h 177"/>
                <a:gd name="T100" fmla="*/ 135 w 155"/>
                <a:gd name="T101" fmla="*/ 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177">
                  <a:moveTo>
                    <a:pt x="135" y="20"/>
                  </a:moveTo>
                  <a:lnTo>
                    <a:pt x="135" y="20"/>
                  </a:lnTo>
                  <a:lnTo>
                    <a:pt x="130" y="14"/>
                  </a:lnTo>
                  <a:lnTo>
                    <a:pt x="123" y="8"/>
                  </a:lnTo>
                  <a:lnTo>
                    <a:pt x="117" y="6"/>
                  </a:lnTo>
                  <a:lnTo>
                    <a:pt x="110" y="3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0" y="4"/>
                  </a:lnTo>
                  <a:lnTo>
                    <a:pt x="57" y="11"/>
                  </a:lnTo>
                  <a:lnTo>
                    <a:pt x="44" y="20"/>
                  </a:lnTo>
                  <a:lnTo>
                    <a:pt x="33" y="31"/>
                  </a:lnTo>
                  <a:lnTo>
                    <a:pt x="24" y="43"/>
                  </a:lnTo>
                  <a:lnTo>
                    <a:pt x="15" y="56"/>
                  </a:lnTo>
                  <a:lnTo>
                    <a:pt x="8" y="70"/>
                  </a:lnTo>
                  <a:lnTo>
                    <a:pt x="3" y="85"/>
                  </a:lnTo>
                  <a:lnTo>
                    <a:pt x="0" y="99"/>
                  </a:lnTo>
                  <a:lnTo>
                    <a:pt x="0" y="113"/>
                  </a:lnTo>
                  <a:lnTo>
                    <a:pt x="1" y="127"/>
                  </a:lnTo>
                  <a:lnTo>
                    <a:pt x="4" y="133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12" y="148"/>
                  </a:lnTo>
                  <a:lnTo>
                    <a:pt x="19" y="156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40" y="172"/>
                  </a:lnTo>
                  <a:lnTo>
                    <a:pt x="47" y="175"/>
                  </a:lnTo>
                  <a:lnTo>
                    <a:pt x="56" y="176"/>
                  </a:lnTo>
                  <a:lnTo>
                    <a:pt x="63" y="177"/>
                  </a:lnTo>
                  <a:lnTo>
                    <a:pt x="70" y="176"/>
                  </a:lnTo>
                  <a:lnTo>
                    <a:pt x="78" y="175"/>
                  </a:lnTo>
                  <a:lnTo>
                    <a:pt x="85" y="172"/>
                  </a:lnTo>
                  <a:lnTo>
                    <a:pt x="93" y="169"/>
                  </a:lnTo>
                  <a:lnTo>
                    <a:pt x="107" y="159"/>
                  </a:lnTo>
                  <a:lnTo>
                    <a:pt x="120" y="148"/>
                  </a:lnTo>
                  <a:lnTo>
                    <a:pt x="131" y="134"/>
                  </a:lnTo>
                  <a:lnTo>
                    <a:pt x="141" y="119"/>
                  </a:lnTo>
                  <a:lnTo>
                    <a:pt x="148" y="102"/>
                  </a:lnTo>
                  <a:lnTo>
                    <a:pt x="153" y="85"/>
                  </a:lnTo>
                  <a:lnTo>
                    <a:pt x="155" y="75"/>
                  </a:lnTo>
                  <a:lnTo>
                    <a:pt x="155" y="67"/>
                  </a:lnTo>
                  <a:lnTo>
                    <a:pt x="153" y="59"/>
                  </a:lnTo>
                  <a:lnTo>
                    <a:pt x="152" y="50"/>
                  </a:lnTo>
                  <a:lnTo>
                    <a:pt x="149" y="42"/>
                  </a:lnTo>
                  <a:lnTo>
                    <a:pt x="146" y="35"/>
                  </a:lnTo>
                  <a:lnTo>
                    <a:pt x="142" y="27"/>
                  </a:lnTo>
                  <a:lnTo>
                    <a:pt x="135" y="20"/>
                  </a:lnTo>
                  <a:lnTo>
                    <a:pt x="13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13717588" y="3036888"/>
              <a:ext cx="144463" cy="69850"/>
            </a:xfrm>
            <a:custGeom>
              <a:avLst/>
              <a:gdLst>
                <a:gd name="T0" fmla="*/ 98 w 183"/>
                <a:gd name="T1" fmla="*/ 28 h 88"/>
                <a:gd name="T2" fmla="*/ 98 w 183"/>
                <a:gd name="T3" fmla="*/ 28 h 88"/>
                <a:gd name="T4" fmla="*/ 77 w 183"/>
                <a:gd name="T5" fmla="*/ 20 h 88"/>
                <a:gd name="T6" fmla="*/ 54 w 183"/>
                <a:gd name="T7" fmla="*/ 13 h 88"/>
                <a:gd name="T8" fmla="*/ 8 w 183"/>
                <a:gd name="T9" fmla="*/ 0 h 88"/>
                <a:gd name="T10" fmla="*/ 8 w 183"/>
                <a:gd name="T11" fmla="*/ 0 h 88"/>
                <a:gd name="T12" fmla="*/ 3 w 183"/>
                <a:gd name="T13" fmla="*/ 9 h 88"/>
                <a:gd name="T14" fmla="*/ 0 w 183"/>
                <a:gd name="T15" fmla="*/ 17 h 88"/>
                <a:gd name="T16" fmla="*/ 0 w 183"/>
                <a:gd name="T17" fmla="*/ 25 h 88"/>
                <a:gd name="T18" fmla="*/ 3 w 183"/>
                <a:gd name="T19" fmla="*/ 32 h 88"/>
                <a:gd name="T20" fmla="*/ 6 w 183"/>
                <a:gd name="T21" fmla="*/ 39 h 88"/>
                <a:gd name="T22" fmla="*/ 11 w 183"/>
                <a:gd name="T23" fmla="*/ 46 h 88"/>
                <a:gd name="T24" fmla="*/ 19 w 183"/>
                <a:gd name="T25" fmla="*/ 52 h 88"/>
                <a:gd name="T26" fmla="*/ 28 w 183"/>
                <a:gd name="T27" fmla="*/ 57 h 88"/>
                <a:gd name="T28" fmla="*/ 38 w 183"/>
                <a:gd name="T29" fmla="*/ 63 h 88"/>
                <a:gd name="T30" fmla="*/ 49 w 183"/>
                <a:gd name="T31" fmla="*/ 69 h 88"/>
                <a:gd name="T32" fmla="*/ 73 w 183"/>
                <a:gd name="T33" fmla="*/ 77 h 88"/>
                <a:gd name="T34" fmla="*/ 98 w 183"/>
                <a:gd name="T35" fmla="*/ 83 h 88"/>
                <a:gd name="T36" fmla="*/ 123 w 183"/>
                <a:gd name="T37" fmla="*/ 87 h 88"/>
                <a:gd name="T38" fmla="*/ 145 w 183"/>
                <a:gd name="T39" fmla="*/ 88 h 88"/>
                <a:gd name="T40" fmla="*/ 163 w 183"/>
                <a:gd name="T41" fmla="*/ 88 h 88"/>
                <a:gd name="T42" fmla="*/ 172 w 183"/>
                <a:gd name="T43" fmla="*/ 87 h 88"/>
                <a:gd name="T44" fmla="*/ 177 w 183"/>
                <a:gd name="T45" fmla="*/ 84 h 88"/>
                <a:gd name="T46" fmla="*/ 180 w 183"/>
                <a:gd name="T47" fmla="*/ 81 h 88"/>
                <a:gd name="T48" fmla="*/ 183 w 183"/>
                <a:gd name="T49" fmla="*/ 78 h 88"/>
                <a:gd name="T50" fmla="*/ 181 w 183"/>
                <a:gd name="T51" fmla="*/ 74 h 88"/>
                <a:gd name="T52" fmla="*/ 179 w 183"/>
                <a:gd name="T53" fmla="*/ 70 h 88"/>
                <a:gd name="T54" fmla="*/ 173 w 183"/>
                <a:gd name="T55" fmla="*/ 64 h 88"/>
                <a:gd name="T56" fmla="*/ 165 w 183"/>
                <a:gd name="T57" fmla="*/ 59 h 88"/>
                <a:gd name="T58" fmla="*/ 153 w 183"/>
                <a:gd name="T59" fmla="*/ 52 h 88"/>
                <a:gd name="T60" fmla="*/ 138 w 183"/>
                <a:gd name="T61" fmla="*/ 45 h 88"/>
                <a:gd name="T62" fmla="*/ 98 w 183"/>
                <a:gd name="T63" fmla="*/ 28 h 88"/>
                <a:gd name="T64" fmla="*/ 98 w 183"/>
                <a:gd name="T65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88">
                  <a:moveTo>
                    <a:pt x="98" y="28"/>
                  </a:moveTo>
                  <a:lnTo>
                    <a:pt x="98" y="28"/>
                  </a:lnTo>
                  <a:lnTo>
                    <a:pt x="77" y="20"/>
                  </a:lnTo>
                  <a:lnTo>
                    <a:pt x="54" y="13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6" y="39"/>
                  </a:lnTo>
                  <a:lnTo>
                    <a:pt x="11" y="46"/>
                  </a:lnTo>
                  <a:lnTo>
                    <a:pt x="19" y="52"/>
                  </a:lnTo>
                  <a:lnTo>
                    <a:pt x="28" y="57"/>
                  </a:lnTo>
                  <a:lnTo>
                    <a:pt x="38" y="63"/>
                  </a:lnTo>
                  <a:lnTo>
                    <a:pt x="49" y="69"/>
                  </a:lnTo>
                  <a:lnTo>
                    <a:pt x="73" y="77"/>
                  </a:lnTo>
                  <a:lnTo>
                    <a:pt x="98" y="83"/>
                  </a:lnTo>
                  <a:lnTo>
                    <a:pt x="123" y="87"/>
                  </a:lnTo>
                  <a:lnTo>
                    <a:pt x="145" y="88"/>
                  </a:lnTo>
                  <a:lnTo>
                    <a:pt x="163" y="88"/>
                  </a:lnTo>
                  <a:lnTo>
                    <a:pt x="172" y="87"/>
                  </a:lnTo>
                  <a:lnTo>
                    <a:pt x="177" y="84"/>
                  </a:lnTo>
                  <a:lnTo>
                    <a:pt x="180" y="81"/>
                  </a:lnTo>
                  <a:lnTo>
                    <a:pt x="183" y="78"/>
                  </a:lnTo>
                  <a:lnTo>
                    <a:pt x="181" y="74"/>
                  </a:lnTo>
                  <a:lnTo>
                    <a:pt x="179" y="70"/>
                  </a:lnTo>
                  <a:lnTo>
                    <a:pt x="173" y="64"/>
                  </a:lnTo>
                  <a:lnTo>
                    <a:pt x="165" y="59"/>
                  </a:lnTo>
                  <a:lnTo>
                    <a:pt x="153" y="52"/>
                  </a:lnTo>
                  <a:lnTo>
                    <a:pt x="138" y="45"/>
                  </a:lnTo>
                  <a:lnTo>
                    <a:pt x="98" y="28"/>
                  </a:lnTo>
                  <a:lnTo>
                    <a:pt x="9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50"/>
            <p:cNvSpPr/>
            <p:nvPr/>
          </p:nvSpPr>
          <p:spPr bwMode="auto">
            <a:xfrm>
              <a:off x="13876338" y="3090863"/>
              <a:ext cx="106363" cy="33338"/>
            </a:xfrm>
            <a:custGeom>
              <a:avLst/>
              <a:gdLst>
                <a:gd name="T0" fmla="*/ 66 w 134"/>
                <a:gd name="T1" fmla="*/ 0 h 41"/>
                <a:gd name="T2" fmla="*/ 66 w 134"/>
                <a:gd name="T3" fmla="*/ 0 h 41"/>
                <a:gd name="T4" fmla="*/ 34 w 134"/>
                <a:gd name="T5" fmla="*/ 2 h 41"/>
                <a:gd name="T6" fmla="*/ 2 w 134"/>
                <a:gd name="T7" fmla="*/ 7 h 41"/>
                <a:gd name="T8" fmla="*/ 2 w 134"/>
                <a:gd name="T9" fmla="*/ 7 h 41"/>
                <a:gd name="T10" fmla="*/ 0 w 134"/>
                <a:gd name="T11" fmla="*/ 14 h 41"/>
                <a:gd name="T12" fmla="*/ 2 w 134"/>
                <a:gd name="T13" fmla="*/ 21 h 41"/>
                <a:gd name="T14" fmla="*/ 3 w 134"/>
                <a:gd name="T15" fmla="*/ 26 h 41"/>
                <a:gd name="T16" fmla="*/ 7 w 134"/>
                <a:gd name="T17" fmla="*/ 30 h 41"/>
                <a:gd name="T18" fmla="*/ 12 w 134"/>
                <a:gd name="T19" fmla="*/ 34 h 41"/>
                <a:gd name="T20" fmla="*/ 17 w 134"/>
                <a:gd name="T21" fmla="*/ 37 h 41"/>
                <a:gd name="T22" fmla="*/ 24 w 134"/>
                <a:gd name="T23" fmla="*/ 40 h 41"/>
                <a:gd name="T24" fmla="*/ 31 w 134"/>
                <a:gd name="T25" fmla="*/ 41 h 41"/>
                <a:gd name="T26" fmla="*/ 48 w 134"/>
                <a:gd name="T27" fmla="*/ 41 h 41"/>
                <a:gd name="T28" fmla="*/ 66 w 134"/>
                <a:gd name="T29" fmla="*/ 40 h 41"/>
                <a:gd name="T30" fmla="*/ 83 w 134"/>
                <a:gd name="T31" fmla="*/ 37 h 41"/>
                <a:gd name="T32" fmla="*/ 100 w 134"/>
                <a:gd name="T33" fmla="*/ 33 h 41"/>
                <a:gd name="T34" fmla="*/ 115 w 134"/>
                <a:gd name="T35" fmla="*/ 28 h 41"/>
                <a:gd name="T36" fmla="*/ 126 w 134"/>
                <a:gd name="T37" fmla="*/ 22 h 41"/>
                <a:gd name="T38" fmla="*/ 133 w 134"/>
                <a:gd name="T39" fmla="*/ 16 h 41"/>
                <a:gd name="T40" fmla="*/ 134 w 134"/>
                <a:gd name="T41" fmla="*/ 14 h 41"/>
                <a:gd name="T42" fmla="*/ 134 w 134"/>
                <a:gd name="T43" fmla="*/ 11 h 41"/>
                <a:gd name="T44" fmla="*/ 133 w 134"/>
                <a:gd name="T45" fmla="*/ 8 h 41"/>
                <a:gd name="T46" fmla="*/ 130 w 134"/>
                <a:gd name="T47" fmla="*/ 5 h 41"/>
                <a:gd name="T48" fmla="*/ 125 w 134"/>
                <a:gd name="T49" fmla="*/ 4 h 41"/>
                <a:gd name="T50" fmla="*/ 118 w 134"/>
                <a:gd name="T51" fmla="*/ 2 h 41"/>
                <a:gd name="T52" fmla="*/ 97 w 134"/>
                <a:gd name="T53" fmla="*/ 0 h 41"/>
                <a:gd name="T54" fmla="*/ 66 w 134"/>
                <a:gd name="T55" fmla="*/ 0 h 41"/>
                <a:gd name="T56" fmla="*/ 66 w 134"/>
                <a:gd name="T5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41">
                  <a:moveTo>
                    <a:pt x="66" y="0"/>
                  </a:moveTo>
                  <a:lnTo>
                    <a:pt x="66" y="0"/>
                  </a:lnTo>
                  <a:lnTo>
                    <a:pt x="34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2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1" y="41"/>
                  </a:lnTo>
                  <a:lnTo>
                    <a:pt x="48" y="41"/>
                  </a:lnTo>
                  <a:lnTo>
                    <a:pt x="66" y="40"/>
                  </a:lnTo>
                  <a:lnTo>
                    <a:pt x="83" y="37"/>
                  </a:lnTo>
                  <a:lnTo>
                    <a:pt x="100" y="33"/>
                  </a:lnTo>
                  <a:lnTo>
                    <a:pt x="115" y="28"/>
                  </a:lnTo>
                  <a:lnTo>
                    <a:pt x="126" y="22"/>
                  </a:lnTo>
                  <a:lnTo>
                    <a:pt x="133" y="16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3" y="8"/>
                  </a:lnTo>
                  <a:lnTo>
                    <a:pt x="130" y="5"/>
                  </a:lnTo>
                  <a:lnTo>
                    <a:pt x="125" y="4"/>
                  </a:lnTo>
                  <a:lnTo>
                    <a:pt x="118" y="2"/>
                  </a:lnTo>
                  <a:lnTo>
                    <a:pt x="97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3363575" y="2906713"/>
              <a:ext cx="344488" cy="184150"/>
            </a:xfrm>
            <a:custGeom>
              <a:avLst/>
              <a:gdLst>
                <a:gd name="T0" fmla="*/ 160 w 435"/>
                <a:gd name="T1" fmla="*/ 78 h 233"/>
                <a:gd name="T2" fmla="*/ 128 w 435"/>
                <a:gd name="T3" fmla="*/ 64 h 233"/>
                <a:gd name="T4" fmla="*/ 107 w 435"/>
                <a:gd name="T5" fmla="*/ 48 h 233"/>
                <a:gd name="T6" fmla="*/ 100 w 435"/>
                <a:gd name="T7" fmla="*/ 41 h 233"/>
                <a:gd name="T8" fmla="*/ 82 w 435"/>
                <a:gd name="T9" fmla="*/ 16 h 233"/>
                <a:gd name="T10" fmla="*/ 68 w 435"/>
                <a:gd name="T11" fmla="*/ 4 h 233"/>
                <a:gd name="T12" fmla="*/ 50 w 435"/>
                <a:gd name="T13" fmla="*/ 0 h 233"/>
                <a:gd name="T14" fmla="*/ 39 w 435"/>
                <a:gd name="T15" fmla="*/ 1 h 233"/>
                <a:gd name="T16" fmla="*/ 26 w 435"/>
                <a:gd name="T17" fmla="*/ 8 h 233"/>
                <a:gd name="T18" fmla="*/ 16 w 435"/>
                <a:gd name="T19" fmla="*/ 22 h 233"/>
                <a:gd name="T20" fmla="*/ 8 w 435"/>
                <a:gd name="T21" fmla="*/ 39 h 233"/>
                <a:gd name="T22" fmla="*/ 1 w 435"/>
                <a:gd name="T23" fmla="*/ 76 h 233"/>
                <a:gd name="T24" fmla="*/ 1 w 435"/>
                <a:gd name="T25" fmla="*/ 96 h 233"/>
                <a:gd name="T26" fmla="*/ 5 w 435"/>
                <a:gd name="T27" fmla="*/ 111 h 233"/>
                <a:gd name="T28" fmla="*/ 12 w 435"/>
                <a:gd name="T29" fmla="*/ 122 h 233"/>
                <a:gd name="T30" fmla="*/ 18 w 435"/>
                <a:gd name="T31" fmla="*/ 127 h 233"/>
                <a:gd name="T32" fmla="*/ 30 w 435"/>
                <a:gd name="T33" fmla="*/ 132 h 233"/>
                <a:gd name="T34" fmla="*/ 53 w 435"/>
                <a:gd name="T35" fmla="*/ 132 h 233"/>
                <a:gd name="T36" fmla="*/ 103 w 435"/>
                <a:gd name="T37" fmla="*/ 125 h 233"/>
                <a:gd name="T38" fmla="*/ 132 w 435"/>
                <a:gd name="T39" fmla="*/ 125 h 233"/>
                <a:gd name="T40" fmla="*/ 156 w 435"/>
                <a:gd name="T41" fmla="*/ 131 h 233"/>
                <a:gd name="T42" fmla="*/ 209 w 435"/>
                <a:gd name="T43" fmla="*/ 145 h 233"/>
                <a:gd name="T44" fmla="*/ 262 w 435"/>
                <a:gd name="T45" fmla="*/ 167 h 233"/>
                <a:gd name="T46" fmla="*/ 308 w 435"/>
                <a:gd name="T47" fmla="*/ 192 h 233"/>
                <a:gd name="T48" fmla="*/ 326 w 435"/>
                <a:gd name="T49" fmla="*/ 207 h 233"/>
                <a:gd name="T50" fmla="*/ 352 w 435"/>
                <a:gd name="T51" fmla="*/ 228 h 233"/>
                <a:gd name="T52" fmla="*/ 368 w 435"/>
                <a:gd name="T53" fmla="*/ 233 h 233"/>
                <a:gd name="T54" fmla="*/ 387 w 435"/>
                <a:gd name="T55" fmla="*/ 228 h 233"/>
                <a:gd name="T56" fmla="*/ 399 w 435"/>
                <a:gd name="T57" fmla="*/ 223 h 233"/>
                <a:gd name="T58" fmla="*/ 418 w 435"/>
                <a:gd name="T59" fmla="*/ 210 h 233"/>
                <a:gd name="T60" fmla="*/ 432 w 435"/>
                <a:gd name="T61" fmla="*/ 194 h 233"/>
                <a:gd name="T62" fmla="*/ 435 w 435"/>
                <a:gd name="T63" fmla="*/ 175 h 233"/>
                <a:gd name="T64" fmla="*/ 422 w 435"/>
                <a:gd name="T65" fmla="*/ 153 h 233"/>
                <a:gd name="T66" fmla="*/ 418 w 435"/>
                <a:gd name="T67" fmla="*/ 149 h 233"/>
                <a:gd name="T68" fmla="*/ 400 w 435"/>
                <a:gd name="T69" fmla="*/ 138 h 233"/>
                <a:gd name="T70" fmla="*/ 369 w 435"/>
                <a:gd name="T71" fmla="*/ 131 h 233"/>
                <a:gd name="T72" fmla="*/ 309 w 435"/>
                <a:gd name="T73" fmla="*/ 124 h 233"/>
                <a:gd name="T74" fmla="*/ 292 w 435"/>
                <a:gd name="T75" fmla="*/ 120 h 233"/>
                <a:gd name="T76" fmla="*/ 244 w 435"/>
                <a:gd name="T77" fmla="*/ 106 h 233"/>
                <a:gd name="T78" fmla="*/ 178 w 435"/>
                <a:gd name="T79" fmla="*/ 83 h 233"/>
                <a:gd name="T80" fmla="*/ 160 w 435"/>
                <a:gd name="T81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233">
                  <a:moveTo>
                    <a:pt x="160" y="78"/>
                  </a:moveTo>
                  <a:lnTo>
                    <a:pt x="160" y="78"/>
                  </a:lnTo>
                  <a:lnTo>
                    <a:pt x="143" y="71"/>
                  </a:lnTo>
                  <a:lnTo>
                    <a:pt x="128" y="64"/>
                  </a:lnTo>
                  <a:lnTo>
                    <a:pt x="114" y="54"/>
                  </a:lnTo>
                  <a:lnTo>
                    <a:pt x="107" y="48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87" y="25"/>
                  </a:lnTo>
                  <a:lnTo>
                    <a:pt x="82" y="16"/>
                  </a:lnTo>
                  <a:lnTo>
                    <a:pt x="75" y="9"/>
                  </a:lnTo>
                  <a:lnTo>
                    <a:pt x="68" y="4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20" y="15"/>
                  </a:lnTo>
                  <a:lnTo>
                    <a:pt x="16" y="22"/>
                  </a:lnTo>
                  <a:lnTo>
                    <a:pt x="12" y="29"/>
                  </a:lnTo>
                  <a:lnTo>
                    <a:pt x="8" y="39"/>
                  </a:lnTo>
                  <a:lnTo>
                    <a:pt x="2" y="57"/>
                  </a:lnTo>
                  <a:lnTo>
                    <a:pt x="1" y="76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5" y="111"/>
                  </a:lnTo>
                  <a:lnTo>
                    <a:pt x="8" y="118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8" y="127"/>
                  </a:lnTo>
                  <a:lnTo>
                    <a:pt x="25" y="129"/>
                  </a:lnTo>
                  <a:lnTo>
                    <a:pt x="30" y="132"/>
                  </a:lnTo>
                  <a:lnTo>
                    <a:pt x="37" y="132"/>
                  </a:lnTo>
                  <a:lnTo>
                    <a:pt x="53" y="132"/>
                  </a:lnTo>
                  <a:lnTo>
                    <a:pt x="69" y="131"/>
                  </a:lnTo>
                  <a:lnTo>
                    <a:pt x="103" y="125"/>
                  </a:lnTo>
                  <a:lnTo>
                    <a:pt x="118" y="124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56" y="131"/>
                  </a:lnTo>
                  <a:lnTo>
                    <a:pt x="182" y="136"/>
                  </a:lnTo>
                  <a:lnTo>
                    <a:pt x="209" y="145"/>
                  </a:lnTo>
                  <a:lnTo>
                    <a:pt x="235" y="156"/>
                  </a:lnTo>
                  <a:lnTo>
                    <a:pt x="262" y="167"/>
                  </a:lnTo>
                  <a:lnTo>
                    <a:pt x="286" y="180"/>
                  </a:lnTo>
                  <a:lnTo>
                    <a:pt x="308" y="192"/>
                  </a:lnTo>
                  <a:lnTo>
                    <a:pt x="326" y="207"/>
                  </a:lnTo>
                  <a:lnTo>
                    <a:pt x="326" y="207"/>
                  </a:lnTo>
                  <a:lnTo>
                    <a:pt x="344" y="224"/>
                  </a:lnTo>
                  <a:lnTo>
                    <a:pt x="352" y="228"/>
                  </a:lnTo>
                  <a:lnTo>
                    <a:pt x="361" y="231"/>
                  </a:lnTo>
                  <a:lnTo>
                    <a:pt x="368" y="233"/>
                  </a:lnTo>
                  <a:lnTo>
                    <a:pt x="376" y="231"/>
                  </a:lnTo>
                  <a:lnTo>
                    <a:pt x="387" y="228"/>
                  </a:lnTo>
                  <a:lnTo>
                    <a:pt x="399" y="223"/>
                  </a:lnTo>
                  <a:lnTo>
                    <a:pt x="399" y="223"/>
                  </a:lnTo>
                  <a:lnTo>
                    <a:pt x="410" y="217"/>
                  </a:lnTo>
                  <a:lnTo>
                    <a:pt x="418" y="210"/>
                  </a:lnTo>
                  <a:lnTo>
                    <a:pt x="426" y="202"/>
                  </a:lnTo>
                  <a:lnTo>
                    <a:pt x="432" y="194"/>
                  </a:lnTo>
                  <a:lnTo>
                    <a:pt x="435" y="185"/>
                  </a:lnTo>
                  <a:lnTo>
                    <a:pt x="435" y="175"/>
                  </a:lnTo>
                  <a:lnTo>
                    <a:pt x="431" y="164"/>
                  </a:lnTo>
                  <a:lnTo>
                    <a:pt x="422" y="153"/>
                  </a:lnTo>
                  <a:lnTo>
                    <a:pt x="422" y="153"/>
                  </a:lnTo>
                  <a:lnTo>
                    <a:pt x="418" y="149"/>
                  </a:lnTo>
                  <a:lnTo>
                    <a:pt x="412" y="145"/>
                  </a:lnTo>
                  <a:lnTo>
                    <a:pt x="400" y="138"/>
                  </a:lnTo>
                  <a:lnTo>
                    <a:pt x="385" y="133"/>
                  </a:lnTo>
                  <a:lnTo>
                    <a:pt x="369" y="131"/>
                  </a:lnTo>
                  <a:lnTo>
                    <a:pt x="337" y="127"/>
                  </a:lnTo>
                  <a:lnTo>
                    <a:pt x="309" y="124"/>
                  </a:lnTo>
                  <a:lnTo>
                    <a:pt x="309" y="124"/>
                  </a:lnTo>
                  <a:lnTo>
                    <a:pt x="292" y="120"/>
                  </a:lnTo>
                  <a:lnTo>
                    <a:pt x="276" y="115"/>
                  </a:lnTo>
                  <a:lnTo>
                    <a:pt x="244" y="106"/>
                  </a:lnTo>
                  <a:lnTo>
                    <a:pt x="178" y="83"/>
                  </a:lnTo>
                  <a:lnTo>
                    <a:pt x="178" y="83"/>
                  </a:lnTo>
                  <a:lnTo>
                    <a:pt x="160" y="78"/>
                  </a:lnTo>
                  <a:lnTo>
                    <a:pt x="16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2574167" y="2734328"/>
            <a:ext cx="302507" cy="433321"/>
            <a:chOff x="-1120775" y="2295526"/>
            <a:chExt cx="646113" cy="925513"/>
          </a:xfrm>
          <a:solidFill>
            <a:schemeClr val="bg1"/>
          </a:solidFill>
        </p:grpSpPr>
        <p:sp>
          <p:nvSpPr>
            <p:cNvPr id="162" name="Freeform 52"/>
            <p:cNvSpPr/>
            <p:nvPr/>
          </p:nvSpPr>
          <p:spPr bwMode="auto">
            <a:xfrm>
              <a:off x="-1120775" y="2525713"/>
              <a:ext cx="84138" cy="419100"/>
            </a:xfrm>
            <a:custGeom>
              <a:avLst/>
              <a:gdLst>
                <a:gd name="T0" fmla="*/ 0 w 106"/>
                <a:gd name="T1" fmla="*/ 507 h 529"/>
                <a:gd name="T2" fmla="*/ 0 w 106"/>
                <a:gd name="T3" fmla="*/ 507 h 529"/>
                <a:gd name="T4" fmla="*/ 0 w 106"/>
                <a:gd name="T5" fmla="*/ 517 h 529"/>
                <a:gd name="T6" fmla="*/ 5 w 106"/>
                <a:gd name="T7" fmla="*/ 522 h 529"/>
                <a:gd name="T8" fmla="*/ 9 w 106"/>
                <a:gd name="T9" fmla="*/ 527 h 529"/>
                <a:gd name="T10" fmla="*/ 14 w 106"/>
                <a:gd name="T11" fmla="*/ 529 h 529"/>
                <a:gd name="T12" fmla="*/ 23 w 106"/>
                <a:gd name="T13" fmla="*/ 529 h 529"/>
                <a:gd name="T14" fmla="*/ 31 w 106"/>
                <a:gd name="T15" fmla="*/ 529 h 529"/>
                <a:gd name="T16" fmla="*/ 52 w 106"/>
                <a:gd name="T17" fmla="*/ 529 h 529"/>
                <a:gd name="T18" fmla="*/ 52 w 106"/>
                <a:gd name="T19" fmla="*/ 529 h 529"/>
                <a:gd name="T20" fmla="*/ 52 w 106"/>
                <a:gd name="T21" fmla="*/ 529 h 529"/>
                <a:gd name="T22" fmla="*/ 62 w 106"/>
                <a:gd name="T23" fmla="*/ 528 h 529"/>
                <a:gd name="T24" fmla="*/ 73 w 106"/>
                <a:gd name="T25" fmla="*/ 525 h 529"/>
                <a:gd name="T26" fmla="*/ 81 w 106"/>
                <a:gd name="T27" fmla="*/ 520 h 529"/>
                <a:gd name="T28" fmla="*/ 90 w 106"/>
                <a:gd name="T29" fmla="*/ 513 h 529"/>
                <a:gd name="T30" fmla="*/ 97 w 106"/>
                <a:gd name="T31" fmla="*/ 504 h 529"/>
                <a:gd name="T32" fmla="*/ 102 w 106"/>
                <a:gd name="T33" fmla="*/ 494 h 529"/>
                <a:gd name="T34" fmla="*/ 105 w 106"/>
                <a:gd name="T35" fmla="*/ 483 h 529"/>
                <a:gd name="T36" fmla="*/ 106 w 106"/>
                <a:gd name="T37" fmla="*/ 474 h 529"/>
                <a:gd name="T38" fmla="*/ 105 w 106"/>
                <a:gd name="T39" fmla="*/ 53 h 529"/>
                <a:gd name="T40" fmla="*/ 105 w 106"/>
                <a:gd name="T41" fmla="*/ 53 h 529"/>
                <a:gd name="T42" fmla="*/ 104 w 106"/>
                <a:gd name="T43" fmla="*/ 42 h 529"/>
                <a:gd name="T44" fmla="*/ 101 w 106"/>
                <a:gd name="T45" fmla="*/ 32 h 529"/>
                <a:gd name="T46" fmla="*/ 97 w 106"/>
                <a:gd name="T47" fmla="*/ 23 h 529"/>
                <a:gd name="T48" fmla="*/ 90 w 106"/>
                <a:gd name="T49" fmla="*/ 16 h 529"/>
                <a:gd name="T50" fmla="*/ 83 w 106"/>
                <a:gd name="T51" fmla="*/ 9 h 529"/>
                <a:gd name="T52" fmla="*/ 73 w 106"/>
                <a:gd name="T53" fmla="*/ 5 h 529"/>
                <a:gd name="T54" fmla="*/ 63 w 106"/>
                <a:gd name="T55" fmla="*/ 2 h 529"/>
                <a:gd name="T56" fmla="*/ 52 w 106"/>
                <a:gd name="T57" fmla="*/ 0 h 529"/>
                <a:gd name="T58" fmla="*/ 52 w 106"/>
                <a:gd name="T59" fmla="*/ 0 h 529"/>
                <a:gd name="T60" fmla="*/ 52 w 106"/>
                <a:gd name="T61" fmla="*/ 0 h 529"/>
                <a:gd name="T62" fmla="*/ 42 w 106"/>
                <a:gd name="T63" fmla="*/ 2 h 529"/>
                <a:gd name="T64" fmla="*/ 33 w 106"/>
                <a:gd name="T65" fmla="*/ 5 h 529"/>
                <a:gd name="T66" fmla="*/ 23 w 106"/>
                <a:gd name="T67" fmla="*/ 9 h 529"/>
                <a:gd name="T68" fmla="*/ 16 w 106"/>
                <a:gd name="T69" fmla="*/ 16 h 529"/>
                <a:gd name="T70" fmla="*/ 9 w 106"/>
                <a:gd name="T71" fmla="*/ 23 h 529"/>
                <a:gd name="T72" fmla="*/ 5 w 106"/>
                <a:gd name="T73" fmla="*/ 32 h 529"/>
                <a:gd name="T74" fmla="*/ 0 w 106"/>
                <a:gd name="T75" fmla="*/ 42 h 529"/>
                <a:gd name="T76" fmla="*/ 0 w 106"/>
                <a:gd name="T77" fmla="*/ 52 h 529"/>
                <a:gd name="T78" fmla="*/ 0 w 106"/>
                <a:gd name="T79" fmla="*/ 50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529">
                  <a:moveTo>
                    <a:pt x="0" y="507"/>
                  </a:moveTo>
                  <a:lnTo>
                    <a:pt x="0" y="507"/>
                  </a:lnTo>
                  <a:lnTo>
                    <a:pt x="0" y="517"/>
                  </a:lnTo>
                  <a:lnTo>
                    <a:pt x="5" y="522"/>
                  </a:lnTo>
                  <a:lnTo>
                    <a:pt x="9" y="527"/>
                  </a:lnTo>
                  <a:lnTo>
                    <a:pt x="14" y="529"/>
                  </a:lnTo>
                  <a:lnTo>
                    <a:pt x="23" y="529"/>
                  </a:lnTo>
                  <a:lnTo>
                    <a:pt x="31" y="529"/>
                  </a:lnTo>
                  <a:lnTo>
                    <a:pt x="52" y="529"/>
                  </a:lnTo>
                  <a:lnTo>
                    <a:pt x="52" y="529"/>
                  </a:lnTo>
                  <a:lnTo>
                    <a:pt x="52" y="529"/>
                  </a:lnTo>
                  <a:lnTo>
                    <a:pt x="62" y="528"/>
                  </a:lnTo>
                  <a:lnTo>
                    <a:pt x="73" y="525"/>
                  </a:lnTo>
                  <a:lnTo>
                    <a:pt x="81" y="520"/>
                  </a:lnTo>
                  <a:lnTo>
                    <a:pt x="90" y="513"/>
                  </a:lnTo>
                  <a:lnTo>
                    <a:pt x="97" y="504"/>
                  </a:lnTo>
                  <a:lnTo>
                    <a:pt x="102" y="494"/>
                  </a:lnTo>
                  <a:lnTo>
                    <a:pt x="105" y="483"/>
                  </a:lnTo>
                  <a:lnTo>
                    <a:pt x="106" y="474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4" y="42"/>
                  </a:lnTo>
                  <a:lnTo>
                    <a:pt x="101" y="32"/>
                  </a:lnTo>
                  <a:lnTo>
                    <a:pt x="97" y="23"/>
                  </a:lnTo>
                  <a:lnTo>
                    <a:pt x="90" y="16"/>
                  </a:lnTo>
                  <a:lnTo>
                    <a:pt x="83" y="9"/>
                  </a:lnTo>
                  <a:lnTo>
                    <a:pt x="73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3" y="5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-1009650" y="2355851"/>
              <a:ext cx="96838" cy="477838"/>
            </a:xfrm>
            <a:custGeom>
              <a:avLst/>
              <a:gdLst>
                <a:gd name="T0" fmla="*/ 0 w 121"/>
                <a:gd name="T1" fmla="*/ 541 h 601"/>
                <a:gd name="T2" fmla="*/ 0 w 121"/>
                <a:gd name="T3" fmla="*/ 541 h 601"/>
                <a:gd name="T4" fmla="*/ 1 w 121"/>
                <a:gd name="T5" fmla="*/ 554 h 601"/>
                <a:gd name="T6" fmla="*/ 6 w 121"/>
                <a:gd name="T7" fmla="*/ 565 h 601"/>
                <a:gd name="T8" fmla="*/ 11 w 121"/>
                <a:gd name="T9" fmla="*/ 575 h 601"/>
                <a:gd name="T10" fmla="*/ 18 w 121"/>
                <a:gd name="T11" fmla="*/ 583 h 601"/>
                <a:gd name="T12" fmla="*/ 26 w 121"/>
                <a:gd name="T13" fmla="*/ 592 h 601"/>
                <a:gd name="T14" fmla="*/ 36 w 121"/>
                <a:gd name="T15" fmla="*/ 597 h 601"/>
                <a:gd name="T16" fmla="*/ 47 w 121"/>
                <a:gd name="T17" fmla="*/ 600 h 601"/>
                <a:gd name="T18" fmla="*/ 60 w 121"/>
                <a:gd name="T19" fmla="*/ 601 h 601"/>
                <a:gd name="T20" fmla="*/ 60 w 121"/>
                <a:gd name="T21" fmla="*/ 601 h 601"/>
                <a:gd name="T22" fmla="*/ 60 w 121"/>
                <a:gd name="T23" fmla="*/ 601 h 601"/>
                <a:gd name="T24" fmla="*/ 72 w 121"/>
                <a:gd name="T25" fmla="*/ 600 h 601"/>
                <a:gd name="T26" fmla="*/ 84 w 121"/>
                <a:gd name="T27" fmla="*/ 597 h 601"/>
                <a:gd name="T28" fmla="*/ 93 w 121"/>
                <a:gd name="T29" fmla="*/ 592 h 601"/>
                <a:gd name="T30" fmla="*/ 103 w 121"/>
                <a:gd name="T31" fmla="*/ 583 h 601"/>
                <a:gd name="T32" fmla="*/ 110 w 121"/>
                <a:gd name="T33" fmla="*/ 575 h 601"/>
                <a:gd name="T34" fmla="*/ 116 w 121"/>
                <a:gd name="T35" fmla="*/ 565 h 601"/>
                <a:gd name="T36" fmla="*/ 119 w 121"/>
                <a:gd name="T37" fmla="*/ 554 h 601"/>
                <a:gd name="T38" fmla="*/ 120 w 121"/>
                <a:gd name="T39" fmla="*/ 541 h 601"/>
                <a:gd name="T40" fmla="*/ 121 w 121"/>
                <a:gd name="T41" fmla="*/ 60 h 601"/>
                <a:gd name="T42" fmla="*/ 121 w 121"/>
                <a:gd name="T43" fmla="*/ 60 h 601"/>
                <a:gd name="T44" fmla="*/ 120 w 121"/>
                <a:gd name="T45" fmla="*/ 47 h 601"/>
                <a:gd name="T46" fmla="*/ 116 w 121"/>
                <a:gd name="T47" fmla="*/ 36 h 601"/>
                <a:gd name="T48" fmla="*/ 112 w 121"/>
                <a:gd name="T49" fmla="*/ 26 h 601"/>
                <a:gd name="T50" fmla="*/ 103 w 121"/>
                <a:gd name="T51" fmla="*/ 18 h 601"/>
                <a:gd name="T52" fmla="*/ 95 w 121"/>
                <a:gd name="T53" fmla="*/ 10 h 601"/>
                <a:gd name="T54" fmla="*/ 85 w 121"/>
                <a:gd name="T55" fmla="*/ 4 h 601"/>
                <a:gd name="T56" fmla="*/ 74 w 121"/>
                <a:gd name="T57" fmla="*/ 1 h 601"/>
                <a:gd name="T58" fmla="*/ 61 w 121"/>
                <a:gd name="T59" fmla="*/ 0 h 601"/>
                <a:gd name="T60" fmla="*/ 61 w 121"/>
                <a:gd name="T61" fmla="*/ 0 h 601"/>
                <a:gd name="T62" fmla="*/ 61 w 121"/>
                <a:gd name="T63" fmla="*/ 0 h 601"/>
                <a:gd name="T64" fmla="*/ 49 w 121"/>
                <a:gd name="T65" fmla="*/ 1 h 601"/>
                <a:gd name="T66" fmla="*/ 38 w 121"/>
                <a:gd name="T67" fmla="*/ 4 h 601"/>
                <a:gd name="T68" fmla="*/ 28 w 121"/>
                <a:gd name="T69" fmla="*/ 10 h 601"/>
                <a:gd name="T70" fmla="*/ 19 w 121"/>
                <a:gd name="T71" fmla="*/ 18 h 601"/>
                <a:gd name="T72" fmla="*/ 11 w 121"/>
                <a:gd name="T73" fmla="*/ 26 h 601"/>
                <a:gd name="T74" fmla="*/ 6 w 121"/>
                <a:gd name="T75" fmla="*/ 36 h 601"/>
                <a:gd name="T76" fmla="*/ 3 w 121"/>
                <a:gd name="T77" fmla="*/ 47 h 601"/>
                <a:gd name="T78" fmla="*/ 1 w 121"/>
                <a:gd name="T79" fmla="*/ 60 h 601"/>
                <a:gd name="T80" fmla="*/ 0 w 121"/>
                <a:gd name="T81" fmla="*/ 54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601">
                  <a:moveTo>
                    <a:pt x="0" y="541"/>
                  </a:moveTo>
                  <a:lnTo>
                    <a:pt x="0" y="541"/>
                  </a:lnTo>
                  <a:lnTo>
                    <a:pt x="1" y="554"/>
                  </a:lnTo>
                  <a:lnTo>
                    <a:pt x="6" y="565"/>
                  </a:lnTo>
                  <a:lnTo>
                    <a:pt x="11" y="575"/>
                  </a:lnTo>
                  <a:lnTo>
                    <a:pt x="18" y="583"/>
                  </a:lnTo>
                  <a:lnTo>
                    <a:pt x="26" y="592"/>
                  </a:lnTo>
                  <a:lnTo>
                    <a:pt x="36" y="597"/>
                  </a:lnTo>
                  <a:lnTo>
                    <a:pt x="47" y="600"/>
                  </a:lnTo>
                  <a:lnTo>
                    <a:pt x="60" y="601"/>
                  </a:lnTo>
                  <a:lnTo>
                    <a:pt x="60" y="601"/>
                  </a:lnTo>
                  <a:lnTo>
                    <a:pt x="60" y="601"/>
                  </a:lnTo>
                  <a:lnTo>
                    <a:pt x="72" y="600"/>
                  </a:lnTo>
                  <a:lnTo>
                    <a:pt x="84" y="597"/>
                  </a:lnTo>
                  <a:lnTo>
                    <a:pt x="93" y="592"/>
                  </a:lnTo>
                  <a:lnTo>
                    <a:pt x="103" y="583"/>
                  </a:lnTo>
                  <a:lnTo>
                    <a:pt x="110" y="575"/>
                  </a:lnTo>
                  <a:lnTo>
                    <a:pt x="116" y="565"/>
                  </a:lnTo>
                  <a:lnTo>
                    <a:pt x="119" y="554"/>
                  </a:lnTo>
                  <a:lnTo>
                    <a:pt x="120" y="541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0" y="47"/>
                  </a:lnTo>
                  <a:lnTo>
                    <a:pt x="116" y="36"/>
                  </a:lnTo>
                  <a:lnTo>
                    <a:pt x="112" y="26"/>
                  </a:lnTo>
                  <a:lnTo>
                    <a:pt x="103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9" y="18"/>
                  </a:lnTo>
                  <a:lnTo>
                    <a:pt x="11" y="26"/>
                  </a:lnTo>
                  <a:lnTo>
                    <a:pt x="6" y="36"/>
                  </a:lnTo>
                  <a:lnTo>
                    <a:pt x="3" y="47"/>
                  </a:lnTo>
                  <a:lnTo>
                    <a:pt x="1" y="60"/>
                  </a:lnTo>
                  <a:lnTo>
                    <a:pt x="0" y="5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-887412" y="2295526"/>
              <a:ext cx="98425" cy="476250"/>
            </a:xfrm>
            <a:custGeom>
              <a:avLst/>
              <a:gdLst>
                <a:gd name="T0" fmla="*/ 0 w 124"/>
                <a:gd name="T1" fmla="*/ 542 h 602"/>
                <a:gd name="T2" fmla="*/ 0 w 124"/>
                <a:gd name="T3" fmla="*/ 542 h 602"/>
                <a:gd name="T4" fmla="*/ 0 w 124"/>
                <a:gd name="T5" fmla="*/ 553 h 602"/>
                <a:gd name="T6" fmla="*/ 4 w 124"/>
                <a:gd name="T7" fmla="*/ 564 h 602"/>
                <a:gd name="T8" fmla="*/ 10 w 124"/>
                <a:gd name="T9" fmla="*/ 575 h 602"/>
                <a:gd name="T10" fmla="*/ 18 w 124"/>
                <a:gd name="T11" fmla="*/ 583 h 602"/>
                <a:gd name="T12" fmla="*/ 26 w 124"/>
                <a:gd name="T13" fmla="*/ 590 h 602"/>
                <a:gd name="T14" fmla="*/ 37 w 124"/>
                <a:gd name="T15" fmla="*/ 596 h 602"/>
                <a:gd name="T16" fmla="*/ 49 w 124"/>
                <a:gd name="T17" fmla="*/ 600 h 602"/>
                <a:gd name="T18" fmla="*/ 61 w 124"/>
                <a:gd name="T19" fmla="*/ 602 h 602"/>
                <a:gd name="T20" fmla="*/ 61 w 124"/>
                <a:gd name="T21" fmla="*/ 602 h 602"/>
                <a:gd name="T22" fmla="*/ 61 w 124"/>
                <a:gd name="T23" fmla="*/ 602 h 602"/>
                <a:gd name="T24" fmla="*/ 74 w 124"/>
                <a:gd name="T25" fmla="*/ 600 h 602"/>
                <a:gd name="T26" fmla="*/ 85 w 124"/>
                <a:gd name="T27" fmla="*/ 596 h 602"/>
                <a:gd name="T28" fmla="*/ 96 w 124"/>
                <a:gd name="T29" fmla="*/ 590 h 602"/>
                <a:gd name="T30" fmla="*/ 106 w 124"/>
                <a:gd name="T31" fmla="*/ 583 h 602"/>
                <a:gd name="T32" fmla="*/ 113 w 124"/>
                <a:gd name="T33" fmla="*/ 575 h 602"/>
                <a:gd name="T34" fmla="*/ 118 w 124"/>
                <a:gd name="T35" fmla="*/ 564 h 602"/>
                <a:gd name="T36" fmla="*/ 123 w 124"/>
                <a:gd name="T37" fmla="*/ 553 h 602"/>
                <a:gd name="T38" fmla="*/ 124 w 124"/>
                <a:gd name="T39" fmla="*/ 542 h 602"/>
                <a:gd name="T40" fmla="*/ 124 w 124"/>
                <a:gd name="T41" fmla="*/ 60 h 602"/>
                <a:gd name="T42" fmla="*/ 124 w 124"/>
                <a:gd name="T43" fmla="*/ 60 h 602"/>
                <a:gd name="T44" fmla="*/ 123 w 124"/>
                <a:gd name="T45" fmla="*/ 48 h 602"/>
                <a:gd name="T46" fmla="*/ 120 w 124"/>
                <a:gd name="T47" fmla="*/ 36 h 602"/>
                <a:gd name="T48" fmla="*/ 114 w 124"/>
                <a:gd name="T49" fmla="*/ 27 h 602"/>
                <a:gd name="T50" fmla="*/ 106 w 124"/>
                <a:gd name="T51" fmla="*/ 17 h 602"/>
                <a:gd name="T52" fmla="*/ 97 w 124"/>
                <a:gd name="T53" fmla="*/ 10 h 602"/>
                <a:gd name="T54" fmla="*/ 86 w 124"/>
                <a:gd name="T55" fmla="*/ 4 h 602"/>
                <a:gd name="T56" fmla="*/ 75 w 124"/>
                <a:gd name="T57" fmla="*/ 0 h 602"/>
                <a:gd name="T58" fmla="*/ 63 w 124"/>
                <a:gd name="T59" fmla="*/ 0 h 602"/>
                <a:gd name="T60" fmla="*/ 63 w 124"/>
                <a:gd name="T61" fmla="*/ 0 h 602"/>
                <a:gd name="T62" fmla="*/ 63 w 124"/>
                <a:gd name="T63" fmla="*/ 0 h 602"/>
                <a:gd name="T64" fmla="*/ 50 w 124"/>
                <a:gd name="T65" fmla="*/ 0 h 602"/>
                <a:gd name="T66" fmla="*/ 37 w 124"/>
                <a:gd name="T67" fmla="*/ 4 h 602"/>
                <a:gd name="T68" fmla="*/ 28 w 124"/>
                <a:gd name="T69" fmla="*/ 10 h 602"/>
                <a:gd name="T70" fmla="*/ 18 w 124"/>
                <a:gd name="T71" fmla="*/ 17 h 602"/>
                <a:gd name="T72" fmla="*/ 11 w 124"/>
                <a:gd name="T73" fmla="*/ 25 h 602"/>
                <a:gd name="T74" fmla="*/ 5 w 124"/>
                <a:gd name="T75" fmla="*/ 36 h 602"/>
                <a:gd name="T76" fmla="*/ 1 w 124"/>
                <a:gd name="T77" fmla="*/ 48 h 602"/>
                <a:gd name="T78" fmla="*/ 0 w 124"/>
                <a:gd name="T79" fmla="*/ 59 h 602"/>
                <a:gd name="T80" fmla="*/ 0 w 124"/>
                <a:gd name="T81" fmla="*/ 54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602">
                  <a:moveTo>
                    <a:pt x="0" y="542"/>
                  </a:moveTo>
                  <a:lnTo>
                    <a:pt x="0" y="542"/>
                  </a:lnTo>
                  <a:lnTo>
                    <a:pt x="0" y="553"/>
                  </a:lnTo>
                  <a:lnTo>
                    <a:pt x="4" y="564"/>
                  </a:lnTo>
                  <a:lnTo>
                    <a:pt x="10" y="575"/>
                  </a:lnTo>
                  <a:lnTo>
                    <a:pt x="18" y="583"/>
                  </a:lnTo>
                  <a:lnTo>
                    <a:pt x="26" y="590"/>
                  </a:lnTo>
                  <a:lnTo>
                    <a:pt x="37" y="596"/>
                  </a:lnTo>
                  <a:lnTo>
                    <a:pt x="49" y="600"/>
                  </a:lnTo>
                  <a:lnTo>
                    <a:pt x="61" y="602"/>
                  </a:lnTo>
                  <a:lnTo>
                    <a:pt x="61" y="602"/>
                  </a:lnTo>
                  <a:lnTo>
                    <a:pt x="61" y="602"/>
                  </a:lnTo>
                  <a:lnTo>
                    <a:pt x="74" y="600"/>
                  </a:lnTo>
                  <a:lnTo>
                    <a:pt x="85" y="596"/>
                  </a:lnTo>
                  <a:lnTo>
                    <a:pt x="96" y="590"/>
                  </a:lnTo>
                  <a:lnTo>
                    <a:pt x="106" y="583"/>
                  </a:lnTo>
                  <a:lnTo>
                    <a:pt x="113" y="575"/>
                  </a:lnTo>
                  <a:lnTo>
                    <a:pt x="118" y="564"/>
                  </a:lnTo>
                  <a:lnTo>
                    <a:pt x="123" y="553"/>
                  </a:lnTo>
                  <a:lnTo>
                    <a:pt x="124" y="54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3" y="48"/>
                  </a:lnTo>
                  <a:lnTo>
                    <a:pt x="120" y="36"/>
                  </a:lnTo>
                  <a:lnTo>
                    <a:pt x="114" y="27"/>
                  </a:lnTo>
                  <a:lnTo>
                    <a:pt x="106" y="17"/>
                  </a:lnTo>
                  <a:lnTo>
                    <a:pt x="97" y="10"/>
                  </a:lnTo>
                  <a:lnTo>
                    <a:pt x="86" y="4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7"/>
                  </a:lnTo>
                  <a:lnTo>
                    <a:pt x="11" y="25"/>
                  </a:lnTo>
                  <a:lnTo>
                    <a:pt x="5" y="36"/>
                  </a:lnTo>
                  <a:lnTo>
                    <a:pt x="1" y="48"/>
                  </a:lnTo>
                  <a:lnTo>
                    <a:pt x="0" y="59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-758825" y="2359026"/>
              <a:ext cx="96838" cy="477838"/>
            </a:xfrm>
            <a:custGeom>
              <a:avLst/>
              <a:gdLst>
                <a:gd name="T0" fmla="*/ 0 w 121"/>
                <a:gd name="T1" fmla="*/ 542 h 602"/>
                <a:gd name="T2" fmla="*/ 0 w 121"/>
                <a:gd name="T3" fmla="*/ 542 h 602"/>
                <a:gd name="T4" fmla="*/ 1 w 121"/>
                <a:gd name="T5" fmla="*/ 553 h 602"/>
                <a:gd name="T6" fmla="*/ 4 w 121"/>
                <a:gd name="T7" fmla="*/ 564 h 602"/>
                <a:gd name="T8" fmla="*/ 9 w 121"/>
                <a:gd name="T9" fmla="*/ 575 h 602"/>
                <a:gd name="T10" fmla="*/ 16 w 121"/>
                <a:gd name="T11" fmla="*/ 583 h 602"/>
                <a:gd name="T12" fmla="*/ 26 w 121"/>
                <a:gd name="T13" fmla="*/ 590 h 602"/>
                <a:gd name="T14" fmla="*/ 36 w 121"/>
                <a:gd name="T15" fmla="*/ 596 h 602"/>
                <a:gd name="T16" fmla="*/ 47 w 121"/>
                <a:gd name="T17" fmla="*/ 600 h 602"/>
                <a:gd name="T18" fmla="*/ 60 w 121"/>
                <a:gd name="T19" fmla="*/ 602 h 602"/>
                <a:gd name="T20" fmla="*/ 60 w 121"/>
                <a:gd name="T21" fmla="*/ 602 h 602"/>
                <a:gd name="T22" fmla="*/ 60 w 121"/>
                <a:gd name="T23" fmla="*/ 602 h 602"/>
                <a:gd name="T24" fmla="*/ 71 w 121"/>
                <a:gd name="T25" fmla="*/ 600 h 602"/>
                <a:gd name="T26" fmla="*/ 83 w 121"/>
                <a:gd name="T27" fmla="*/ 596 h 602"/>
                <a:gd name="T28" fmla="*/ 93 w 121"/>
                <a:gd name="T29" fmla="*/ 592 h 602"/>
                <a:gd name="T30" fmla="*/ 101 w 121"/>
                <a:gd name="T31" fmla="*/ 583 h 602"/>
                <a:gd name="T32" fmla="*/ 110 w 121"/>
                <a:gd name="T33" fmla="*/ 575 h 602"/>
                <a:gd name="T34" fmla="*/ 115 w 121"/>
                <a:gd name="T35" fmla="*/ 565 h 602"/>
                <a:gd name="T36" fmla="*/ 118 w 121"/>
                <a:gd name="T37" fmla="*/ 554 h 602"/>
                <a:gd name="T38" fmla="*/ 120 w 121"/>
                <a:gd name="T39" fmla="*/ 542 h 602"/>
                <a:gd name="T40" fmla="*/ 121 w 121"/>
                <a:gd name="T41" fmla="*/ 60 h 602"/>
                <a:gd name="T42" fmla="*/ 121 w 121"/>
                <a:gd name="T43" fmla="*/ 60 h 602"/>
                <a:gd name="T44" fmla="*/ 120 w 121"/>
                <a:gd name="T45" fmla="*/ 47 h 602"/>
                <a:gd name="T46" fmla="*/ 115 w 121"/>
                <a:gd name="T47" fmla="*/ 36 h 602"/>
                <a:gd name="T48" fmla="*/ 110 w 121"/>
                <a:gd name="T49" fmla="*/ 27 h 602"/>
                <a:gd name="T50" fmla="*/ 103 w 121"/>
                <a:gd name="T51" fmla="*/ 18 h 602"/>
                <a:gd name="T52" fmla="*/ 95 w 121"/>
                <a:gd name="T53" fmla="*/ 10 h 602"/>
                <a:gd name="T54" fmla="*/ 83 w 121"/>
                <a:gd name="T55" fmla="*/ 4 h 602"/>
                <a:gd name="T56" fmla="*/ 72 w 121"/>
                <a:gd name="T57" fmla="*/ 1 h 602"/>
                <a:gd name="T58" fmla="*/ 61 w 121"/>
                <a:gd name="T59" fmla="*/ 0 h 602"/>
                <a:gd name="T60" fmla="*/ 61 w 121"/>
                <a:gd name="T61" fmla="*/ 0 h 602"/>
                <a:gd name="T62" fmla="*/ 61 w 121"/>
                <a:gd name="T63" fmla="*/ 0 h 602"/>
                <a:gd name="T64" fmla="*/ 48 w 121"/>
                <a:gd name="T65" fmla="*/ 1 h 602"/>
                <a:gd name="T66" fmla="*/ 37 w 121"/>
                <a:gd name="T67" fmla="*/ 4 h 602"/>
                <a:gd name="T68" fmla="*/ 28 w 121"/>
                <a:gd name="T69" fmla="*/ 10 h 602"/>
                <a:gd name="T70" fmla="*/ 18 w 121"/>
                <a:gd name="T71" fmla="*/ 17 h 602"/>
                <a:gd name="T72" fmla="*/ 11 w 121"/>
                <a:gd name="T73" fmla="*/ 27 h 602"/>
                <a:gd name="T74" fmla="*/ 5 w 121"/>
                <a:gd name="T75" fmla="*/ 36 h 602"/>
                <a:gd name="T76" fmla="*/ 2 w 121"/>
                <a:gd name="T77" fmla="*/ 47 h 602"/>
                <a:gd name="T78" fmla="*/ 1 w 121"/>
                <a:gd name="T79" fmla="*/ 60 h 602"/>
                <a:gd name="T80" fmla="*/ 0 w 121"/>
                <a:gd name="T81" fmla="*/ 54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602">
                  <a:moveTo>
                    <a:pt x="0" y="542"/>
                  </a:moveTo>
                  <a:lnTo>
                    <a:pt x="0" y="542"/>
                  </a:lnTo>
                  <a:lnTo>
                    <a:pt x="1" y="553"/>
                  </a:lnTo>
                  <a:lnTo>
                    <a:pt x="4" y="564"/>
                  </a:lnTo>
                  <a:lnTo>
                    <a:pt x="9" y="575"/>
                  </a:lnTo>
                  <a:lnTo>
                    <a:pt x="16" y="583"/>
                  </a:lnTo>
                  <a:lnTo>
                    <a:pt x="26" y="590"/>
                  </a:lnTo>
                  <a:lnTo>
                    <a:pt x="36" y="596"/>
                  </a:lnTo>
                  <a:lnTo>
                    <a:pt x="47" y="600"/>
                  </a:lnTo>
                  <a:lnTo>
                    <a:pt x="60" y="602"/>
                  </a:lnTo>
                  <a:lnTo>
                    <a:pt x="60" y="602"/>
                  </a:lnTo>
                  <a:lnTo>
                    <a:pt x="60" y="602"/>
                  </a:lnTo>
                  <a:lnTo>
                    <a:pt x="71" y="600"/>
                  </a:lnTo>
                  <a:lnTo>
                    <a:pt x="83" y="596"/>
                  </a:lnTo>
                  <a:lnTo>
                    <a:pt x="93" y="592"/>
                  </a:lnTo>
                  <a:lnTo>
                    <a:pt x="101" y="583"/>
                  </a:lnTo>
                  <a:lnTo>
                    <a:pt x="110" y="575"/>
                  </a:lnTo>
                  <a:lnTo>
                    <a:pt x="115" y="565"/>
                  </a:lnTo>
                  <a:lnTo>
                    <a:pt x="118" y="554"/>
                  </a:lnTo>
                  <a:lnTo>
                    <a:pt x="120" y="542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0" y="47"/>
                  </a:lnTo>
                  <a:lnTo>
                    <a:pt x="115" y="36"/>
                  </a:lnTo>
                  <a:lnTo>
                    <a:pt x="110" y="27"/>
                  </a:lnTo>
                  <a:lnTo>
                    <a:pt x="103" y="18"/>
                  </a:lnTo>
                  <a:lnTo>
                    <a:pt x="95" y="10"/>
                  </a:lnTo>
                  <a:lnTo>
                    <a:pt x="83" y="4"/>
                  </a:lnTo>
                  <a:lnTo>
                    <a:pt x="72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7"/>
                  </a:lnTo>
                  <a:lnTo>
                    <a:pt x="11" y="27"/>
                  </a:lnTo>
                  <a:lnTo>
                    <a:pt x="5" y="36"/>
                  </a:lnTo>
                  <a:lnTo>
                    <a:pt x="2" y="47"/>
                  </a:lnTo>
                  <a:lnTo>
                    <a:pt x="1" y="60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-682625" y="2687638"/>
              <a:ext cx="207963" cy="390525"/>
            </a:xfrm>
            <a:custGeom>
              <a:avLst/>
              <a:gdLst>
                <a:gd name="T0" fmla="*/ 4 w 262"/>
                <a:gd name="T1" fmla="*/ 392 h 493"/>
                <a:gd name="T2" fmla="*/ 4 w 262"/>
                <a:gd name="T3" fmla="*/ 392 h 493"/>
                <a:gd name="T4" fmla="*/ 0 w 262"/>
                <a:gd name="T5" fmla="*/ 404 h 493"/>
                <a:gd name="T6" fmla="*/ 0 w 262"/>
                <a:gd name="T7" fmla="*/ 416 h 493"/>
                <a:gd name="T8" fmla="*/ 1 w 262"/>
                <a:gd name="T9" fmla="*/ 427 h 493"/>
                <a:gd name="T10" fmla="*/ 4 w 262"/>
                <a:gd name="T11" fmla="*/ 438 h 493"/>
                <a:gd name="T12" fmla="*/ 9 w 262"/>
                <a:gd name="T13" fmla="*/ 448 h 493"/>
                <a:gd name="T14" fmla="*/ 16 w 262"/>
                <a:gd name="T15" fmla="*/ 457 h 493"/>
                <a:gd name="T16" fmla="*/ 26 w 262"/>
                <a:gd name="T17" fmla="*/ 465 h 493"/>
                <a:gd name="T18" fmla="*/ 37 w 262"/>
                <a:gd name="T19" fmla="*/ 471 h 493"/>
                <a:gd name="T20" fmla="*/ 37 w 262"/>
                <a:gd name="T21" fmla="*/ 471 h 493"/>
                <a:gd name="T22" fmla="*/ 37 w 262"/>
                <a:gd name="T23" fmla="*/ 471 h 493"/>
                <a:gd name="T24" fmla="*/ 47 w 262"/>
                <a:gd name="T25" fmla="*/ 475 h 493"/>
                <a:gd name="T26" fmla="*/ 57 w 262"/>
                <a:gd name="T27" fmla="*/ 482 h 493"/>
                <a:gd name="T28" fmla="*/ 72 w 262"/>
                <a:gd name="T29" fmla="*/ 490 h 493"/>
                <a:gd name="T30" fmla="*/ 78 w 262"/>
                <a:gd name="T31" fmla="*/ 493 h 493"/>
                <a:gd name="T32" fmla="*/ 80 w 262"/>
                <a:gd name="T33" fmla="*/ 493 h 493"/>
                <a:gd name="T34" fmla="*/ 83 w 262"/>
                <a:gd name="T35" fmla="*/ 491 h 493"/>
                <a:gd name="T36" fmla="*/ 86 w 262"/>
                <a:gd name="T37" fmla="*/ 490 h 493"/>
                <a:gd name="T38" fmla="*/ 89 w 262"/>
                <a:gd name="T39" fmla="*/ 487 h 493"/>
                <a:gd name="T40" fmla="*/ 93 w 262"/>
                <a:gd name="T41" fmla="*/ 479 h 493"/>
                <a:gd name="T42" fmla="*/ 258 w 262"/>
                <a:gd name="T43" fmla="*/ 82 h 493"/>
                <a:gd name="T44" fmla="*/ 258 w 262"/>
                <a:gd name="T45" fmla="*/ 82 h 493"/>
                <a:gd name="T46" fmla="*/ 262 w 262"/>
                <a:gd name="T47" fmla="*/ 71 h 493"/>
                <a:gd name="T48" fmla="*/ 262 w 262"/>
                <a:gd name="T49" fmla="*/ 60 h 493"/>
                <a:gd name="T50" fmla="*/ 262 w 262"/>
                <a:gd name="T51" fmla="*/ 48 h 493"/>
                <a:gd name="T52" fmla="*/ 258 w 262"/>
                <a:gd name="T53" fmla="*/ 36 h 493"/>
                <a:gd name="T54" fmla="*/ 252 w 262"/>
                <a:gd name="T55" fmla="*/ 27 h 493"/>
                <a:gd name="T56" fmla="*/ 245 w 262"/>
                <a:gd name="T57" fmla="*/ 18 h 493"/>
                <a:gd name="T58" fmla="*/ 235 w 262"/>
                <a:gd name="T59" fmla="*/ 10 h 493"/>
                <a:gd name="T60" fmla="*/ 226 w 262"/>
                <a:gd name="T61" fmla="*/ 4 h 493"/>
                <a:gd name="T62" fmla="*/ 226 w 262"/>
                <a:gd name="T63" fmla="*/ 4 h 493"/>
                <a:gd name="T64" fmla="*/ 226 w 262"/>
                <a:gd name="T65" fmla="*/ 4 h 493"/>
                <a:gd name="T66" fmla="*/ 213 w 262"/>
                <a:gd name="T67" fmla="*/ 2 h 493"/>
                <a:gd name="T68" fmla="*/ 202 w 262"/>
                <a:gd name="T69" fmla="*/ 0 h 493"/>
                <a:gd name="T70" fmla="*/ 191 w 262"/>
                <a:gd name="T71" fmla="*/ 2 h 493"/>
                <a:gd name="T72" fmla="*/ 179 w 262"/>
                <a:gd name="T73" fmla="*/ 6 h 493"/>
                <a:gd name="T74" fmla="*/ 168 w 262"/>
                <a:gd name="T75" fmla="*/ 11 h 493"/>
                <a:gd name="T76" fmla="*/ 160 w 262"/>
                <a:gd name="T77" fmla="*/ 18 h 493"/>
                <a:gd name="T78" fmla="*/ 153 w 262"/>
                <a:gd name="T79" fmla="*/ 27 h 493"/>
                <a:gd name="T80" fmla="*/ 147 w 262"/>
                <a:gd name="T81" fmla="*/ 38 h 493"/>
                <a:gd name="T82" fmla="*/ 4 w 262"/>
                <a:gd name="T83" fmla="*/ 3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" h="493">
                  <a:moveTo>
                    <a:pt x="4" y="392"/>
                  </a:moveTo>
                  <a:lnTo>
                    <a:pt x="4" y="392"/>
                  </a:lnTo>
                  <a:lnTo>
                    <a:pt x="0" y="404"/>
                  </a:lnTo>
                  <a:lnTo>
                    <a:pt x="0" y="416"/>
                  </a:lnTo>
                  <a:lnTo>
                    <a:pt x="1" y="427"/>
                  </a:lnTo>
                  <a:lnTo>
                    <a:pt x="4" y="438"/>
                  </a:lnTo>
                  <a:lnTo>
                    <a:pt x="9" y="448"/>
                  </a:lnTo>
                  <a:lnTo>
                    <a:pt x="16" y="457"/>
                  </a:lnTo>
                  <a:lnTo>
                    <a:pt x="26" y="465"/>
                  </a:lnTo>
                  <a:lnTo>
                    <a:pt x="37" y="471"/>
                  </a:lnTo>
                  <a:lnTo>
                    <a:pt x="37" y="471"/>
                  </a:lnTo>
                  <a:lnTo>
                    <a:pt x="37" y="471"/>
                  </a:lnTo>
                  <a:lnTo>
                    <a:pt x="47" y="475"/>
                  </a:lnTo>
                  <a:lnTo>
                    <a:pt x="57" y="482"/>
                  </a:lnTo>
                  <a:lnTo>
                    <a:pt x="72" y="490"/>
                  </a:lnTo>
                  <a:lnTo>
                    <a:pt x="78" y="493"/>
                  </a:lnTo>
                  <a:lnTo>
                    <a:pt x="80" y="493"/>
                  </a:lnTo>
                  <a:lnTo>
                    <a:pt x="83" y="491"/>
                  </a:lnTo>
                  <a:lnTo>
                    <a:pt x="86" y="490"/>
                  </a:lnTo>
                  <a:lnTo>
                    <a:pt x="89" y="487"/>
                  </a:lnTo>
                  <a:lnTo>
                    <a:pt x="93" y="479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62" y="71"/>
                  </a:lnTo>
                  <a:lnTo>
                    <a:pt x="262" y="60"/>
                  </a:lnTo>
                  <a:lnTo>
                    <a:pt x="262" y="48"/>
                  </a:lnTo>
                  <a:lnTo>
                    <a:pt x="258" y="36"/>
                  </a:lnTo>
                  <a:lnTo>
                    <a:pt x="252" y="27"/>
                  </a:lnTo>
                  <a:lnTo>
                    <a:pt x="245" y="18"/>
                  </a:lnTo>
                  <a:lnTo>
                    <a:pt x="235" y="10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13" y="2"/>
                  </a:lnTo>
                  <a:lnTo>
                    <a:pt x="202" y="0"/>
                  </a:lnTo>
                  <a:lnTo>
                    <a:pt x="191" y="2"/>
                  </a:lnTo>
                  <a:lnTo>
                    <a:pt x="179" y="6"/>
                  </a:lnTo>
                  <a:lnTo>
                    <a:pt x="168" y="11"/>
                  </a:lnTo>
                  <a:lnTo>
                    <a:pt x="160" y="18"/>
                  </a:lnTo>
                  <a:lnTo>
                    <a:pt x="153" y="27"/>
                  </a:lnTo>
                  <a:lnTo>
                    <a:pt x="147" y="38"/>
                  </a:lnTo>
                  <a:lnTo>
                    <a:pt x="4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-1120775" y="2701926"/>
              <a:ext cx="538163" cy="519113"/>
            </a:xfrm>
            <a:custGeom>
              <a:avLst/>
              <a:gdLst>
                <a:gd name="T0" fmla="*/ 109 w 679"/>
                <a:gd name="T1" fmla="*/ 67 h 653"/>
                <a:gd name="T2" fmla="*/ 124 w 679"/>
                <a:gd name="T3" fmla="*/ 75 h 653"/>
                <a:gd name="T4" fmla="*/ 137 w 679"/>
                <a:gd name="T5" fmla="*/ 71 h 653"/>
                <a:gd name="T6" fmla="*/ 141 w 679"/>
                <a:gd name="T7" fmla="*/ 39 h 653"/>
                <a:gd name="T8" fmla="*/ 197 w 679"/>
                <a:gd name="T9" fmla="*/ 16 h 653"/>
                <a:gd name="T10" fmla="*/ 261 w 679"/>
                <a:gd name="T11" fmla="*/ 15 h 653"/>
                <a:gd name="T12" fmla="*/ 267 w 679"/>
                <a:gd name="T13" fmla="*/ 28 h 653"/>
                <a:gd name="T14" fmla="*/ 278 w 679"/>
                <a:gd name="T15" fmla="*/ 33 h 653"/>
                <a:gd name="T16" fmla="*/ 293 w 679"/>
                <a:gd name="T17" fmla="*/ 22 h 653"/>
                <a:gd name="T18" fmla="*/ 294 w 679"/>
                <a:gd name="T19" fmla="*/ 0 h 653"/>
                <a:gd name="T20" fmla="*/ 378 w 679"/>
                <a:gd name="T21" fmla="*/ 2 h 653"/>
                <a:gd name="T22" fmla="*/ 420 w 679"/>
                <a:gd name="T23" fmla="*/ 21 h 653"/>
                <a:gd name="T24" fmla="*/ 431 w 679"/>
                <a:gd name="T25" fmla="*/ 37 h 653"/>
                <a:gd name="T26" fmla="*/ 446 w 679"/>
                <a:gd name="T27" fmla="*/ 37 h 653"/>
                <a:gd name="T28" fmla="*/ 458 w 679"/>
                <a:gd name="T29" fmla="*/ 21 h 653"/>
                <a:gd name="T30" fmla="*/ 476 w 679"/>
                <a:gd name="T31" fmla="*/ 22 h 653"/>
                <a:gd name="T32" fmla="*/ 527 w 679"/>
                <a:gd name="T33" fmla="*/ 44 h 653"/>
                <a:gd name="T34" fmla="*/ 566 w 679"/>
                <a:gd name="T35" fmla="*/ 76 h 653"/>
                <a:gd name="T36" fmla="*/ 578 w 679"/>
                <a:gd name="T37" fmla="*/ 96 h 653"/>
                <a:gd name="T38" fmla="*/ 580 w 679"/>
                <a:gd name="T39" fmla="*/ 142 h 653"/>
                <a:gd name="T40" fmla="*/ 593 w 679"/>
                <a:gd name="T41" fmla="*/ 183 h 653"/>
                <a:gd name="T42" fmla="*/ 604 w 679"/>
                <a:gd name="T43" fmla="*/ 192 h 653"/>
                <a:gd name="T44" fmla="*/ 619 w 679"/>
                <a:gd name="T45" fmla="*/ 190 h 653"/>
                <a:gd name="T46" fmla="*/ 636 w 679"/>
                <a:gd name="T47" fmla="*/ 171 h 653"/>
                <a:gd name="T48" fmla="*/ 646 w 679"/>
                <a:gd name="T49" fmla="*/ 153 h 653"/>
                <a:gd name="T50" fmla="*/ 654 w 679"/>
                <a:gd name="T51" fmla="*/ 150 h 653"/>
                <a:gd name="T52" fmla="*/ 664 w 679"/>
                <a:gd name="T53" fmla="*/ 170 h 653"/>
                <a:gd name="T54" fmla="*/ 677 w 679"/>
                <a:gd name="T55" fmla="*/ 257 h 653"/>
                <a:gd name="T56" fmla="*/ 679 w 679"/>
                <a:gd name="T57" fmla="*/ 312 h 653"/>
                <a:gd name="T58" fmla="*/ 675 w 679"/>
                <a:gd name="T59" fmla="*/ 365 h 653"/>
                <a:gd name="T60" fmla="*/ 664 w 679"/>
                <a:gd name="T61" fmla="*/ 414 h 653"/>
                <a:gd name="T62" fmla="*/ 621 w 679"/>
                <a:gd name="T63" fmla="*/ 504 h 653"/>
                <a:gd name="T64" fmla="*/ 555 w 679"/>
                <a:gd name="T65" fmla="*/ 575 h 653"/>
                <a:gd name="T66" fmla="*/ 472 w 679"/>
                <a:gd name="T67" fmla="*/ 626 h 653"/>
                <a:gd name="T68" fmla="*/ 407 w 679"/>
                <a:gd name="T69" fmla="*/ 646 h 653"/>
                <a:gd name="T70" fmla="*/ 356 w 679"/>
                <a:gd name="T71" fmla="*/ 652 h 653"/>
                <a:gd name="T72" fmla="*/ 321 w 679"/>
                <a:gd name="T73" fmla="*/ 652 h 653"/>
                <a:gd name="T74" fmla="*/ 271 w 679"/>
                <a:gd name="T75" fmla="*/ 645 h 653"/>
                <a:gd name="T76" fmla="*/ 207 w 679"/>
                <a:gd name="T77" fmla="*/ 625 h 653"/>
                <a:gd name="T78" fmla="*/ 123 w 679"/>
                <a:gd name="T79" fmla="*/ 575 h 653"/>
                <a:gd name="T80" fmla="*/ 57 w 679"/>
                <a:gd name="T81" fmla="*/ 502 h 653"/>
                <a:gd name="T82" fmla="*/ 15 w 679"/>
                <a:gd name="T83" fmla="*/ 413 h 653"/>
                <a:gd name="T84" fmla="*/ 4 w 679"/>
                <a:gd name="T85" fmla="*/ 364 h 653"/>
                <a:gd name="T86" fmla="*/ 0 w 679"/>
                <a:gd name="T87" fmla="*/ 312 h 653"/>
                <a:gd name="T88" fmla="*/ 4 w 679"/>
                <a:gd name="T89" fmla="*/ 254 h 653"/>
                <a:gd name="T90" fmla="*/ 15 w 679"/>
                <a:gd name="T91" fmla="*/ 199 h 653"/>
                <a:gd name="T92" fmla="*/ 34 w 679"/>
                <a:gd name="T93" fmla="*/ 152 h 653"/>
                <a:gd name="T94" fmla="*/ 60 w 679"/>
                <a:gd name="T95" fmla="*/ 109 h 653"/>
                <a:gd name="T96" fmla="*/ 94 w 679"/>
                <a:gd name="T97" fmla="*/ 71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9" h="653">
                  <a:moveTo>
                    <a:pt x="107" y="61"/>
                  </a:moveTo>
                  <a:lnTo>
                    <a:pt x="107" y="61"/>
                  </a:lnTo>
                  <a:lnTo>
                    <a:pt x="109" y="67"/>
                  </a:lnTo>
                  <a:lnTo>
                    <a:pt x="113" y="71"/>
                  </a:lnTo>
                  <a:lnTo>
                    <a:pt x="117" y="75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31" y="74"/>
                  </a:lnTo>
                  <a:lnTo>
                    <a:pt x="137" y="71"/>
                  </a:lnTo>
                  <a:lnTo>
                    <a:pt x="140" y="65"/>
                  </a:lnTo>
                  <a:lnTo>
                    <a:pt x="141" y="58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67" y="26"/>
                  </a:lnTo>
                  <a:lnTo>
                    <a:pt x="197" y="16"/>
                  </a:lnTo>
                  <a:lnTo>
                    <a:pt x="227" y="8"/>
                  </a:lnTo>
                  <a:lnTo>
                    <a:pt x="261" y="2"/>
                  </a:lnTo>
                  <a:lnTo>
                    <a:pt x="261" y="15"/>
                  </a:lnTo>
                  <a:lnTo>
                    <a:pt x="261" y="15"/>
                  </a:lnTo>
                  <a:lnTo>
                    <a:pt x="262" y="22"/>
                  </a:lnTo>
                  <a:lnTo>
                    <a:pt x="267" y="28"/>
                  </a:lnTo>
                  <a:lnTo>
                    <a:pt x="271" y="32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85" y="32"/>
                  </a:lnTo>
                  <a:lnTo>
                    <a:pt x="290" y="28"/>
                  </a:lnTo>
                  <a:lnTo>
                    <a:pt x="293" y="22"/>
                  </a:lnTo>
                  <a:lnTo>
                    <a:pt x="294" y="15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78" y="2"/>
                  </a:lnTo>
                  <a:lnTo>
                    <a:pt x="420" y="8"/>
                  </a:lnTo>
                  <a:lnTo>
                    <a:pt x="420" y="21"/>
                  </a:lnTo>
                  <a:lnTo>
                    <a:pt x="420" y="21"/>
                  </a:lnTo>
                  <a:lnTo>
                    <a:pt x="421" y="28"/>
                  </a:lnTo>
                  <a:lnTo>
                    <a:pt x="426" y="33"/>
                  </a:lnTo>
                  <a:lnTo>
                    <a:pt x="431" y="37"/>
                  </a:lnTo>
                  <a:lnTo>
                    <a:pt x="438" y="39"/>
                  </a:lnTo>
                  <a:lnTo>
                    <a:pt x="438" y="39"/>
                  </a:lnTo>
                  <a:lnTo>
                    <a:pt x="446" y="37"/>
                  </a:lnTo>
                  <a:lnTo>
                    <a:pt x="452" y="33"/>
                  </a:lnTo>
                  <a:lnTo>
                    <a:pt x="456" y="28"/>
                  </a:lnTo>
                  <a:lnTo>
                    <a:pt x="458" y="21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476" y="22"/>
                  </a:lnTo>
                  <a:lnTo>
                    <a:pt x="494" y="28"/>
                  </a:lnTo>
                  <a:lnTo>
                    <a:pt x="511" y="36"/>
                  </a:lnTo>
                  <a:lnTo>
                    <a:pt x="527" y="44"/>
                  </a:lnTo>
                  <a:lnTo>
                    <a:pt x="541" y="53"/>
                  </a:lnTo>
                  <a:lnTo>
                    <a:pt x="555" y="64"/>
                  </a:lnTo>
                  <a:lnTo>
                    <a:pt x="566" y="76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6"/>
                  </a:lnTo>
                  <a:lnTo>
                    <a:pt x="579" y="110"/>
                  </a:lnTo>
                  <a:lnTo>
                    <a:pt x="580" y="142"/>
                  </a:lnTo>
                  <a:lnTo>
                    <a:pt x="580" y="142"/>
                  </a:lnTo>
                  <a:lnTo>
                    <a:pt x="582" y="157"/>
                  </a:lnTo>
                  <a:lnTo>
                    <a:pt x="586" y="170"/>
                  </a:lnTo>
                  <a:lnTo>
                    <a:pt x="593" y="183"/>
                  </a:lnTo>
                  <a:lnTo>
                    <a:pt x="596" y="187"/>
                  </a:lnTo>
                  <a:lnTo>
                    <a:pt x="600" y="190"/>
                  </a:lnTo>
                  <a:lnTo>
                    <a:pt x="604" y="192"/>
                  </a:lnTo>
                  <a:lnTo>
                    <a:pt x="610" y="192"/>
                  </a:lnTo>
                  <a:lnTo>
                    <a:pt x="614" y="192"/>
                  </a:lnTo>
                  <a:lnTo>
                    <a:pt x="619" y="190"/>
                  </a:lnTo>
                  <a:lnTo>
                    <a:pt x="625" y="185"/>
                  </a:lnTo>
                  <a:lnTo>
                    <a:pt x="631" y="180"/>
                  </a:lnTo>
                  <a:lnTo>
                    <a:pt x="636" y="171"/>
                  </a:lnTo>
                  <a:lnTo>
                    <a:pt x="642" y="162"/>
                  </a:lnTo>
                  <a:lnTo>
                    <a:pt x="642" y="162"/>
                  </a:lnTo>
                  <a:lnTo>
                    <a:pt x="646" y="153"/>
                  </a:lnTo>
                  <a:lnTo>
                    <a:pt x="650" y="150"/>
                  </a:lnTo>
                  <a:lnTo>
                    <a:pt x="653" y="150"/>
                  </a:lnTo>
                  <a:lnTo>
                    <a:pt x="654" y="150"/>
                  </a:lnTo>
                  <a:lnTo>
                    <a:pt x="659" y="155"/>
                  </a:lnTo>
                  <a:lnTo>
                    <a:pt x="661" y="162"/>
                  </a:lnTo>
                  <a:lnTo>
                    <a:pt x="664" y="170"/>
                  </a:lnTo>
                  <a:lnTo>
                    <a:pt x="670" y="195"/>
                  </a:lnTo>
                  <a:lnTo>
                    <a:pt x="674" y="224"/>
                  </a:lnTo>
                  <a:lnTo>
                    <a:pt x="677" y="257"/>
                  </a:lnTo>
                  <a:lnTo>
                    <a:pt x="678" y="287"/>
                  </a:lnTo>
                  <a:lnTo>
                    <a:pt x="679" y="312"/>
                  </a:lnTo>
                  <a:lnTo>
                    <a:pt x="679" y="312"/>
                  </a:lnTo>
                  <a:lnTo>
                    <a:pt x="678" y="330"/>
                  </a:lnTo>
                  <a:lnTo>
                    <a:pt x="677" y="347"/>
                  </a:lnTo>
                  <a:lnTo>
                    <a:pt x="675" y="365"/>
                  </a:lnTo>
                  <a:lnTo>
                    <a:pt x="672" y="382"/>
                  </a:lnTo>
                  <a:lnTo>
                    <a:pt x="668" y="397"/>
                  </a:lnTo>
                  <a:lnTo>
                    <a:pt x="664" y="414"/>
                  </a:lnTo>
                  <a:lnTo>
                    <a:pt x="652" y="445"/>
                  </a:lnTo>
                  <a:lnTo>
                    <a:pt x="638" y="476"/>
                  </a:lnTo>
                  <a:lnTo>
                    <a:pt x="621" y="504"/>
                  </a:lnTo>
                  <a:lnTo>
                    <a:pt x="601" y="529"/>
                  </a:lnTo>
                  <a:lnTo>
                    <a:pt x="579" y="554"/>
                  </a:lnTo>
                  <a:lnTo>
                    <a:pt x="555" y="575"/>
                  </a:lnTo>
                  <a:lnTo>
                    <a:pt x="529" y="594"/>
                  </a:lnTo>
                  <a:lnTo>
                    <a:pt x="501" y="611"/>
                  </a:lnTo>
                  <a:lnTo>
                    <a:pt x="472" y="626"/>
                  </a:lnTo>
                  <a:lnTo>
                    <a:pt x="440" y="638"/>
                  </a:lnTo>
                  <a:lnTo>
                    <a:pt x="424" y="642"/>
                  </a:lnTo>
                  <a:lnTo>
                    <a:pt x="407" y="646"/>
                  </a:lnTo>
                  <a:lnTo>
                    <a:pt x="391" y="649"/>
                  </a:lnTo>
                  <a:lnTo>
                    <a:pt x="374" y="650"/>
                  </a:lnTo>
                  <a:lnTo>
                    <a:pt x="356" y="652"/>
                  </a:lnTo>
                  <a:lnTo>
                    <a:pt x="339" y="653"/>
                  </a:lnTo>
                  <a:lnTo>
                    <a:pt x="339" y="653"/>
                  </a:lnTo>
                  <a:lnTo>
                    <a:pt x="321" y="652"/>
                  </a:lnTo>
                  <a:lnTo>
                    <a:pt x="304" y="650"/>
                  </a:lnTo>
                  <a:lnTo>
                    <a:pt x="287" y="649"/>
                  </a:lnTo>
                  <a:lnTo>
                    <a:pt x="271" y="645"/>
                  </a:lnTo>
                  <a:lnTo>
                    <a:pt x="254" y="642"/>
                  </a:lnTo>
                  <a:lnTo>
                    <a:pt x="237" y="636"/>
                  </a:lnTo>
                  <a:lnTo>
                    <a:pt x="207" y="625"/>
                  </a:lnTo>
                  <a:lnTo>
                    <a:pt x="177" y="611"/>
                  </a:lnTo>
                  <a:lnTo>
                    <a:pt x="149" y="594"/>
                  </a:lnTo>
                  <a:lnTo>
                    <a:pt x="123" y="575"/>
                  </a:lnTo>
                  <a:lnTo>
                    <a:pt x="99" y="552"/>
                  </a:lnTo>
                  <a:lnTo>
                    <a:pt x="77" y="529"/>
                  </a:lnTo>
                  <a:lnTo>
                    <a:pt x="57" y="502"/>
                  </a:lnTo>
                  <a:lnTo>
                    <a:pt x="40" y="474"/>
                  </a:lnTo>
                  <a:lnTo>
                    <a:pt x="27" y="444"/>
                  </a:lnTo>
                  <a:lnTo>
                    <a:pt x="15" y="413"/>
                  </a:lnTo>
                  <a:lnTo>
                    <a:pt x="10" y="396"/>
                  </a:lnTo>
                  <a:lnTo>
                    <a:pt x="7" y="381"/>
                  </a:lnTo>
                  <a:lnTo>
                    <a:pt x="4" y="364"/>
                  </a:lnTo>
                  <a:lnTo>
                    <a:pt x="1" y="346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1" y="272"/>
                  </a:lnTo>
                  <a:lnTo>
                    <a:pt x="4" y="254"/>
                  </a:lnTo>
                  <a:lnTo>
                    <a:pt x="7" y="236"/>
                  </a:lnTo>
                  <a:lnTo>
                    <a:pt x="10" y="217"/>
                  </a:lnTo>
                  <a:lnTo>
                    <a:pt x="15" y="199"/>
                  </a:lnTo>
                  <a:lnTo>
                    <a:pt x="20" y="183"/>
                  </a:lnTo>
                  <a:lnTo>
                    <a:pt x="27" y="167"/>
                  </a:lnTo>
                  <a:lnTo>
                    <a:pt x="34" y="152"/>
                  </a:lnTo>
                  <a:lnTo>
                    <a:pt x="42" y="136"/>
                  </a:lnTo>
                  <a:lnTo>
                    <a:pt x="50" y="123"/>
                  </a:lnTo>
                  <a:lnTo>
                    <a:pt x="60" y="109"/>
                  </a:lnTo>
                  <a:lnTo>
                    <a:pt x="70" y="95"/>
                  </a:lnTo>
                  <a:lnTo>
                    <a:pt x="81" y="83"/>
                  </a:lnTo>
                  <a:lnTo>
                    <a:pt x="94" y="71"/>
                  </a:lnTo>
                  <a:lnTo>
                    <a:pt x="107" y="61"/>
                  </a:lnTo>
                  <a:lnTo>
                    <a:pt x="10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44" name="矩形 167"/>
          <p:cNvSpPr>
            <a:spLocks noChangeArrowheads="1"/>
          </p:cNvSpPr>
          <p:nvPr/>
        </p:nvSpPr>
        <p:spPr bwMode="auto">
          <a:xfrm>
            <a:off x="1592263" y="4637088"/>
            <a:ext cx="189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2545" name="矩形 168"/>
          <p:cNvSpPr>
            <a:spLocks noChangeArrowheads="1"/>
          </p:cNvSpPr>
          <p:nvPr/>
        </p:nvSpPr>
        <p:spPr bwMode="auto">
          <a:xfrm>
            <a:off x="1620838" y="4240213"/>
            <a:ext cx="209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546" name="矩形 169"/>
          <p:cNvSpPr>
            <a:spLocks noChangeArrowheads="1"/>
          </p:cNvSpPr>
          <p:nvPr/>
        </p:nvSpPr>
        <p:spPr bwMode="auto">
          <a:xfrm>
            <a:off x="3719513" y="4240213"/>
            <a:ext cx="209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547" name="矩形 170"/>
          <p:cNvSpPr>
            <a:spLocks noChangeArrowheads="1"/>
          </p:cNvSpPr>
          <p:nvPr/>
        </p:nvSpPr>
        <p:spPr bwMode="auto">
          <a:xfrm>
            <a:off x="5846763" y="4240213"/>
            <a:ext cx="209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548" name="矩形 171"/>
          <p:cNvSpPr>
            <a:spLocks noChangeArrowheads="1"/>
          </p:cNvSpPr>
          <p:nvPr/>
        </p:nvSpPr>
        <p:spPr bwMode="auto">
          <a:xfrm>
            <a:off x="8016875" y="4240213"/>
            <a:ext cx="209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549" name="矩形 172"/>
          <p:cNvSpPr>
            <a:spLocks noChangeArrowheads="1"/>
          </p:cNvSpPr>
          <p:nvPr/>
        </p:nvSpPr>
        <p:spPr bwMode="auto">
          <a:xfrm>
            <a:off x="3719513" y="4637088"/>
            <a:ext cx="189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2550" name="矩形 173"/>
          <p:cNvSpPr>
            <a:spLocks noChangeArrowheads="1"/>
          </p:cNvSpPr>
          <p:nvPr/>
        </p:nvSpPr>
        <p:spPr bwMode="auto">
          <a:xfrm>
            <a:off x="5816600" y="4637088"/>
            <a:ext cx="189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2551" name="矩形 174"/>
          <p:cNvSpPr>
            <a:spLocks noChangeArrowheads="1"/>
          </p:cNvSpPr>
          <p:nvPr/>
        </p:nvSpPr>
        <p:spPr bwMode="auto">
          <a:xfrm>
            <a:off x="8016875" y="4637088"/>
            <a:ext cx="1897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5638"/>
            <a:ext cx="30083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空心弧 10"/>
          <p:cNvSpPr/>
          <p:nvPr/>
        </p:nvSpPr>
        <p:spPr>
          <a:xfrm rot="157094">
            <a:off x="1412875" y="1722438"/>
            <a:ext cx="3413125" cy="3413125"/>
          </a:xfrm>
          <a:prstGeom prst="blockArc">
            <a:avLst>
              <a:gd name="adj1" fmla="val 10712298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370263"/>
            <a:ext cx="1436688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75200" y="3400425"/>
            <a:ext cx="7416800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空心弧 15"/>
          <p:cNvSpPr/>
          <p:nvPr/>
        </p:nvSpPr>
        <p:spPr>
          <a:xfrm rot="7996216">
            <a:off x="1411288" y="1722438"/>
            <a:ext cx="3413125" cy="3413125"/>
          </a:xfrm>
          <a:prstGeom prst="blockArc">
            <a:avLst>
              <a:gd name="adj1" fmla="val 16459969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559" name="文本框 16"/>
          <p:cNvSpPr txBox="1">
            <a:spLocks noChangeArrowheads="1"/>
          </p:cNvSpPr>
          <p:nvPr/>
        </p:nvSpPr>
        <p:spPr bwMode="auto">
          <a:xfrm>
            <a:off x="5283200" y="2355850"/>
            <a:ext cx="6400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283200" y="3579813"/>
            <a:ext cx="64008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任意多边形 2"/>
          <p:cNvSpPr/>
          <p:nvPr/>
        </p:nvSpPr>
        <p:spPr bwMode="auto">
          <a:xfrm>
            <a:off x="2238375" y="1620838"/>
            <a:ext cx="6408738" cy="1135062"/>
          </a:xfrm>
          <a:custGeom>
            <a:avLst/>
            <a:gdLst>
              <a:gd name="connsiteX0" fmla="*/ 0 w 6408738"/>
              <a:gd name="connsiteY0" fmla="*/ 0 h 1135063"/>
              <a:gd name="connsiteX1" fmla="*/ 5976688 w 6408738"/>
              <a:gd name="connsiteY1" fmla="*/ 0 h 1135063"/>
              <a:gd name="connsiteX2" fmla="*/ 6408738 w 6408738"/>
              <a:gd name="connsiteY2" fmla="*/ 431800 h 1135063"/>
              <a:gd name="connsiteX3" fmla="*/ 5976688 w 6408738"/>
              <a:gd name="connsiteY3" fmla="*/ 863600 h 1135063"/>
              <a:gd name="connsiteX4" fmla="*/ 791224 w 6408738"/>
              <a:gd name="connsiteY4" fmla="*/ 863600 h 1135063"/>
              <a:gd name="connsiteX5" fmla="*/ 633775 w 6408738"/>
              <a:gd name="connsiteY5" fmla="*/ 1135063 h 1135063"/>
              <a:gd name="connsiteX6" fmla="*/ 476327 w 6408738"/>
              <a:gd name="connsiteY6" fmla="*/ 863600 h 1135063"/>
              <a:gd name="connsiteX7" fmla="*/ 0 w 6408738"/>
              <a:gd name="connsiteY7" fmla="*/ 863600 h 1135063"/>
              <a:gd name="connsiteX8" fmla="*/ 0 w 6408738"/>
              <a:gd name="connsiteY8" fmla="*/ 708750 h 1135063"/>
              <a:gd name="connsiteX9" fmla="*/ 228688 w 6408738"/>
              <a:gd name="connsiteY9" fmla="*/ 431800 h 1135063"/>
              <a:gd name="connsiteX10" fmla="*/ 0 w 6408738"/>
              <a:gd name="connsiteY10" fmla="*/ 154850 h 113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8738" h="1135063">
                <a:moveTo>
                  <a:pt x="0" y="0"/>
                </a:moveTo>
                <a:lnTo>
                  <a:pt x="5976688" y="0"/>
                </a:lnTo>
                <a:lnTo>
                  <a:pt x="6408738" y="431800"/>
                </a:lnTo>
                <a:lnTo>
                  <a:pt x="5976688" y="863600"/>
                </a:lnTo>
                <a:lnTo>
                  <a:pt x="791224" y="863600"/>
                </a:lnTo>
                <a:lnTo>
                  <a:pt x="633775" y="1135063"/>
                </a:lnTo>
                <a:lnTo>
                  <a:pt x="476327" y="863600"/>
                </a:lnTo>
                <a:lnTo>
                  <a:pt x="0" y="863600"/>
                </a:lnTo>
                <a:lnTo>
                  <a:pt x="0" y="708750"/>
                </a:lnTo>
                <a:cubicBezTo>
                  <a:pt x="130314" y="683892"/>
                  <a:pt x="228688" y="569327"/>
                  <a:pt x="228688" y="431800"/>
                </a:cubicBezTo>
                <a:cubicBezTo>
                  <a:pt x="228688" y="294273"/>
                  <a:pt x="130314" y="179708"/>
                  <a:pt x="0" y="154850"/>
                </a:cubicBezTo>
                <a:close/>
              </a:path>
            </a:pathLst>
          </a:custGeom>
          <a:solidFill>
            <a:schemeClr val="bg1"/>
          </a:solidFill>
          <a:ln w="3175" cap="flat" cmpd="sng" algn="ctr">
            <a:solidFill>
              <a:srgbClr val="36A1EA"/>
            </a:solidFill>
            <a:prstDash val="solid"/>
          </a:ln>
          <a:effectLst/>
        </p:spPr>
        <p:txBody>
          <a:bodyPr lIns="450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1952625" y="1820863"/>
            <a:ext cx="463550" cy="463550"/>
          </a:xfrm>
          <a:prstGeom prst="ellipse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</a:t>
            </a:r>
            <a:endParaRPr lang="zh-CN" altLang="en-US" sz="1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2871788" y="2770188"/>
            <a:ext cx="6408737" cy="1136650"/>
          </a:xfrm>
          <a:custGeom>
            <a:avLst/>
            <a:gdLst>
              <a:gd name="connsiteX0" fmla="*/ 0 w 6408737"/>
              <a:gd name="connsiteY0" fmla="*/ 0 h 1135982"/>
              <a:gd name="connsiteX1" fmla="*/ 5976687 w 6408737"/>
              <a:gd name="connsiteY1" fmla="*/ 0 h 1135982"/>
              <a:gd name="connsiteX2" fmla="*/ 6408737 w 6408737"/>
              <a:gd name="connsiteY2" fmla="*/ 431800 h 1135982"/>
              <a:gd name="connsiteX3" fmla="*/ 5976687 w 6408737"/>
              <a:gd name="connsiteY3" fmla="*/ 863600 h 1135982"/>
              <a:gd name="connsiteX4" fmla="*/ 784165 w 6408737"/>
              <a:gd name="connsiteY4" fmla="*/ 863600 h 1135982"/>
              <a:gd name="connsiteX5" fmla="*/ 626183 w 6408737"/>
              <a:gd name="connsiteY5" fmla="*/ 1135982 h 1135982"/>
              <a:gd name="connsiteX6" fmla="*/ 468202 w 6408737"/>
              <a:gd name="connsiteY6" fmla="*/ 863600 h 1135982"/>
              <a:gd name="connsiteX7" fmla="*/ 0 w 6408737"/>
              <a:gd name="connsiteY7" fmla="*/ 863600 h 1135982"/>
              <a:gd name="connsiteX8" fmla="*/ 0 w 6408737"/>
              <a:gd name="connsiteY8" fmla="*/ 703958 h 1135982"/>
              <a:gd name="connsiteX9" fmla="*/ 211154 w 6408737"/>
              <a:gd name="connsiteY9" fmla="*/ 431800 h 1135982"/>
              <a:gd name="connsiteX10" fmla="*/ 0 w 6408737"/>
              <a:gd name="connsiteY10" fmla="*/ 159642 h 113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8737" h="1135982">
                <a:moveTo>
                  <a:pt x="0" y="0"/>
                </a:moveTo>
                <a:lnTo>
                  <a:pt x="5976687" y="0"/>
                </a:lnTo>
                <a:lnTo>
                  <a:pt x="6408737" y="431800"/>
                </a:lnTo>
                <a:lnTo>
                  <a:pt x="5976687" y="863600"/>
                </a:lnTo>
                <a:lnTo>
                  <a:pt x="784165" y="863600"/>
                </a:lnTo>
                <a:lnTo>
                  <a:pt x="626183" y="1135982"/>
                </a:lnTo>
                <a:lnTo>
                  <a:pt x="468202" y="863600"/>
                </a:lnTo>
                <a:lnTo>
                  <a:pt x="0" y="863600"/>
                </a:lnTo>
                <a:lnTo>
                  <a:pt x="0" y="703958"/>
                </a:lnTo>
                <a:cubicBezTo>
                  <a:pt x="121616" y="673311"/>
                  <a:pt x="211154" y="563006"/>
                  <a:pt x="211154" y="431800"/>
                </a:cubicBezTo>
                <a:cubicBezTo>
                  <a:pt x="211154" y="300594"/>
                  <a:pt x="121616" y="190289"/>
                  <a:pt x="0" y="159642"/>
                </a:cubicBezTo>
                <a:close/>
              </a:path>
            </a:pathLst>
          </a:custGeom>
          <a:solidFill>
            <a:schemeClr val="bg1"/>
          </a:solidFill>
          <a:ln w="3175" cap="flat" cmpd="sng" algn="ctr">
            <a:solidFill>
              <a:srgbClr val="1373B4"/>
            </a:solidFill>
            <a:prstDash val="solid"/>
          </a:ln>
          <a:effectLst/>
        </p:spPr>
        <p:txBody>
          <a:bodyPr lIns="450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568575" y="2970213"/>
            <a:ext cx="463550" cy="463550"/>
          </a:xfrm>
          <a:prstGeom prst="ellipse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</a:t>
            </a:r>
            <a:endParaRPr lang="zh-CN" altLang="en-US" sz="1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495675" y="3919538"/>
            <a:ext cx="6408738" cy="1136650"/>
          </a:xfrm>
          <a:custGeom>
            <a:avLst/>
            <a:gdLst>
              <a:gd name="connsiteX0" fmla="*/ 0 w 6408738"/>
              <a:gd name="connsiteY0" fmla="*/ 0 h 1136650"/>
              <a:gd name="connsiteX1" fmla="*/ 5976688 w 6408738"/>
              <a:gd name="connsiteY1" fmla="*/ 0 h 1136650"/>
              <a:gd name="connsiteX2" fmla="*/ 6408738 w 6408738"/>
              <a:gd name="connsiteY2" fmla="*/ 431800 h 1136650"/>
              <a:gd name="connsiteX3" fmla="*/ 5976688 w 6408738"/>
              <a:gd name="connsiteY3" fmla="*/ 863600 h 1136650"/>
              <a:gd name="connsiteX4" fmla="*/ 804482 w 6408738"/>
              <a:gd name="connsiteY4" fmla="*/ 863600 h 1136650"/>
              <a:gd name="connsiteX5" fmla="*/ 646113 w 6408738"/>
              <a:gd name="connsiteY5" fmla="*/ 1136650 h 1136650"/>
              <a:gd name="connsiteX6" fmla="*/ 487744 w 6408738"/>
              <a:gd name="connsiteY6" fmla="*/ 863600 h 1136650"/>
              <a:gd name="connsiteX7" fmla="*/ 0 w 6408738"/>
              <a:gd name="connsiteY7" fmla="*/ 863600 h 1136650"/>
              <a:gd name="connsiteX8" fmla="*/ 0 w 6408738"/>
              <a:gd name="connsiteY8" fmla="*/ 709062 h 1136650"/>
              <a:gd name="connsiteX9" fmla="*/ 231776 w 6408738"/>
              <a:gd name="connsiteY9" fmla="*/ 431800 h 1136650"/>
              <a:gd name="connsiteX10" fmla="*/ 0 w 6408738"/>
              <a:gd name="connsiteY10" fmla="*/ 154538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8738" h="1136650">
                <a:moveTo>
                  <a:pt x="0" y="0"/>
                </a:moveTo>
                <a:lnTo>
                  <a:pt x="5976688" y="0"/>
                </a:lnTo>
                <a:lnTo>
                  <a:pt x="6408738" y="431800"/>
                </a:lnTo>
                <a:lnTo>
                  <a:pt x="5976688" y="863600"/>
                </a:lnTo>
                <a:lnTo>
                  <a:pt x="804482" y="863600"/>
                </a:lnTo>
                <a:lnTo>
                  <a:pt x="646113" y="1136650"/>
                </a:lnTo>
                <a:lnTo>
                  <a:pt x="487744" y="863600"/>
                </a:lnTo>
                <a:lnTo>
                  <a:pt x="0" y="863600"/>
                </a:lnTo>
                <a:lnTo>
                  <a:pt x="0" y="709062"/>
                </a:lnTo>
                <a:cubicBezTo>
                  <a:pt x="131867" y="685672"/>
                  <a:pt x="231776" y="570397"/>
                  <a:pt x="231776" y="431800"/>
                </a:cubicBezTo>
                <a:cubicBezTo>
                  <a:pt x="231776" y="293204"/>
                  <a:pt x="131867" y="177928"/>
                  <a:pt x="0" y="154538"/>
                </a:cubicBezTo>
                <a:close/>
              </a:path>
            </a:pathLst>
          </a:custGeom>
          <a:solidFill>
            <a:schemeClr val="bg1"/>
          </a:solidFill>
          <a:ln w="3175" cap="flat" cmpd="sng" algn="ctr">
            <a:solidFill>
              <a:srgbClr val="36A1EA"/>
            </a:solidFill>
            <a:prstDash val="solid"/>
          </a:ln>
          <a:effectLst/>
        </p:spPr>
        <p:txBody>
          <a:bodyPr lIns="450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213100" y="4119563"/>
            <a:ext cx="463550" cy="463550"/>
          </a:xfrm>
          <a:prstGeom prst="ellipse">
            <a:avLst/>
          </a:prstGeom>
          <a:solidFill>
            <a:srgbClr val="36A1EA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</a:t>
            </a:r>
            <a:endParaRPr lang="zh-CN" altLang="en-US" sz="1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五边形 6"/>
          <p:cNvSpPr/>
          <p:nvPr/>
        </p:nvSpPr>
        <p:spPr bwMode="auto">
          <a:xfrm>
            <a:off x="4141788" y="5068888"/>
            <a:ext cx="6408737" cy="863600"/>
          </a:xfrm>
          <a:custGeom>
            <a:avLst/>
            <a:gdLst/>
            <a:ahLst/>
            <a:cxnLst/>
            <a:rect l="l" t="t" r="r" b="b"/>
            <a:pathLst>
              <a:path w="6408712" h="864096">
                <a:moveTo>
                  <a:pt x="0" y="0"/>
                </a:moveTo>
                <a:lnTo>
                  <a:pt x="5976664" y="0"/>
                </a:lnTo>
                <a:lnTo>
                  <a:pt x="6408712" y="432048"/>
                </a:lnTo>
                <a:lnTo>
                  <a:pt x="5976664" y="864096"/>
                </a:lnTo>
                <a:lnTo>
                  <a:pt x="0" y="864096"/>
                </a:lnTo>
                <a:lnTo>
                  <a:pt x="0" y="709469"/>
                </a:lnTo>
                <a:cubicBezTo>
                  <a:pt x="131866" y="686066"/>
                  <a:pt x="231775" y="570724"/>
                  <a:pt x="231775" y="432048"/>
                </a:cubicBezTo>
                <a:cubicBezTo>
                  <a:pt x="231775" y="293372"/>
                  <a:pt x="131866" y="178030"/>
                  <a:pt x="0" y="154628"/>
                </a:cubicBezTo>
                <a:close/>
              </a:path>
            </a:pathLst>
          </a:custGeom>
          <a:solidFill>
            <a:schemeClr val="bg1"/>
          </a:solidFill>
          <a:ln w="3175" cap="flat" cmpd="sng" algn="ctr">
            <a:solidFill>
              <a:srgbClr val="1373B4"/>
            </a:solidFill>
            <a:prstDash val="solid"/>
          </a:ln>
          <a:effectLst/>
        </p:spPr>
        <p:txBody>
          <a:bodyPr lIns="450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862388" y="5268913"/>
            <a:ext cx="463550" cy="463550"/>
          </a:xfrm>
          <a:prstGeom prst="ellipse">
            <a:avLst/>
          </a:prstGeom>
          <a:solidFill>
            <a:srgbClr val="1373B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</a:t>
            </a:r>
            <a:endParaRPr lang="zh-CN" altLang="en-US" sz="1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587" name="文本框 11"/>
          <p:cNvSpPr txBox="1">
            <a:spLocks noChangeArrowheads="1"/>
          </p:cNvSpPr>
          <p:nvPr/>
        </p:nvSpPr>
        <p:spPr bwMode="auto">
          <a:xfrm>
            <a:off x="2871788" y="1728788"/>
            <a:ext cx="497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4588" name="文本框 12"/>
          <p:cNvSpPr txBox="1">
            <a:spLocks noChangeArrowheads="1"/>
          </p:cNvSpPr>
          <p:nvPr/>
        </p:nvSpPr>
        <p:spPr bwMode="auto">
          <a:xfrm>
            <a:off x="3587750" y="2878138"/>
            <a:ext cx="497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4589" name="文本框 13"/>
          <p:cNvSpPr txBox="1">
            <a:spLocks noChangeArrowheads="1"/>
          </p:cNvSpPr>
          <p:nvPr/>
        </p:nvSpPr>
        <p:spPr bwMode="auto">
          <a:xfrm>
            <a:off x="4211638" y="4027488"/>
            <a:ext cx="497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4857750" y="5176838"/>
            <a:ext cx="497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4230688" y="1425575"/>
            <a:ext cx="3730625" cy="3660775"/>
          </a:xfrm>
          <a:prstGeom prst="ellipse">
            <a:avLst/>
          </a:prstGeom>
          <a:noFill/>
          <a:ln w="1270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435475" y="1620838"/>
            <a:ext cx="3292475" cy="3292475"/>
          </a:xfrm>
          <a:prstGeom prst="ellipse">
            <a:avLst/>
          </a:prstGeom>
          <a:noFill/>
          <a:ln w="1270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638675" y="1928813"/>
            <a:ext cx="2803525" cy="2803525"/>
          </a:xfrm>
          <a:prstGeom prst="ellipse">
            <a:avLst/>
          </a:prstGeom>
          <a:noFill/>
          <a:ln w="1270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 rot="9044363">
            <a:off x="3924300" y="3152775"/>
            <a:ext cx="1765300" cy="1751013"/>
          </a:xfrm>
          <a:prstGeom prst="chevron">
            <a:avLst>
              <a:gd name="adj" fmla="val 28639"/>
            </a:avLst>
          </a:prstGeom>
          <a:solidFill>
            <a:srgbClr val="36A1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 rot="-5400000">
            <a:off x="5129213" y="1081088"/>
            <a:ext cx="1765300" cy="1752600"/>
          </a:xfrm>
          <a:prstGeom prst="chevron">
            <a:avLst>
              <a:gd name="adj" fmla="val 28613"/>
            </a:avLst>
          </a:prstGeom>
          <a:solidFill>
            <a:srgbClr val="1373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 rot="1788254">
            <a:off x="6326188" y="3165475"/>
            <a:ext cx="1765300" cy="1749425"/>
          </a:xfrm>
          <a:prstGeom prst="chevron">
            <a:avLst>
              <a:gd name="adj" fmla="val 28665"/>
            </a:avLst>
          </a:prstGeom>
          <a:solidFill>
            <a:srgbClr val="36A1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5046663" y="1785938"/>
            <a:ext cx="19256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4111625" y="3976688"/>
            <a:ext cx="10953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6845300" y="3944938"/>
            <a:ext cx="10937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5612" name="TextBox 19"/>
          <p:cNvSpPr txBox="1">
            <a:spLocks noChangeArrowheads="1"/>
          </p:cNvSpPr>
          <p:nvPr/>
        </p:nvSpPr>
        <p:spPr bwMode="auto">
          <a:xfrm>
            <a:off x="2681288" y="1652588"/>
            <a:ext cx="163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5613" name="文本框 25"/>
          <p:cNvSpPr txBox="1">
            <a:spLocks noChangeArrowheads="1"/>
          </p:cNvSpPr>
          <p:nvPr/>
        </p:nvSpPr>
        <p:spPr bwMode="auto">
          <a:xfrm>
            <a:off x="1893888" y="1958975"/>
            <a:ext cx="242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8051800" y="1652588"/>
            <a:ext cx="163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5615" name="文本框 27"/>
          <p:cNvSpPr txBox="1">
            <a:spLocks noChangeArrowheads="1"/>
          </p:cNvSpPr>
          <p:nvPr/>
        </p:nvSpPr>
        <p:spPr bwMode="auto">
          <a:xfrm>
            <a:off x="8051800" y="1958975"/>
            <a:ext cx="242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5191125" y="5145088"/>
            <a:ext cx="163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5617" name="文本框 29"/>
          <p:cNvSpPr txBox="1">
            <a:spLocks noChangeArrowheads="1"/>
          </p:cNvSpPr>
          <p:nvPr/>
        </p:nvSpPr>
        <p:spPr bwMode="auto">
          <a:xfrm>
            <a:off x="4795838" y="5453063"/>
            <a:ext cx="2420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5618" name="Freeform 252"/>
          <p:cNvSpPr>
            <a:spLocks noEditPoints="1" noChangeArrowheads="1"/>
          </p:cNvSpPr>
          <p:nvPr/>
        </p:nvSpPr>
        <p:spPr bwMode="auto">
          <a:xfrm>
            <a:off x="5738813" y="3006725"/>
            <a:ext cx="531812" cy="738188"/>
          </a:xfrm>
          <a:custGeom>
            <a:avLst/>
            <a:gdLst>
              <a:gd name="T0" fmla="*/ 2007583302 w 76"/>
              <a:gd name="T1" fmla="*/ 2147483646 h 95"/>
              <a:gd name="T2" fmla="*/ 2147483646 w 76"/>
              <a:gd name="T3" fmla="*/ 2147483646 h 95"/>
              <a:gd name="T4" fmla="*/ 2147483646 w 76"/>
              <a:gd name="T5" fmla="*/ 1871749493 h 95"/>
              <a:gd name="T6" fmla="*/ 2147483646 w 76"/>
              <a:gd name="T7" fmla="*/ 2147483646 h 95"/>
              <a:gd name="T8" fmla="*/ 391721523 w 76"/>
              <a:gd name="T9" fmla="*/ 2147483646 h 95"/>
              <a:gd name="T10" fmla="*/ 0 w 76"/>
              <a:gd name="T11" fmla="*/ 1871749493 h 95"/>
              <a:gd name="T12" fmla="*/ 1175171567 w 76"/>
              <a:gd name="T13" fmla="*/ 2147483646 h 95"/>
              <a:gd name="T14" fmla="*/ 391721523 w 76"/>
              <a:gd name="T15" fmla="*/ 2147483646 h 95"/>
              <a:gd name="T16" fmla="*/ 2147483646 w 76"/>
              <a:gd name="T17" fmla="*/ 2147483646 h 95"/>
              <a:gd name="T18" fmla="*/ 1517924401 w 76"/>
              <a:gd name="T19" fmla="*/ 2147483646 h 95"/>
              <a:gd name="T20" fmla="*/ 881373427 w 76"/>
              <a:gd name="T21" fmla="*/ 2147483646 h 95"/>
              <a:gd name="T22" fmla="*/ 1077241186 w 76"/>
              <a:gd name="T23" fmla="*/ 2147483646 h 95"/>
              <a:gd name="T24" fmla="*/ 1322063639 w 76"/>
              <a:gd name="T25" fmla="*/ 2147483646 h 95"/>
              <a:gd name="T26" fmla="*/ 1517924401 w 76"/>
              <a:gd name="T27" fmla="*/ 2147483646 h 95"/>
              <a:gd name="T28" fmla="*/ 1860684233 w 76"/>
              <a:gd name="T29" fmla="*/ 2147483646 h 95"/>
              <a:gd name="T30" fmla="*/ 2147483646 w 76"/>
              <a:gd name="T31" fmla="*/ 2147483646 h 95"/>
              <a:gd name="T32" fmla="*/ 2147483646 w 76"/>
              <a:gd name="T33" fmla="*/ 2147483646 h 95"/>
              <a:gd name="T34" fmla="*/ 2147483646 w 76"/>
              <a:gd name="T35" fmla="*/ 2147483646 h 95"/>
              <a:gd name="T36" fmla="*/ 2147483646 w 76"/>
              <a:gd name="T37" fmla="*/ 2147483646 h 95"/>
              <a:gd name="T38" fmla="*/ 2147483646 w 76"/>
              <a:gd name="T39" fmla="*/ 2147483646 h 95"/>
              <a:gd name="T40" fmla="*/ 2147483646 w 76"/>
              <a:gd name="T41" fmla="*/ 2147483646 h 95"/>
              <a:gd name="T42" fmla="*/ 2056544994 w 76"/>
              <a:gd name="T43" fmla="*/ 2147483646 h 95"/>
              <a:gd name="T44" fmla="*/ 2147483646 w 76"/>
              <a:gd name="T45" fmla="*/ 1992509279 h 95"/>
              <a:gd name="T46" fmla="*/ 2147483646 w 76"/>
              <a:gd name="T47" fmla="*/ 1750997477 h 95"/>
              <a:gd name="T48" fmla="*/ 2147483646 w 76"/>
              <a:gd name="T49" fmla="*/ 1509477904 h 95"/>
              <a:gd name="T50" fmla="*/ 2147483646 w 76"/>
              <a:gd name="T51" fmla="*/ 1328342110 h 95"/>
              <a:gd name="T52" fmla="*/ 2056544994 w 76"/>
              <a:gd name="T53" fmla="*/ 966062750 h 95"/>
              <a:gd name="T54" fmla="*/ 2147483646 w 76"/>
              <a:gd name="T55" fmla="*/ 181135794 h 95"/>
              <a:gd name="T56" fmla="*/ 2147483646 w 76"/>
              <a:gd name="T57" fmla="*/ 543415154 h 95"/>
              <a:gd name="T58" fmla="*/ 2147483646 w 76"/>
              <a:gd name="T59" fmla="*/ 0 h 95"/>
              <a:gd name="T60" fmla="*/ 2147483646 w 76"/>
              <a:gd name="T61" fmla="*/ 543415154 h 95"/>
              <a:gd name="T62" fmla="*/ 1909652922 w 76"/>
              <a:gd name="T63" fmla="*/ 543415154 h 95"/>
              <a:gd name="T64" fmla="*/ 1762753852 w 76"/>
              <a:gd name="T65" fmla="*/ 0 h 95"/>
              <a:gd name="T66" fmla="*/ 1419994020 w 76"/>
              <a:gd name="T67" fmla="*/ 664167170 h 95"/>
              <a:gd name="T68" fmla="*/ 1322063639 w 76"/>
              <a:gd name="T69" fmla="*/ 0 h 95"/>
              <a:gd name="T70" fmla="*/ 979310805 w 76"/>
              <a:gd name="T71" fmla="*/ 664167170 h 95"/>
              <a:gd name="T72" fmla="*/ 587582285 w 76"/>
              <a:gd name="T73" fmla="*/ 845310734 h 95"/>
              <a:gd name="T74" fmla="*/ 1517924401 w 76"/>
              <a:gd name="T75" fmla="*/ 1086822537 h 95"/>
              <a:gd name="T76" fmla="*/ 1517924401 w 76"/>
              <a:gd name="T77" fmla="*/ 1328342110 h 95"/>
              <a:gd name="T78" fmla="*/ 587582285 w 76"/>
              <a:gd name="T79" fmla="*/ 1509477904 h 95"/>
              <a:gd name="T80" fmla="*/ 1615854782 w 76"/>
              <a:gd name="T81" fmla="*/ 1871749493 h 95"/>
              <a:gd name="T82" fmla="*/ 587582285 w 76"/>
              <a:gd name="T83" fmla="*/ 2147483646 h 95"/>
              <a:gd name="T84" fmla="*/ 1517924401 w 76"/>
              <a:gd name="T85" fmla="*/ 2147483646 h 95"/>
              <a:gd name="T86" fmla="*/ 1517924401 w 76"/>
              <a:gd name="T87" fmla="*/ 2147483646 h 9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95">
                <a:moveTo>
                  <a:pt x="68" y="81"/>
                </a:moveTo>
                <a:cubicBezTo>
                  <a:pt x="41" y="81"/>
                  <a:pt x="41" y="81"/>
                  <a:pt x="41" y="81"/>
                </a:cubicBezTo>
                <a:cubicBezTo>
                  <a:pt x="41" y="73"/>
                  <a:pt x="41" y="73"/>
                  <a:pt x="41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64" y="73"/>
                  <a:pt x="73" y="64"/>
                  <a:pt x="73" y="52"/>
                </a:cubicBezTo>
                <a:cubicBezTo>
                  <a:pt x="73" y="36"/>
                  <a:pt x="73" y="36"/>
                  <a:pt x="73" y="36"/>
                </a:cubicBezTo>
                <a:cubicBezTo>
                  <a:pt x="75" y="35"/>
                  <a:pt x="76" y="33"/>
                  <a:pt x="76" y="31"/>
                </a:cubicBezTo>
                <a:cubicBezTo>
                  <a:pt x="76" y="28"/>
                  <a:pt x="73" y="25"/>
                  <a:pt x="70" y="25"/>
                </a:cubicBezTo>
                <a:cubicBezTo>
                  <a:pt x="67" y="25"/>
                  <a:pt x="64" y="28"/>
                  <a:pt x="64" y="31"/>
                </a:cubicBezTo>
                <a:cubicBezTo>
                  <a:pt x="64" y="33"/>
                  <a:pt x="65" y="35"/>
                  <a:pt x="67" y="36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60"/>
                  <a:pt x="60" y="67"/>
                  <a:pt x="52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15" y="67"/>
                  <a:pt x="8" y="60"/>
                  <a:pt x="8" y="52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5"/>
                  <a:pt x="11" y="33"/>
                  <a:pt x="11" y="31"/>
                </a:cubicBezTo>
                <a:cubicBezTo>
                  <a:pt x="11" y="28"/>
                  <a:pt x="9" y="25"/>
                  <a:pt x="5" y="25"/>
                </a:cubicBezTo>
                <a:cubicBezTo>
                  <a:pt x="2" y="25"/>
                  <a:pt x="0" y="28"/>
                  <a:pt x="0" y="31"/>
                </a:cubicBezTo>
                <a:cubicBezTo>
                  <a:pt x="0" y="33"/>
                  <a:pt x="1" y="35"/>
                  <a:pt x="2" y="36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64"/>
                  <a:pt x="12" y="73"/>
                  <a:pt x="24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81"/>
                  <a:pt x="35" y="81"/>
                  <a:pt x="35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4" y="81"/>
                  <a:pt x="0" y="84"/>
                  <a:pt x="0" y="88"/>
                </a:cubicBezTo>
                <a:cubicBezTo>
                  <a:pt x="0" y="92"/>
                  <a:pt x="4" y="95"/>
                  <a:pt x="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72" y="95"/>
                  <a:pt x="75" y="92"/>
                  <a:pt x="75" y="88"/>
                </a:cubicBezTo>
                <a:cubicBezTo>
                  <a:pt x="75" y="84"/>
                  <a:pt x="72" y="81"/>
                  <a:pt x="68" y="81"/>
                </a:cubicBezTo>
                <a:close/>
                <a:moveTo>
                  <a:pt x="31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12" y="52"/>
                  <a:pt x="15" y="57"/>
                  <a:pt x="18" y="5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1"/>
                  <a:pt x="19" y="51"/>
                  <a:pt x="20" y="51"/>
                </a:cubicBezTo>
                <a:cubicBezTo>
                  <a:pt x="21" y="51"/>
                  <a:pt x="22" y="51"/>
                  <a:pt x="22" y="52"/>
                </a:cubicBezTo>
                <a:cubicBezTo>
                  <a:pt x="22" y="61"/>
                  <a:pt x="22" y="61"/>
                  <a:pt x="22" y="61"/>
                </a:cubicBezTo>
                <a:cubicBezTo>
                  <a:pt x="23" y="62"/>
                  <a:pt x="25" y="62"/>
                  <a:pt x="27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1"/>
                  <a:pt x="28" y="51"/>
                  <a:pt x="29" y="51"/>
                </a:cubicBezTo>
                <a:cubicBezTo>
                  <a:pt x="30" y="51"/>
                  <a:pt x="31" y="51"/>
                  <a:pt x="31" y="52"/>
                </a:cubicBezTo>
                <a:cubicBezTo>
                  <a:pt x="31" y="62"/>
                  <a:pt x="31" y="62"/>
                  <a:pt x="31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1"/>
                  <a:pt x="37" y="51"/>
                  <a:pt x="38" y="51"/>
                </a:cubicBezTo>
                <a:cubicBezTo>
                  <a:pt x="39" y="51"/>
                  <a:pt x="39" y="51"/>
                  <a:pt x="39" y="52"/>
                </a:cubicBezTo>
                <a:cubicBezTo>
                  <a:pt x="39" y="62"/>
                  <a:pt x="39" y="62"/>
                  <a:pt x="39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1"/>
                  <a:pt x="46" y="51"/>
                  <a:pt x="47" y="51"/>
                </a:cubicBezTo>
                <a:cubicBezTo>
                  <a:pt x="47" y="51"/>
                  <a:pt x="48" y="51"/>
                  <a:pt x="48" y="52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2"/>
                  <a:pt x="52" y="62"/>
                  <a:pt x="54" y="61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1"/>
                  <a:pt x="54" y="51"/>
                  <a:pt x="55" y="51"/>
                </a:cubicBezTo>
                <a:cubicBezTo>
                  <a:pt x="56" y="51"/>
                  <a:pt x="57" y="51"/>
                  <a:pt x="57" y="52"/>
                </a:cubicBezTo>
                <a:cubicBezTo>
                  <a:pt x="57" y="59"/>
                  <a:pt x="57" y="59"/>
                  <a:pt x="57" y="59"/>
                </a:cubicBezTo>
                <a:cubicBezTo>
                  <a:pt x="61" y="57"/>
                  <a:pt x="63" y="52"/>
                  <a:pt x="63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3" y="48"/>
                  <a:pt x="42" y="47"/>
                  <a:pt x="42" y="46"/>
                </a:cubicBezTo>
                <a:cubicBezTo>
                  <a:pt x="42" y="45"/>
                  <a:pt x="43" y="44"/>
                  <a:pt x="44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0"/>
                  <a:pt x="42" y="39"/>
                  <a:pt x="42" y="38"/>
                </a:cubicBezTo>
                <a:cubicBezTo>
                  <a:pt x="42" y="37"/>
                  <a:pt x="43" y="37"/>
                  <a:pt x="44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3"/>
                  <a:pt x="63" y="33"/>
                  <a:pt x="6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3" y="33"/>
                  <a:pt x="42" y="32"/>
                  <a:pt x="42" y="31"/>
                </a:cubicBezTo>
                <a:cubicBezTo>
                  <a:pt x="42" y="30"/>
                  <a:pt x="43" y="29"/>
                  <a:pt x="4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5"/>
                  <a:pt x="63" y="25"/>
                  <a:pt x="63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2" y="24"/>
                  <a:pt x="42" y="23"/>
                </a:cubicBezTo>
                <a:cubicBezTo>
                  <a:pt x="42" y="22"/>
                  <a:pt x="43" y="22"/>
                  <a:pt x="44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18"/>
                  <a:pt x="63" y="18"/>
                  <a:pt x="6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3" y="18"/>
                  <a:pt x="42" y="17"/>
                  <a:pt x="42" y="16"/>
                </a:cubicBezTo>
                <a:cubicBezTo>
                  <a:pt x="42" y="15"/>
                  <a:pt x="43" y="14"/>
                  <a:pt x="44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9"/>
                  <a:pt x="61" y="5"/>
                  <a:pt x="57" y="3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10"/>
                  <a:pt x="56" y="11"/>
                  <a:pt x="55" y="11"/>
                </a:cubicBezTo>
                <a:cubicBezTo>
                  <a:pt x="54" y="11"/>
                  <a:pt x="54" y="10"/>
                  <a:pt x="54" y="9"/>
                </a:cubicBezTo>
                <a:cubicBezTo>
                  <a:pt x="54" y="1"/>
                  <a:pt x="54" y="1"/>
                  <a:pt x="54" y="1"/>
                </a:cubicBezTo>
                <a:cubicBezTo>
                  <a:pt x="52" y="0"/>
                  <a:pt x="50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10"/>
                  <a:pt x="47" y="11"/>
                  <a:pt x="47" y="11"/>
                </a:cubicBezTo>
                <a:cubicBezTo>
                  <a:pt x="46" y="11"/>
                  <a:pt x="45" y="10"/>
                  <a:pt x="45" y="9"/>
                </a:cubicBezTo>
                <a:cubicBezTo>
                  <a:pt x="45" y="0"/>
                  <a:pt x="45" y="0"/>
                  <a:pt x="4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1"/>
                  <a:pt x="38" y="11"/>
                </a:cubicBezTo>
                <a:cubicBezTo>
                  <a:pt x="37" y="11"/>
                  <a:pt x="36" y="10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0"/>
                  <a:pt x="30" y="11"/>
                  <a:pt x="29" y="11"/>
                </a:cubicBezTo>
                <a:cubicBezTo>
                  <a:pt x="28" y="11"/>
                  <a:pt x="27" y="10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0"/>
                  <a:pt x="22" y="1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0"/>
                  <a:pt x="21" y="11"/>
                  <a:pt x="20" y="11"/>
                </a:cubicBezTo>
                <a:cubicBezTo>
                  <a:pt x="19" y="11"/>
                  <a:pt x="18" y="10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5"/>
                  <a:pt x="12" y="9"/>
                  <a:pt x="12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2" y="14"/>
                  <a:pt x="33" y="15"/>
                  <a:pt x="33" y="16"/>
                </a:cubicBezTo>
                <a:cubicBezTo>
                  <a:pt x="33" y="17"/>
                  <a:pt x="32" y="18"/>
                  <a:pt x="31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3" y="22"/>
                  <a:pt x="33" y="23"/>
                </a:cubicBezTo>
                <a:cubicBezTo>
                  <a:pt x="33" y="24"/>
                  <a:pt x="32" y="25"/>
                  <a:pt x="31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9"/>
                  <a:pt x="12" y="29"/>
                  <a:pt x="12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3" y="30"/>
                  <a:pt x="33" y="31"/>
                </a:cubicBezTo>
                <a:cubicBezTo>
                  <a:pt x="33" y="32"/>
                  <a:pt x="32" y="33"/>
                  <a:pt x="31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7"/>
                  <a:pt x="12" y="37"/>
                  <a:pt x="12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7"/>
                  <a:pt x="33" y="37"/>
                  <a:pt x="33" y="38"/>
                </a:cubicBezTo>
                <a:cubicBezTo>
                  <a:pt x="33" y="39"/>
                  <a:pt x="32" y="40"/>
                  <a:pt x="31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4"/>
                  <a:pt x="12" y="44"/>
                  <a:pt x="1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3" y="45"/>
                  <a:pt x="33" y="46"/>
                </a:cubicBezTo>
                <a:cubicBezTo>
                  <a:pt x="33" y="47"/>
                  <a:pt x="32" y="48"/>
                  <a:pt x="31" y="48"/>
                </a:cubicBezTo>
                <a:close/>
              </a:path>
            </a:pathLst>
          </a:custGeom>
          <a:solidFill>
            <a:srgbClr val="137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"/>
          <a:stretch>
            <a:fillRect/>
          </a:stretch>
        </p:blipFill>
        <p:spPr bwMode="auto">
          <a:xfrm>
            <a:off x="1925638" y="1670050"/>
            <a:ext cx="4140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任意多边形 35"/>
          <p:cNvSpPr/>
          <p:nvPr/>
        </p:nvSpPr>
        <p:spPr>
          <a:xfrm>
            <a:off x="1958975" y="3175000"/>
            <a:ext cx="4106863" cy="1068388"/>
          </a:xfrm>
          <a:custGeom>
            <a:avLst/>
            <a:gdLst>
              <a:gd name="connsiteX0" fmla="*/ 73219 w 4079576"/>
              <a:gd name="connsiteY0" fmla="*/ 0 h 1069348"/>
              <a:gd name="connsiteX1" fmla="*/ 4006358 w 4079576"/>
              <a:gd name="connsiteY1" fmla="*/ 0 h 1069348"/>
              <a:gd name="connsiteX2" fmla="*/ 4038135 w 4079576"/>
              <a:gd name="connsiteY2" fmla="*/ 123586 h 1069348"/>
              <a:gd name="connsiteX3" fmla="*/ 4079576 w 4079576"/>
              <a:gd name="connsiteY3" fmla="*/ 534674 h 1069348"/>
              <a:gd name="connsiteX4" fmla="*/ 4038135 w 4079576"/>
              <a:gd name="connsiteY4" fmla="*/ 945763 h 1069348"/>
              <a:gd name="connsiteX5" fmla="*/ 4006358 w 4079576"/>
              <a:gd name="connsiteY5" fmla="*/ 1069348 h 1069348"/>
              <a:gd name="connsiteX6" fmla="*/ 73219 w 4079576"/>
              <a:gd name="connsiteY6" fmla="*/ 1069348 h 1069348"/>
              <a:gd name="connsiteX7" fmla="*/ 41442 w 4079576"/>
              <a:gd name="connsiteY7" fmla="*/ 945763 h 1069348"/>
              <a:gd name="connsiteX8" fmla="*/ 0 w 4079576"/>
              <a:gd name="connsiteY8" fmla="*/ 534674 h 1069348"/>
              <a:gd name="connsiteX9" fmla="*/ 41442 w 4079576"/>
              <a:gd name="connsiteY9" fmla="*/ 123586 h 10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9576" h="1069348">
                <a:moveTo>
                  <a:pt x="73219" y="0"/>
                </a:moveTo>
                <a:lnTo>
                  <a:pt x="4006358" y="0"/>
                </a:lnTo>
                <a:lnTo>
                  <a:pt x="4038135" y="123586"/>
                </a:lnTo>
                <a:cubicBezTo>
                  <a:pt x="4065307" y="256371"/>
                  <a:pt x="4079576" y="393856"/>
                  <a:pt x="4079576" y="534674"/>
                </a:cubicBezTo>
                <a:cubicBezTo>
                  <a:pt x="4079576" y="675492"/>
                  <a:pt x="4065307" y="812977"/>
                  <a:pt x="4038135" y="945763"/>
                </a:cubicBezTo>
                <a:lnTo>
                  <a:pt x="4006358" y="1069348"/>
                </a:lnTo>
                <a:lnTo>
                  <a:pt x="73219" y="1069348"/>
                </a:lnTo>
                <a:lnTo>
                  <a:pt x="41442" y="945763"/>
                </a:lnTo>
                <a:cubicBezTo>
                  <a:pt x="14270" y="812977"/>
                  <a:pt x="0" y="675492"/>
                  <a:pt x="0" y="534674"/>
                </a:cubicBezTo>
                <a:cubicBezTo>
                  <a:pt x="0" y="393856"/>
                  <a:pt x="14270" y="256371"/>
                  <a:pt x="41442" y="123586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2" name="组合 17"/>
          <p:cNvGrpSpPr/>
          <p:nvPr/>
        </p:nvGrpSpPr>
        <p:grpSpPr bwMode="auto">
          <a:xfrm rot="-372247">
            <a:off x="1668463" y="1439863"/>
            <a:ext cx="4560887" cy="4560887"/>
            <a:chOff x="-3164116" y="-214088"/>
            <a:chExt cx="7286174" cy="7286174"/>
          </a:xfrm>
        </p:grpSpPr>
        <p:sp>
          <p:nvSpPr>
            <p:cNvPr id="11" name="空心弧 10"/>
            <p:cNvSpPr/>
            <p:nvPr/>
          </p:nvSpPr>
          <p:spPr>
            <a:xfrm rot="19800000">
              <a:off x="-3164116" y="-214088"/>
              <a:ext cx="7286174" cy="7286174"/>
            </a:xfrm>
            <a:prstGeom prst="blockArc">
              <a:avLst>
                <a:gd name="adj1" fmla="val 19737704"/>
                <a:gd name="adj2" fmla="val 21429321"/>
                <a:gd name="adj3" fmla="val 940"/>
              </a:avLst>
            </a:prstGeom>
            <a:solidFill>
              <a:srgbClr val="13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182087">
              <a:off x="-3164116" y="-214088"/>
              <a:ext cx="7286174" cy="7286174"/>
            </a:xfrm>
            <a:prstGeom prst="blockArc">
              <a:avLst>
                <a:gd name="adj1" fmla="val 19737704"/>
                <a:gd name="adj2" fmla="val 21429321"/>
                <a:gd name="adj3" fmla="val 940"/>
              </a:avLst>
            </a:prstGeom>
            <a:solidFill>
              <a:srgbClr val="13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 rot="2199040">
              <a:off x="-3164116" y="-214088"/>
              <a:ext cx="7286174" cy="7286174"/>
            </a:xfrm>
            <a:prstGeom prst="blockArc">
              <a:avLst>
                <a:gd name="adj1" fmla="val 19737704"/>
                <a:gd name="adj2" fmla="val 21429321"/>
                <a:gd name="adj3" fmla="val 940"/>
              </a:avLst>
            </a:prstGeom>
            <a:solidFill>
              <a:srgbClr val="13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4198698">
              <a:off x="-3164116" y="-214088"/>
              <a:ext cx="7286174" cy="7286174"/>
            </a:xfrm>
            <a:prstGeom prst="blockArc">
              <a:avLst>
                <a:gd name="adj1" fmla="val 19737704"/>
                <a:gd name="adj2" fmla="val 21429321"/>
                <a:gd name="adj3" fmla="val 940"/>
              </a:avLst>
            </a:prstGeom>
            <a:solidFill>
              <a:srgbClr val="13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678488" y="2292350"/>
            <a:ext cx="4127500" cy="0"/>
          </a:xfrm>
          <a:prstGeom prst="line">
            <a:avLst/>
          </a:prstGeom>
          <a:ln w="3810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162675" y="3463925"/>
            <a:ext cx="4127500" cy="0"/>
          </a:xfrm>
          <a:prstGeom prst="line">
            <a:avLst/>
          </a:prstGeom>
          <a:ln w="3810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42013" y="4754563"/>
            <a:ext cx="4129087" cy="0"/>
          </a:xfrm>
          <a:prstGeom prst="line">
            <a:avLst/>
          </a:prstGeom>
          <a:ln w="3810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56188" y="5689600"/>
            <a:ext cx="4127500" cy="0"/>
          </a:xfrm>
          <a:prstGeom prst="line">
            <a:avLst/>
          </a:prstGeom>
          <a:ln w="3810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文本框 27"/>
          <p:cNvSpPr txBox="1">
            <a:spLocks noChangeArrowheads="1"/>
          </p:cNvSpPr>
          <p:nvPr/>
        </p:nvSpPr>
        <p:spPr bwMode="auto">
          <a:xfrm>
            <a:off x="5930900" y="1771650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一、点击此处添加标题</a:t>
            </a:r>
          </a:p>
        </p:txBody>
      </p:sp>
      <p:sp>
        <p:nvSpPr>
          <p:cNvPr id="7178" name="文本框 28"/>
          <p:cNvSpPr txBox="1">
            <a:spLocks noChangeArrowheads="1"/>
          </p:cNvSpPr>
          <p:nvPr/>
        </p:nvSpPr>
        <p:spPr bwMode="auto">
          <a:xfrm>
            <a:off x="6713538" y="2933700"/>
            <a:ext cx="335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二、点击此处添加标题</a:t>
            </a:r>
          </a:p>
        </p:txBody>
      </p:sp>
      <p:sp>
        <p:nvSpPr>
          <p:cNvPr id="7179" name="文本框 29"/>
          <p:cNvSpPr txBox="1">
            <a:spLocks noChangeArrowheads="1"/>
          </p:cNvSpPr>
          <p:nvPr/>
        </p:nvSpPr>
        <p:spPr bwMode="auto">
          <a:xfrm>
            <a:off x="6351588" y="4273550"/>
            <a:ext cx="335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三、点击此处添加标题</a:t>
            </a:r>
          </a:p>
        </p:txBody>
      </p:sp>
      <p:sp>
        <p:nvSpPr>
          <p:cNvPr id="7180" name="文本框 30"/>
          <p:cNvSpPr txBox="1">
            <a:spLocks noChangeArrowheads="1"/>
          </p:cNvSpPr>
          <p:nvPr/>
        </p:nvSpPr>
        <p:spPr bwMode="auto">
          <a:xfrm>
            <a:off x="5756275" y="5173663"/>
            <a:ext cx="335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四、点击此处添加标题</a:t>
            </a:r>
          </a:p>
        </p:txBody>
      </p:sp>
      <p:sp>
        <p:nvSpPr>
          <p:cNvPr id="32" name="空心弧 31"/>
          <p:cNvSpPr/>
          <p:nvPr/>
        </p:nvSpPr>
        <p:spPr>
          <a:xfrm rot="12650722">
            <a:off x="1792288" y="1450975"/>
            <a:ext cx="4560887" cy="4560888"/>
          </a:xfrm>
          <a:prstGeom prst="blockArc">
            <a:avLst>
              <a:gd name="adj1" fmla="val 18063623"/>
              <a:gd name="adj2" fmla="val 21429321"/>
              <a:gd name="adj3" fmla="val 940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82" name="文本框 32"/>
          <p:cNvSpPr txBox="1">
            <a:spLocks noChangeArrowheads="1"/>
          </p:cNvSpPr>
          <p:nvPr/>
        </p:nvSpPr>
        <p:spPr bwMode="auto">
          <a:xfrm>
            <a:off x="2368550" y="3386138"/>
            <a:ext cx="3241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 </a:t>
            </a:r>
            <a:r>
              <a:rPr lang="zh-CN" altLang="en-US" sz="3600" b="1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>
            <a:off x="5224463" y="2797175"/>
            <a:ext cx="1773237" cy="1773238"/>
          </a:xfrm>
          <a:prstGeom prst="ellipse">
            <a:avLst/>
          </a:prstGeom>
          <a:solidFill>
            <a:srgbClr val="2676FF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invGray">
          <a:xfrm>
            <a:off x="5110163" y="2684463"/>
            <a:ext cx="1989137" cy="1992312"/>
          </a:xfrm>
          <a:prstGeom prst="ellips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invGray">
          <a:xfrm flipV="1">
            <a:off x="4870450" y="4271963"/>
            <a:ext cx="390525" cy="244475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invGray">
          <a:xfrm flipV="1">
            <a:off x="4803775" y="4149725"/>
            <a:ext cx="388938" cy="244475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invGray">
          <a:xfrm flipV="1">
            <a:off x="6965950" y="2933700"/>
            <a:ext cx="390525" cy="244475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invGray">
          <a:xfrm flipV="1">
            <a:off x="6880225" y="2825750"/>
            <a:ext cx="392113" cy="244475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invGray">
          <a:xfrm>
            <a:off x="4816475" y="2860675"/>
            <a:ext cx="449263" cy="274638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invGray">
          <a:xfrm>
            <a:off x="4746625" y="2976563"/>
            <a:ext cx="452438" cy="274637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invGray">
          <a:xfrm>
            <a:off x="7032625" y="4033838"/>
            <a:ext cx="450850" cy="274637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invGray">
          <a:xfrm>
            <a:off x="6964363" y="4149725"/>
            <a:ext cx="450850" cy="276225"/>
          </a:xfrm>
          <a:prstGeom prst="line">
            <a:avLst/>
          </a:prstGeom>
          <a:noFill/>
          <a:ln w="12700">
            <a:solidFill>
              <a:srgbClr val="267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gray">
          <a:xfrm>
            <a:off x="3676650" y="1976438"/>
            <a:ext cx="1154113" cy="1143000"/>
          </a:xfrm>
          <a:prstGeom prst="ellipse">
            <a:avLst/>
          </a:prstGeom>
          <a:solidFill>
            <a:srgbClr val="1373B4"/>
          </a:solidFill>
          <a:ln>
            <a:solidFill>
              <a:srgbClr val="DDDDDD"/>
            </a:solidFill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888888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invGray">
          <a:xfrm>
            <a:off x="3594100" y="1893888"/>
            <a:ext cx="1322388" cy="1320800"/>
          </a:xfrm>
          <a:prstGeom prst="ellipse">
            <a:avLst/>
          </a:prstGeom>
          <a:noFill/>
          <a:ln w="19050" cap="rnd">
            <a:solidFill>
              <a:srgbClr val="2676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gray">
          <a:xfrm>
            <a:off x="5457825" y="3024188"/>
            <a:ext cx="1301750" cy="1300162"/>
          </a:xfrm>
          <a:prstGeom prst="ellipse">
            <a:avLst/>
          </a:prstGeom>
          <a:gradFill rotWithShape="1">
            <a:gsLst>
              <a:gs pos="0">
                <a:srgbClr val="2676FF"/>
              </a:gs>
              <a:gs pos="100000">
                <a:srgbClr val="2676FF">
                  <a:lumMod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676FF">
                <a:lumMod val="75000"/>
              </a:srgbClr>
            </a:solidFill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gray">
          <a:xfrm>
            <a:off x="7389813" y="4175125"/>
            <a:ext cx="1155700" cy="1143000"/>
          </a:xfrm>
          <a:prstGeom prst="ellipse">
            <a:avLst/>
          </a:prstGeom>
          <a:solidFill>
            <a:srgbClr val="1373B4"/>
          </a:solidFill>
          <a:ln>
            <a:solidFill>
              <a:srgbClr val="DDDDDD"/>
            </a:solidFill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888888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invGray">
          <a:xfrm>
            <a:off x="7307263" y="4092575"/>
            <a:ext cx="1323975" cy="1322388"/>
          </a:xfrm>
          <a:prstGeom prst="ellipse">
            <a:avLst/>
          </a:prstGeom>
          <a:noFill/>
          <a:ln w="19050" cap="rnd">
            <a:solidFill>
              <a:srgbClr val="2676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gray">
          <a:xfrm>
            <a:off x="3722688" y="4273550"/>
            <a:ext cx="1155700" cy="1143000"/>
          </a:xfrm>
          <a:prstGeom prst="ellipse">
            <a:avLst/>
          </a:prstGeom>
          <a:solidFill>
            <a:srgbClr val="36A1EA"/>
          </a:solidFill>
          <a:ln>
            <a:solidFill>
              <a:srgbClr val="DDDDDD"/>
            </a:solidFill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888888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invGray">
          <a:xfrm>
            <a:off x="3640138" y="4192588"/>
            <a:ext cx="1322387" cy="1320800"/>
          </a:xfrm>
          <a:prstGeom prst="ellipse">
            <a:avLst/>
          </a:prstGeom>
          <a:noFill/>
          <a:ln w="19050" cap="rnd">
            <a:solidFill>
              <a:srgbClr val="2676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gray">
          <a:xfrm>
            <a:off x="7343775" y="1976438"/>
            <a:ext cx="1154113" cy="1143000"/>
          </a:xfrm>
          <a:prstGeom prst="ellipse">
            <a:avLst/>
          </a:prstGeom>
          <a:solidFill>
            <a:srgbClr val="36A1EA"/>
          </a:solidFill>
          <a:ln>
            <a:solidFill>
              <a:srgbClr val="DDDDDD"/>
            </a:solidFill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888888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invGray">
          <a:xfrm>
            <a:off x="7234238" y="1893888"/>
            <a:ext cx="1347787" cy="1320800"/>
          </a:xfrm>
          <a:prstGeom prst="ellipse">
            <a:avLst/>
          </a:prstGeom>
          <a:noFill/>
          <a:ln w="19050" cap="rnd">
            <a:solidFill>
              <a:srgbClr val="2676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681413" y="1976438"/>
            <a:ext cx="979487" cy="1149350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713163" y="4351338"/>
            <a:ext cx="981075" cy="1149350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7346950" y="1976438"/>
            <a:ext cx="981075" cy="1149350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7394575" y="4225925"/>
            <a:ext cx="979488" cy="1147763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44938" y="2360613"/>
            <a:ext cx="627062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607300" y="2360613"/>
            <a:ext cx="627063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940175" y="4606925"/>
            <a:ext cx="627063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646988" y="4576763"/>
            <a:ext cx="627062" cy="385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26654" name="文本框 30"/>
          <p:cNvSpPr txBox="1">
            <a:spLocks noChangeArrowheads="1"/>
          </p:cNvSpPr>
          <p:nvPr/>
        </p:nvSpPr>
        <p:spPr bwMode="auto">
          <a:xfrm>
            <a:off x="1044575" y="2101850"/>
            <a:ext cx="242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6655" name="文本框 31"/>
          <p:cNvSpPr txBox="1">
            <a:spLocks noChangeArrowheads="1"/>
          </p:cNvSpPr>
          <p:nvPr/>
        </p:nvSpPr>
        <p:spPr bwMode="auto">
          <a:xfrm>
            <a:off x="8713788" y="2101850"/>
            <a:ext cx="242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6656" name="文本框 32"/>
          <p:cNvSpPr txBox="1">
            <a:spLocks noChangeArrowheads="1"/>
          </p:cNvSpPr>
          <p:nvPr/>
        </p:nvSpPr>
        <p:spPr bwMode="auto">
          <a:xfrm>
            <a:off x="1044575" y="4437063"/>
            <a:ext cx="2420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26657" name="文本框 33"/>
          <p:cNvSpPr txBox="1">
            <a:spLocks noChangeArrowheads="1"/>
          </p:cNvSpPr>
          <p:nvPr/>
        </p:nvSpPr>
        <p:spPr bwMode="auto">
          <a:xfrm>
            <a:off x="8713788" y="4448175"/>
            <a:ext cx="242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842241" y="3329269"/>
            <a:ext cx="782088" cy="689584"/>
            <a:chOff x="1879601" y="815446"/>
            <a:chExt cx="442912" cy="390525"/>
          </a:xfrm>
          <a:solidFill>
            <a:schemeClr val="bg1"/>
          </a:solidFill>
        </p:grpSpPr>
        <p:sp>
          <p:nvSpPr>
            <p:cNvPr id="36" name="Freeform 313"/>
            <p:cNvSpPr/>
            <p:nvPr/>
          </p:nvSpPr>
          <p:spPr bwMode="auto">
            <a:xfrm>
              <a:off x="1879601" y="815446"/>
              <a:ext cx="280987" cy="390525"/>
            </a:xfrm>
            <a:custGeom>
              <a:avLst/>
              <a:gdLst>
                <a:gd name="T0" fmla="*/ 68 w 75"/>
                <a:gd name="T1" fmla="*/ 90 h 104"/>
                <a:gd name="T2" fmla="*/ 62 w 75"/>
                <a:gd name="T3" fmla="*/ 97 h 104"/>
                <a:gd name="T4" fmla="*/ 14 w 75"/>
                <a:gd name="T5" fmla="*/ 97 h 104"/>
                <a:gd name="T6" fmla="*/ 9 w 75"/>
                <a:gd name="T7" fmla="*/ 95 h 104"/>
                <a:gd name="T8" fmla="*/ 7 w 75"/>
                <a:gd name="T9" fmla="*/ 90 h 104"/>
                <a:gd name="T10" fmla="*/ 7 w 75"/>
                <a:gd name="T11" fmla="*/ 14 h 104"/>
                <a:gd name="T12" fmla="*/ 14 w 75"/>
                <a:gd name="T13" fmla="*/ 7 h 104"/>
                <a:gd name="T14" fmla="*/ 40 w 75"/>
                <a:gd name="T15" fmla="*/ 7 h 104"/>
                <a:gd name="T16" fmla="*/ 45 w 75"/>
                <a:gd name="T17" fmla="*/ 12 h 104"/>
                <a:gd name="T18" fmla="*/ 45 w 75"/>
                <a:gd name="T19" fmla="*/ 24 h 104"/>
                <a:gd name="T20" fmla="*/ 51 w 75"/>
                <a:gd name="T21" fmla="*/ 31 h 104"/>
                <a:gd name="T22" fmla="*/ 64 w 75"/>
                <a:gd name="T23" fmla="*/ 31 h 104"/>
                <a:gd name="T24" fmla="*/ 68 w 75"/>
                <a:gd name="T25" fmla="*/ 35 h 104"/>
                <a:gd name="T26" fmla="*/ 68 w 75"/>
                <a:gd name="T27" fmla="*/ 38 h 104"/>
                <a:gd name="T28" fmla="*/ 71 w 75"/>
                <a:gd name="T29" fmla="*/ 39 h 104"/>
                <a:gd name="T30" fmla="*/ 74 w 75"/>
                <a:gd name="T31" fmla="*/ 41 h 104"/>
                <a:gd name="T32" fmla="*/ 75 w 75"/>
                <a:gd name="T33" fmla="*/ 42 h 104"/>
                <a:gd name="T34" fmla="*/ 75 w 75"/>
                <a:gd name="T35" fmla="*/ 36 h 104"/>
                <a:gd name="T36" fmla="*/ 70 w 75"/>
                <a:gd name="T37" fmla="*/ 23 h 104"/>
                <a:gd name="T38" fmla="*/ 50 w 75"/>
                <a:gd name="T39" fmla="*/ 3 h 104"/>
                <a:gd name="T40" fmla="*/ 41 w 75"/>
                <a:gd name="T41" fmla="*/ 0 h 104"/>
                <a:gd name="T42" fmla="*/ 8 w 75"/>
                <a:gd name="T43" fmla="*/ 0 h 104"/>
                <a:gd name="T44" fmla="*/ 0 w 75"/>
                <a:gd name="T45" fmla="*/ 8 h 104"/>
                <a:gd name="T46" fmla="*/ 0 w 75"/>
                <a:gd name="T47" fmla="*/ 96 h 104"/>
                <a:gd name="T48" fmla="*/ 3 w 75"/>
                <a:gd name="T49" fmla="*/ 102 h 104"/>
                <a:gd name="T50" fmla="*/ 8 w 75"/>
                <a:gd name="T51" fmla="*/ 104 h 104"/>
                <a:gd name="T52" fmla="*/ 67 w 75"/>
                <a:gd name="T53" fmla="*/ 104 h 104"/>
                <a:gd name="T54" fmla="*/ 75 w 75"/>
                <a:gd name="T55" fmla="*/ 96 h 104"/>
                <a:gd name="T56" fmla="*/ 75 w 75"/>
                <a:gd name="T57" fmla="*/ 85 h 104"/>
                <a:gd name="T58" fmla="*/ 68 w 75"/>
                <a:gd name="T59" fmla="*/ 79 h 104"/>
                <a:gd name="T60" fmla="*/ 68 w 75"/>
                <a:gd name="T61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04">
                  <a:moveTo>
                    <a:pt x="68" y="90"/>
                  </a:moveTo>
                  <a:cubicBezTo>
                    <a:pt x="68" y="94"/>
                    <a:pt x="65" y="97"/>
                    <a:pt x="62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7"/>
                    <a:pt x="10" y="96"/>
                    <a:pt x="9" y="95"/>
                  </a:cubicBezTo>
                  <a:cubicBezTo>
                    <a:pt x="8" y="93"/>
                    <a:pt x="7" y="92"/>
                    <a:pt x="7" y="9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7"/>
                    <a:pt x="1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3" y="7"/>
                    <a:pt x="45" y="9"/>
                    <a:pt x="45" y="12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8"/>
                    <a:pt x="48" y="31"/>
                    <a:pt x="51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6" y="31"/>
                    <a:pt x="68" y="33"/>
                    <a:pt x="68" y="35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40"/>
                    <a:pt x="73" y="40"/>
                    <a:pt x="74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1"/>
                    <a:pt x="73" y="27"/>
                    <a:pt x="70" y="2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2"/>
                    <a:pt x="44" y="0"/>
                    <a:pt x="4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1" y="100"/>
                    <a:pt x="3" y="102"/>
                  </a:cubicBezTo>
                  <a:cubicBezTo>
                    <a:pt x="4" y="103"/>
                    <a:pt x="6" y="104"/>
                    <a:pt x="8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04"/>
                    <a:pt x="75" y="100"/>
                    <a:pt x="75" y="9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6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14"/>
            <p:cNvSpPr/>
            <p:nvPr/>
          </p:nvSpPr>
          <p:spPr bwMode="auto">
            <a:xfrm>
              <a:off x="1928813" y="942446"/>
              <a:ext cx="107950" cy="38100"/>
            </a:xfrm>
            <a:custGeom>
              <a:avLst/>
              <a:gdLst>
                <a:gd name="T0" fmla="*/ 29 w 29"/>
                <a:gd name="T1" fmla="*/ 1 h 10"/>
                <a:gd name="T2" fmla="*/ 28 w 29"/>
                <a:gd name="T3" fmla="*/ 0 h 10"/>
                <a:gd name="T4" fmla="*/ 23 w 29"/>
                <a:gd name="T5" fmla="*/ 0 h 10"/>
                <a:gd name="T6" fmla="*/ 15 w 29"/>
                <a:gd name="T7" fmla="*/ 1 h 10"/>
                <a:gd name="T8" fmla="*/ 5 w 29"/>
                <a:gd name="T9" fmla="*/ 2 h 10"/>
                <a:gd name="T10" fmla="*/ 1 w 29"/>
                <a:gd name="T11" fmla="*/ 3 h 10"/>
                <a:gd name="T12" fmla="*/ 2 w 29"/>
                <a:gd name="T13" fmla="*/ 7 h 10"/>
                <a:gd name="T14" fmla="*/ 17 w 29"/>
                <a:gd name="T15" fmla="*/ 7 h 10"/>
                <a:gd name="T16" fmla="*/ 26 w 29"/>
                <a:gd name="T17" fmla="*/ 6 h 10"/>
                <a:gd name="T18" fmla="*/ 28 w 29"/>
                <a:gd name="T19" fmla="*/ 7 h 10"/>
                <a:gd name="T20" fmla="*/ 28 w 29"/>
                <a:gd name="T21" fmla="*/ 6 h 10"/>
                <a:gd name="T22" fmla="*/ 28 w 29"/>
                <a:gd name="T23" fmla="*/ 1 h 10"/>
                <a:gd name="T24" fmla="*/ 29 w 29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0">
                  <a:moveTo>
                    <a:pt x="29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0"/>
                    <a:pt x="23" y="0"/>
                  </a:cubicBezTo>
                  <a:cubicBezTo>
                    <a:pt x="20" y="0"/>
                    <a:pt x="18" y="1"/>
                    <a:pt x="15" y="1"/>
                  </a:cubicBezTo>
                  <a:cubicBezTo>
                    <a:pt x="11" y="3"/>
                    <a:pt x="8" y="4"/>
                    <a:pt x="5" y="2"/>
                  </a:cubicBezTo>
                  <a:cubicBezTo>
                    <a:pt x="3" y="1"/>
                    <a:pt x="1" y="1"/>
                    <a:pt x="1" y="3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8" y="10"/>
                    <a:pt x="13" y="8"/>
                    <a:pt x="17" y="7"/>
                  </a:cubicBezTo>
                  <a:cubicBezTo>
                    <a:pt x="20" y="6"/>
                    <a:pt x="23" y="5"/>
                    <a:pt x="26" y="6"/>
                  </a:cubicBezTo>
                  <a:cubicBezTo>
                    <a:pt x="27" y="6"/>
                    <a:pt x="27" y="6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7" y="2"/>
                    <a:pt x="28" y="1"/>
                  </a:cubicBezTo>
                  <a:cubicBezTo>
                    <a:pt x="28" y="1"/>
                    <a:pt x="28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15"/>
            <p:cNvSpPr>
              <a:spLocks noEditPoints="1"/>
            </p:cNvSpPr>
            <p:nvPr/>
          </p:nvSpPr>
          <p:spPr bwMode="auto">
            <a:xfrm>
              <a:off x="2041526" y="950383"/>
              <a:ext cx="123825" cy="112713"/>
            </a:xfrm>
            <a:custGeom>
              <a:avLst/>
              <a:gdLst>
                <a:gd name="T0" fmla="*/ 31 w 33"/>
                <a:gd name="T1" fmla="*/ 15 h 30"/>
                <a:gd name="T2" fmla="*/ 31 w 33"/>
                <a:gd name="T3" fmla="*/ 9 h 30"/>
                <a:gd name="T4" fmla="*/ 29 w 33"/>
                <a:gd name="T5" fmla="*/ 8 h 30"/>
                <a:gd name="T6" fmla="*/ 27 w 33"/>
                <a:gd name="T7" fmla="*/ 7 h 30"/>
                <a:gd name="T8" fmla="*/ 22 w 33"/>
                <a:gd name="T9" fmla="*/ 6 h 30"/>
                <a:gd name="T10" fmla="*/ 3 w 33"/>
                <a:gd name="T11" fmla="*/ 0 h 30"/>
                <a:gd name="T12" fmla="*/ 1 w 33"/>
                <a:gd name="T13" fmla="*/ 3 h 30"/>
                <a:gd name="T14" fmla="*/ 9 w 33"/>
                <a:gd name="T15" fmla="*/ 21 h 30"/>
                <a:gd name="T16" fmla="*/ 11 w 33"/>
                <a:gd name="T17" fmla="*/ 26 h 30"/>
                <a:gd name="T18" fmla="*/ 13 w 33"/>
                <a:gd name="T19" fmla="*/ 27 h 30"/>
                <a:gd name="T20" fmla="*/ 15 w 33"/>
                <a:gd name="T21" fmla="*/ 29 h 30"/>
                <a:gd name="T22" fmla="*/ 20 w 33"/>
                <a:gd name="T23" fmla="*/ 28 h 30"/>
                <a:gd name="T24" fmla="*/ 23 w 33"/>
                <a:gd name="T25" fmla="*/ 25 h 30"/>
                <a:gd name="T26" fmla="*/ 29 w 33"/>
                <a:gd name="T27" fmla="*/ 18 h 30"/>
                <a:gd name="T28" fmla="*/ 31 w 33"/>
                <a:gd name="T29" fmla="*/ 15 h 30"/>
                <a:gd name="T30" fmla="*/ 22 w 33"/>
                <a:gd name="T31" fmla="*/ 13 h 30"/>
                <a:gd name="T32" fmla="*/ 20 w 33"/>
                <a:gd name="T33" fmla="*/ 17 h 30"/>
                <a:gd name="T34" fmla="*/ 17 w 33"/>
                <a:gd name="T35" fmla="*/ 20 h 30"/>
                <a:gd name="T36" fmla="*/ 11 w 33"/>
                <a:gd name="T37" fmla="*/ 18 h 30"/>
                <a:gd name="T38" fmla="*/ 9 w 33"/>
                <a:gd name="T39" fmla="*/ 14 h 30"/>
                <a:gd name="T40" fmla="*/ 9 w 33"/>
                <a:gd name="T41" fmla="*/ 10 h 30"/>
                <a:gd name="T42" fmla="*/ 10 w 33"/>
                <a:gd name="T43" fmla="*/ 9 h 30"/>
                <a:gd name="T44" fmla="*/ 11 w 33"/>
                <a:gd name="T45" fmla="*/ 7 h 30"/>
                <a:gd name="T46" fmla="*/ 15 w 33"/>
                <a:gd name="T47" fmla="*/ 7 h 30"/>
                <a:gd name="T48" fmla="*/ 19 w 33"/>
                <a:gd name="T49" fmla="*/ 8 h 30"/>
                <a:gd name="T50" fmla="*/ 22 w 33"/>
                <a:gd name="T5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30">
                  <a:moveTo>
                    <a:pt x="31" y="15"/>
                  </a:moveTo>
                  <a:cubicBezTo>
                    <a:pt x="33" y="14"/>
                    <a:pt x="32" y="11"/>
                    <a:pt x="31" y="9"/>
                  </a:cubicBezTo>
                  <a:cubicBezTo>
                    <a:pt x="31" y="9"/>
                    <a:pt x="29" y="8"/>
                    <a:pt x="29" y="8"/>
                  </a:cubicBezTo>
                  <a:cubicBezTo>
                    <a:pt x="28" y="8"/>
                    <a:pt x="27" y="7"/>
                    <a:pt x="27" y="7"/>
                  </a:cubicBezTo>
                  <a:cubicBezTo>
                    <a:pt x="26" y="7"/>
                    <a:pt x="24" y="6"/>
                    <a:pt x="22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11" y="25"/>
                    <a:pt x="11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9" y="30"/>
                    <a:pt x="20" y="2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9" y="18"/>
                    <a:pt x="29" y="18"/>
                    <a:pt x="29" y="18"/>
                  </a:cubicBezTo>
                  <a:lnTo>
                    <a:pt x="31" y="15"/>
                  </a:lnTo>
                  <a:close/>
                  <a:moveTo>
                    <a:pt x="22" y="13"/>
                  </a:moveTo>
                  <a:cubicBezTo>
                    <a:pt x="22" y="13"/>
                    <a:pt x="22" y="15"/>
                    <a:pt x="20" y="17"/>
                  </a:cubicBezTo>
                  <a:cubicBezTo>
                    <a:pt x="19" y="19"/>
                    <a:pt x="17" y="20"/>
                    <a:pt x="17" y="20"/>
                  </a:cubicBezTo>
                  <a:cubicBezTo>
                    <a:pt x="15" y="21"/>
                    <a:pt x="12" y="20"/>
                    <a:pt x="11" y="18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8" y="11"/>
                    <a:pt x="9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0" y="8"/>
                    <a:pt x="11" y="7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3" y="11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16"/>
            <p:cNvSpPr/>
            <p:nvPr/>
          </p:nvSpPr>
          <p:spPr bwMode="auto">
            <a:xfrm>
              <a:off x="2247901" y="1112308"/>
              <a:ext cx="74612" cy="85725"/>
            </a:xfrm>
            <a:custGeom>
              <a:avLst/>
              <a:gdLst>
                <a:gd name="T0" fmla="*/ 18 w 20"/>
                <a:gd name="T1" fmla="*/ 2 h 23"/>
                <a:gd name="T2" fmla="*/ 18 w 20"/>
                <a:gd name="T3" fmla="*/ 1 h 23"/>
                <a:gd name="T4" fmla="*/ 12 w 20"/>
                <a:gd name="T5" fmla="*/ 2 h 23"/>
                <a:gd name="T6" fmla="*/ 9 w 20"/>
                <a:gd name="T7" fmla="*/ 5 h 23"/>
                <a:gd name="T8" fmla="*/ 3 w 20"/>
                <a:gd name="T9" fmla="*/ 12 h 23"/>
                <a:gd name="T10" fmla="*/ 1 w 20"/>
                <a:gd name="T11" fmla="*/ 15 h 23"/>
                <a:gd name="T12" fmla="*/ 2 w 20"/>
                <a:gd name="T13" fmla="*/ 21 h 23"/>
                <a:gd name="T14" fmla="*/ 2 w 20"/>
                <a:gd name="T15" fmla="*/ 21 h 23"/>
                <a:gd name="T16" fmla="*/ 8 w 20"/>
                <a:gd name="T17" fmla="*/ 21 h 23"/>
                <a:gd name="T18" fmla="*/ 11 w 20"/>
                <a:gd name="T19" fmla="*/ 17 h 23"/>
                <a:gd name="T20" fmla="*/ 16 w 20"/>
                <a:gd name="T21" fmla="*/ 11 h 23"/>
                <a:gd name="T22" fmla="*/ 19 w 20"/>
                <a:gd name="T23" fmla="*/ 8 h 23"/>
                <a:gd name="T24" fmla="*/ 18 w 20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3">
                  <a:moveTo>
                    <a:pt x="18" y="2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0"/>
                    <a:pt x="12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0" y="19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3"/>
                    <a:pt x="6" y="22"/>
                    <a:pt x="8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3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17"/>
            <p:cNvSpPr/>
            <p:nvPr/>
          </p:nvSpPr>
          <p:spPr bwMode="auto">
            <a:xfrm>
              <a:off x="2160588" y="1002771"/>
              <a:ext cx="136525" cy="112713"/>
            </a:xfrm>
            <a:custGeom>
              <a:avLst/>
              <a:gdLst>
                <a:gd name="T0" fmla="*/ 31 w 36"/>
                <a:gd name="T1" fmla="*/ 29 h 30"/>
                <a:gd name="T2" fmla="*/ 35 w 36"/>
                <a:gd name="T3" fmla="*/ 29 h 30"/>
                <a:gd name="T4" fmla="*/ 34 w 36"/>
                <a:gd name="T5" fmla="*/ 25 h 30"/>
                <a:gd name="T6" fmla="*/ 5 w 36"/>
                <a:gd name="T7" fmla="*/ 1 h 30"/>
                <a:gd name="T8" fmla="*/ 1 w 36"/>
                <a:gd name="T9" fmla="*/ 1 h 30"/>
                <a:gd name="T10" fmla="*/ 2 w 36"/>
                <a:gd name="T11" fmla="*/ 5 h 30"/>
                <a:gd name="T12" fmla="*/ 31 w 36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29"/>
                  </a:moveTo>
                  <a:cubicBezTo>
                    <a:pt x="32" y="30"/>
                    <a:pt x="34" y="30"/>
                    <a:pt x="35" y="29"/>
                  </a:cubicBezTo>
                  <a:cubicBezTo>
                    <a:pt x="36" y="28"/>
                    <a:pt x="35" y="26"/>
                    <a:pt x="34" y="2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lnTo>
                    <a:pt x="3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18"/>
            <p:cNvSpPr/>
            <p:nvPr/>
          </p:nvSpPr>
          <p:spPr bwMode="auto">
            <a:xfrm>
              <a:off x="2116138" y="1059921"/>
              <a:ext cx="131762" cy="112713"/>
            </a:xfrm>
            <a:custGeom>
              <a:avLst/>
              <a:gdLst>
                <a:gd name="T0" fmla="*/ 4 w 35"/>
                <a:gd name="T1" fmla="*/ 1 h 30"/>
                <a:gd name="T2" fmla="*/ 1 w 35"/>
                <a:gd name="T3" fmla="*/ 1 h 30"/>
                <a:gd name="T4" fmla="*/ 1 w 35"/>
                <a:gd name="T5" fmla="*/ 5 h 30"/>
                <a:gd name="T6" fmla="*/ 30 w 35"/>
                <a:gd name="T7" fmla="*/ 29 h 30"/>
                <a:gd name="T8" fmla="*/ 34 w 35"/>
                <a:gd name="T9" fmla="*/ 29 h 30"/>
                <a:gd name="T10" fmla="*/ 33 w 35"/>
                <a:gd name="T11" fmla="*/ 25 h 30"/>
                <a:gd name="T12" fmla="*/ 4 w 35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0"/>
                    <a:pt x="33" y="30"/>
                    <a:pt x="34" y="29"/>
                  </a:cubicBezTo>
                  <a:cubicBezTo>
                    <a:pt x="35" y="28"/>
                    <a:pt x="35" y="26"/>
                    <a:pt x="33" y="25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19"/>
            <p:cNvSpPr/>
            <p:nvPr/>
          </p:nvSpPr>
          <p:spPr bwMode="auto">
            <a:xfrm>
              <a:off x="2135188" y="1024996"/>
              <a:ext cx="138112" cy="123825"/>
            </a:xfrm>
            <a:custGeom>
              <a:avLst/>
              <a:gdLst>
                <a:gd name="T0" fmla="*/ 30 w 37"/>
                <a:gd name="T1" fmla="*/ 32 h 33"/>
                <a:gd name="T2" fmla="*/ 34 w 37"/>
                <a:gd name="T3" fmla="*/ 32 h 33"/>
                <a:gd name="T4" fmla="*/ 36 w 37"/>
                <a:gd name="T5" fmla="*/ 29 h 33"/>
                <a:gd name="T6" fmla="*/ 36 w 37"/>
                <a:gd name="T7" fmla="*/ 25 h 33"/>
                <a:gd name="T8" fmla="*/ 7 w 37"/>
                <a:gd name="T9" fmla="*/ 1 h 33"/>
                <a:gd name="T10" fmla="*/ 3 w 37"/>
                <a:gd name="T11" fmla="*/ 1 h 33"/>
                <a:gd name="T12" fmla="*/ 1 w 37"/>
                <a:gd name="T13" fmla="*/ 4 h 33"/>
                <a:gd name="T14" fmla="*/ 1 w 37"/>
                <a:gd name="T15" fmla="*/ 8 h 33"/>
                <a:gd name="T16" fmla="*/ 30 w 37"/>
                <a:gd name="T1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30" y="32"/>
                  </a:moveTo>
                  <a:cubicBezTo>
                    <a:pt x="31" y="33"/>
                    <a:pt x="33" y="33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6"/>
                    <a:pt x="36" y="2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8"/>
                  </a:cubicBez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20"/>
            <p:cNvSpPr/>
            <p:nvPr/>
          </p:nvSpPr>
          <p:spPr bwMode="auto">
            <a:xfrm>
              <a:off x="1920876" y="878946"/>
              <a:ext cx="112712" cy="38100"/>
            </a:xfrm>
            <a:custGeom>
              <a:avLst/>
              <a:gdLst>
                <a:gd name="T0" fmla="*/ 7 w 30"/>
                <a:gd name="T1" fmla="*/ 8 h 10"/>
                <a:gd name="T2" fmla="*/ 15 w 30"/>
                <a:gd name="T3" fmla="*/ 9 h 10"/>
                <a:gd name="T4" fmla="*/ 25 w 30"/>
                <a:gd name="T5" fmla="*/ 8 h 10"/>
                <a:gd name="T6" fmla="*/ 26 w 30"/>
                <a:gd name="T7" fmla="*/ 2 h 10"/>
                <a:gd name="T8" fmla="*/ 16 w 30"/>
                <a:gd name="T9" fmla="*/ 2 h 10"/>
                <a:gd name="T10" fmla="*/ 4 w 30"/>
                <a:gd name="T11" fmla="*/ 3 h 10"/>
                <a:gd name="T12" fmla="*/ 7 w 30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7" y="8"/>
                  </a:moveTo>
                  <a:cubicBezTo>
                    <a:pt x="9" y="7"/>
                    <a:pt x="13" y="9"/>
                    <a:pt x="15" y="9"/>
                  </a:cubicBezTo>
                  <a:cubicBezTo>
                    <a:pt x="19" y="9"/>
                    <a:pt x="21" y="7"/>
                    <a:pt x="25" y="8"/>
                  </a:cubicBezTo>
                  <a:cubicBezTo>
                    <a:pt x="29" y="9"/>
                    <a:pt x="30" y="3"/>
                    <a:pt x="26" y="2"/>
                  </a:cubicBezTo>
                  <a:cubicBezTo>
                    <a:pt x="22" y="1"/>
                    <a:pt x="19" y="1"/>
                    <a:pt x="16" y="2"/>
                  </a:cubicBezTo>
                  <a:cubicBezTo>
                    <a:pt x="11" y="3"/>
                    <a:pt x="8" y="0"/>
                    <a:pt x="4" y="3"/>
                  </a:cubicBezTo>
                  <a:cubicBezTo>
                    <a:pt x="0" y="4"/>
                    <a:pt x="3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AutoShape 4448"/>
          <p:cNvSpPr>
            <a:spLocks noChangeArrowheads="1"/>
          </p:cNvSpPr>
          <p:nvPr/>
        </p:nvSpPr>
        <p:spPr bwMode="auto">
          <a:xfrm>
            <a:off x="4911725" y="2670175"/>
            <a:ext cx="2044700" cy="1770063"/>
          </a:xfrm>
          <a:prstGeom prst="hexagon">
            <a:avLst>
              <a:gd name="adj" fmla="val 28879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4444"/>
          <p:cNvSpPr/>
          <p:nvPr/>
        </p:nvSpPr>
        <p:spPr bwMode="auto">
          <a:xfrm rot="10800000">
            <a:off x="3883025" y="1243013"/>
            <a:ext cx="1401763" cy="2149475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6" name="Text Box 4450"/>
          <p:cNvSpPr txBox="1">
            <a:spLocks noChangeArrowheads="1"/>
          </p:cNvSpPr>
          <p:nvPr/>
        </p:nvSpPr>
        <p:spPr bwMode="auto">
          <a:xfrm rot="18000000">
            <a:off x="4445001" y="2779712"/>
            <a:ext cx="1009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Freeform 4445"/>
          <p:cNvSpPr/>
          <p:nvPr/>
        </p:nvSpPr>
        <p:spPr bwMode="auto">
          <a:xfrm rot="7212422">
            <a:off x="3513931" y="3090069"/>
            <a:ext cx="1401763" cy="2149475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8" name="Text Box 4451"/>
          <p:cNvSpPr txBox="1">
            <a:spLocks noChangeArrowheads="1"/>
          </p:cNvSpPr>
          <p:nvPr/>
        </p:nvSpPr>
        <p:spPr bwMode="auto">
          <a:xfrm rot="3600000">
            <a:off x="4418807" y="4039393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Freeform 4446"/>
          <p:cNvSpPr/>
          <p:nvPr/>
        </p:nvSpPr>
        <p:spPr bwMode="auto">
          <a:xfrm rot="14400000" flipH="1" flipV="1">
            <a:off x="4897438" y="4279900"/>
            <a:ext cx="1401762" cy="2147888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10" name="Text Box 4452"/>
          <p:cNvSpPr txBox="1">
            <a:spLocks noChangeArrowheads="1"/>
          </p:cNvSpPr>
          <p:nvPr/>
        </p:nvSpPr>
        <p:spPr bwMode="auto">
          <a:xfrm>
            <a:off x="5451475" y="4578350"/>
            <a:ext cx="1009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Freeform 4433"/>
          <p:cNvSpPr/>
          <p:nvPr/>
        </p:nvSpPr>
        <p:spPr bwMode="auto">
          <a:xfrm>
            <a:off x="6600825" y="3732213"/>
            <a:ext cx="1401763" cy="2149475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12" name="Text Box 4453"/>
          <p:cNvSpPr txBox="1">
            <a:spLocks noChangeArrowheads="1"/>
          </p:cNvSpPr>
          <p:nvPr/>
        </p:nvSpPr>
        <p:spPr bwMode="auto">
          <a:xfrm rot="18000000">
            <a:off x="6428582" y="4012406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Freeform 4440"/>
          <p:cNvSpPr/>
          <p:nvPr/>
        </p:nvSpPr>
        <p:spPr bwMode="auto">
          <a:xfrm rot="14400000">
            <a:off x="5580063" y="684213"/>
            <a:ext cx="1401762" cy="2151062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14" name="Text Box 4454"/>
          <p:cNvSpPr txBox="1">
            <a:spLocks noChangeArrowheads="1"/>
          </p:cNvSpPr>
          <p:nvPr/>
        </p:nvSpPr>
        <p:spPr bwMode="auto">
          <a:xfrm>
            <a:off x="5419725" y="2211388"/>
            <a:ext cx="1009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Freeform 4439"/>
          <p:cNvSpPr/>
          <p:nvPr/>
        </p:nvSpPr>
        <p:spPr bwMode="auto">
          <a:xfrm rot="18012422">
            <a:off x="6972300" y="1887538"/>
            <a:ext cx="1400175" cy="2149475"/>
          </a:xfrm>
          <a:custGeom>
            <a:avLst/>
            <a:gdLst>
              <a:gd name="T0" fmla="*/ 2147483647 w 760"/>
              <a:gd name="T1" fmla="*/ 2147483647 h 1166"/>
              <a:gd name="T2" fmla="*/ 2147483647 w 760"/>
              <a:gd name="T3" fmla="*/ 2147483647 h 1166"/>
              <a:gd name="T4" fmla="*/ 2147483647 w 760"/>
              <a:gd name="T5" fmla="*/ 2147483647 h 1166"/>
              <a:gd name="T6" fmla="*/ 2147483647 w 760"/>
              <a:gd name="T7" fmla="*/ 2147483647 h 1166"/>
              <a:gd name="T8" fmla="*/ 2147483647 w 760"/>
              <a:gd name="T9" fmla="*/ 2147483647 h 1166"/>
              <a:gd name="T10" fmla="*/ 2147483647 w 760"/>
              <a:gd name="T11" fmla="*/ 2147483647 h 1166"/>
              <a:gd name="T12" fmla="*/ 2147483647 w 760"/>
              <a:gd name="T13" fmla="*/ 2147483647 h 1166"/>
              <a:gd name="T14" fmla="*/ 2147483647 w 760"/>
              <a:gd name="T15" fmla="*/ 2147483647 h 1166"/>
              <a:gd name="T16" fmla="*/ 2147483647 w 760"/>
              <a:gd name="T17" fmla="*/ 2147483647 h 1166"/>
              <a:gd name="T18" fmla="*/ 2147483647 w 760"/>
              <a:gd name="T19" fmla="*/ 2147483647 h 1166"/>
              <a:gd name="T20" fmla="*/ 2147483647 w 760"/>
              <a:gd name="T21" fmla="*/ 2147483647 h 1166"/>
              <a:gd name="T22" fmla="*/ 2147483647 w 760"/>
              <a:gd name="T23" fmla="*/ 2147483647 h 1166"/>
              <a:gd name="T24" fmla="*/ 2147483647 w 760"/>
              <a:gd name="T25" fmla="*/ 2147483647 h 1166"/>
              <a:gd name="T26" fmla="*/ 2147483647 w 760"/>
              <a:gd name="T27" fmla="*/ 2147483647 h 1166"/>
              <a:gd name="T28" fmla="*/ 2147483647 w 760"/>
              <a:gd name="T29" fmla="*/ 2147483647 h 1166"/>
              <a:gd name="T30" fmla="*/ 2147483647 w 760"/>
              <a:gd name="T31" fmla="*/ 2147483647 h 1166"/>
              <a:gd name="T32" fmla="*/ 2147483647 w 760"/>
              <a:gd name="T33" fmla="*/ 2147483647 h 1166"/>
              <a:gd name="T34" fmla="*/ 2147483647 w 760"/>
              <a:gd name="T35" fmla="*/ 2147483647 h 1166"/>
              <a:gd name="T36" fmla="*/ 2147483647 w 760"/>
              <a:gd name="T37" fmla="*/ 2147483647 h 1166"/>
              <a:gd name="T38" fmla="*/ 2147483647 w 760"/>
              <a:gd name="T39" fmla="*/ 2147483647 h 1166"/>
              <a:gd name="T40" fmla="*/ 2147483647 w 760"/>
              <a:gd name="T41" fmla="*/ 2147483647 h 1166"/>
              <a:gd name="T42" fmla="*/ 2147483647 w 760"/>
              <a:gd name="T43" fmla="*/ 2147483647 h 1166"/>
              <a:gd name="T44" fmla="*/ 2147483647 w 760"/>
              <a:gd name="T45" fmla="*/ 2147483647 h 1166"/>
              <a:gd name="T46" fmla="*/ 2147483647 w 760"/>
              <a:gd name="T47" fmla="*/ 2147483647 h 1166"/>
              <a:gd name="T48" fmla="*/ 2147483647 w 760"/>
              <a:gd name="T49" fmla="*/ 2147483647 h 1166"/>
              <a:gd name="T50" fmla="*/ 2147483647 w 760"/>
              <a:gd name="T51" fmla="*/ 2147483647 h 1166"/>
              <a:gd name="T52" fmla="*/ 2147483647 w 760"/>
              <a:gd name="T53" fmla="*/ 2147483647 h 1166"/>
              <a:gd name="T54" fmla="*/ 2147483647 w 760"/>
              <a:gd name="T55" fmla="*/ 2147483647 h 1166"/>
              <a:gd name="T56" fmla="*/ 2147483647 w 760"/>
              <a:gd name="T57" fmla="*/ 2147483647 h 1166"/>
              <a:gd name="T58" fmla="*/ 2147483647 w 760"/>
              <a:gd name="T59" fmla="*/ 2147483647 h 1166"/>
              <a:gd name="T60" fmla="*/ 2147483647 w 760"/>
              <a:gd name="T61" fmla="*/ 2147483647 h 1166"/>
              <a:gd name="T62" fmla="*/ 2147483647 w 760"/>
              <a:gd name="T63" fmla="*/ 2147483647 h 1166"/>
              <a:gd name="T64" fmla="*/ 2147483647 w 760"/>
              <a:gd name="T65" fmla="*/ 2147483647 h 1166"/>
              <a:gd name="T66" fmla="*/ 2147483647 w 760"/>
              <a:gd name="T67" fmla="*/ 2147483647 h 1166"/>
              <a:gd name="T68" fmla="*/ 2147483647 w 760"/>
              <a:gd name="T69" fmla="*/ 2147483647 h 1166"/>
              <a:gd name="T70" fmla="*/ 2147483647 w 760"/>
              <a:gd name="T71" fmla="*/ 2147483647 h 1166"/>
              <a:gd name="T72" fmla="*/ 2147483647 w 760"/>
              <a:gd name="T73" fmla="*/ 2147483647 h 1166"/>
              <a:gd name="T74" fmla="*/ 2147483647 w 760"/>
              <a:gd name="T75" fmla="*/ 2147483647 h 1166"/>
              <a:gd name="T76" fmla="*/ 2147483647 w 760"/>
              <a:gd name="T77" fmla="*/ 2147483647 h 1166"/>
              <a:gd name="T78" fmla="*/ 2147483647 w 760"/>
              <a:gd name="T79" fmla="*/ 2147483647 h 1166"/>
              <a:gd name="T80" fmla="*/ 2147483647 w 760"/>
              <a:gd name="T81" fmla="*/ 2147483647 h 1166"/>
              <a:gd name="T82" fmla="*/ 2147483647 w 760"/>
              <a:gd name="T83" fmla="*/ 2147483647 h 1166"/>
              <a:gd name="T84" fmla="*/ 2147483647 w 760"/>
              <a:gd name="T85" fmla="*/ 2147483647 h 1166"/>
              <a:gd name="T86" fmla="*/ 2147483647 w 760"/>
              <a:gd name="T87" fmla="*/ 2147483647 h 1166"/>
              <a:gd name="T88" fmla="*/ 2147483647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16" name="Text Box 4455"/>
          <p:cNvSpPr txBox="1">
            <a:spLocks noChangeArrowheads="1"/>
          </p:cNvSpPr>
          <p:nvPr/>
        </p:nvSpPr>
        <p:spPr bwMode="auto">
          <a:xfrm rot="3699946">
            <a:off x="6443663" y="2825750"/>
            <a:ext cx="1009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添加文本</a:t>
            </a:r>
            <a:r>
              <a:rPr kumimoji="1"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kumimoji="1" lang="en-US" altLang="ko-KR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83213" y="3235325"/>
            <a:ext cx="1101725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8675" name="组合 2"/>
          <p:cNvGrpSpPr/>
          <p:nvPr/>
        </p:nvGrpSpPr>
        <p:grpSpPr bwMode="auto">
          <a:xfrm>
            <a:off x="2946400" y="1744663"/>
            <a:ext cx="2116138" cy="3005137"/>
            <a:chOff x="4384333" y="1270180"/>
            <a:chExt cx="1896968" cy="2694778"/>
          </a:xfrm>
        </p:grpSpPr>
        <p:sp>
          <p:nvSpPr>
            <p:cNvPr id="28767" name="Freeform 2462" hidden="1"/>
            <p:cNvSpPr>
              <a:spLocks noChangeArrowheads="1"/>
            </p:cNvSpPr>
            <p:nvPr/>
          </p:nvSpPr>
          <p:spPr bwMode="auto">
            <a:xfrm>
              <a:off x="4384333" y="1277753"/>
              <a:ext cx="1833670" cy="2687205"/>
            </a:xfrm>
            <a:custGeom>
              <a:avLst/>
              <a:gdLst>
                <a:gd name="T0" fmla="*/ 2147483646 w 570"/>
                <a:gd name="T1" fmla="*/ 2147483646 h 836"/>
                <a:gd name="T2" fmla="*/ 2147483646 w 570"/>
                <a:gd name="T3" fmla="*/ 2147483646 h 836"/>
                <a:gd name="T4" fmla="*/ 2147483646 w 570"/>
                <a:gd name="T5" fmla="*/ 2147483646 h 836"/>
                <a:gd name="T6" fmla="*/ 2147483646 w 570"/>
                <a:gd name="T7" fmla="*/ 2147483646 h 836"/>
                <a:gd name="T8" fmla="*/ 2147483646 w 570"/>
                <a:gd name="T9" fmla="*/ 764577324 h 836"/>
                <a:gd name="T10" fmla="*/ 2147483646 w 570"/>
                <a:gd name="T11" fmla="*/ 382287055 h 836"/>
                <a:gd name="T12" fmla="*/ 2147483646 w 570"/>
                <a:gd name="T13" fmla="*/ 206641564 h 836"/>
                <a:gd name="T14" fmla="*/ 662328038 w 570"/>
                <a:gd name="T15" fmla="*/ 1839115388 h 836"/>
                <a:gd name="T16" fmla="*/ 776163558 w 570"/>
                <a:gd name="T17" fmla="*/ 2147483646 h 836"/>
                <a:gd name="T18" fmla="*/ 2147483646 w 570"/>
                <a:gd name="T19" fmla="*/ 2147483646 h 836"/>
                <a:gd name="T20" fmla="*/ 2147483646 w 570"/>
                <a:gd name="T21" fmla="*/ 2147483646 h 836"/>
                <a:gd name="T22" fmla="*/ 2147483646 w 570"/>
                <a:gd name="T23" fmla="*/ 2147483646 h 8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0" h="836">
                  <a:moveTo>
                    <a:pt x="327" y="694"/>
                  </a:moveTo>
                  <a:cubicBezTo>
                    <a:pt x="309" y="656"/>
                    <a:pt x="309" y="623"/>
                    <a:pt x="328" y="589"/>
                  </a:cubicBezTo>
                  <a:cubicBezTo>
                    <a:pt x="345" y="557"/>
                    <a:pt x="378" y="527"/>
                    <a:pt x="423" y="501"/>
                  </a:cubicBezTo>
                  <a:cubicBezTo>
                    <a:pt x="497" y="458"/>
                    <a:pt x="548" y="381"/>
                    <a:pt x="559" y="295"/>
                  </a:cubicBezTo>
                  <a:cubicBezTo>
                    <a:pt x="570" y="210"/>
                    <a:pt x="543" y="129"/>
                    <a:pt x="483" y="74"/>
                  </a:cubicBezTo>
                  <a:cubicBezTo>
                    <a:pt x="467" y="59"/>
                    <a:pt x="451" y="47"/>
                    <a:pt x="433" y="37"/>
                  </a:cubicBezTo>
                  <a:cubicBezTo>
                    <a:pt x="377" y="6"/>
                    <a:pt x="313" y="0"/>
                    <a:pt x="249" y="20"/>
                  </a:cubicBezTo>
                  <a:cubicBezTo>
                    <a:pt x="173" y="44"/>
                    <a:pt x="105" y="101"/>
                    <a:pt x="64" y="178"/>
                  </a:cubicBezTo>
                  <a:cubicBezTo>
                    <a:pt x="0" y="296"/>
                    <a:pt x="4" y="446"/>
                    <a:pt x="75" y="580"/>
                  </a:cubicBezTo>
                  <a:cubicBezTo>
                    <a:pt x="107" y="639"/>
                    <a:pt x="190" y="722"/>
                    <a:pt x="258" y="760"/>
                  </a:cubicBezTo>
                  <a:cubicBezTo>
                    <a:pt x="393" y="836"/>
                    <a:pt x="393" y="836"/>
                    <a:pt x="393" y="836"/>
                  </a:cubicBezTo>
                  <a:lnTo>
                    <a:pt x="327" y="69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8" name="Freeform 2463"/>
            <p:cNvSpPr>
              <a:spLocks noChangeArrowheads="1"/>
            </p:cNvSpPr>
            <p:nvPr/>
          </p:nvSpPr>
          <p:spPr bwMode="auto">
            <a:xfrm>
              <a:off x="4384333" y="1277753"/>
              <a:ext cx="1833670" cy="2684482"/>
            </a:xfrm>
            <a:custGeom>
              <a:avLst/>
              <a:gdLst>
                <a:gd name="T0" fmla="*/ 2147483646 w 570"/>
                <a:gd name="T1" fmla="*/ 2147483646 h 835"/>
                <a:gd name="T2" fmla="*/ 2147483646 w 570"/>
                <a:gd name="T3" fmla="*/ 2147483646 h 835"/>
                <a:gd name="T4" fmla="*/ 2147483646 w 570"/>
                <a:gd name="T5" fmla="*/ 2147483646 h 835"/>
                <a:gd name="T6" fmla="*/ 2147483646 w 570"/>
                <a:gd name="T7" fmla="*/ 2147483646 h 835"/>
                <a:gd name="T8" fmla="*/ 2147483646 w 570"/>
                <a:gd name="T9" fmla="*/ 764855539 h 835"/>
                <a:gd name="T10" fmla="*/ 2147483646 w 570"/>
                <a:gd name="T11" fmla="*/ 392763829 h 835"/>
                <a:gd name="T12" fmla="*/ 2147483646 w 570"/>
                <a:gd name="T13" fmla="*/ 206717974 h 835"/>
                <a:gd name="T14" fmla="*/ 662328038 w 570"/>
                <a:gd name="T15" fmla="*/ 1839789645 h 835"/>
                <a:gd name="T16" fmla="*/ 786512534 w 570"/>
                <a:gd name="T17" fmla="*/ 2147483646 h 835"/>
                <a:gd name="T18" fmla="*/ 2147483646 w 570"/>
                <a:gd name="T19" fmla="*/ 2147483646 h 835"/>
                <a:gd name="T20" fmla="*/ 2147483646 w 570"/>
                <a:gd name="T21" fmla="*/ 2147483646 h 835"/>
                <a:gd name="T22" fmla="*/ 2147483646 w 570"/>
                <a:gd name="T23" fmla="*/ 2147483646 h 8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0" h="835">
                  <a:moveTo>
                    <a:pt x="326" y="695"/>
                  </a:moveTo>
                  <a:cubicBezTo>
                    <a:pt x="308" y="656"/>
                    <a:pt x="308" y="622"/>
                    <a:pt x="327" y="588"/>
                  </a:cubicBezTo>
                  <a:cubicBezTo>
                    <a:pt x="344" y="557"/>
                    <a:pt x="378" y="526"/>
                    <a:pt x="423" y="500"/>
                  </a:cubicBezTo>
                  <a:cubicBezTo>
                    <a:pt x="496" y="458"/>
                    <a:pt x="547" y="381"/>
                    <a:pt x="559" y="295"/>
                  </a:cubicBezTo>
                  <a:cubicBezTo>
                    <a:pt x="570" y="210"/>
                    <a:pt x="542" y="129"/>
                    <a:pt x="483" y="74"/>
                  </a:cubicBezTo>
                  <a:cubicBezTo>
                    <a:pt x="467" y="60"/>
                    <a:pt x="450" y="47"/>
                    <a:pt x="433" y="38"/>
                  </a:cubicBezTo>
                  <a:cubicBezTo>
                    <a:pt x="376" y="6"/>
                    <a:pt x="313" y="0"/>
                    <a:pt x="249" y="20"/>
                  </a:cubicBezTo>
                  <a:cubicBezTo>
                    <a:pt x="173" y="44"/>
                    <a:pt x="106" y="102"/>
                    <a:pt x="64" y="178"/>
                  </a:cubicBezTo>
                  <a:cubicBezTo>
                    <a:pt x="0" y="296"/>
                    <a:pt x="5" y="446"/>
                    <a:pt x="76" y="580"/>
                  </a:cubicBezTo>
                  <a:cubicBezTo>
                    <a:pt x="107" y="639"/>
                    <a:pt x="191" y="721"/>
                    <a:pt x="259" y="760"/>
                  </a:cubicBezTo>
                  <a:cubicBezTo>
                    <a:pt x="392" y="835"/>
                    <a:pt x="392" y="835"/>
                    <a:pt x="392" y="835"/>
                  </a:cubicBezTo>
                  <a:lnTo>
                    <a:pt x="326" y="695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9" name="Freeform 2464"/>
            <p:cNvSpPr>
              <a:spLocks noChangeArrowheads="1"/>
            </p:cNvSpPr>
            <p:nvPr/>
          </p:nvSpPr>
          <p:spPr bwMode="auto">
            <a:xfrm>
              <a:off x="4387055" y="1280476"/>
              <a:ext cx="1826864" cy="2679037"/>
            </a:xfrm>
            <a:custGeom>
              <a:avLst/>
              <a:gdLst>
                <a:gd name="T0" fmla="*/ 2147483646 w 568"/>
                <a:gd name="T1" fmla="*/ 2147483646 h 833"/>
                <a:gd name="T2" fmla="*/ 2147483646 w 568"/>
                <a:gd name="T3" fmla="*/ 2147483646 h 833"/>
                <a:gd name="T4" fmla="*/ 2147483646 w 568"/>
                <a:gd name="T5" fmla="*/ 2147483646 h 833"/>
                <a:gd name="T6" fmla="*/ 2147483646 w 568"/>
                <a:gd name="T7" fmla="*/ 2147483646 h 833"/>
                <a:gd name="T8" fmla="*/ 2147483646 w 568"/>
                <a:gd name="T9" fmla="*/ 765419846 h 833"/>
                <a:gd name="T10" fmla="*/ 2147483646 w 568"/>
                <a:gd name="T11" fmla="*/ 382709923 h 833"/>
                <a:gd name="T12" fmla="*/ 2147483646 w 568"/>
                <a:gd name="T13" fmla="*/ 206871185 h 833"/>
                <a:gd name="T14" fmla="*/ 651714434 w 568"/>
                <a:gd name="T15" fmla="*/ 1841141645 h 833"/>
                <a:gd name="T16" fmla="*/ 775847913 w 568"/>
                <a:gd name="T17" fmla="*/ 2147483646 h 833"/>
                <a:gd name="T18" fmla="*/ 2147483646 w 568"/>
                <a:gd name="T19" fmla="*/ 2147483646 h 833"/>
                <a:gd name="T20" fmla="*/ 2147483646 w 568"/>
                <a:gd name="T21" fmla="*/ 2147483646 h 833"/>
                <a:gd name="T22" fmla="*/ 2147483646 w 568"/>
                <a:gd name="T23" fmla="*/ 2147483646 h 8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8" h="833">
                  <a:moveTo>
                    <a:pt x="325" y="694"/>
                  </a:moveTo>
                  <a:cubicBezTo>
                    <a:pt x="307" y="655"/>
                    <a:pt x="307" y="621"/>
                    <a:pt x="326" y="587"/>
                  </a:cubicBezTo>
                  <a:cubicBezTo>
                    <a:pt x="343" y="555"/>
                    <a:pt x="376" y="525"/>
                    <a:pt x="421" y="499"/>
                  </a:cubicBezTo>
                  <a:cubicBezTo>
                    <a:pt x="495" y="456"/>
                    <a:pt x="546" y="380"/>
                    <a:pt x="557" y="294"/>
                  </a:cubicBezTo>
                  <a:cubicBezTo>
                    <a:pt x="568" y="209"/>
                    <a:pt x="541" y="129"/>
                    <a:pt x="481" y="74"/>
                  </a:cubicBezTo>
                  <a:cubicBezTo>
                    <a:pt x="466" y="59"/>
                    <a:pt x="449" y="47"/>
                    <a:pt x="431" y="37"/>
                  </a:cubicBezTo>
                  <a:cubicBezTo>
                    <a:pt x="375" y="6"/>
                    <a:pt x="312" y="0"/>
                    <a:pt x="248" y="20"/>
                  </a:cubicBezTo>
                  <a:cubicBezTo>
                    <a:pt x="172" y="44"/>
                    <a:pt x="105" y="101"/>
                    <a:pt x="63" y="178"/>
                  </a:cubicBezTo>
                  <a:cubicBezTo>
                    <a:pt x="0" y="295"/>
                    <a:pt x="4" y="445"/>
                    <a:pt x="75" y="579"/>
                  </a:cubicBezTo>
                  <a:cubicBezTo>
                    <a:pt x="106" y="638"/>
                    <a:pt x="190" y="720"/>
                    <a:pt x="258" y="758"/>
                  </a:cubicBezTo>
                  <a:cubicBezTo>
                    <a:pt x="390" y="833"/>
                    <a:pt x="390" y="833"/>
                    <a:pt x="390" y="833"/>
                  </a:cubicBezTo>
                  <a:lnTo>
                    <a:pt x="325" y="694"/>
                  </a:lnTo>
                  <a:close/>
                </a:path>
              </a:pathLst>
            </a:custGeom>
            <a:solidFill>
              <a:srgbClr val="FCFCF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0" name="Freeform 2465"/>
            <p:cNvSpPr>
              <a:spLocks noChangeArrowheads="1"/>
            </p:cNvSpPr>
            <p:nvPr/>
          </p:nvSpPr>
          <p:spPr bwMode="auto">
            <a:xfrm>
              <a:off x="4387055" y="1284559"/>
              <a:ext cx="1826864" cy="2670869"/>
            </a:xfrm>
            <a:custGeom>
              <a:avLst/>
              <a:gdLst>
                <a:gd name="T0" fmla="*/ 2147483646 w 568"/>
                <a:gd name="T1" fmla="*/ 2147483646 h 831"/>
                <a:gd name="T2" fmla="*/ 2147483646 w 568"/>
                <a:gd name="T3" fmla="*/ 2147483646 h 831"/>
                <a:gd name="T4" fmla="*/ 2147483646 w 568"/>
                <a:gd name="T5" fmla="*/ 2147483646 h 831"/>
                <a:gd name="T6" fmla="*/ 2147483646 w 568"/>
                <a:gd name="T7" fmla="*/ 2147483646 h 831"/>
                <a:gd name="T8" fmla="*/ 2147483646 w 568"/>
                <a:gd name="T9" fmla="*/ 754094632 h 831"/>
                <a:gd name="T10" fmla="*/ 2147483646 w 568"/>
                <a:gd name="T11" fmla="*/ 382213889 h 831"/>
                <a:gd name="T12" fmla="*/ 2147483646 w 568"/>
                <a:gd name="T13" fmla="*/ 196271910 h 831"/>
                <a:gd name="T14" fmla="*/ 662058087 w 568"/>
                <a:gd name="T15" fmla="*/ 1828420350 h 831"/>
                <a:gd name="T16" fmla="*/ 786194782 w 568"/>
                <a:gd name="T17" fmla="*/ 2147483646 h 831"/>
                <a:gd name="T18" fmla="*/ 2147483646 w 568"/>
                <a:gd name="T19" fmla="*/ 2147483646 h 831"/>
                <a:gd name="T20" fmla="*/ 2147483646 w 568"/>
                <a:gd name="T21" fmla="*/ 2147483646 h 831"/>
                <a:gd name="T22" fmla="*/ 2147483646 w 568"/>
                <a:gd name="T23" fmla="*/ 2147483646 h 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8" h="831">
                  <a:moveTo>
                    <a:pt x="324" y="693"/>
                  </a:moveTo>
                  <a:cubicBezTo>
                    <a:pt x="306" y="654"/>
                    <a:pt x="306" y="620"/>
                    <a:pt x="325" y="586"/>
                  </a:cubicBezTo>
                  <a:cubicBezTo>
                    <a:pt x="343" y="554"/>
                    <a:pt x="376" y="523"/>
                    <a:pt x="421" y="497"/>
                  </a:cubicBezTo>
                  <a:cubicBezTo>
                    <a:pt x="495" y="455"/>
                    <a:pt x="545" y="379"/>
                    <a:pt x="557" y="293"/>
                  </a:cubicBezTo>
                  <a:cubicBezTo>
                    <a:pt x="568" y="208"/>
                    <a:pt x="540" y="128"/>
                    <a:pt x="481" y="73"/>
                  </a:cubicBezTo>
                  <a:cubicBezTo>
                    <a:pt x="465" y="59"/>
                    <a:pt x="449" y="46"/>
                    <a:pt x="431" y="37"/>
                  </a:cubicBezTo>
                  <a:cubicBezTo>
                    <a:pt x="375" y="5"/>
                    <a:pt x="312" y="0"/>
                    <a:pt x="248" y="19"/>
                  </a:cubicBezTo>
                  <a:cubicBezTo>
                    <a:pt x="173" y="43"/>
                    <a:pt x="105" y="100"/>
                    <a:pt x="64" y="177"/>
                  </a:cubicBezTo>
                  <a:cubicBezTo>
                    <a:pt x="0" y="294"/>
                    <a:pt x="5" y="444"/>
                    <a:pt x="76" y="578"/>
                  </a:cubicBezTo>
                  <a:cubicBezTo>
                    <a:pt x="107" y="636"/>
                    <a:pt x="190" y="718"/>
                    <a:pt x="258" y="757"/>
                  </a:cubicBezTo>
                  <a:cubicBezTo>
                    <a:pt x="388" y="831"/>
                    <a:pt x="388" y="831"/>
                    <a:pt x="388" y="831"/>
                  </a:cubicBezTo>
                  <a:lnTo>
                    <a:pt x="324" y="693"/>
                  </a:lnTo>
                  <a:close/>
                </a:path>
              </a:pathLst>
            </a:custGeom>
            <a:solidFill>
              <a:srgbClr val="FBFBF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1" name="Freeform 2466"/>
            <p:cNvSpPr>
              <a:spLocks noChangeArrowheads="1"/>
            </p:cNvSpPr>
            <p:nvPr/>
          </p:nvSpPr>
          <p:spPr bwMode="auto">
            <a:xfrm>
              <a:off x="4391139" y="1284559"/>
              <a:ext cx="1820057" cy="2664063"/>
            </a:xfrm>
            <a:custGeom>
              <a:avLst/>
              <a:gdLst>
                <a:gd name="T0" fmla="*/ 2147483646 w 566"/>
                <a:gd name="T1" fmla="*/ 2147483646 h 829"/>
                <a:gd name="T2" fmla="*/ 2147483646 w 566"/>
                <a:gd name="T3" fmla="*/ 2147483646 h 829"/>
                <a:gd name="T4" fmla="*/ 2147483646 w 566"/>
                <a:gd name="T5" fmla="*/ 2147483646 h 829"/>
                <a:gd name="T6" fmla="*/ 2147483646 w 566"/>
                <a:gd name="T7" fmla="*/ 2147483646 h 829"/>
                <a:gd name="T8" fmla="*/ 2147483646 w 566"/>
                <a:gd name="T9" fmla="*/ 753881625 h 829"/>
                <a:gd name="T10" fmla="*/ 2147483646 w 566"/>
                <a:gd name="T11" fmla="*/ 382105046 h 829"/>
                <a:gd name="T12" fmla="*/ 2147483646 w 566"/>
                <a:gd name="T13" fmla="*/ 206543615 h 829"/>
                <a:gd name="T14" fmla="*/ 651445349 w 566"/>
                <a:gd name="T15" fmla="*/ 1827903926 h 829"/>
                <a:gd name="T16" fmla="*/ 775530790 w 566"/>
                <a:gd name="T17" fmla="*/ 2147483646 h 829"/>
                <a:gd name="T18" fmla="*/ 2147483646 w 566"/>
                <a:gd name="T19" fmla="*/ 2147483646 h 829"/>
                <a:gd name="T20" fmla="*/ 2147483646 w 566"/>
                <a:gd name="T21" fmla="*/ 2147483646 h 829"/>
                <a:gd name="T22" fmla="*/ 2147483646 w 566"/>
                <a:gd name="T23" fmla="*/ 2147483646 h 8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6" h="829">
                  <a:moveTo>
                    <a:pt x="323" y="693"/>
                  </a:moveTo>
                  <a:cubicBezTo>
                    <a:pt x="305" y="654"/>
                    <a:pt x="305" y="620"/>
                    <a:pt x="324" y="586"/>
                  </a:cubicBezTo>
                  <a:cubicBezTo>
                    <a:pt x="341" y="554"/>
                    <a:pt x="375" y="523"/>
                    <a:pt x="420" y="497"/>
                  </a:cubicBezTo>
                  <a:cubicBezTo>
                    <a:pt x="493" y="455"/>
                    <a:pt x="544" y="378"/>
                    <a:pt x="555" y="292"/>
                  </a:cubicBezTo>
                  <a:cubicBezTo>
                    <a:pt x="566" y="208"/>
                    <a:pt x="539" y="128"/>
                    <a:pt x="480" y="73"/>
                  </a:cubicBezTo>
                  <a:cubicBezTo>
                    <a:pt x="464" y="59"/>
                    <a:pt x="447" y="47"/>
                    <a:pt x="430" y="37"/>
                  </a:cubicBezTo>
                  <a:cubicBezTo>
                    <a:pt x="374" y="6"/>
                    <a:pt x="311" y="0"/>
                    <a:pt x="247" y="20"/>
                  </a:cubicBezTo>
                  <a:cubicBezTo>
                    <a:pt x="172" y="44"/>
                    <a:pt x="105" y="101"/>
                    <a:pt x="63" y="177"/>
                  </a:cubicBezTo>
                  <a:cubicBezTo>
                    <a:pt x="0" y="294"/>
                    <a:pt x="4" y="444"/>
                    <a:pt x="75" y="577"/>
                  </a:cubicBezTo>
                  <a:cubicBezTo>
                    <a:pt x="106" y="636"/>
                    <a:pt x="190" y="718"/>
                    <a:pt x="257" y="756"/>
                  </a:cubicBezTo>
                  <a:cubicBezTo>
                    <a:pt x="386" y="829"/>
                    <a:pt x="386" y="829"/>
                    <a:pt x="386" y="829"/>
                  </a:cubicBezTo>
                  <a:lnTo>
                    <a:pt x="323" y="693"/>
                  </a:lnTo>
                  <a:close/>
                </a:path>
              </a:pathLst>
            </a:custGeom>
            <a:solidFill>
              <a:srgbClr val="F9F9F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2" name="Freeform 2467"/>
            <p:cNvSpPr>
              <a:spLocks noChangeArrowheads="1"/>
            </p:cNvSpPr>
            <p:nvPr/>
          </p:nvSpPr>
          <p:spPr bwMode="auto">
            <a:xfrm>
              <a:off x="4391139" y="1287282"/>
              <a:ext cx="1820057" cy="2658618"/>
            </a:xfrm>
            <a:custGeom>
              <a:avLst/>
              <a:gdLst>
                <a:gd name="T0" fmla="*/ 2147483646 w 566"/>
                <a:gd name="T1" fmla="*/ 2147483646 h 827"/>
                <a:gd name="T2" fmla="*/ 2147483646 w 566"/>
                <a:gd name="T3" fmla="*/ 2147483646 h 827"/>
                <a:gd name="T4" fmla="*/ 2147483646 w 566"/>
                <a:gd name="T5" fmla="*/ 2147483646 h 827"/>
                <a:gd name="T6" fmla="*/ 2147483646 w 566"/>
                <a:gd name="T7" fmla="*/ 2147483646 h 827"/>
                <a:gd name="T8" fmla="*/ 2147483646 w 566"/>
                <a:gd name="T9" fmla="*/ 754436705 h 827"/>
                <a:gd name="T10" fmla="*/ 2147483646 w 566"/>
                <a:gd name="T11" fmla="*/ 382387709 h 827"/>
                <a:gd name="T12" fmla="*/ 2147483646 w 566"/>
                <a:gd name="T13" fmla="*/ 206693887 h 827"/>
                <a:gd name="T14" fmla="*/ 661783658 w 566"/>
                <a:gd name="T15" fmla="*/ 1818919062 h 827"/>
                <a:gd name="T16" fmla="*/ 785869099 w 566"/>
                <a:gd name="T17" fmla="*/ 2147483646 h 827"/>
                <a:gd name="T18" fmla="*/ 2147483646 w 566"/>
                <a:gd name="T19" fmla="*/ 2147483646 h 827"/>
                <a:gd name="T20" fmla="*/ 2147483646 w 566"/>
                <a:gd name="T21" fmla="*/ 2147483646 h 827"/>
                <a:gd name="T22" fmla="*/ 2147483646 w 566"/>
                <a:gd name="T23" fmla="*/ 2147483646 h 8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6" h="827">
                  <a:moveTo>
                    <a:pt x="322" y="693"/>
                  </a:moveTo>
                  <a:cubicBezTo>
                    <a:pt x="304" y="654"/>
                    <a:pt x="304" y="619"/>
                    <a:pt x="323" y="584"/>
                  </a:cubicBezTo>
                  <a:cubicBezTo>
                    <a:pt x="341" y="552"/>
                    <a:pt x="374" y="521"/>
                    <a:pt x="420" y="495"/>
                  </a:cubicBezTo>
                  <a:cubicBezTo>
                    <a:pt x="493" y="453"/>
                    <a:pt x="543" y="377"/>
                    <a:pt x="554" y="291"/>
                  </a:cubicBezTo>
                  <a:cubicBezTo>
                    <a:pt x="566" y="207"/>
                    <a:pt x="538" y="128"/>
                    <a:pt x="479" y="73"/>
                  </a:cubicBezTo>
                  <a:cubicBezTo>
                    <a:pt x="464" y="58"/>
                    <a:pt x="447" y="46"/>
                    <a:pt x="430" y="37"/>
                  </a:cubicBezTo>
                  <a:cubicBezTo>
                    <a:pt x="374" y="6"/>
                    <a:pt x="311" y="0"/>
                    <a:pt x="247" y="20"/>
                  </a:cubicBezTo>
                  <a:cubicBezTo>
                    <a:pt x="172" y="43"/>
                    <a:pt x="105" y="100"/>
                    <a:pt x="64" y="176"/>
                  </a:cubicBezTo>
                  <a:cubicBezTo>
                    <a:pt x="0" y="293"/>
                    <a:pt x="5" y="443"/>
                    <a:pt x="76" y="576"/>
                  </a:cubicBezTo>
                  <a:cubicBezTo>
                    <a:pt x="107" y="635"/>
                    <a:pt x="190" y="716"/>
                    <a:pt x="258" y="755"/>
                  </a:cubicBezTo>
                  <a:cubicBezTo>
                    <a:pt x="385" y="827"/>
                    <a:pt x="385" y="827"/>
                    <a:pt x="385" y="827"/>
                  </a:cubicBezTo>
                  <a:lnTo>
                    <a:pt x="322" y="693"/>
                  </a:ln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3" name="Freeform 2468"/>
            <p:cNvSpPr>
              <a:spLocks noChangeArrowheads="1"/>
            </p:cNvSpPr>
            <p:nvPr/>
          </p:nvSpPr>
          <p:spPr bwMode="auto">
            <a:xfrm>
              <a:off x="4393862" y="1287282"/>
              <a:ext cx="1813251" cy="2655895"/>
            </a:xfrm>
            <a:custGeom>
              <a:avLst/>
              <a:gdLst>
                <a:gd name="T0" fmla="*/ 2147483646 w 564"/>
                <a:gd name="T1" fmla="*/ 2147483646 h 826"/>
                <a:gd name="T2" fmla="*/ 2147483646 w 564"/>
                <a:gd name="T3" fmla="*/ 2147483646 h 826"/>
                <a:gd name="T4" fmla="*/ 2147483646 w 564"/>
                <a:gd name="T5" fmla="*/ 2147483646 h 826"/>
                <a:gd name="T6" fmla="*/ 2147483646 w 564"/>
                <a:gd name="T7" fmla="*/ 2147483646 h 826"/>
                <a:gd name="T8" fmla="*/ 2147483646 w 564"/>
                <a:gd name="T9" fmla="*/ 754717901 h 826"/>
                <a:gd name="T10" fmla="*/ 2147483646 w 564"/>
                <a:gd name="T11" fmla="*/ 382529264 h 826"/>
                <a:gd name="T12" fmla="*/ 2147483646 w 564"/>
                <a:gd name="T13" fmla="*/ 206770750 h 826"/>
                <a:gd name="T14" fmla="*/ 651175728 w 564"/>
                <a:gd name="T15" fmla="*/ 1829930947 h 826"/>
                <a:gd name="T16" fmla="*/ 775209812 w 564"/>
                <a:gd name="T17" fmla="*/ 2147483646 h 826"/>
                <a:gd name="T18" fmla="*/ 2147483646 w 564"/>
                <a:gd name="T19" fmla="*/ 2147483646 h 826"/>
                <a:gd name="T20" fmla="*/ 2147483646 w 564"/>
                <a:gd name="T21" fmla="*/ 2147483646 h 826"/>
                <a:gd name="T22" fmla="*/ 2147483646 w 564"/>
                <a:gd name="T23" fmla="*/ 2147483646 h 8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4" h="826">
                  <a:moveTo>
                    <a:pt x="321" y="693"/>
                  </a:moveTo>
                  <a:cubicBezTo>
                    <a:pt x="302" y="654"/>
                    <a:pt x="303" y="619"/>
                    <a:pt x="322" y="584"/>
                  </a:cubicBezTo>
                  <a:cubicBezTo>
                    <a:pt x="339" y="552"/>
                    <a:pt x="373" y="521"/>
                    <a:pt x="418" y="495"/>
                  </a:cubicBezTo>
                  <a:cubicBezTo>
                    <a:pt x="491" y="453"/>
                    <a:pt x="542" y="377"/>
                    <a:pt x="553" y="291"/>
                  </a:cubicBezTo>
                  <a:cubicBezTo>
                    <a:pt x="564" y="207"/>
                    <a:pt x="537" y="128"/>
                    <a:pt x="478" y="73"/>
                  </a:cubicBezTo>
                  <a:cubicBezTo>
                    <a:pt x="462" y="59"/>
                    <a:pt x="446" y="47"/>
                    <a:pt x="428" y="37"/>
                  </a:cubicBezTo>
                  <a:cubicBezTo>
                    <a:pt x="373" y="6"/>
                    <a:pt x="310" y="0"/>
                    <a:pt x="246" y="20"/>
                  </a:cubicBezTo>
                  <a:cubicBezTo>
                    <a:pt x="171" y="43"/>
                    <a:pt x="105" y="101"/>
                    <a:pt x="63" y="177"/>
                  </a:cubicBezTo>
                  <a:cubicBezTo>
                    <a:pt x="0" y="293"/>
                    <a:pt x="4" y="442"/>
                    <a:pt x="75" y="576"/>
                  </a:cubicBezTo>
                  <a:cubicBezTo>
                    <a:pt x="106" y="634"/>
                    <a:pt x="189" y="716"/>
                    <a:pt x="257" y="754"/>
                  </a:cubicBezTo>
                  <a:cubicBezTo>
                    <a:pt x="383" y="826"/>
                    <a:pt x="383" y="826"/>
                    <a:pt x="383" y="826"/>
                  </a:cubicBezTo>
                  <a:lnTo>
                    <a:pt x="321" y="693"/>
                  </a:lnTo>
                  <a:close/>
                </a:path>
              </a:pathLst>
            </a:custGeom>
            <a:solidFill>
              <a:srgbClr val="F6F6F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4" name="Freeform 2469"/>
            <p:cNvSpPr>
              <a:spLocks noChangeArrowheads="1"/>
            </p:cNvSpPr>
            <p:nvPr/>
          </p:nvSpPr>
          <p:spPr bwMode="auto">
            <a:xfrm>
              <a:off x="4396584" y="1290005"/>
              <a:ext cx="1810528" cy="2646366"/>
            </a:xfrm>
            <a:custGeom>
              <a:avLst/>
              <a:gdLst>
                <a:gd name="T0" fmla="*/ 2147483646 w 563"/>
                <a:gd name="T1" fmla="*/ 2147483646 h 823"/>
                <a:gd name="T2" fmla="*/ 2147483646 w 563"/>
                <a:gd name="T3" fmla="*/ 2147483646 h 823"/>
                <a:gd name="T4" fmla="*/ 2147483646 w 563"/>
                <a:gd name="T5" fmla="*/ 2147483646 h 823"/>
                <a:gd name="T6" fmla="*/ 2147483646 w 563"/>
                <a:gd name="T7" fmla="*/ 2147483646 h 823"/>
                <a:gd name="T8" fmla="*/ 2147483646 w 563"/>
                <a:gd name="T9" fmla="*/ 754783456 h 823"/>
                <a:gd name="T10" fmla="*/ 2147483646 w 563"/>
                <a:gd name="T11" fmla="*/ 372221185 h 823"/>
                <a:gd name="T12" fmla="*/ 2147483646 w 563"/>
                <a:gd name="T13" fmla="*/ 206789547 h 823"/>
                <a:gd name="T14" fmla="*/ 651529596 w 563"/>
                <a:gd name="T15" fmla="*/ 1819754448 h 823"/>
                <a:gd name="T16" fmla="*/ 775629552 w 563"/>
                <a:gd name="T17" fmla="*/ 2147483646 h 823"/>
                <a:gd name="T18" fmla="*/ 2147483646 w 563"/>
                <a:gd name="T19" fmla="*/ 2147483646 h 823"/>
                <a:gd name="T20" fmla="*/ 2147483646 w 563"/>
                <a:gd name="T21" fmla="*/ 2147483646 h 823"/>
                <a:gd name="T22" fmla="*/ 2147483646 w 563"/>
                <a:gd name="T23" fmla="*/ 2147483646 h 8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3" h="823">
                  <a:moveTo>
                    <a:pt x="319" y="692"/>
                  </a:moveTo>
                  <a:cubicBezTo>
                    <a:pt x="301" y="653"/>
                    <a:pt x="301" y="618"/>
                    <a:pt x="320" y="583"/>
                  </a:cubicBezTo>
                  <a:cubicBezTo>
                    <a:pt x="338" y="551"/>
                    <a:pt x="372" y="520"/>
                    <a:pt x="417" y="493"/>
                  </a:cubicBezTo>
                  <a:cubicBezTo>
                    <a:pt x="490" y="452"/>
                    <a:pt x="540" y="376"/>
                    <a:pt x="551" y="290"/>
                  </a:cubicBezTo>
                  <a:cubicBezTo>
                    <a:pt x="563" y="207"/>
                    <a:pt x="535" y="127"/>
                    <a:pt x="476" y="73"/>
                  </a:cubicBezTo>
                  <a:cubicBezTo>
                    <a:pt x="461" y="58"/>
                    <a:pt x="444" y="46"/>
                    <a:pt x="427" y="36"/>
                  </a:cubicBezTo>
                  <a:cubicBezTo>
                    <a:pt x="372" y="6"/>
                    <a:pt x="309" y="0"/>
                    <a:pt x="246" y="20"/>
                  </a:cubicBezTo>
                  <a:cubicBezTo>
                    <a:pt x="171" y="43"/>
                    <a:pt x="104" y="100"/>
                    <a:pt x="63" y="176"/>
                  </a:cubicBezTo>
                  <a:cubicBezTo>
                    <a:pt x="0" y="292"/>
                    <a:pt x="4" y="441"/>
                    <a:pt x="75" y="574"/>
                  </a:cubicBezTo>
                  <a:cubicBezTo>
                    <a:pt x="106" y="633"/>
                    <a:pt x="189" y="715"/>
                    <a:pt x="256" y="753"/>
                  </a:cubicBezTo>
                  <a:cubicBezTo>
                    <a:pt x="381" y="823"/>
                    <a:pt x="381" y="823"/>
                    <a:pt x="381" y="823"/>
                  </a:cubicBezTo>
                  <a:lnTo>
                    <a:pt x="319" y="692"/>
                  </a:lnTo>
                  <a:close/>
                </a:path>
              </a:pathLst>
            </a:custGeom>
            <a:solidFill>
              <a:srgbClr val="F5F5F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5" name="Freeform 2470"/>
            <p:cNvSpPr>
              <a:spLocks noChangeArrowheads="1"/>
            </p:cNvSpPr>
            <p:nvPr/>
          </p:nvSpPr>
          <p:spPr bwMode="auto">
            <a:xfrm>
              <a:off x="4396584" y="1290005"/>
              <a:ext cx="1807806" cy="2643643"/>
            </a:xfrm>
            <a:custGeom>
              <a:avLst/>
              <a:gdLst>
                <a:gd name="T0" fmla="*/ 2147483646 w 562"/>
                <a:gd name="T1" fmla="*/ 2147483646 h 822"/>
                <a:gd name="T2" fmla="*/ 2147483646 w 562"/>
                <a:gd name="T3" fmla="*/ 2147483646 h 822"/>
                <a:gd name="T4" fmla="*/ 2147483646 w 562"/>
                <a:gd name="T5" fmla="*/ 2147483646 h 822"/>
                <a:gd name="T6" fmla="*/ 2147483646 w 562"/>
                <a:gd name="T7" fmla="*/ 2147483646 h 822"/>
                <a:gd name="T8" fmla="*/ 2147483646 w 562"/>
                <a:gd name="T9" fmla="*/ 755065607 h 822"/>
                <a:gd name="T10" fmla="*/ 2147483646 w 562"/>
                <a:gd name="T11" fmla="*/ 382704310 h 822"/>
                <a:gd name="T12" fmla="*/ 2147483646 w 562"/>
                <a:gd name="T13" fmla="*/ 206866673 h 822"/>
                <a:gd name="T14" fmla="*/ 651884550 w 562"/>
                <a:gd name="T15" fmla="*/ 1820431223 h 822"/>
                <a:gd name="T16" fmla="*/ 776053802 w 562"/>
                <a:gd name="T17" fmla="*/ 2147483646 h 822"/>
                <a:gd name="T18" fmla="*/ 2147483646 w 562"/>
                <a:gd name="T19" fmla="*/ 2147483646 h 822"/>
                <a:gd name="T20" fmla="*/ 2147483646 w 562"/>
                <a:gd name="T21" fmla="*/ 2147483646 h 822"/>
                <a:gd name="T22" fmla="*/ 2147483646 w 562"/>
                <a:gd name="T23" fmla="*/ 2147483646 h 8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2" h="822">
                  <a:moveTo>
                    <a:pt x="319" y="692"/>
                  </a:moveTo>
                  <a:cubicBezTo>
                    <a:pt x="300" y="653"/>
                    <a:pt x="301" y="618"/>
                    <a:pt x="320" y="583"/>
                  </a:cubicBezTo>
                  <a:cubicBezTo>
                    <a:pt x="338" y="550"/>
                    <a:pt x="371" y="519"/>
                    <a:pt x="417" y="493"/>
                  </a:cubicBezTo>
                  <a:cubicBezTo>
                    <a:pt x="490" y="451"/>
                    <a:pt x="540" y="375"/>
                    <a:pt x="551" y="290"/>
                  </a:cubicBezTo>
                  <a:cubicBezTo>
                    <a:pt x="562" y="207"/>
                    <a:pt x="535" y="127"/>
                    <a:pt x="476" y="73"/>
                  </a:cubicBezTo>
                  <a:cubicBezTo>
                    <a:pt x="461" y="59"/>
                    <a:pt x="444" y="47"/>
                    <a:pt x="427" y="37"/>
                  </a:cubicBezTo>
                  <a:cubicBezTo>
                    <a:pt x="371" y="6"/>
                    <a:pt x="309" y="0"/>
                    <a:pt x="246" y="20"/>
                  </a:cubicBezTo>
                  <a:cubicBezTo>
                    <a:pt x="171" y="43"/>
                    <a:pt x="104" y="100"/>
                    <a:pt x="63" y="176"/>
                  </a:cubicBezTo>
                  <a:cubicBezTo>
                    <a:pt x="0" y="292"/>
                    <a:pt x="4" y="441"/>
                    <a:pt x="75" y="574"/>
                  </a:cubicBezTo>
                  <a:cubicBezTo>
                    <a:pt x="106" y="633"/>
                    <a:pt x="189" y="714"/>
                    <a:pt x="256" y="752"/>
                  </a:cubicBezTo>
                  <a:cubicBezTo>
                    <a:pt x="379" y="822"/>
                    <a:pt x="379" y="822"/>
                    <a:pt x="379" y="822"/>
                  </a:cubicBezTo>
                  <a:lnTo>
                    <a:pt x="319" y="692"/>
                  </a:lnTo>
                  <a:close/>
                </a:path>
              </a:pathLst>
            </a:custGeom>
            <a:solidFill>
              <a:srgbClr val="F3F4F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6" name="Freeform 2471"/>
            <p:cNvSpPr>
              <a:spLocks noChangeArrowheads="1"/>
            </p:cNvSpPr>
            <p:nvPr/>
          </p:nvSpPr>
          <p:spPr bwMode="auto">
            <a:xfrm>
              <a:off x="4400668" y="1294089"/>
              <a:ext cx="1800999" cy="2635476"/>
            </a:xfrm>
            <a:custGeom>
              <a:avLst/>
              <a:gdLst>
                <a:gd name="T0" fmla="*/ 2147483646 w 560"/>
                <a:gd name="T1" fmla="*/ 2147483646 h 820"/>
                <a:gd name="T2" fmla="*/ 2147483646 w 560"/>
                <a:gd name="T3" fmla="*/ 2147483646 h 820"/>
                <a:gd name="T4" fmla="*/ 2147483646 w 560"/>
                <a:gd name="T5" fmla="*/ 2147483646 h 820"/>
                <a:gd name="T6" fmla="*/ 2147483646 w 560"/>
                <a:gd name="T7" fmla="*/ 2147483646 h 820"/>
                <a:gd name="T8" fmla="*/ 2147483646 w 560"/>
                <a:gd name="T9" fmla="*/ 743744183 h 820"/>
                <a:gd name="T10" fmla="*/ 2147483646 w 560"/>
                <a:gd name="T11" fmla="*/ 371872092 h 820"/>
                <a:gd name="T12" fmla="*/ 2147483646 w 560"/>
                <a:gd name="T13" fmla="*/ 206595606 h 820"/>
                <a:gd name="T14" fmla="*/ 651614302 w 560"/>
                <a:gd name="T15" fmla="*/ 1807708342 h 820"/>
                <a:gd name="T16" fmla="*/ 765389198 w 560"/>
                <a:gd name="T17" fmla="*/ 2147483646 h 820"/>
                <a:gd name="T18" fmla="*/ 2147483646 w 560"/>
                <a:gd name="T19" fmla="*/ 2147483646 h 820"/>
                <a:gd name="T20" fmla="*/ 2147483646 w 560"/>
                <a:gd name="T21" fmla="*/ 2147483646 h 820"/>
                <a:gd name="T22" fmla="*/ 2147483646 w 560"/>
                <a:gd name="T23" fmla="*/ 2147483646 h 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0" h="820">
                  <a:moveTo>
                    <a:pt x="317" y="692"/>
                  </a:moveTo>
                  <a:cubicBezTo>
                    <a:pt x="299" y="652"/>
                    <a:pt x="299" y="617"/>
                    <a:pt x="318" y="581"/>
                  </a:cubicBezTo>
                  <a:cubicBezTo>
                    <a:pt x="336" y="549"/>
                    <a:pt x="370" y="518"/>
                    <a:pt x="416" y="491"/>
                  </a:cubicBezTo>
                  <a:cubicBezTo>
                    <a:pt x="488" y="450"/>
                    <a:pt x="538" y="374"/>
                    <a:pt x="549" y="289"/>
                  </a:cubicBezTo>
                  <a:cubicBezTo>
                    <a:pt x="560" y="206"/>
                    <a:pt x="533" y="127"/>
                    <a:pt x="475" y="72"/>
                  </a:cubicBezTo>
                  <a:cubicBezTo>
                    <a:pt x="459" y="58"/>
                    <a:pt x="443" y="46"/>
                    <a:pt x="426" y="36"/>
                  </a:cubicBezTo>
                  <a:cubicBezTo>
                    <a:pt x="370" y="6"/>
                    <a:pt x="308" y="0"/>
                    <a:pt x="245" y="20"/>
                  </a:cubicBezTo>
                  <a:cubicBezTo>
                    <a:pt x="170" y="43"/>
                    <a:pt x="104" y="100"/>
                    <a:pt x="63" y="175"/>
                  </a:cubicBezTo>
                  <a:cubicBezTo>
                    <a:pt x="0" y="292"/>
                    <a:pt x="4" y="440"/>
                    <a:pt x="74" y="573"/>
                  </a:cubicBezTo>
                  <a:cubicBezTo>
                    <a:pt x="105" y="631"/>
                    <a:pt x="188" y="713"/>
                    <a:pt x="256" y="751"/>
                  </a:cubicBezTo>
                  <a:cubicBezTo>
                    <a:pt x="377" y="820"/>
                    <a:pt x="377" y="820"/>
                    <a:pt x="377" y="820"/>
                  </a:cubicBezTo>
                  <a:lnTo>
                    <a:pt x="317" y="692"/>
                  </a:lnTo>
                  <a:close/>
                </a:path>
              </a:pathLst>
            </a:custGeom>
            <a:solidFill>
              <a:srgbClr val="F2F2F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7" name="Freeform 2472"/>
            <p:cNvSpPr>
              <a:spLocks noChangeArrowheads="1"/>
            </p:cNvSpPr>
            <p:nvPr/>
          </p:nvSpPr>
          <p:spPr bwMode="auto">
            <a:xfrm>
              <a:off x="4400668" y="1294089"/>
              <a:ext cx="1800999" cy="2632753"/>
            </a:xfrm>
            <a:custGeom>
              <a:avLst/>
              <a:gdLst>
                <a:gd name="T0" fmla="*/ 2147483646 w 560"/>
                <a:gd name="T1" fmla="*/ 2147483646 h 819"/>
                <a:gd name="T2" fmla="*/ 2147483646 w 560"/>
                <a:gd name="T3" fmla="*/ 2147483646 h 819"/>
                <a:gd name="T4" fmla="*/ 2147483646 w 560"/>
                <a:gd name="T5" fmla="*/ 2147483646 h 819"/>
                <a:gd name="T6" fmla="*/ 2147483646 w 560"/>
                <a:gd name="T7" fmla="*/ 2147483646 h 819"/>
                <a:gd name="T8" fmla="*/ 2147483646 w 560"/>
                <a:gd name="T9" fmla="*/ 754352848 h 819"/>
                <a:gd name="T10" fmla="*/ 2147483646 w 560"/>
                <a:gd name="T11" fmla="*/ 382343885 h 819"/>
                <a:gd name="T12" fmla="*/ 2147483646 w 560"/>
                <a:gd name="T13" fmla="*/ 206672718 h 819"/>
                <a:gd name="T14" fmla="*/ 651614302 w 560"/>
                <a:gd name="T15" fmla="*/ 1818717988 h 819"/>
                <a:gd name="T16" fmla="*/ 775732078 w 560"/>
                <a:gd name="T17" fmla="*/ 2147483646 h 819"/>
                <a:gd name="T18" fmla="*/ 2147483646 w 560"/>
                <a:gd name="T19" fmla="*/ 2147483646 h 819"/>
                <a:gd name="T20" fmla="*/ 2147483646 w 560"/>
                <a:gd name="T21" fmla="*/ 2147483646 h 819"/>
                <a:gd name="T22" fmla="*/ 2147483646 w 560"/>
                <a:gd name="T23" fmla="*/ 2147483646 h 8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0" h="819">
                  <a:moveTo>
                    <a:pt x="317" y="692"/>
                  </a:moveTo>
                  <a:cubicBezTo>
                    <a:pt x="298" y="652"/>
                    <a:pt x="299" y="617"/>
                    <a:pt x="318" y="581"/>
                  </a:cubicBezTo>
                  <a:cubicBezTo>
                    <a:pt x="336" y="549"/>
                    <a:pt x="370" y="517"/>
                    <a:pt x="415" y="491"/>
                  </a:cubicBezTo>
                  <a:cubicBezTo>
                    <a:pt x="488" y="449"/>
                    <a:pt x="538" y="374"/>
                    <a:pt x="549" y="289"/>
                  </a:cubicBezTo>
                  <a:cubicBezTo>
                    <a:pt x="560" y="206"/>
                    <a:pt x="533" y="127"/>
                    <a:pt x="474" y="73"/>
                  </a:cubicBezTo>
                  <a:cubicBezTo>
                    <a:pt x="459" y="58"/>
                    <a:pt x="443" y="46"/>
                    <a:pt x="425" y="37"/>
                  </a:cubicBezTo>
                  <a:cubicBezTo>
                    <a:pt x="370" y="6"/>
                    <a:pt x="308" y="0"/>
                    <a:pt x="245" y="20"/>
                  </a:cubicBezTo>
                  <a:cubicBezTo>
                    <a:pt x="170" y="43"/>
                    <a:pt x="104" y="100"/>
                    <a:pt x="63" y="176"/>
                  </a:cubicBezTo>
                  <a:cubicBezTo>
                    <a:pt x="0" y="292"/>
                    <a:pt x="5" y="440"/>
                    <a:pt x="75" y="573"/>
                  </a:cubicBezTo>
                  <a:cubicBezTo>
                    <a:pt x="106" y="631"/>
                    <a:pt x="189" y="712"/>
                    <a:pt x="256" y="750"/>
                  </a:cubicBezTo>
                  <a:cubicBezTo>
                    <a:pt x="376" y="819"/>
                    <a:pt x="376" y="819"/>
                    <a:pt x="376" y="819"/>
                  </a:cubicBezTo>
                  <a:lnTo>
                    <a:pt x="317" y="692"/>
                  </a:lnTo>
                  <a:close/>
                </a:path>
              </a:pathLst>
            </a:custGeom>
            <a:solidFill>
              <a:srgbClr val="F0F1F1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8" name="Freeform 2473"/>
            <p:cNvSpPr>
              <a:spLocks noChangeArrowheads="1"/>
            </p:cNvSpPr>
            <p:nvPr/>
          </p:nvSpPr>
          <p:spPr bwMode="auto">
            <a:xfrm>
              <a:off x="4403391" y="1296811"/>
              <a:ext cx="1794193" cy="2623224"/>
            </a:xfrm>
            <a:custGeom>
              <a:avLst/>
              <a:gdLst>
                <a:gd name="T0" fmla="*/ 2147483646 w 558"/>
                <a:gd name="T1" fmla="*/ 2147483646 h 816"/>
                <a:gd name="T2" fmla="*/ 2147483646 w 558"/>
                <a:gd name="T3" fmla="*/ 2147483646 h 816"/>
                <a:gd name="T4" fmla="*/ 2147483646 w 558"/>
                <a:gd name="T5" fmla="*/ 2147483646 h 816"/>
                <a:gd name="T6" fmla="*/ 2147483646 w 558"/>
                <a:gd name="T7" fmla="*/ 2147483646 h 816"/>
                <a:gd name="T8" fmla="*/ 2147483646 w 558"/>
                <a:gd name="T9" fmla="*/ 744085846 h 816"/>
                <a:gd name="T10" fmla="*/ 2147483646 w 558"/>
                <a:gd name="T11" fmla="*/ 372041316 h 816"/>
                <a:gd name="T12" fmla="*/ 2147483646 w 558"/>
                <a:gd name="T13" fmla="*/ 206691406 h 816"/>
                <a:gd name="T14" fmla="*/ 651343505 w 558"/>
                <a:gd name="T15" fmla="*/ 1808542567 h 816"/>
                <a:gd name="T16" fmla="*/ 765072191 w 558"/>
                <a:gd name="T17" fmla="*/ 2147483646 h 816"/>
                <a:gd name="T18" fmla="*/ 2147483646 w 558"/>
                <a:gd name="T19" fmla="*/ 2147483646 h 816"/>
                <a:gd name="T20" fmla="*/ 2147483646 w 558"/>
                <a:gd name="T21" fmla="*/ 2147483646 h 816"/>
                <a:gd name="T22" fmla="*/ 2147483646 w 558"/>
                <a:gd name="T23" fmla="*/ 2147483646 h 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8" h="816">
                  <a:moveTo>
                    <a:pt x="315" y="691"/>
                  </a:moveTo>
                  <a:cubicBezTo>
                    <a:pt x="297" y="651"/>
                    <a:pt x="297" y="615"/>
                    <a:pt x="317" y="580"/>
                  </a:cubicBezTo>
                  <a:cubicBezTo>
                    <a:pt x="334" y="547"/>
                    <a:pt x="368" y="516"/>
                    <a:pt x="414" y="490"/>
                  </a:cubicBezTo>
                  <a:cubicBezTo>
                    <a:pt x="486" y="448"/>
                    <a:pt x="536" y="373"/>
                    <a:pt x="547" y="288"/>
                  </a:cubicBezTo>
                  <a:cubicBezTo>
                    <a:pt x="558" y="205"/>
                    <a:pt x="531" y="126"/>
                    <a:pt x="473" y="72"/>
                  </a:cubicBezTo>
                  <a:cubicBezTo>
                    <a:pt x="458" y="58"/>
                    <a:pt x="441" y="46"/>
                    <a:pt x="424" y="36"/>
                  </a:cubicBezTo>
                  <a:cubicBezTo>
                    <a:pt x="369" y="6"/>
                    <a:pt x="307" y="0"/>
                    <a:pt x="244" y="20"/>
                  </a:cubicBezTo>
                  <a:cubicBezTo>
                    <a:pt x="170" y="43"/>
                    <a:pt x="104" y="99"/>
                    <a:pt x="63" y="175"/>
                  </a:cubicBezTo>
                  <a:cubicBezTo>
                    <a:pt x="0" y="291"/>
                    <a:pt x="4" y="439"/>
                    <a:pt x="74" y="571"/>
                  </a:cubicBezTo>
                  <a:cubicBezTo>
                    <a:pt x="105" y="630"/>
                    <a:pt x="188" y="711"/>
                    <a:pt x="255" y="749"/>
                  </a:cubicBezTo>
                  <a:cubicBezTo>
                    <a:pt x="374" y="816"/>
                    <a:pt x="374" y="816"/>
                    <a:pt x="374" y="816"/>
                  </a:cubicBezTo>
                  <a:lnTo>
                    <a:pt x="315" y="691"/>
                  </a:lnTo>
                  <a:close/>
                </a:path>
              </a:pathLst>
            </a:custGeom>
            <a:solidFill>
              <a:srgbClr val="EFEFF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9" name="Freeform 2474"/>
            <p:cNvSpPr>
              <a:spLocks noChangeArrowheads="1"/>
            </p:cNvSpPr>
            <p:nvPr/>
          </p:nvSpPr>
          <p:spPr bwMode="auto">
            <a:xfrm>
              <a:off x="4403391" y="1296812"/>
              <a:ext cx="1794194" cy="2620502"/>
            </a:xfrm>
            <a:custGeom>
              <a:avLst/>
              <a:gdLst>
                <a:gd name="T0" fmla="*/ 2147483646 w 558"/>
                <a:gd name="T1" fmla="*/ 2147483646 h 815"/>
                <a:gd name="T2" fmla="*/ 2147483646 w 558"/>
                <a:gd name="T3" fmla="*/ 2147483646 h 815"/>
                <a:gd name="T4" fmla="*/ 2147483646 w 558"/>
                <a:gd name="T5" fmla="*/ 2147483646 h 815"/>
                <a:gd name="T6" fmla="*/ 2147483646 w 558"/>
                <a:gd name="T7" fmla="*/ 2147483646 h 815"/>
                <a:gd name="T8" fmla="*/ 2147483646 w 558"/>
                <a:gd name="T9" fmla="*/ 744364043 h 815"/>
                <a:gd name="T10" fmla="*/ 2147483646 w 558"/>
                <a:gd name="T11" fmla="*/ 382522555 h 815"/>
                <a:gd name="T12" fmla="*/ 2147483646 w 558"/>
                <a:gd name="T13" fmla="*/ 206768861 h 815"/>
                <a:gd name="T14" fmla="*/ 651343868 w 558"/>
                <a:gd name="T15" fmla="*/ 1809220304 h 815"/>
                <a:gd name="T16" fmla="*/ 775410133 w 558"/>
                <a:gd name="T17" fmla="*/ 2147483646 h 815"/>
                <a:gd name="T18" fmla="*/ 2147483646 w 558"/>
                <a:gd name="T19" fmla="*/ 2147483646 h 815"/>
                <a:gd name="T20" fmla="*/ 2147483646 w 558"/>
                <a:gd name="T21" fmla="*/ 2147483646 h 815"/>
                <a:gd name="T22" fmla="*/ 2147483646 w 558"/>
                <a:gd name="T23" fmla="*/ 2147483646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8" h="815">
                  <a:moveTo>
                    <a:pt x="315" y="691"/>
                  </a:moveTo>
                  <a:cubicBezTo>
                    <a:pt x="296" y="651"/>
                    <a:pt x="297" y="615"/>
                    <a:pt x="316" y="580"/>
                  </a:cubicBezTo>
                  <a:cubicBezTo>
                    <a:pt x="334" y="547"/>
                    <a:pt x="368" y="516"/>
                    <a:pt x="414" y="489"/>
                  </a:cubicBezTo>
                  <a:cubicBezTo>
                    <a:pt x="486" y="448"/>
                    <a:pt x="536" y="373"/>
                    <a:pt x="547" y="288"/>
                  </a:cubicBezTo>
                  <a:cubicBezTo>
                    <a:pt x="558" y="205"/>
                    <a:pt x="531" y="127"/>
                    <a:pt x="473" y="72"/>
                  </a:cubicBezTo>
                  <a:cubicBezTo>
                    <a:pt x="457" y="58"/>
                    <a:pt x="441" y="46"/>
                    <a:pt x="424" y="37"/>
                  </a:cubicBezTo>
                  <a:cubicBezTo>
                    <a:pt x="369" y="6"/>
                    <a:pt x="307" y="0"/>
                    <a:pt x="244" y="20"/>
                  </a:cubicBezTo>
                  <a:cubicBezTo>
                    <a:pt x="170" y="43"/>
                    <a:pt x="104" y="100"/>
                    <a:pt x="63" y="175"/>
                  </a:cubicBezTo>
                  <a:cubicBezTo>
                    <a:pt x="0" y="291"/>
                    <a:pt x="5" y="439"/>
                    <a:pt x="75" y="571"/>
                  </a:cubicBezTo>
                  <a:cubicBezTo>
                    <a:pt x="106" y="629"/>
                    <a:pt x="188" y="710"/>
                    <a:pt x="255" y="749"/>
                  </a:cubicBezTo>
                  <a:cubicBezTo>
                    <a:pt x="373" y="815"/>
                    <a:pt x="373" y="815"/>
                    <a:pt x="373" y="815"/>
                  </a:cubicBezTo>
                  <a:lnTo>
                    <a:pt x="315" y="691"/>
                  </a:lnTo>
                  <a:close/>
                </a:path>
              </a:pathLst>
            </a:custGeom>
            <a:solidFill>
              <a:srgbClr val="EDEEE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0" name="Freeform 2475"/>
            <p:cNvSpPr>
              <a:spLocks noChangeArrowheads="1"/>
            </p:cNvSpPr>
            <p:nvPr/>
          </p:nvSpPr>
          <p:spPr bwMode="auto">
            <a:xfrm>
              <a:off x="4406113" y="1299534"/>
              <a:ext cx="1788747" cy="2613695"/>
            </a:xfrm>
            <a:custGeom>
              <a:avLst/>
              <a:gdLst>
                <a:gd name="T0" fmla="*/ 2147483646 w 556"/>
                <a:gd name="T1" fmla="*/ 2147483646 h 813"/>
                <a:gd name="T2" fmla="*/ 2147483646 w 556"/>
                <a:gd name="T3" fmla="*/ 2147483646 h 813"/>
                <a:gd name="T4" fmla="*/ 2147483646 w 556"/>
                <a:gd name="T5" fmla="*/ 2147483646 h 813"/>
                <a:gd name="T6" fmla="*/ 2147483646 w 556"/>
                <a:gd name="T7" fmla="*/ 2147483646 h 813"/>
                <a:gd name="T8" fmla="*/ 2147483646 w 556"/>
                <a:gd name="T9" fmla="*/ 744150794 h 813"/>
                <a:gd name="T10" fmla="*/ 2147483646 w 556"/>
                <a:gd name="T11" fmla="*/ 372077004 h 813"/>
                <a:gd name="T12" fmla="*/ 2147483646 w 556"/>
                <a:gd name="T13" fmla="*/ 206710161 h 813"/>
                <a:gd name="T14" fmla="*/ 641712986 w 556"/>
                <a:gd name="T15" fmla="*/ 1798366829 h 813"/>
                <a:gd name="T16" fmla="*/ 765915085 w 556"/>
                <a:gd name="T17" fmla="*/ 2147483646 h 813"/>
                <a:gd name="T18" fmla="*/ 2147483646 w 556"/>
                <a:gd name="T19" fmla="*/ 2147483646 h 813"/>
                <a:gd name="T20" fmla="*/ 2147483646 w 556"/>
                <a:gd name="T21" fmla="*/ 2147483646 h 813"/>
                <a:gd name="T22" fmla="*/ 2147483646 w 556"/>
                <a:gd name="T23" fmla="*/ 2147483646 h 8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6" h="813">
                  <a:moveTo>
                    <a:pt x="313" y="690"/>
                  </a:moveTo>
                  <a:cubicBezTo>
                    <a:pt x="295" y="650"/>
                    <a:pt x="295" y="614"/>
                    <a:pt x="315" y="579"/>
                  </a:cubicBezTo>
                  <a:cubicBezTo>
                    <a:pt x="333" y="546"/>
                    <a:pt x="367" y="514"/>
                    <a:pt x="413" y="488"/>
                  </a:cubicBezTo>
                  <a:cubicBezTo>
                    <a:pt x="485" y="446"/>
                    <a:pt x="534" y="371"/>
                    <a:pt x="545" y="287"/>
                  </a:cubicBezTo>
                  <a:cubicBezTo>
                    <a:pt x="556" y="204"/>
                    <a:pt x="529" y="126"/>
                    <a:pt x="471" y="72"/>
                  </a:cubicBezTo>
                  <a:cubicBezTo>
                    <a:pt x="456" y="58"/>
                    <a:pt x="440" y="46"/>
                    <a:pt x="423" y="36"/>
                  </a:cubicBezTo>
                  <a:cubicBezTo>
                    <a:pt x="368" y="6"/>
                    <a:pt x="306" y="0"/>
                    <a:pt x="243" y="20"/>
                  </a:cubicBezTo>
                  <a:cubicBezTo>
                    <a:pt x="169" y="43"/>
                    <a:pt x="103" y="99"/>
                    <a:pt x="62" y="174"/>
                  </a:cubicBezTo>
                  <a:cubicBezTo>
                    <a:pt x="0" y="290"/>
                    <a:pt x="4" y="438"/>
                    <a:pt x="74" y="570"/>
                  </a:cubicBezTo>
                  <a:cubicBezTo>
                    <a:pt x="105" y="628"/>
                    <a:pt x="188" y="709"/>
                    <a:pt x="255" y="747"/>
                  </a:cubicBezTo>
                  <a:cubicBezTo>
                    <a:pt x="371" y="813"/>
                    <a:pt x="371" y="813"/>
                    <a:pt x="371" y="813"/>
                  </a:cubicBezTo>
                  <a:lnTo>
                    <a:pt x="313" y="690"/>
                  </a:lnTo>
                  <a:close/>
                </a:path>
              </a:pathLst>
            </a:custGeom>
            <a:solidFill>
              <a:srgbClr val="ECEDED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1" name="Freeform 2476"/>
            <p:cNvSpPr>
              <a:spLocks noChangeArrowheads="1"/>
            </p:cNvSpPr>
            <p:nvPr/>
          </p:nvSpPr>
          <p:spPr bwMode="auto">
            <a:xfrm>
              <a:off x="4406113" y="1303618"/>
              <a:ext cx="1788747" cy="2604166"/>
            </a:xfrm>
            <a:custGeom>
              <a:avLst/>
              <a:gdLst>
                <a:gd name="T0" fmla="*/ 2147483646 w 556"/>
                <a:gd name="T1" fmla="*/ 2147483646 h 810"/>
                <a:gd name="T2" fmla="*/ 2147483646 w 556"/>
                <a:gd name="T3" fmla="*/ 2147483646 h 810"/>
                <a:gd name="T4" fmla="*/ 2147483646 w 556"/>
                <a:gd name="T5" fmla="*/ 2147483646 h 810"/>
                <a:gd name="T6" fmla="*/ 2147483646 w 556"/>
                <a:gd name="T7" fmla="*/ 2147483646 h 810"/>
                <a:gd name="T8" fmla="*/ 2147483646 w 556"/>
                <a:gd name="T9" fmla="*/ 733879699 h 810"/>
                <a:gd name="T10" fmla="*/ 2147483646 w 556"/>
                <a:gd name="T11" fmla="*/ 372109601 h 810"/>
                <a:gd name="T12" fmla="*/ 2147483646 w 556"/>
                <a:gd name="T13" fmla="*/ 196389482 h 810"/>
                <a:gd name="T14" fmla="*/ 652062625 w 556"/>
                <a:gd name="T15" fmla="*/ 1798523845 h 810"/>
                <a:gd name="T16" fmla="*/ 776264723 w 556"/>
                <a:gd name="T17" fmla="*/ 2147483646 h 810"/>
                <a:gd name="T18" fmla="*/ 2147483646 w 556"/>
                <a:gd name="T19" fmla="*/ 2147483646 h 810"/>
                <a:gd name="T20" fmla="*/ 2147483646 w 556"/>
                <a:gd name="T21" fmla="*/ 2147483646 h 810"/>
                <a:gd name="T22" fmla="*/ 2147483646 w 556"/>
                <a:gd name="T23" fmla="*/ 2147483646 h 8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6" h="810">
                  <a:moveTo>
                    <a:pt x="313" y="690"/>
                  </a:moveTo>
                  <a:cubicBezTo>
                    <a:pt x="294" y="649"/>
                    <a:pt x="295" y="613"/>
                    <a:pt x="314" y="577"/>
                  </a:cubicBezTo>
                  <a:cubicBezTo>
                    <a:pt x="332" y="544"/>
                    <a:pt x="366" y="513"/>
                    <a:pt x="412" y="486"/>
                  </a:cubicBezTo>
                  <a:cubicBezTo>
                    <a:pt x="484" y="445"/>
                    <a:pt x="534" y="370"/>
                    <a:pt x="545" y="286"/>
                  </a:cubicBezTo>
                  <a:cubicBezTo>
                    <a:pt x="556" y="203"/>
                    <a:pt x="529" y="125"/>
                    <a:pt x="471" y="71"/>
                  </a:cubicBezTo>
                  <a:cubicBezTo>
                    <a:pt x="456" y="57"/>
                    <a:pt x="439" y="45"/>
                    <a:pt x="422" y="36"/>
                  </a:cubicBezTo>
                  <a:cubicBezTo>
                    <a:pt x="368" y="5"/>
                    <a:pt x="306" y="0"/>
                    <a:pt x="243" y="19"/>
                  </a:cubicBezTo>
                  <a:cubicBezTo>
                    <a:pt x="169" y="42"/>
                    <a:pt x="104" y="99"/>
                    <a:pt x="63" y="174"/>
                  </a:cubicBezTo>
                  <a:cubicBezTo>
                    <a:pt x="0" y="289"/>
                    <a:pt x="5" y="437"/>
                    <a:pt x="75" y="569"/>
                  </a:cubicBezTo>
                  <a:cubicBezTo>
                    <a:pt x="105" y="627"/>
                    <a:pt x="188" y="708"/>
                    <a:pt x="255" y="746"/>
                  </a:cubicBezTo>
                  <a:cubicBezTo>
                    <a:pt x="369" y="810"/>
                    <a:pt x="369" y="810"/>
                    <a:pt x="369" y="810"/>
                  </a:cubicBezTo>
                  <a:lnTo>
                    <a:pt x="313" y="690"/>
                  </a:lnTo>
                  <a:close/>
                </a:path>
              </a:pathLst>
            </a:custGeom>
            <a:solidFill>
              <a:srgbClr val="EAEBE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2" name="Freeform 2477"/>
            <p:cNvSpPr>
              <a:spLocks noChangeArrowheads="1"/>
            </p:cNvSpPr>
            <p:nvPr/>
          </p:nvSpPr>
          <p:spPr bwMode="auto">
            <a:xfrm>
              <a:off x="4410197" y="1303618"/>
              <a:ext cx="1781941" cy="2600082"/>
            </a:xfrm>
            <a:custGeom>
              <a:avLst/>
              <a:gdLst>
                <a:gd name="T0" fmla="*/ 2147483646 w 554"/>
                <a:gd name="T1" fmla="*/ 2147483646 h 809"/>
                <a:gd name="T2" fmla="*/ 2147483646 w 554"/>
                <a:gd name="T3" fmla="*/ 2147483646 h 809"/>
                <a:gd name="T4" fmla="*/ 2147483646 w 554"/>
                <a:gd name="T5" fmla="*/ 2147483646 h 809"/>
                <a:gd name="T6" fmla="*/ 2147483646 w 554"/>
                <a:gd name="T7" fmla="*/ 2147483646 h 809"/>
                <a:gd name="T8" fmla="*/ 2147483646 w 554"/>
                <a:gd name="T9" fmla="*/ 743719870 h 809"/>
                <a:gd name="T10" fmla="*/ 2147483646 w 554"/>
                <a:gd name="T11" fmla="*/ 371859935 h 809"/>
                <a:gd name="T12" fmla="*/ 2147483646 w 554"/>
                <a:gd name="T13" fmla="*/ 206589210 h 809"/>
                <a:gd name="T14" fmla="*/ 641444080 w 554"/>
                <a:gd name="T15" fmla="*/ 1797325163 h 809"/>
                <a:gd name="T16" fmla="*/ 765594547 w 554"/>
                <a:gd name="T17" fmla="*/ 2147483646 h 809"/>
                <a:gd name="T18" fmla="*/ 2147483646 w 554"/>
                <a:gd name="T19" fmla="*/ 2147483646 h 809"/>
                <a:gd name="T20" fmla="*/ 2147483646 w 554"/>
                <a:gd name="T21" fmla="*/ 2147483646 h 809"/>
                <a:gd name="T22" fmla="*/ 2147483646 w 554"/>
                <a:gd name="T23" fmla="*/ 2147483646 h 8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4" h="809">
                  <a:moveTo>
                    <a:pt x="311" y="690"/>
                  </a:moveTo>
                  <a:cubicBezTo>
                    <a:pt x="293" y="650"/>
                    <a:pt x="293" y="613"/>
                    <a:pt x="313" y="577"/>
                  </a:cubicBezTo>
                  <a:cubicBezTo>
                    <a:pt x="331" y="544"/>
                    <a:pt x="365" y="512"/>
                    <a:pt x="411" y="486"/>
                  </a:cubicBezTo>
                  <a:cubicBezTo>
                    <a:pt x="483" y="445"/>
                    <a:pt x="532" y="370"/>
                    <a:pt x="543" y="286"/>
                  </a:cubicBezTo>
                  <a:cubicBezTo>
                    <a:pt x="554" y="203"/>
                    <a:pt x="527" y="125"/>
                    <a:pt x="470" y="72"/>
                  </a:cubicBezTo>
                  <a:cubicBezTo>
                    <a:pt x="454" y="58"/>
                    <a:pt x="438" y="46"/>
                    <a:pt x="421" y="36"/>
                  </a:cubicBezTo>
                  <a:cubicBezTo>
                    <a:pt x="366" y="6"/>
                    <a:pt x="305" y="0"/>
                    <a:pt x="243" y="20"/>
                  </a:cubicBezTo>
                  <a:cubicBezTo>
                    <a:pt x="169" y="43"/>
                    <a:pt x="103" y="99"/>
                    <a:pt x="62" y="174"/>
                  </a:cubicBezTo>
                  <a:cubicBezTo>
                    <a:pt x="0" y="289"/>
                    <a:pt x="4" y="436"/>
                    <a:pt x="74" y="568"/>
                  </a:cubicBezTo>
                  <a:cubicBezTo>
                    <a:pt x="105" y="626"/>
                    <a:pt x="187" y="707"/>
                    <a:pt x="254" y="745"/>
                  </a:cubicBezTo>
                  <a:cubicBezTo>
                    <a:pt x="367" y="809"/>
                    <a:pt x="367" y="809"/>
                    <a:pt x="367" y="809"/>
                  </a:cubicBezTo>
                  <a:lnTo>
                    <a:pt x="311" y="690"/>
                  </a:lnTo>
                  <a:close/>
                </a:path>
              </a:pathLst>
            </a:custGeom>
            <a:solidFill>
              <a:srgbClr val="E9EAE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3" name="Freeform 2478"/>
            <p:cNvSpPr>
              <a:spLocks noChangeArrowheads="1"/>
            </p:cNvSpPr>
            <p:nvPr/>
          </p:nvSpPr>
          <p:spPr bwMode="auto">
            <a:xfrm>
              <a:off x="4410197" y="1306340"/>
              <a:ext cx="1781941" cy="2594637"/>
            </a:xfrm>
            <a:custGeom>
              <a:avLst/>
              <a:gdLst>
                <a:gd name="T0" fmla="*/ 2147483646 w 554"/>
                <a:gd name="T1" fmla="*/ 2147483646 h 807"/>
                <a:gd name="T2" fmla="*/ 2147483646 w 554"/>
                <a:gd name="T3" fmla="*/ 2147483646 h 807"/>
                <a:gd name="T4" fmla="*/ 2147483646 w 554"/>
                <a:gd name="T5" fmla="*/ 2147483646 h 807"/>
                <a:gd name="T6" fmla="*/ 2147483646 w 554"/>
                <a:gd name="T7" fmla="*/ 2147483646 h 807"/>
                <a:gd name="T8" fmla="*/ 2147483646 w 554"/>
                <a:gd name="T9" fmla="*/ 733947894 h 807"/>
                <a:gd name="T10" fmla="*/ 2147483646 w 554"/>
                <a:gd name="T11" fmla="*/ 372142322 h 807"/>
                <a:gd name="T12" fmla="*/ 2147483646 w 554"/>
                <a:gd name="T13" fmla="*/ 196407912 h 807"/>
                <a:gd name="T14" fmla="*/ 651791560 w 554"/>
                <a:gd name="T15" fmla="*/ 1788347926 h 807"/>
                <a:gd name="T16" fmla="*/ 775942027 w 554"/>
                <a:gd name="T17" fmla="*/ 2147483646 h 807"/>
                <a:gd name="T18" fmla="*/ 2147483646 w 554"/>
                <a:gd name="T19" fmla="*/ 2147483646 h 807"/>
                <a:gd name="T20" fmla="*/ 2147483646 w 554"/>
                <a:gd name="T21" fmla="*/ 2147483646 h 807"/>
                <a:gd name="T22" fmla="*/ 2147483646 w 554"/>
                <a:gd name="T23" fmla="*/ 2147483646 h 8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4" h="807">
                  <a:moveTo>
                    <a:pt x="311" y="689"/>
                  </a:moveTo>
                  <a:cubicBezTo>
                    <a:pt x="292" y="649"/>
                    <a:pt x="292" y="612"/>
                    <a:pt x="312" y="576"/>
                  </a:cubicBezTo>
                  <a:cubicBezTo>
                    <a:pt x="330" y="543"/>
                    <a:pt x="365" y="511"/>
                    <a:pt x="411" y="484"/>
                  </a:cubicBezTo>
                  <a:cubicBezTo>
                    <a:pt x="482" y="443"/>
                    <a:pt x="532" y="369"/>
                    <a:pt x="543" y="285"/>
                  </a:cubicBezTo>
                  <a:cubicBezTo>
                    <a:pt x="554" y="203"/>
                    <a:pt x="527" y="125"/>
                    <a:pt x="469" y="71"/>
                  </a:cubicBezTo>
                  <a:cubicBezTo>
                    <a:pt x="454" y="57"/>
                    <a:pt x="438" y="45"/>
                    <a:pt x="421" y="36"/>
                  </a:cubicBezTo>
                  <a:cubicBezTo>
                    <a:pt x="366" y="5"/>
                    <a:pt x="305" y="0"/>
                    <a:pt x="243" y="19"/>
                  </a:cubicBezTo>
                  <a:cubicBezTo>
                    <a:pt x="169" y="42"/>
                    <a:pt x="103" y="98"/>
                    <a:pt x="63" y="173"/>
                  </a:cubicBezTo>
                  <a:cubicBezTo>
                    <a:pt x="0" y="288"/>
                    <a:pt x="5" y="435"/>
                    <a:pt x="75" y="567"/>
                  </a:cubicBezTo>
                  <a:cubicBezTo>
                    <a:pt x="105" y="625"/>
                    <a:pt x="188" y="706"/>
                    <a:pt x="254" y="744"/>
                  </a:cubicBezTo>
                  <a:cubicBezTo>
                    <a:pt x="366" y="807"/>
                    <a:pt x="366" y="807"/>
                    <a:pt x="366" y="807"/>
                  </a:cubicBezTo>
                  <a:lnTo>
                    <a:pt x="311" y="689"/>
                  </a:lnTo>
                  <a:close/>
                </a:path>
              </a:pathLst>
            </a:custGeom>
            <a:solidFill>
              <a:srgbClr val="E7E8E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4" name="Freeform 2479"/>
            <p:cNvSpPr>
              <a:spLocks noChangeArrowheads="1"/>
            </p:cNvSpPr>
            <p:nvPr/>
          </p:nvSpPr>
          <p:spPr bwMode="auto">
            <a:xfrm>
              <a:off x="4412920" y="1306340"/>
              <a:ext cx="1775134" cy="2591914"/>
            </a:xfrm>
            <a:custGeom>
              <a:avLst/>
              <a:gdLst>
                <a:gd name="T0" fmla="*/ 2147483646 w 552"/>
                <a:gd name="T1" fmla="*/ 2147483646 h 806"/>
                <a:gd name="T2" fmla="*/ 2147483646 w 552"/>
                <a:gd name="T3" fmla="*/ 2147483646 h 806"/>
                <a:gd name="T4" fmla="*/ 2147483646 w 552"/>
                <a:gd name="T5" fmla="*/ 2147483646 h 806"/>
                <a:gd name="T6" fmla="*/ 2147483646 w 552"/>
                <a:gd name="T7" fmla="*/ 2147483646 h 806"/>
                <a:gd name="T8" fmla="*/ 2147483646 w 552"/>
                <a:gd name="T9" fmla="*/ 734225564 h 806"/>
                <a:gd name="T10" fmla="*/ 2147483646 w 552"/>
                <a:gd name="T11" fmla="*/ 372283747 h 806"/>
                <a:gd name="T12" fmla="*/ 2147483646 w 552"/>
                <a:gd name="T13" fmla="*/ 206822517 h 806"/>
                <a:gd name="T14" fmla="*/ 641173899 w 552"/>
                <a:gd name="T15" fmla="*/ 1789028441 h 806"/>
                <a:gd name="T16" fmla="*/ 765272488 w 552"/>
                <a:gd name="T17" fmla="*/ 2147483646 h 806"/>
                <a:gd name="T18" fmla="*/ 2147483646 w 552"/>
                <a:gd name="T19" fmla="*/ 2147483646 h 806"/>
                <a:gd name="T20" fmla="*/ 2147483646 w 552"/>
                <a:gd name="T21" fmla="*/ 2147483646 h 806"/>
                <a:gd name="T22" fmla="*/ 2147483646 w 552"/>
                <a:gd name="T23" fmla="*/ 2147483646 h 8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2" h="806">
                  <a:moveTo>
                    <a:pt x="310" y="689"/>
                  </a:moveTo>
                  <a:cubicBezTo>
                    <a:pt x="291" y="649"/>
                    <a:pt x="291" y="612"/>
                    <a:pt x="311" y="576"/>
                  </a:cubicBezTo>
                  <a:cubicBezTo>
                    <a:pt x="329" y="542"/>
                    <a:pt x="363" y="511"/>
                    <a:pt x="410" y="484"/>
                  </a:cubicBezTo>
                  <a:cubicBezTo>
                    <a:pt x="481" y="443"/>
                    <a:pt x="530" y="368"/>
                    <a:pt x="541" y="285"/>
                  </a:cubicBezTo>
                  <a:cubicBezTo>
                    <a:pt x="552" y="203"/>
                    <a:pt x="525" y="125"/>
                    <a:pt x="468" y="71"/>
                  </a:cubicBezTo>
                  <a:cubicBezTo>
                    <a:pt x="453" y="57"/>
                    <a:pt x="437" y="46"/>
                    <a:pt x="420" y="36"/>
                  </a:cubicBezTo>
                  <a:cubicBezTo>
                    <a:pt x="365" y="6"/>
                    <a:pt x="304" y="0"/>
                    <a:pt x="242" y="20"/>
                  </a:cubicBezTo>
                  <a:cubicBezTo>
                    <a:pt x="168" y="43"/>
                    <a:pt x="103" y="99"/>
                    <a:pt x="62" y="173"/>
                  </a:cubicBezTo>
                  <a:cubicBezTo>
                    <a:pt x="0" y="288"/>
                    <a:pt x="4" y="435"/>
                    <a:pt x="74" y="567"/>
                  </a:cubicBezTo>
                  <a:cubicBezTo>
                    <a:pt x="105" y="625"/>
                    <a:pt x="187" y="705"/>
                    <a:pt x="254" y="743"/>
                  </a:cubicBezTo>
                  <a:cubicBezTo>
                    <a:pt x="364" y="806"/>
                    <a:pt x="364" y="806"/>
                    <a:pt x="364" y="806"/>
                  </a:cubicBezTo>
                  <a:lnTo>
                    <a:pt x="310" y="689"/>
                  </a:lnTo>
                  <a:close/>
                </a:path>
              </a:pathLst>
            </a:custGeom>
            <a:solidFill>
              <a:srgbClr val="E6E7E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5" name="Freeform 2480"/>
            <p:cNvSpPr>
              <a:spLocks noChangeArrowheads="1"/>
            </p:cNvSpPr>
            <p:nvPr/>
          </p:nvSpPr>
          <p:spPr bwMode="auto">
            <a:xfrm>
              <a:off x="4412920" y="1309063"/>
              <a:ext cx="1775134" cy="2582385"/>
            </a:xfrm>
            <a:custGeom>
              <a:avLst/>
              <a:gdLst>
                <a:gd name="T0" fmla="*/ 2147483646 w 552"/>
                <a:gd name="T1" fmla="*/ 2147483646 h 803"/>
                <a:gd name="T2" fmla="*/ 2147483646 w 552"/>
                <a:gd name="T3" fmla="*/ 2147483646 h 803"/>
                <a:gd name="T4" fmla="*/ 2147483646 w 552"/>
                <a:gd name="T5" fmla="*/ 2147483646 h 803"/>
                <a:gd name="T6" fmla="*/ 2147483646 w 552"/>
                <a:gd name="T7" fmla="*/ 2147483646 h 803"/>
                <a:gd name="T8" fmla="*/ 2147483646 w 552"/>
                <a:gd name="T9" fmla="*/ 734291366 h 803"/>
                <a:gd name="T10" fmla="*/ 2147483646 w 552"/>
                <a:gd name="T11" fmla="*/ 372316885 h 803"/>
                <a:gd name="T12" fmla="*/ 2147483646 w 552"/>
                <a:gd name="T13" fmla="*/ 196502454 h 803"/>
                <a:gd name="T14" fmla="*/ 651515984 w 552"/>
                <a:gd name="T15" fmla="*/ 1789190815 h 803"/>
                <a:gd name="T16" fmla="*/ 775614573 w 552"/>
                <a:gd name="T17" fmla="*/ 2147483646 h 803"/>
                <a:gd name="T18" fmla="*/ 2147483646 w 552"/>
                <a:gd name="T19" fmla="*/ 2147483646 h 803"/>
                <a:gd name="T20" fmla="*/ 2147483646 w 552"/>
                <a:gd name="T21" fmla="*/ 2147483646 h 803"/>
                <a:gd name="T22" fmla="*/ 2147483646 w 552"/>
                <a:gd name="T23" fmla="*/ 2147483646 h 8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2" h="803">
                  <a:moveTo>
                    <a:pt x="309" y="689"/>
                  </a:moveTo>
                  <a:cubicBezTo>
                    <a:pt x="290" y="648"/>
                    <a:pt x="290" y="611"/>
                    <a:pt x="310" y="574"/>
                  </a:cubicBezTo>
                  <a:cubicBezTo>
                    <a:pt x="329" y="541"/>
                    <a:pt x="363" y="509"/>
                    <a:pt x="410" y="482"/>
                  </a:cubicBezTo>
                  <a:cubicBezTo>
                    <a:pt x="481" y="441"/>
                    <a:pt x="530" y="367"/>
                    <a:pt x="541" y="284"/>
                  </a:cubicBezTo>
                  <a:cubicBezTo>
                    <a:pt x="552" y="202"/>
                    <a:pt x="525" y="124"/>
                    <a:pt x="468" y="71"/>
                  </a:cubicBezTo>
                  <a:cubicBezTo>
                    <a:pt x="452" y="57"/>
                    <a:pt x="436" y="45"/>
                    <a:pt x="419" y="36"/>
                  </a:cubicBezTo>
                  <a:cubicBezTo>
                    <a:pt x="365" y="6"/>
                    <a:pt x="304" y="0"/>
                    <a:pt x="242" y="19"/>
                  </a:cubicBezTo>
                  <a:cubicBezTo>
                    <a:pt x="169" y="42"/>
                    <a:pt x="103" y="98"/>
                    <a:pt x="63" y="173"/>
                  </a:cubicBezTo>
                  <a:cubicBezTo>
                    <a:pt x="0" y="287"/>
                    <a:pt x="5" y="434"/>
                    <a:pt x="75" y="566"/>
                  </a:cubicBezTo>
                  <a:cubicBezTo>
                    <a:pt x="105" y="623"/>
                    <a:pt x="187" y="704"/>
                    <a:pt x="254" y="742"/>
                  </a:cubicBezTo>
                  <a:cubicBezTo>
                    <a:pt x="363" y="803"/>
                    <a:pt x="363" y="803"/>
                    <a:pt x="363" y="803"/>
                  </a:cubicBezTo>
                  <a:lnTo>
                    <a:pt x="309" y="689"/>
                  </a:lnTo>
                  <a:close/>
                </a:path>
              </a:pathLst>
            </a:custGeom>
            <a:solidFill>
              <a:srgbClr val="E4E5E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6" name="Freeform 2481"/>
            <p:cNvSpPr>
              <a:spLocks noChangeArrowheads="1"/>
            </p:cNvSpPr>
            <p:nvPr/>
          </p:nvSpPr>
          <p:spPr bwMode="auto">
            <a:xfrm>
              <a:off x="4417004" y="1309063"/>
              <a:ext cx="1768328" cy="2579662"/>
            </a:xfrm>
            <a:custGeom>
              <a:avLst/>
              <a:gdLst>
                <a:gd name="T0" fmla="*/ 2147483646 w 550"/>
                <a:gd name="T1" fmla="*/ 2147483646 h 802"/>
                <a:gd name="T2" fmla="*/ 2147483646 w 550"/>
                <a:gd name="T3" fmla="*/ 2147483646 h 802"/>
                <a:gd name="T4" fmla="*/ 2147483646 w 550"/>
                <a:gd name="T5" fmla="*/ 2147483646 h 802"/>
                <a:gd name="T6" fmla="*/ 2147483646 w 550"/>
                <a:gd name="T7" fmla="*/ 2147483646 h 802"/>
                <a:gd name="T8" fmla="*/ 2147483646 w 550"/>
                <a:gd name="T9" fmla="*/ 734573229 h 802"/>
                <a:gd name="T10" fmla="*/ 2147483646 w 550"/>
                <a:gd name="T11" fmla="*/ 372458805 h 802"/>
                <a:gd name="T12" fmla="*/ 2147483646 w 550"/>
                <a:gd name="T13" fmla="*/ 206922988 h 802"/>
                <a:gd name="T14" fmla="*/ 640903155 w 550"/>
                <a:gd name="T15" fmla="*/ 1789876928 h 802"/>
                <a:gd name="T16" fmla="*/ 764946541 w 550"/>
                <a:gd name="T17" fmla="*/ 2147483646 h 802"/>
                <a:gd name="T18" fmla="*/ 2147483646 w 550"/>
                <a:gd name="T19" fmla="*/ 2147483646 h 802"/>
                <a:gd name="T20" fmla="*/ 2147483646 w 550"/>
                <a:gd name="T21" fmla="*/ 2147483646 h 802"/>
                <a:gd name="T22" fmla="*/ 2147483646 w 550"/>
                <a:gd name="T23" fmla="*/ 2147483646 h 8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0" h="802">
                  <a:moveTo>
                    <a:pt x="308" y="689"/>
                  </a:moveTo>
                  <a:cubicBezTo>
                    <a:pt x="288" y="648"/>
                    <a:pt x="289" y="611"/>
                    <a:pt x="309" y="574"/>
                  </a:cubicBezTo>
                  <a:cubicBezTo>
                    <a:pt x="327" y="541"/>
                    <a:pt x="362" y="509"/>
                    <a:pt x="408" y="482"/>
                  </a:cubicBezTo>
                  <a:cubicBezTo>
                    <a:pt x="479" y="441"/>
                    <a:pt x="528" y="367"/>
                    <a:pt x="539" y="284"/>
                  </a:cubicBezTo>
                  <a:cubicBezTo>
                    <a:pt x="550" y="202"/>
                    <a:pt x="523" y="125"/>
                    <a:pt x="466" y="71"/>
                  </a:cubicBezTo>
                  <a:cubicBezTo>
                    <a:pt x="451" y="57"/>
                    <a:pt x="435" y="45"/>
                    <a:pt x="418" y="36"/>
                  </a:cubicBezTo>
                  <a:cubicBezTo>
                    <a:pt x="364" y="6"/>
                    <a:pt x="303" y="0"/>
                    <a:pt x="241" y="20"/>
                  </a:cubicBezTo>
                  <a:cubicBezTo>
                    <a:pt x="168" y="43"/>
                    <a:pt x="103" y="98"/>
                    <a:pt x="62" y="173"/>
                  </a:cubicBezTo>
                  <a:cubicBezTo>
                    <a:pt x="0" y="287"/>
                    <a:pt x="4" y="434"/>
                    <a:pt x="74" y="565"/>
                  </a:cubicBezTo>
                  <a:cubicBezTo>
                    <a:pt x="105" y="623"/>
                    <a:pt x="187" y="703"/>
                    <a:pt x="253" y="741"/>
                  </a:cubicBezTo>
                  <a:cubicBezTo>
                    <a:pt x="360" y="802"/>
                    <a:pt x="360" y="802"/>
                    <a:pt x="360" y="802"/>
                  </a:cubicBezTo>
                  <a:lnTo>
                    <a:pt x="308" y="689"/>
                  </a:lnTo>
                  <a:close/>
                </a:path>
              </a:pathLst>
            </a:custGeom>
            <a:solidFill>
              <a:srgbClr val="E3E4E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7" name="Freeform 2482"/>
            <p:cNvSpPr>
              <a:spLocks noChangeArrowheads="1"/>
            </p:cNvSpPr>
            <p:nvPr/>
          </p:nvSpPr>
          <p:spPr bwMode="auto">
            <a:xfrm>
              <a:off x="4419726" y="1313147"/>
              <a:ext cx="1765605" cy="2571495"/>
            </a:xfrm>
            <a:custGeom>
              <a:avLst/>
              <a:gdLst>
                <a:gd name="T0" fmla="*/ 2147483646 w 549"/>
                <a:gd name="T1" fmla="*/ 2147483646 h 800"/>
                <a:gd name="T2" fmla="*/ 2147483646 w 549"/>
                <a:gd name="T3" fmla="*/ 2147483646 h 800"/>
                <a:gd name="T4" fmla="*/ 2147483646 w 549"/>
                <a:gd name="T5" fmla="*/ 2147483646 h 800"/>
                <a:gd name="T6" fmla="*/ 2147483646 w 549"/>
                <a:gd name="T7" fmla="*/ 2147483646 h 800"/>
                <a:gd name="T8" fmla="*/ 2147483646 w 549"/>
                <a:gd name="T9" fmla="*/ 733583236 h 800"/>
                <a:gd name="T10" fmla="*/ 2147483646 w 549"/>
                <a:gd name="T11" fmla="*/ 371957109 h 800"/>
                <a:gd name="T12" fmla="*/ 2147483646 w 549"/>
                <a:gd name="T13" fmla="*/ 196311143 h 800"/>
                <a:gd name="T14" fmla="*/ 641258731 w 549"/>
                <a:gd name="T15" fmla="*/ 1777131265 h 800"/>
                <a:gd name="T16" fmla="*/ 765375295 w 549"/>
                <a:gd name="T17" fmla="*/ 2147483646 h 800"/>
                <a:gd name="T18" fmla="*/ 2147483646 w 549"/>
                <a:gd name="T19" fmla="*/ 2147483646 h 800"/>
                <a:gd name="T20" fmla="*/ 2147483646 w 549"/>
                <a:gd name="T21" fmla="*/ 2147483646 h 800"/>
                <a:gd name="T22" fmla="*/ 2147483646 w 549"/>
                <a:gd name="T23" fmla="*/ 2147483646 h 8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9" h="800">
                  <a:moveTo>
                    <a:pt x="306" y="688"/>
                  </a:moveTo>
                  <a:cubicBezTo>
                    <a:pt x="287" y="647"/>
                    <a:pt x="287" y="610"/>
                    <a:pt x="307" y="573"/>
                  </a:cubicBezTo>
                  <a:cubicBezTo>
                    <a:pt x="326" y="539"/>
                    <a:pt x="360" y="507"/>
                    <a:pt x="407" y="480"/>
                  </a:cubicBezTo>
                  <a:cubicBezTo>
                    <a:pt x="478" y="440"/>
                    <a:pt x="527" y="366"/>
                    <a:pt x="538" y="283"/>
                  </a:cubicBezTo>
                  <a:cubicBezTo>
                    <a:pt x="549" y="201"/>
                    <a:pt x="522" y="124"/>
                    <a:pt x="465" y="71"/>
                  </a:cubicBezTo>
                  <a:cubicBezTo>
                    <a:pt x="450" y="57"/>
                    <a:pt x="434" y="45"/>
                    <a:pt x="417" y="36"/>
                  </a:cubicBezTo>
                  <a:cubicBezTo>
                    <a:pt x="363" y="6"/>
                    <a:pt x="302" y="0"/>
                    <a:pt x="240" y="19"/>
                  </a:cubicBezTo>
                  <a:cubicBezTo>
                    <a:pt x="167" y="42"/>
                    <a:pt x="102" y="98"/>
                    <a:pt x="62" y="172"/>
                  </a:cubicBezTo>
                  <a:cubicBezTo>
                    <a:pt x="0" y="286"/>
                    <a:pt x="4" y="433"/>
                    <a:pt x="74" y="564"/>
                  </a:cubicBezTo>
                  <a:cubicBezTo>
                    <a:pt x="104" y="622"/>
                    <a:pt x="186" y="702"/>
                    <a:pt x="253" y="740"/>
                  </a:cubicBezTo>
                  <a:cubicBezTo>
                    <a:pt x="358" y="800"/>
                    <a:pt x="358" y="800"/>
                    <a:pt x="358" y="800"/>
                  </a:cubicBezTo>
                  <a:lnTo>
                    <a:pt x="306" y="688"/>
                  </a:lnTo>
                  <a:close/>
                </a:path>
              </a:pathLst>
            </a:custGeom>
            <a:solidFill>
              <a:srgbClr val="E1E3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8" name="Freeform 2483"/>
            <p:cNvSpPr>
              <a:spLocks noChangeArrowheads="1"/>
            </p:cNvSpPr>
            <p:nvPr/>
          </p:nvSpPr>
          <p:spPr bwMode="auto">
            <a:xfrm>
              <a:off x="4419726" y="1313147"/>
              <a:ext cx="1762883" cy="2564688"/>
            </a:xfrm>
            <a:custGeom>
              <a:avLst/>
              <a:gdLst>
                <a:gd name="T0" fmla="*/ 2147483646 w 548"/>
                <a:gd name="T1" fmla="*/ 2147483646 h 798"/>
                <a:gd name="T2" fmla="*/ 2147483646 w 548"/>
                <a:gd name="T3" fmla="*/ 2147483646 h 798"/>
                <a:gd name="T4" fmla="*/ 2147483646 w 548"/>
                <a:gd name="T5" fmla="*/ 2147483646 h 798"/>
                <a:gd name="T6" fmla="*/ 2147483646 w 548"/>
                <a:gd name="T7" fmla="*/ 2147483646 h 798"/>
                <a:gd name="T8" fmla="*/ 2147483646 w 548"/>
                <a:gd name="T9" fmla="*/ 733368998 h 798"/>
                <a:gd name="T10" fmla="*/ 2147483646 w 548"/>
                <a:gd name="T11" fmla="*/ 371847621 h 798"/>
                <a:gd name="T12" fmla="*/ 2147483646 w 548"/>
                <a:gd name="T13" fmla="*/ 206582726 h 798"/>
                <a:gd name="T14" fmla="*/ 641618639 w 548"/>
                <a:gd name="T15" fmla="*/ 1776608872 h 798"/>
                <a:gd name="T16" fmla="*/ 765805383 w 548"/>
                <a:gd name="T17" fmla="*/ 2147483646 h 798"/>
                <a:gd name="T18" fmla="*/ 2147483646 w 548"/>
                <a:gd name="T19" fmla="*/ 2147483646 h 798"/>
                <a:gd name="T20" fmla="*/ 2147483646 w 548"/>
                <a:gd name="T21" fmla="*/ 2147483646 h 798"/>
                <a:gd name="T22" fmla="*/ 2147483646 w 548"/>
                <a:gd name="T23" fmla="*/ 2147483646 h 7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798">
                  <a:moveTo>
                    <a:pt x="306" y="688"/>
                  </a:moveTo>
                  <a:cubicBezTo>
                    <a:pt x="286" y="647"/>
                    <a:pt x="287" y="609"/>
                    <a:pt x="307" y="573"/>
                  </a:cubicBezTo>
                  <a:cubicBezTo>
                    <a:pt x="325" y="539"/>
                    <a:pt x="360" y="507"/>
                    <a:pt x="407" y="480"/>
                  </a:cubicBezTo>
                  <a:cubicBezTo>
                    <a:pt x="478" y="439"/>
                    <a:pt x="526" y="366"/>
                    <a:pt x="537" y="283"/>
                  </a:cubicBezTo>
                  <a:cubicBezTo>
                    <a:pt x="548" y="201"/>
                    <a:pt x="521" y="124"/>
                    <a:pt x="464" y="71"/>
                  </a:cubicBezTo>
                  <a:cubicBezTo>
                    <a:pt x="449" y="57"/>
                    <a:pt x="433" y="45"/>
                    <a:pt x="416" y="36"/>
                  </a:cubicBezTo>
                  <a:cubicBezTo>
                    <a:pt x="363" y="6"/>
                    <a:pt x="302" y="0"/>
                    <a:pt x="240" y="20"/>
                  </a:cubicBezTo>
                  <a:cubicBezTo>
                    <a:pt x="167" y="42"/>
                    <a:pt x="102" y="98"/>
                    <a:pt x="62" y="172"/>
                  </a:cubicBezTo>
                  <a:cubicBezTo>
                    <a:pt x="0" y="287"/>
                    <a:pt x="5" y="433"/>
                    <a:pt x="74" y="564"/>
                  </a:cubicBezTo>
                  <a:cubicBezTo>
                    <a:pt x="104" y="621"/>
                    <a:pt x="186" y="702"/>
                    <a:pt x="253" y="739"/>
                  </a:cubicBezTo>
                  <a:cubicBezTo>
                    <a:pt x="357" y="798"/>
                    <a:pt x="357" y="798"/>
                    <a:pt x="357" y="798"/>
                  </a:cubicBezTo>
                  <a:lnTo>
                    <a:pt x="306" y="688"/>
                  </a:lnTo>
                  <a:close/>
                </a:path>
              </a:pathLst>
            </a:custGeom>
            <a:solidFill>
              <a:srgbClr val="E0E1E2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9" name="Freeform 2484"/>
            <p:cNvSpPr>
              <a:spLocks noChangeArrowheads="1"/>
            </p:cNvSpPr>
            <p:nvPr/>
          </p:nvSpPr>
          <p:spPr bwMode="auto">
            <a:xfrm>
              <a:off x="4422449" y="1315869"/>
              <a:ext cx="1756076" cy="2559243"/>
            </a:xfrm>
            <a:custGeom>
              <a:avLst/>
              <a:gdLst>
                <a:gd name="T0" fmla="*/ 2147483646 w 546"/>
                <a:gd name="T1" fmla="*/ 2147483646 h 796"/>
                <a:gd name="T2" fmla="*/ 2147483646 w 546"/>
                <a:gd name="T3" fmla="*/ 2147483646 h 796"/>
                <a:gd name="T4" fmla="*/ 2147483646 w 546"/>
                <a:gd name="T5" fmla="*/ 2147483646 h 796"/>
                <a:gd name="T6" fmla="*/ 2147483646 w 546"/>
                <a:gd name="T7" fmla="*/ 2147483646 h 796"/>
                <a:gd name="T8" fmla="*/ 2147483646 w 546"/>
                <a:gd name="T9" fmla="*/ 723593807 h 796"/>
                <a:gd name="T10" fmla="*/ 2147483646 w 546"/>
                <a:gd name="T11" fmla="*/ 361798511 h 796"/>
                <a:gd name="T12" fmla="*/ 2147483646 w 546"/>
                <a:gd name="T13" fmla="*/ 196402609 h 796"/>
                <a:gd name="T14" fmla="*/ 641347258 w 546"/>
                <a:gd name="T15" fmla="*/ 1777972987 h 796"/>
                <a:gd name="T16" fmla="*/ 755135194 w 546"/>
                <a:gd name="T17" fmla="*/ 2147483646 h 796"/>
                <a:gd name="T18" fmla="*/ 2147483646 w 546"/>
                <a:gd name="T19" fmla="*/ 2147483646 h 796"/>
                <a:gd name="T20" fmla="*/ 2147483646 w 546"/>
                <a:gd name="T21" fmla="*/ 2147483646 h 796"/>
                <a:gd name="T22" fmla="*/ 2147483646 w 546"/>
                <a:gd name="T23" fmla="*/ 2147483646 h 7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6" h="796">
                  <a:moveTo>
                    <a:pt x="304" y="688"/>
                  </a:moveTo>
                  <a:cubicBezTo>
                    <a:pt x="285" y="646"/>
                    <a:pt x="285" y="608"/>
                    <a:pt x="306" y="571"/>
                  </a:cubicBezTo>
                  <a:cubicBezTo>
                    <a:pt x="324" y="538"/>
                    <a:pt x="359" y="506"/>
                    <a:pt x="406" y="479"/>
                  </a:cubicBezTo>
                  <a:cubicBezTo>
                    <a:pt x="476" y="438"/>
                    <a:pt x="525" y="364"/>
                    <a:pt x="536" y="282"/>
                  </a:cubicBezTo>
                  <a:cubicBezTo>
                    <a:pt x="546" y="200"/>
                    <a:pt x="520" y="123"/>
                    <a:pt x="463" y="70"/>
                  </a:cubicBezTo>
                  <a:cubicBezTo>
                    <a:pt x="448" y="57"/>
                    <a:pt x="432" y="45"/>
                    <a:pt x="415" y="35"/>
                  </a:cubicBezTo>
                  <a:cubicBezTo>
                    <a:pt x="362" y="6"/>
                    <a:pt x="301" y="0"/>
                    <a:pt x="240" y="19"/>
                  </a:cubicBezTo>
                  <a:cubicBezTo>
                    <a:pt x="167" y="42"/>
                    <a:pt x="102" y="97"/>
                    <a:pt x="62" y="172"/>
                  </a:cubicBezTo>
                  <a:cubicBezTo>
                    <a:pt x="0" y="286"/>
                    <a:pt x="4" y="432"/>
                    <a:pt x="73" y="563"/>
                  </a:cubicBezTo>
                  <a:cubicBezTo>
                    <a:pt x="104" y="620"/>
                    <a:pt x="186" y="700"/>
                    <a:pt x="252" y="738"/>
                  </a:cubicBezTo>
                  <a:cubicBezTo>
                    <a:pt x="355" y="796"/>
                    <a:pt x="355" y="796"/>
                    <a:pt x="355" y="796"/>
                  </a:cubicBezTo>
                  <a:lnTo>
                    <a:pt x="304" y="688"/>
                  </a:lnTo>
                  <a:close/>
                </a:path>
              </a:pathLst>
            </a:custGeom>
            <a:solidFill>
              <a:srgbClr val="DEE0E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0" name="Freeform 2485"/>
            <p:cNvSpPr>
              <a:spLocks noChangeArrowheads="1"/>
            </p:cNvSpPr>
            <p:nvPr/>
          </p:nvSpPr>
          <p:spPr bwMode="auto">
            <a:xfrm>
              <a:off x="4422449" y="1318592"/>
              <a:ext cx="1756076" cy="2553798"/>
            </a:xfrm>
            <a:custGeom>
              <a:avLst/>
              <a:gdLst>
                <a:gd name="T0" fmla="*/ 2147483646 w 546"/>
                <a:gd name="T1" fmla="*/ 2147483646 h 794"/>
                <a:gd name="T2" fmla="*/ 2147483646 w 546"/>
                <a:gd name="T3" fmla="*/ 2147483646 h 794"/>
                <a:gd name="T4" fmla="*/ 2147483646 w 546"/>
                <a:gd name="T5" fmla="*/ 2147483646 h 794"/>
                <a:gd name="T6" fmla="*/ 2147483646 w 546"/>
                <a:gd name="T7" fmla="*/ 2147483646 h 794"/>
                <a:gd name="T8" fmla="*/ 2147483646 w 546"/>
                <a:gd name="T9" fmla="*/ 724152902 h 794"/>
                <a:gd name="T10" fmla="*/ 2147483646 w 546"/>
                <a:gd name="T11" fmla="*/ 362076451 h 794"/>
                <a:gd name="T12" fmla="*/ 2147483646 w 546"/>
                <a:gd name="T13" fmla="*/ 196555604 h 794"/>
                <a:gd name="T14" fmla="*/ 641347258 w 546"/>
                <a:gd name="T15" fmla="*/ 1769000436 h 794"/>
                <a:gd name="T16" fmla="*/ 765478674 w 546"/>
                <a:gd name="T17" fmla="*/ 2147483646 h 794"/>
                <a:gd name="T18" fmla="*/ 2147483646 w 546"/>
                <a:gd name="T19" fmla="*/ 2147483646 h 794"/>
                <a:gd name="T20" fmla="*/ 2147483646 w 546"/>
                <a:gd name="T21" fmla="*/ 2147483646 h 794"/>
                <a:gd name="T22" fmla="*/ 2147483646 w 546"/>
                <a:gd name="T23" fmla="*/ 2147483646 h 7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6" h="794">
                  <a:moveTo>
                    <a:pt x="304" y="687"/>
                  </a:moveTo>
                  <a:cubicBezTo>
                    <a:pt x="284" y="645"/>
                    <a:pt x="285" y="607"/>
                    <a:pt x="305" y="570"/>
                  </a:cubicBezTo>
                  <a:cubicBezTo>
                    <a:pt x="324" y="536"/>
                    <a:pt x="358" y="504"/>
                    <a:pt x="405" y="477"/>
                  </a:cubicBezTo>
                  <a:cubicBezTo>
                    <a:pt x="476" y="437"/>
                    <a:pt x="524" y="363"/>
                    <a:pt x="535" y="280"/>
                  </a:cubicBezTo>
                  <a:cubicBezTo>
                    <a:pt x="546" y="199"/>
                    <a:pt x="519" y="123"/>
                    <a:pt x="463" y="70"/>
                  </a:cubicBezTo>
                  <a:cubicBezTo>
                    <a:pt x="448" y="56"/>
                    <a:pt x="432" y="44"/>
                    <a:pt x="415" y="35"/>
                  </a:cubicBezTo>
                  <a:cubicBezTo>
                    <a:pt x="361" y="5"/>
                    <a:pt x="301" y="0"/>
                    <a:pt x="240" y="19"/>
                  </a:cubicBezTo>
                  <a:cubicBezTo>
                    <a:pt x="167" y="41"/>
                    <a:pt x="102" y="97"/>
                    <a:pt x="62" y="171"/>
                  </a:cubicBezTo>
                  <a:cubicBezTo>
                    <a:pt x="0" y="285"/>
                    <a:pt x="5" y="431"/>
                    <a:pt x="74" y="561"/>
                  </a:cubicBezTo>
                  <a:cubicBezTo>
                    <a:pt x="104" y="619"/>
                    <a:pt x="186" y="699"/>
                    <a:pt x="252" y="736"/>
                  </a:cubicBezTo>
                  <a:cubicBezTo>
                    <a:pt x="354" y="794"/>
                    <a:pt x="354" y="794"/>
                    <a:pt x="354" y="794"/>
                  </a:cubicBezTo>
                  <a:lnTo>
                    <a:pt x="304" y="687"/>
                  </a:lnTo>
                  <a:close/>
                </a:path>
              </a:pathLst>
            </a:custGeom>
            <a:solidFill>
              <a:srgbClr val="DDDED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1" name="Freeform 2486"/>
            <p:cNvSpPr>
              <a:spLocks noChangeArrowheads="1"/>
            </p:cNvSpPr>
            <p:nvPr/>
          </p:nvSpPr>
          <p:spPr bwMode="auto">
            <a:xfrm>
              <a:off x="4426533" y="1318592"/>
              <a:ext cx="1749270" cy="2549714"/>
            </a:xfrm>
            <a:custGeom>
              <a:avLst/>
              <a:gdLst>
                <a:gd name="T0" fmla="*/ 2147483646 w 544"/>
                <a:gd name="T1" fmla="*/ 2147483646 h 793"/>
                <a:gd name="T2" fmla="*/ 2147483646 w 544"/>
                <a:gd name="T3" fmla="*/ 2147483646 h 793"/>
                <a:gd name="T4" fmla="*/ 2147483646 w 544"/>
                <a:gd name="T5" fmla="*/ 2147483646 h 793"/>
                <a:gd name="T6" fmla="*/ 2147483646 w 544"/>
                <a:gd name="T7" fmla="*/ 2147483646 h 793"/>
                <a:gd name="T8" fmla="*/ 2147483646 w 544"/>
                <a:gd name="T9" fmla="*/ 723658992 h 793"/>
                <a:gd name="T10" fmla="*/ 2147483646 w 544"/>
                <a:gd name="T11" fmla="*/ 361831103 h 793"/>
                <a:gd name="T12" fmla="*/ 2147483646 w 544"/>
                <a:gd name="T13" fmla="*/ 196421221 h 793"/>
                <a:gd name="T14" fmla="*/ 630734027 w 544"/>
                <a:gd name="T15" fmla="*/ 1767797420 h 793"/>
                <a:gd name="T16" fmla="*/ 754813221 w 544"/>
                <a:gd name="T17" fmla="*/ 2147483646 h 793"/>
                <a:gd name="T18" fmla="*/ 2147483646 w 544"/>
                <a:gd name="T19" fmla="*/ 2147483646 h 793"/>
                <a:gd name="T20" fmla="*/ 2147483646 w 544"/>
                <a:gd name="T21" fmla="*/ 2147483646 h 793"/>
                <a:gd name="T22" fmla="*/ 2147483646 w 544"/>
                <a:gd name="T23" fmla="*/ 2147483646 h 7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4" h="793">
                  <a:moveTo>
                    <a:pt x="302" y="687"/>
                  </a:moveTo>
                  <a:cubicBezTo>
                    <a:pt x="283" y="645"/>
                    <a:pt x="283" y="607"/>
                    <a:pt x="304" y="570"/>
                  </a:cubicBezTo>
                  <a:cubicBezTo>
                    <a:pt x="322" y="536"/>
                    <a:pt x="357" y="504"/>
                    <a:pt x="404" y="477"/>
                  </a:cubicBezTo>
                  <a:cubicBezTo>
                    <a:pt x="474" y="436"/>
                    <a:pt x="523" y="363"/>
                    <a:pt x="534" y="280"/>
                  </a:cubicBezTo>
                  <a:cubicBezTo>
                    <a:pt x="544" y="200"/>
                    <a:pt x="518" y="123"/>
                    <a:pt x="461" y="70"/>
                  </a:cubicBezTo>
                  <a:cubicBezTo>
                    <a:pt x="447" y="56"/>
                    <a:pt x="430" y="45"/>
                    <a:pt x="414" y="35"/>
                  </a:cubicBezTo>
                  <a:cubicBezTo>
                    <a:pt x="360" y="6"/>
                    <a:pt x="300" y="0"/>
                    <a:pt x="239" y="19"/>
                  </a:cubicBezTo>
                  <a:cubicBezTo>
                    <a:pt x="166" y="42"/>
                    <a:pt x="102" y="97"/>
                    <a:pt x="61" y="171"/>
                  </a:cubicBezTo>
                  <a:cubicBezTo>
                    <a:pt x="0" y="285"/>
                    <a:pt x="4" y="431"/>
                    <a:pt x="73" y="561"/>
                  </a:cubicBezTo>
                  <a:cubicBezTo>
                    <a:pt x="104" y="618"/>
                    <a:pt x="185" y="698"/>
                    <a:pt x="252" y="736"/>
                  </a:cubicBezTo>
                  <a:cubicBezTo>
                    <a:pt x="352" y="793"/>
                    <a:pt x="352" y="793"/>
                    <a:pt x="352" y="793"/>
                  </a:cubicBezTo>
                  <a:lnTo>
                    <a:pt x="302" y="687"/>
                  </a:lnTo>
                  <a:close/>
                </a:path>
              </a:pathLst>
            </a:custGeom>
            <a:solidFill>
              <a:srgbClr val="DBDDD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2" name="Freeform 2487"/>
            <p:cNvSpPr>
              <a:spLocks noChangeArrowheads="1"/>
            </p:cNvSpPr>
            <p:nvPr/>
          </p:nvSpPr>
          <p:spPr bwMode="auto">
            <a:xfrm>
              <a:off x="4426533" y="1322676"/>
              <a:ext cx="1749270" cy="2540185"/>
            </a:xfrm>
            <a:custGeom>
              <a:avLst/>
              <a:gdLst>
                <a:gd name="T0" fmla="*/ 2147483646 w 544"/>
                <a:gd name="T1" fmla="*/ 2147483646 h 790"/>
                <a:gd name="T2" fmla="*/ 2147483646 w 544"/>
                <a:gd name="T3" fmla="*/ 2147483646 h 790"/>
                <a:gd name="T4" fmla="*/ 2147483646 w 544"/>
                <a:gd name="T5" fmla="*/ 2147483646 h 790"/>
                <a:gd name="T6" fmla="*/ 2147483646 w 544"/>
                <a:gd name="T7" fmla="*/ 2147483646 h 790"/>
                <a:gd name="T8" fmla="*/ 2147483646 w 544"/>
                <a:gd name="T9" fmla="*/ 723727645 h 790"/>
                <a:gd name="T10" fmla="*/ 2147483646 w 544"/>
                <a:gd name="T11" fmla="*/ 361863823 h 790"/>
                <a:gd name="T12" fmla="*/ 2147483646 w 544"/>
                <a:gd name="T13" fmla="*/ 196439902 h 790"/>
                <a:gd name="T14" fmla="*/ 641072084 w 544"/>
                <a:gd name="T15" fmla="*/ 1757621525 h 790"/>
                <a:gd name="T16" fmla="*/ 765151278 w 544"/>
                <a:gd name="T17" fmla="*/ 2147483646 h 790"/>
                <a:gd name="T18" fmla="*/ 2147483646 w 544"/>
                <a:gd name="T19" fmla="*/ 2147483646 h 790"/>
                <a:gd name="T20" fmla="*/ 2147483646 w 544"/>
                <a:gd name="T21" fmla="*/ 2147483646 h 790"/>
                <a:gd name="T22" fmla="*/ 2147483646 w 544"/>
                <a:gd name="T23" fmla="*/ 2147483646 h 7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4" h="790">
                  <a:moveTo>
                    <a:pt x="302" y="686"/>
                  </a:moveTo>
                  <a:cubicBezTo>
                    <a:pt x="282" y="644"/>
                    <a:pt x="283" y="606"/>
                    <a:pt x="303" y="569"/>
                  </a:cubicBezTo>
                  <a:cubicBezTo>
                    <a:pt x="322" y="535"/>
                    <a:pt x="357" y="502"/>
                    <a:pt x="404" y="475"/>
                  </a:cubicBezTo>
                  <a:cubicBezTo>
                    <a:pt x="474" y="435"/>
                    <a:pt x="522" y="362"/>
                    <a:pt x="533" y="279"/>
                  </a:cubicBezTo>
                  <a:cubicBezTo>
                    <a:pt x="544" y="199"/>
                    <a:pt x="518" y="122"/>
                    <a:pt x="461" y="70"/>
                  </a:cubicBezTo>
                  <a:cubicBezTo>
                    <a:pt x="446" y="56"/>
                    <a:pt x="430" y="44"/>
                    <a:pt x="413" y="35"/>
                  </a:cubicBezTo>
                  <a:cubicBezTo>
                    <a:pt x="360" y="5"/>
                    <a:pt x="300" y="0"/>
                    <a:pt x="239" y="19"/>
                  </a:cubicBezTo>
                  <a:cubicBezTo>
                    <a:pt x="166" y="41"/>
                    <a:pt x="102" y="97"/>
                    <a:pt x="62" y="170"/>
                  </a:cubicBezTo>
                  <a:cubicBezTo>
                    <a:pt x="0" y="284"/>
                    <a:pt x="5" y="429"/>
                    <a:pt x="74" y="560"/>
                  </a:cubicBezTo>
                  <a:cubicBezTo>
                    <a:pt x="104" y="617"/>
                    <a:pt x="186" y="697"/>
                    <a:pt x="252" y="734"/>
                  </a:cubicBezTo>
                  <a:cubicBezTo>
                    <a:pt x="350" y="790"/>
                    <a:pt x="350" y="790"/>
                    <a:pt x="350" y="790"/>
                  </a:cubicBezTo>
                  <a:lnTo>
                    <a:pt x="302" y="686"/>
                  </a:lnTo>
                  <a:close/>
                </a:path>
              </a:pathLst>
            </a:custGeom>
            <a:solidFill>
              <a:srgbClr val="DADCD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3" name="Freeform 2488"/>
            <p:cNvSpPr>
              <a:spLocks noChangeArrowheads="1"/>
            </p:cNvSpPr>
            <p:nvPr/>
          </p:nvSpPr>
          <p:spPr bwMode="auto">
            <a:xfrm>
              <a:off x="4429255" y="1322676"/>
              <a:ext cx="1742463" cy="2536101"/>
            </a:xfrm>
            <a:custGeom>
              <a:avLst/>
              <a:gdLst>
                <a:gd name="T0" fmla="*/ 2147483646 w 542"/>
                <a:gd name="T1" fmla="*/ 2147483646 h 789"/>
                <a:gd name="T2" fmla="*/ 2147483646 w 542"/>
                <a:gd name="T3" fmla="*/ 2147483646 h 789"/>
                <a:gd name="T4" fmla="*/ 2147483646 w 542"/>
                <a:gd name="T5" fmla="*/ 2147483646 h 789"/>
                <a:gd name="T6" fmla="*/ 2147483646 w 542"/>
                <a:gd name="T7" fmla="*/ 2147483646 h 789"/>
                <a:gd name="T8" fmla="*/ 2147483646 w 542"/>
                <a:gd name="T9" fmla="*/ 723232362 h 789"/>
                <a:gd name="T10" fmla="*/ 2147483646 w 542"/>
                <a:gd name="T11" fmla="*/ 361614574 h 789"/>
                <a:gd name="T12" fmla="*/ 2147483646 w 542"/>
                <a:gd name="T13" fmla="*/ 196305146 h 789"/>
                <a:gd name="T14" fmla="*/ 630459763 w 542"/>
                <a:gd name="T15" fmla="*/ 1766749529 h 789"/>
                <a:gd name="T16" fmla="*/ 754486479 w 542"/>
                <a:gd name="T17" fmla="*/ 2147483646 h 789"/>
                <a:gd name="T18" fmla="*/ 2147483646 w 542"/>
                <a:gd name="T19" fmla="*/ 2147483646 h 789"/>
                <a:gd name="T20" fmla="*/ 2147483646 w 542"/>
                <a:gd name="T21" fmla="*/ 2147483646 h 789"/>
                <a:gd name="T22" fmla="*/ 2147483646 w 542"/>
                <a:gd name="T23" fmla="*/ 2147483646 h 7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2" h="789">
                  <a:moveTo>
                    <a:pt x="300" y="687"/>
                  </a:moveTo>
                  <a:cubicBezTo>
                    <a:pt x="281" y="645"/>
                    <a:pt x="281" y="606"/>
                    <a:pt x="302" y="568"/>
                  </a:cubicBezTo>
                  <a:cubicBezTo>
                    <a:pt x="320" y="534"/>
                    <a:pt x="355" y="502"/>
                    <a:pt x="403" y="475"/>
                  </a:cubicBezTo>
                  <a:cubicBezTo>
                    <a:pt x="473" y="434"/>
                    <a:pt x="521" y="361"/>
                    <a:pt x="532" y="279"/>
                  </a:cubicBezTo>
                  <a:cubicBezTo>
                    <a:pt x="542" y="199"/>
                    <a:pt x="516" y="123"/>
                    <a:pt x="460" y="70"/>
                  </a:cubicBezTo>
                  <a:cubicBezTo>
                    <a:pt x="445" y="56"/>
                    <a:pt x="429" y="45"/>
                    <a:pt x="412" y="35"/>
                  </a:cubicBezTo>
                  <a:cubicBezTo>
                    <a:pt x="359" y="6"/>
                    <a:pt x="299" y="0"/>
                    <a:pt x="238" y="19"/>
                  </a:cubicBezTo>
                  <a:cubicBezTo>
                    <a:pt x="166" y="42"/>
                    <a:pt x="101" y="97"/>
                    <a:pt x="61" y="171"/>
                  </a:cubicBezTo>
                  <a:cubicBezTo>
                    <a:pt x="0" y="284"/>
                    <a:pt x="4" y="429"/>
                    <a:pt x="73" y="559"/>
                  </a:cubicBezTo>
                  <a:cubicBezTo>
                    <a:pt x="104" y="617"/>
                    <a:pt x="185" y="696"/>
                    <a:pt x="251" y="734"/>
                  </a:cubicBezTo>
                  <a:cubicBezTo>
                    <a:pt x="348" y="789"/>
                    <a:pt x="348" y="789"/>
                    <a:pt x="348" y="789"/>
                  </a:cubicBezTo>
                  <a:lnTo>
                    <a:pt x="300" y="687"/>
                  </a:lnTo>
                  <a:close/>
                </a:path>
              </a:pathLst>
            </a:custGeom>
            <a:solidFill>
              <a:srgbClr val="D8DAD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4" name="Freeform 2489"/>
            <p:cNvSpPr>
              <a:spLocks noChangeArrowheads="1"/>
            </p:cNvSpPr>
            <p:nvPr/>
          </p:nvSpPr>
          <p:spPr bwMode="auto">
            <a:xfrm>
              <a:off x="4429255" y="1325398"/>
              <a:ext cx="1742463" cy="2530656"/>
            </a:xfrm>
            <a:custGeom>
              <a:avLst/>
              <a:gdLst>
                <a:gd name="T0" fmla="*/ 2147483646 w 542"/>
                <a:gd name="T1" fmla="*/ 2147483646 h 787"/>
                <a:gd name="T2" fmla="*/ 2147483646 w 542"/>
                <a:gd name="T3" fmla="*/ 2147483646 h 787"/>
                <a:gd name="T4" fmla="*/ 2147483646 w 542"/>
                <a:gd name="T5" fmla="*/ 2147483646 h 787"/>
                <a:gd name="T6" fmla="*/ 2147483646 w 542"/>
                <a:gd name="T7" fmla="*/ 2147483646 h 787"/>
                <a:gd name="T8" fmla="*/ 2147483646 w 542"/>
                <a:gd name="T9" fmla="*/ 713455273 h 787"/>
                <a:gd name="T10" fmla="*/ 2147483646 w 542"/>
                <a:gd name="T11" fmla="*/ 361896670 h 787"/>
                <a:gd name="T12" fmla="*/ 2147483646 w 542"/>
                <a:gd name="T13" fmla="*/ 196458652 h 787"/>
                <a:gd name="T14" fmla="*/ 640795591 w 542"/>
                <a:gd name="T15" fmla="*/ 1757783368 h 787"/>
                <a:gd name="T16" fmla="*/ 764822307 w 542"/>
                <a:gd name="T17" fmla="*/ 2147483646 h 787"/>
                <a:gd name="T18" fmla="*/ 2147483646 w 542"/>
                <a:gd name="T19" fmla="*/ 2147483646 h 787"/>
                <a:gd name="T20" fmla="*/ 2147483646 w 542"/>
                <a:gd name="T21" fmla="*/ 2147483646 h 787"/>
                <a:gd name="T22" fmla="*/ 2147483646 w 542"/>
                <a:gd name="T23" fmla="*/ 2147483646 h 7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2" h="787">
                  <a:moveTo>
                    <a:pt x="300" y="686"/>
                  </a:moveTo>
                  <a:cubicBezTo>
                    <a:pt x="280" y="644"/>
                    <a:pt x="281" y="605"/>
                    <a:pt x="301" y="567"/>
                  </a:cubicBezTo>
                  <a:cubicBezTo>
                    <a:pt x="320" y="533"/>
                    <a:pt x="355" y="500"/>
                    <a:pt x="402" y="473"/>
                  </a:cubicBezTo>
                  <a:cubicBezTo>
                    <a:pt x="472" y="433"/>
                    <a:pt x="520" y="360"/>
                    <a:pt x="531" y="278"/>
                  </a:cubicBezTo>
                  <a:cubicBezTo>
                    <a:pt x="542" y="198"/>
                    <a:pt x="516" y="122"/>
                    <a:pt x="459" y="69"/>
                  </a:cubicBezTo>
                  <a:cubicBezTo>
                    <a:pt x="445" y="56"/>
                    <a:pt x="429" y="44"/>
                    <a:pt x="412" y="35"/>
                  </a:cubicBezTo>
                  <a:cubicBezTo>
                    <a:pt x="359" y="5"/>
                    <a:pt x="299" y="0"/>
                    <a:pt x="238" y="19"/>
                  </a:cubicBezTo>
                  <a:cubicBezTo>
                    <a:pt x="166" y="41"/>
                    <a:pt x="102" y="96"/>
                    <a:pt x="62" y="170"/>
                  </a:cubicBezTo>
                  <a:cubicBezTo>
                    <a:pt x="0" y="283"/>
                    <a:pt x="5" y="428"/>
                    <a:pt x="74" y="558"/>
                  </a:cubicBezTo>
                  <a:cubicBezTo>
                    <a:pt x="104" y="615"/>
                    <a:pt x="185" y="695"/>
                    <a:pt x="251" y="733"/>
                  </a:cubicBezTo>
                  <a:cubicBezTo>
                    <a:pt x="347" y="787"/>
                    <a:pt x="347" y="787"/>
                    <a:pt x="347" y="787"/>
                  </a:cubicBezTo>
                  <a:lnTo>
                    <a:pt x="300" y="686"/>
                  </a:lnTo>
                  <a:close/>
                </a:path>
              </a:pathLst>
            </a:custGeom>
            <a:solidFill>
              <a:srgbClr val="D7D9D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5" name="Freeform 2490"/>
            <p:cNvSpPr>
              <a:spLocks noChangeArrowheads="1"/>
            </p:cNvSpPr>
            <p:nvPr/>
          </p:nvSpPr>
          <p:spPr bwMode="auto">
            <a:xfrm>
              <a:off x="4431978" y="1325398"/>
              <a:ext cx="1737018" cy="2523849"/>
            </a:xfrm>
            <a:custGeom>
              <a:avLst/>
              <a:gdLst>
                <a:gd name="T0" fmla="*/ 2147483646 w 540"/>
                <a:gd name="T1" fmla="*/ 2147483646 h 785"/>
                <a:gd name="T2" fmla="*/ 2147483646 w 540"/>
                <a:gd name="T3" fmla="*/ 2147483646 h 785"/>
                <a:gd name="T4" fmla="*/ 2147483646 w 540"/>
                <a:gd name="T5" fmla="*/ 2147483646 h 785"/>
                <a:gd name="T6" fmla="*/ 2147483646 w 540"/>
                <a:gd name="T7" fmla="*/ 2147483646 h 785"/>
                <a:gd name="T8" fmla="*/ 2147483646 w 540"/>
                <a:gd name="T9" fmla="*/ 723579471 h 785"/>
                <a:gd name="T10" fmla="*/ 2147483646 w 540"/>
                <a:gd name="T11" fmla="*/ 361788128 h 785"/>
                <a:gd name="T12" fmla="*/ 2147483646 w 540"/>
                <a:gd name="T13" fmla="*/ 196400464 h 785"/>
                <a:gd name="T14" fmla="*/ 631177657 w 540"/>
                <a:gd name="T15" fmla="*/ 1757261213 h 785"/>
                <a:gd name="T16" fmla="*/ 755342277 w 540"/>
                <a:gd name="T17" fmla="*/ 2147483646 h 785"/>
                <a:gd name="T18" fmla="*/ 2147483646 w 540"/>
                <a:gd name="T19" fmla="*/ 2147483646 h 785"/>
                <a:gd name="T20" fmla="*/ 2147483646 w 540"/>
                <a:gd name="T21" fmla="*/ 2147483646 h 785"/>
                <a:gd name="T22" fmla="*/ 2147483646 w 540"/>
                <a:gd name="T23" fmla="*/ 2147483646 h 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0" h="785">
                  <a:moveTo>
                    <a:pt x="298" y="686"/>
                  </a:moveTo>
                  <a:cubicBezTo>
                    <a:pt x="279" y="644"/>
                    <a:pt x="279" y="605"/>
                    <a:pt x="300" y="567"/>
                  </a:cubicBezTo>
                  <a:cubicBezTo>
                    <a:pt x="319" y="533"/>
                    <a:pt x="354" y="500"/>
                    <a:pt x="401" y="473"/>
                  </a:cubicBezTo>
                  <a:cubicBezTo>
                    <a:pt x="471" y="433"/>
                    <a:pt x="519" y="360"/>
                    <a:pt x="530" y="278"/>
                  </a:cubicBezTo>
                  <a:cubicBezTo>
                    <a:pt x="540" y="198"/>
                    <a:pt x="514" y="122"/>
                    <a:pt x="458" y="70"/>
                  </a:cubicBezTo>
                  <a:cubicBezTo>
                    <a:pt x="443" y="56"/>
                    <a:pt x="427" y="45"/>
                    <a:pt x="411" y="35"/>
                  </a:cubicBezTo>
                  <a:cubicBezTo>
                    <a:pt x="358" y="6"/>
                    <a:pt x="298" y="0"/>
                    <a:pt x="237" y="19"/>
                  </a:cubicBezTo>
                  <a:cubicBezTo>
                    <a:pt x="165" y="42"/>
                    <a:pt x="101" y="97"/>
                    <a:pt x="61" y="170"/>
                  </a:cubicBezTo>
                  <a:cubicBezTo>
                    <a:pt x="0" y="283"/>
                    <a:pt x="4" y="428"/>
                    <a:pt x="73" y="558"/>
                  </a:cubicBezTo>
                  <a:cubicBezTo>
                    <a:pt x="103" y="615"/>
                    <a:pt x="185" y="695"/>
                    <a:pt x="251" y="732"/>
                  </a:cubicBezTo>
                  <a:cubicBezTo>
                    <a:pt x="345" y="785"/>
                    <a:pt x="345" y="785"/>
                    <a:pt x="345" y="785"/>
                  </a:cubicBezTo>
                  <a:lnTo>
                    <a:pt x="298" y="686"/>
                  </a:lnTo>
                  <a:close/>
                </a:path>
              </a:pathLst>
            </a:custGeom>
            <a:solidFill>
              <a:srgbClr val="D5D7D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6" name="Freeform 2491"/>
            <p:cNvSpPr>
              <a:spLocks noChangeArrowheads="1"/>
            </p:cNvSpPr>
            <p:nvPr/>
          </p:nvSpPr>
          <p:spPr bwMode="auto">
            <a:xfrm>
              <a:off x="4431978" y="1329482"/>
              <a:ext cx="1737018" cy="2517043"/>
            </a:xfrm>
            <a:custGeom>
              <a:avLst/>
              <a:gdLst>
                <a:gd name="T0" fmla="*/ 2147483646 w 540"/>
                <a:gd name="T1" fmla="*/ 2147483646 h 783"/>
                <a:gd name="T2" fmla="*/ 2147483646 w 540"/>
                <a:gd name="T3" fmla="*/ 2147483646 h 783"/>
                <a:gd name="T4" fmla="*/ 2147483646 w 540"/>
                <a:gd name="T5" fmla="*/ 2147483646 h 783"/>
                <a:gd name="T6" fmla="*/ 2147483646 w 540"/>
                <a:gd name="T7" fmla="*/ 2147483646 h 783"/>
                <a:gd name="T8" fmla="*/ 2147483646 w 540"/>
                <a:gd name="T9" fmla="*/ 713027170 h 783"/>
                <a:gd name="T10" fmla="*/ 2147483646 w 540"/>
                <a:gd name="T11" fmla="*/ 361682685 h 783"/>
                <a:gd name="T12" fmla="*/ 2147483646 w 540"/>
                <a:gd name="T13" fmla="*/ 196342212 h 783"/>
                <a:gd name="T14" fmla="*/ 641522565 w 540"/>
                <a:gd name="T15" fmla="*/ 1746403513 h 783"/>
                <a:gd name="T16" fmla="*/ 765690401 w 540"/>
                <a:gd name="T17" fmla="*/ 2147483646 h 783"/>
                <a:gd name="T18" fmla="*/ 2147483646 w 540"/>
                <a:gd name="T19" fmla="*/ 2147483646 h 783"/>
                <a:gd name="T20" fmla="*/ 2147483646 w 540"/>
                <a:gd name="T21" fmla="*/ 2147483646 h 783"/>
                <a:gd name="T22" fmla="*/ 2147483646 w 540"/>
                <a:gd name="T23" fmla="*/ 2147483646 h 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0" h="783">
                  <a:moveTo>
                    <a:pt x="298" y="685"/>
                  </a:moveTo>
                  <a:cubicBezTo>
                    <a:pt x="278" y="643"/>
                    <a:pt x="279" y="604"/>
                    <a:pt x="299" y="566"/>
                  </a:cubicBezTo>
                  <a:cubicBezTo>
                    <a:pt x="318" y="531"/>
                    <a:pt x="353" y="499"/>
                    <a:pt x="401" y="471"/>
                  </a:cubicBezTo>
                  <a:cubicBezTo>
                    <a:pt x="470" y="431"/>
                    <a:pt x="518" y="359"/>
                    <a:pt x="529" y="277"/>
                  </a:cubicBezTo>
                  <a:cubicBezTo>
                    <a:pt x="540" y="197"/>
                    <a:pt x="514" y="121"/>
                    <a:pt x="458" y="69"/>
                  </a:cubicBezTo>
                  <a:cubicBezTo>
                    <a:pt x="443" y="56"/>
                    <a:pt x="427" y="44"/>
                    <a:pt x="410" y="35"/>
                  </a:cubicBezTo>
                  <a:cubicBezTo>
                    <a:pt x="358" y="5"/>
                    <a:pt x="298" y="0"/>
                    <a:pt x="238" y="19"/>
                  </a:cubicBezTo>
                  <a:cubicBezTo>
                    <a:pt x="166" y="41"/>
                    <a:pt x="101" y="96"/>
                    <a:pt x="62" y="169"/>
                  </a:cubicBezTo>
                  <a:cubicBezTo>
                    <a:pt x="0" y="282"/>
                    <a:pt x="5" y="427"/>
                    <a:pt x="74" y="557"/>
                  </a:cubicBezTo>
                  <a:cubicBezTo>
                    <a:pt x="104" y="614"/>
                    <a:pt x="185" y="693"/>
                    <a:pt x="251" y="731"/>
                  </a:cubicBezTo>
                  <a:cubicBezTo>
                    <a:pt x="344" y="783"/>
                    <a:pt x="344" y="783"/>
                    <a:pt x="344" y="783"/>
                  </a:cubicBezTo>
                  <a:lnTo>
                    <a:pt x="298" y="685"/>
                  </a:lnTo>
                  <a:close/>
                </a:path>
              </a:pathLst>
            </a:custGeom>
            <a:solidFill>
              <a:srgbClr val="D4D6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7" name="Freeform 2492"/>
            <p:cNvSpPr>
              <a:spLocks noChangeArrowheads="1"/>
            </p:cNvSpPr>
            <p:nvPr/>
          </p:nvSpPr>
          <p:spPr bwMode="auto">
            <a:xfrm>
              <a:off x="4436062" y="1329482"/>
              <a:ext cx="1730212" cy="2512959"/>
            </a:xfrm>
            <a:custGeom>
              <a:avLst/>
              <a:gdLst>
                <a:gd name="T0" fmla="*/ 2147483646 w 538"/>
                <a:gd name="T1" fmla="*/ 2147483646 h 782"/>
                <a:gd name="T2" fmla="*/ 2147483646 w 538"/>
                <a:gd name="T3" fmla="*/ 2147483646 h 782"/>
                <a:gd name="T4" fmla="*/ 2147483646 w 538"/>
                <a:gd name="T5" fmla="*/ 2147483646 h 782"/>
                <a:gd name="T6" fmla="*/ 2147483646 w 538"/>
                <a:gd name="T7" fmla="*/ 2147483646 h 782"/>
                <a:gd name="T8" fmla="*/ 2147483646 w 538"/>
                <a:gd name="T9" fmla="*/ 722861333 h 782"/>
                <a:gd name="T10" fmla="*/ 2147483646 w 538"/>
                <a:gd name="T11" fmla="*/ 361432273 h 782"/>
                <a:gd name="T12" fmla="*/ 2147483646 w 538"/>
                <a:gd name="T13" fmla="*/ 196206826 h 782"/>
                <a:gd name="T14" fmla="*/ 630903475 w 538"/>
                <a:gd name="T15" fmla="*/ 1755520380 h 782"/>
                <a:gd name="T16" fmla="*/ 755018849 w 538"/>
                <a:gd name="T17" fmla="*/ 2147483646 h 782"/>
                <a:gd name="T18" fmla="*/ 2147483646 w 538"/>
                <a:gd name="T19" fmla="*/ 2147483646 h 782"/>
                <a:gd name="T20" fmla="*/ 2147483646 w 538"/>
                <a:gd name="T21" fmla="*/ 2147483646 h 782"/>
                <a:gd name="T22" fmla="*/ 2147483646 w 538"/>
                <a:gd name="T23" fmla="*/ 2147483646 h 7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8" h="782">
                  <a:moveTo>
                    <a:pt x="296" y="686"/>
                  </a:moveTo>
                  <a:cubicBezTo>
                    <a:pt x="277" y="643"/>
                    <a:pt x="277" y="604"/>
                    <a:pt x="298" y="565"/>
                  </a:cubicBezTo>
                  <a:cubicBezTo>
                    <a:pt x="317" y="531"/>
                    <a:pt x="352" y="498"/>
                    <a:pt x="400" y="471"/>
                  </a:cubicBezTo>
                  <a:cubicBezTo>
                    <a:pt x="469" y="431"/>
                    <a:pt x="517" y="359"/>
                    <a:pt x="528" y="277"/>
                  </a:cubicBezTo>
                  <a:cubicBezTo>
                    <a:pt x="538" y="197"/>
                    <a:pt x="512" y="122"/>
                    <a:pt x="456" y="70"/>
                  </a:cubicBezTo>
                  <a:cubicBezTo>
                    <a:pt x="442" y="56"/>
                    <a:pt x="426" y="44"/>
                    <a:pt x="409" y="35"/>
                  </a:cubicBezTo>
                  <a:cubicBezTo>
                    <a:pt x="356" y="6"/>
                    <a:pt x="297" y="0"/>
                    <a:pt x="237" y="19"/>
                  </a:cubicBezTo>
                  <a:cubicBezTo>
                    <a:pt x="165" y="42"/>
                    <a:pt x="101" y="96"/>
                    <a:pt x="61" y="170"/>
                  </a:cubicBezTo>
                  <a:cubicBezTo>
                    <a:pt x="0" y="282"/>
                    <a:pt x="4" y="427"/>
                    <a:pt x="73" y="556"/>
                  </a:cubicBezTo>
                  <a:cubicBezTo>
                    <a:pt x="103" y="613"/>
                    <a:pt x="184" y="693"/>
                    <a:pt x="250" y="730"/>
                  </a:cubicBezTo>
                  <a:cubicBezTo>
                    <a:pt x="341" y="782"/>
                    <a:pt x="341" y="782"/>
                    <a:pt x="341" y="782"/>
                  </a:cubicBezTo>
                  <a:lnTo>
                    <a:pt x="296" y="686"/>
                  </a:lnTo>
                  <a:close/>
                </a:path>
              </a:pathLst>
            </a:custGeom>
            <a:solidFill>
              <a:srgbClr val="D2D4D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8" name="Freeform 2493"/>
            <p:cNvSpPr>
              <a:spLocks noChangeArrowheads="1"/>
            </p:cNvSpPr>
            <p:nvPr/>
          </p:nvSpPr>
          <p:spPr bwMode="auto">
            <a:xfrm>
              <a:off x="4436062" y="1332205"/>
              <a:ext cx="1730212" cy="2507514"/>
            </a:xfrm>
            <a:custGeom>
              <a:avLst/>
              <a:gdLst>
                <a:gd name="T0" fmla="*/ 2147483646 w 538"/>
                <a:gd name="T1" fmla="*/ 2147483646 h 780"/>
                <a:gd name="T2" fmla="*/ 2147483646 w 538"/>
                <a:gd name="T3" fmla="*/ 2147483646 h 780"/>
                <a:gd name="T4" fmla="*/ 2147483646 w 538"/>
                <a:gd name="T5" fmla="*/ 2147483646 h 780"/>
                <a:gd name="T6" fmla="*/ 2147483646 w 538"/>
                <a:gd name="T7" fmla="*/ 2147483646 h 780"/>
                <a:gd name="T8" fmla="*/ 2147483646 w 538"/>
                <a:gd name="T9" fmla="*/ 713095190 h 780"/>
                <a:gd name="T10" fmla="*/ 2147483646 w 538"/>
                <a:gd name="T11" fmla="*/ 361715324 h 780"/>
                <a:gd name="T12" fmla="*/ 2147483646 w 538"/>
                <a:gd name="T13" fmla="*/ 196357635 h 780"/>
                <a:gd name="T14" fmla="*/ 641246154 w 538"/>
                <a:gd name="T15" fmla="*/ 1746563870 h 780"/>
                <a:gd name="T16" fmla="*/ 765361529 w 538"/>
                <a:gd name="T17" fmla="*/ 2147483646 h 780"/>
                <a:gd name="T18" fmla="*/ 2147483646 w 538"/>
                <a:gd name="T19" fmla="*/ 2147483646 h 780"/>
                <a:gd name="T20" fmla="*/ 2147483646 w 538"/>
                <a:gd name="T21" fmla="*/ 2147483646 h 780"/>
                <a:gd name="T22" fmla="*/ 2147483646 w 538"/>
                <a:gd name="T23" fmla="*/ 2147483646 h 7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8" h="780">
                  <a:moveTo>
                    <a:pt x="296" y="685"/>
                  </a:moveTo>
                  <a:cubicBezTo>
                    <a:pt x="276" y="642"/>
                    <a:pt x="276" y="602"/>
                    <a:pt x="298" y="564"/>
                  </a:cubicBezTo>
                  <a:cubicBezTo>
                    <a:pt x="316" y="530"/>
                    <a:pt x="352" y="497"/>
                    <a:pt x="399" y="469"/>
                  </a:cubicBezTo>
                  <a:cubicBezTo>
                    <a:pt x="469" y="430"/>
                    <a:pt x="516" y="357"/>
                    <a:pt x="527" y="276"/>
                  </a:cubicBezTo>
                  <a:cubicBezTo>
                    <a:pt x="538" y="196"/>
                    <a:pt x="512" y="121"/>
                    <a:pt x="456" y="69"/>
                  </a:cubicBezTo>
                  <a:cubicBezTo>
                    <a:pt x="441" y="55"/>
                    <a:pt x="425" y="44"/>
                    <a:pt x="409" y="35"/>
                  </a:cubicBezTo>
                  <a:cubicBezTo>
                    <a:pt x="356" y="5"/>
                    <a:pt x="297" y="0"/>
                    <a:pt x="237" y="19"/>
                  </a:cubicBezTo>
                  <a:cubicBezTo>
                    <a:pt x="165" y="41"/>
                    <a:pt x="101" y="96"/>
                    <a:pt x="62" y="169"/>
                  </a:cubicBezTo>
                  <a:cubicBezTo>
                    <a:pt x="0" y="281"/>
                    <a:pt x="5" y="426"/>
                    <a:pt x="74" y="555"/>
                  </a:cubicBezTo>
                  <a:cubicBezTo>
                    <a:pt x="104" y="612"/>
                    <a:pt x="185" y="691"/>
                    <a:pt x="250" y="729"/>
                  </a:cubicBezTo>
                  <a:cubicBezTo>
                    <a:pt x="340" y="780"/>
                    <a:pt x="340" y="780"/>
                    <a:pt x="340" y="780"/>
                  </a:cubicBezTo>
                  <a:lnTo>
                    <a:pt x="296" y="685"/>
                  </a:lnTo>
                  <a:close/>
                </a:path>
              </a:pathLst>
            </a:custGeom>
            <a:solidFill>
              <a:srgbClr val="D1D3D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565"/>
            <p:cNvSpPr/>
            <p:nvPr/>
          </p:nvSpPr>
          <p:spPr bwMode="auto">
            <a:xfrm>
              <a:off x="4422757" y="1317157"/>
              <a:ext cx="1842890" cy="2632143"/>
            </a:xfrm>
            <a:custGeom>
              <a:avLst/>
              <a:gdLst>
                <a:gd name="T0" fmla="*/ 323 w 573"/>
                <a:gd name="T1" fmla="*/ 718 h 818"/>
                <a:gd name="T2" fmla="*/ 323 w 573"/>
                <a:gd name="T3" fmla="*/ 591 h 818"/>
                <a:gd name="T4" fmla="*/ 430 w 573"/>
                <a:gd name="T5" fmla="*/ 494 h 818"/>
                <a:gd name="T6" fmla="*/ 563 w 573"/>
                <a:gd name="T7" fmla="*/ 293 h 818"/>
                <a:gd name="T8" fmla="*/ 483 w 573"/>
                <a:gd name="T9" fmla="*/ 75 h 818"/>
                <a:gd name="T10" fmla="*/ 432 w 573"/>
                <a:gd name="T11" fmla="*/ 38 h 818"/>
                <a:gd name="T12" fmla="*/ 248 w 573"/>
                <a:gd name="T13" fmla="*/ 18 h 818"/>
                <a:gd name="T14" fmla="*/ 63 w 573"/>
                <a:gd name="T15" fmla="*/ 173 h 818"/>
                <a:gd name="T16" fmla="*/ 83 w 573"/>
                <a:gd name="T17" fmla="*/ 578 h 818"/>
                <a:gd name="T18" fmla="*/ 275 w 573"/>
                <a:gd name="T19" fmla="*/ 763 h 818"/>
                <a:gd name="T20" fmla="*/ 372 w 573"/>
                <a:gd name="T21" fmla="*/ 818 h 818"/>
                <a:gd name="T22" fmla="*/ 323 w 573"/>
                <a:gd name="T23" fmla="*/ 7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818">
                  <a:moveTo>
                    <a:pt x="323" y="718"/>
                  </a:moveTo>
                  <a:cubicBezTo>
                    <a:pt x="301" y="672"/>
                    <a:pt x="301" y="631"/>
                    <a:pt x="323" y="591"/>
                  </a:cubicBezTo>
                  <a:cubicBezTo>
                    <a:pt x="342" y="555"/>
                    <a:pt x="379" y="522"/>
                    <a:pt x="430" y="494"/>
                  </a:cubicBezTo>
                  <a:cubicBezTo>
                    <a:pt x="503" y="453"/>
                    <a:pt x="553" y="378"/>
                    <a:pt x="563" y="293"/>
                  </a:cubicBezTo>
                  <a:cubicBezTo>
                    <a:pt x="573" y="210"/>
                    <a:pt x="544" y="130"/>
                    <a:pt x="483" y="75"/>
                  </a:cubicBezTo>
                  <a:cubicBezTo>
                    <a:pt x="467" y="60"/>
                    <a:pt x="450" y="48"/>
                    <a:pt x="432" y="38"/>
                  </a:cubicBezTo>
                  <a:cubicBezTo>
                    <a:pt x="376" y="7"/>
                    <a:pt x="312" y="0"/>
                    <a:pt x="248" y="18"/>
                  </a:cubicBezTo>
                  <a:cubicBezTo>
                    <a:pt x="172" y="41"/>
                    <a:pt x="104" y="97"/>
                    <a:pt x="63" y="173"/>
                  </a:cubicBezTo>
                  <a:cubicBezTo>
                    <a:pt x="0" y="290"/>
                    <a:pt x="7" y="441"/>
                    <a:pt x="83" y="578"/>
                  </a:cubicBezTo>
                  <a:cubicBezTo>
                    <a:pt x="116" y="638"/>
                    <a:pt x="204" y="723"/>
                    <a:pt x="275" y="763"/>
                  </a:cubicBezTo>
                  <a:cubicBezTo>
                    <a:pt x="372" y="818"/>
                    <a:pt x="372" y="818"/>
                    <a:pt x="372" y="818"/>
                  </a:cubicBezTo>
                  <a:lnTo>
                    <a:pt x="323" y="7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16800000" algn="b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2572"/>
            <p:cNvSpPr/>
            <p:nvPr/>
          </p:nvSpPr>
          <p:spPr bwMode="auto">
            <a:xfrm>
              <a:off x="4539449" y="1270180"/>
              <a:ext cx="1741852" cy="2400104"/>
            </a:xfrm>
            <a:custGeom>
              <a:avLst/>
              <a:gdLst>
                <a:gd name="T0" fmla="*/ 261 w 542"/>
                <a:gd name="T1" fmla="*/ 746 h 746"/>
                <a:gd name="T2" fmla="*/ 382 w 542"/>
                <a:gd name="T3" fmla="*/ 477 h 746"/>
                <a:gd name="T4" fmla="*/ 429 w 542"/>
                <a:gd name="T5" fmla="*/ 114 h 746"/>
                <a:gd name="T6" fmla="*/ 62 w 542"/>
                <a:gd name="T7" fmla="*/ 202 h 746"/>
                <a:gd name="T8" fmla="*/ 82 w 542"/>
                <a:gd name="T9" fmla="*/ 575 h 746"/>
                <a:gd name="T10" fmla="*/ 261 w 542"/>
                <a:gd name="T11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746">
                  <a:moveTo>
                    <a:pt x="261" y="746"/>
                  </a:moveTo>
                  <a:cubicBezTo>
                    <a:pt x="203" y="627"/>
                    <a:pt x="280" y="533"/>
                    <a:pt x="382" y="477"/>
                  </a:cubicBezTo>
                  <a:cubicBezTo>
                    <a:pt x="513" y="404"/>
                    <a:pt x="542" y="217"/>
                    <a:pt x="429" y="114"/>
                  </a:cubicBezTo>
                  <a:cubicBezTo>
                    <a:pt x="304" y="0"/>
                    <a:pt x="135" y="68"/>
                    <a:pt x="62" y="202"/>
                  </a:cubicBezTo>
                  <a:cubicBezTo>
                    <a:pt x="0" y="318"/>
                    <a:pt x="18" y="460"/>
                    <a:pt x="82" y="575"/>
                  </a:cubicBezTo>
                  <a:cubicBezTo>
                    <a:pt x="110" y="626"/>
                    <a:pt x="192" y="707"/>
                    <a:pt x="261" y="746"/>
                  </a:cubicBez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grpSp>
        <p:nvGrpSpPr>
          <p:cNvPr id="28676" name="组合 38"/>
          <p:cNvGrpSpPr/>
          <p:nvPr/>
        </p:nvGrpSpPr>
        <p:grpSpPr bwMode="auto">
          <a:xfrm>
            <a:off x="1824038" y="2317750"/>
            <a:ext cx="2765425" cy="2351088"/>
            <a:chOff x="3378332" y="1784156"/>
            <a:chExt cx="2478926" cy="2107292"/>
          </a:xfrm>
        </p:grpSpPr>
        <p:sp>
          <p:nvSpPr>
            <p:cNvPr id="28733" name="Freeform 2494"/>
            <p:cNvSpPr>
              <a:spLocks noChangeArrowheads="1"/>
            </p:cNvSpPr>
            <p:nvPr/>
          </p:nvSpPr>
          <p:spPr bwMode="auto">
            <a:xfrm>
              <a:off x="3378332" y="1792324"/>
              <a:ext cx="2478926" cy="2099124"/>
            </a:xfrm>
            <a:custGeom>
              <a:avLst/>
              <a:gdLst>
                <a:gd name="T0" fmla="*/ 2147483646 w 771"/>
                <a:gd name="T1" fmla="*/ 2147483646 h 653"/>
                <a:gd name="T2" fmla="*/ 2147483646 w 771"/>
                <a:gd name="T3" fmla="*/ 2147483646 h 653"/>
                <a:gd name="T4" fmla="*/ 2147483646 w 771"/>
                <a:gd name="T5" fmla="*/ 2147483646 h 653"/>
                <a:gd name="T6" fmla="*/ 2147483646 w 771"/>
                <a:gd name="T7" fmla="*/ 868018313 h 653"/>
                <a:gd name="T8" fmla="*/ 2139875800 w 771"/>
                <a:gd name="T9" fmla="*/ 165335750 h 653"/>
                <a:gd name="T10" fmla="*/ 1529960332 w 771"/>
                <a:gd name="T11" fmla="*/ 361672957 h 653"/>
                <a:gd name="T12" fmla="*/ 258438485 w 771"/>
                <a:gd name="T13" fmla="*/ 1798039540 h 653"/>
                <a:gd name="T14" fmla="*/ 465189273 w 771"/>
                <a:gd name="T15" fmla="*/ 2147483646 h 653"/>
                <a:gd name="T16" fmla="*/ 2147483646 w 771"/>
                <a:gd name="T17" fmla="*/ 2147483646 h 653"/>
                <a:gd name="T18" fmla="*/ 2147483646 w 771"/>
                <a:gd name="T19" fmla="*/ 2147483646 h 653"/>
                <a:gd name="T20" fmla="*/ 2147483646 w 771"/>
                <a:gd name="T21" fmla="*/ 2147483646 h 653"/>
                <a:gd name="T22" fmla="*/ 2147483646 w 771"/>
                <a:gd name="T23" fmla="*/ 2147483646 h 6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1" h="653">
                  <a:moveTo>
                    <a:pt x="617" y="507"/>
                  </a:moveTo>
                  <a:cubicBezTo>
                    <a:pt x="575" y="499"/>
                    <a:pt x="548" y="479"/>
                    <a:pt x="532" y="444"/>
                  </a:cubicBezTo>
                  <a:cubicBezTo>
                    <a:pt x="517" y="412"/>
                    <a:pt x="511" y="367"/>
                    <a:pt x="517" y="315"/>
                  </a:cubicBezTo>
                  <a:cubicBezTo>
                    <a:pt x="526" y="231"/>
                    <a:pt x="493" y="144"/>
                    <a:pt x="430" y="84"/>
                  </a:cubicBezTo>
                  <a:cubicBezTo>
                    <a:pt x="368" y="25"/>
                    <a:pt x="286" y="0"/>
                    <a:pt x="207" y="16"/>
                  </a:cubicBezTo>
                  <a:cubicBezTo>
                    <a:pt x="186" y="20"/>
                    <a:pt x="166" y="26"/>
                    <a:pt x="148" y="35"/>
                  </a:cubicBezTo>
                  <a:cubicBezTo>
                    <a:pt x="89" y="62"/>
                    <a:pt x="47" y="110"/>
                    <a:pt x="25" y="174"/>
                  </a:cubicBezTo>
                  <a:cubicBezTo>
                    <a:pt x="0" y="249"/>
                    <a:pt x="7" y="338"/>
                    <a:pt x="45" y="417"/>
                  </a:cubicBezTo>
                  <a:cubicBezTo>
                    <a:pt x="102" y="537"/>
                    <a:pt x="227" y="622"/>
                    <a:pt x="377" y="643"/>
                  </a:cubicBezTo>
                  <a:cubicBezTo>
                    <a:pt x="443" y="653"/>
                    <a:pt x="559" y="633"/>
                    <a:pt x="630" y="601"/>
                  </a:cubicBezTo>
                  <a:cubicBezTo>
                    <a:pt x="771" y="537"/>
                    <a:pt x="771" y="537"/>
                    <a:pt x="771" y="537"/>
                  </a:cubicBezTo>
                  <a:lnTo>
                    <a:pt x="617" y="507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2495"/>
            <p:cNvSpPr>
              <a:spLocks noChangeArrowheads="1"/>
            </p:cNvSpPr>
            <p:nvPr/>
          </p:nvSpPr>
          <p:spPr bwMode="auto">
            <a:xfrm>
              <a:off x="3378332" y="1795047"/>
              <a:ext cx="2472120" cy="2093678"/>
            </a:xfrm>
            <a:custGeom>
              <a:avLst/>
              <a:gdLst>
                <a:gd name="T0" fmla="*/ 2147483646 w 769"/>
                <a:gd name="T1" fmla="*/ 2147483646 h 651"/>
                <a:gd name="T2" fmla="*/ 2147483646 w 769"/>
                <a:gd name="T3" fmla="*/ 2147483646 h 651"/>
                <a:gd name="T4" fmla="*/ 2147483646 w 769"/>
                <a:gd name="T5" fmla="*/ 2147483646 h 651"/>
                <a:gd name="T6" fmla="*/ 2147483646 w 769"/>
                <a:gd name="T7" fmla="*/ 868834561 h 651"/>
                <a:gd name="T8" fmla="*/ 2139226057 w 769"/>
                <a:gd name="T9" fmla="*/ 155147650 h 651"/>
                <a:gd name="T10" fmla="*/ 1529496465 w 769"/>
                <a:gd name="T11" fmla="*/ 351670366 h 651"/>
                <a:gd name="T12" fmla="*/ 268695977 w 769"/>
                <a:gd name="T13" fmla="*/ 1789383933 h 651"/>
                <a:gd name="T14" fmla="*/ 465047885 w 769"/>
                <a:gd name="T15" fmla="*/ 2147483646 h 651"/>
                <a:gd name="T16" fmla="*/ 2147483646 w 769"/>
                <a:gd name="T17" fmla="*/ 2147483646 h 651"/>
                <a:gd name="T18" fmla="*/ 2147483646 w 769"/>
                <a:gd name="T19" fmla="*/ 2147483646 h 651"/>
                <a:gd name="T20" fmla="*/ 2147483646 w 769"/>
                <a:gd name="T21" fmla="*/ 2147483646 h 651"/>
                <a:gd name="T22" fmla="*/ 2147483646 w 769"/>
                <a:gd name="T23" fmla="*/ 2147483646 h 6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9" h="651">
                  <a:moveTo>
                    <a:pt x="617" y="507"/>
                  </a:moveTo>
                  <a:cubicBezTo>
                    <a:pt x="575" y="499"/>
                    <a:pt x="548" y="478"/>
                    <a:pt x="531" y="443"/>
                  </a:cubicBezTo>
                  <a:cubicBezTo>
                    <a:pt x="516" y="411"/>
                    <a:pt x="511" y="366"/>
                    <a:pt x="516" y="314"/>
                  </a:cubicBezTo>
                  <a:cubicBezTo>
                    <a:pt x="525" y="230"/>
                    <a:pt x="493" y="143"/>
                    <a:pt x="430" y="84"/>
                  </a:cubicBezTo>
                  <a:cubicBezTo>
                    <a:pt x="368" y="25"/>
                    <a:pt x="286" y="0"/>
                    <a:pt x="207" y="15"/>
                  </a:cubicBezTo>
                  <a:cubicBezTo>
                    <a:pt x="186" y="20"/>
                    <a:pt x="166" y="26"/>
                    <a:pt x="148" y="34"/>
                  </a:cubicBezTo>
                  <a:cubicBezTo>
                    <a:pt x="89" y="62"/>
                    <a:pt x="47" y="110"/>
                    <a:pt x="26" y="173"/>
                  </a:cubicBezTo>
                  <a:cubicBezTo>
                    <a:pt x="0" y="248"/>
                    <a:pt x="8" y="337"/>
                    <a:pt x="45" y="415"/>
                  </a:cubicBezTo>
                  <a:cubicBezTo>
                    <a:pt x="103" y="536"/>
                    <a:pt x="227" y="621"/>
                    <a:pt x="377" y="642"/>
                  </a:cubicBezTo>
                  <a:cubicBezTo>
                    <a:pt x="443" y="651"/>
                    <a:pt x="559" y="632"/>
                    <a:pt x="630" y="599"/>
                  </a:cubicBezTo>
                  <a:cubicBezTo>
                    <a:pt x="769" y="536"/>
                    <a:pt x="769" y="536"/>
                    <a:pt x="769" y="536"/>
                  </a:cubicBezTo>
                  <a:lnTo>
                    <a:pt x="617" y="50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2496"/>
            <p:cNvSpPr>
              <a:spLocks noChangeArrowheads="1"/>
            </p:cNvSpPr>
            <p:nvPr/>
          </p:nvSpPr>
          <p:spPr bwMode="auto">
            <a:xfrm>
              <a:off x="3381055" y="1795047"/>
              <a:ext cx="2462591" cy="2093678"/>
            </a:xfrm>
            <a:custGeom>
              <a:avLst/>
              <a:gdLst>
                <a:gd name="T0" fmla="*/ 2147483646 w 766"/>
                <a:gd name="T1" fmla="*/ 2147483646 h 651"/>
                <a:gd name="T2" fmla="*/ 2147483646 w 766"/>
                <a:gd name="T3" fmla="*/ 2147483646 h 651"/>
                <a:gd name="T4" fmla="*/ 2147483646 w 766"/>
                <a:gd name="T5" fmla="*/ 2147483646 h 651"/>
                <a:gd name="T6" fmla="*/ 2147483646 w 766"/>
                <a:gd name="T7" fmla="*/ 868834561 h 651"/>
                <a:gd name="T8" fmla="*/ 2129089952 w 766"/>
                <a:gd name="T9" fmla="*/ 165493829 h 651"/>
                <a:gd name="T10" fmla="*/ 1519302912 w 766"/>
                <a:gd name="T11" fmla="*/ 362013328 h 651"/>
                <a:gd name="T12" fmla="*/ 258385592 w 766"/>
                <a:gd name="T13" fmla="*/ 1789383933 h 651"/>
                <a:gd name="T14" fmla="*/ 465092138 w 766"/>
                <a:gd name="T15" fmla="*/ 2147483646 h 651"/>
                <a:gd name="T16" fmla="*/ 2147483646 w 766"/>
                <a:gd name="T17" fmla="*/ 2147483646 h 651"/>
                <a:gd name="T18" fmla="*/ 2147483646 w 766"/>
                <a:gd name="T19" fmla="*/ 2147483646 h 651"/>
                <a:gd name="T20" fmla="*/ 2147483646 w 766"/>
                <a:gd name="T21" fmla="*/ 2147483646 h 651"/>
                <a:gd name="T22" fmla="*/ 2147483646 w 766"/>
                <a:gd name="T23" fmla="*/ 2147483646 h 6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6" h="651">
                  <a:moveTo>
                    <a:pt x="616" y="507"/>
                  </a:moveTo>
                  <a:cubicBezTo>
                    <a:pt x="574" y="499"/>
                    <a:pt x="547" y="479"/>
                    <a:pt x="530" y="444"/>
                  </a:cubicBezTo>
                  <a:cubicBezTo>
                    <a:pt x="514" y="411"/>
                    <a:pt x="509" y="366"/>
                    <a:pt x="515" y="314"/>
                  </a:cubicBezTo>
                  <a:cubicBezTo>
                    <a:pt x="524" y="230"/>
                    <a:pt x="491" y="144"/>
                    <a:pt x="428" y="84"/>
                  </a:cubicBezTo>
                  <a:cubicBezTo>
                    <a:pt x="366" y="25"/>
                    <a:pt x="285" y="0"/>
                    <a:pt x="206" y="16"/>
                  </a:cubicBezTo>
                  <a:cubicBezTo>
                    <a:pt x="185" y="20"/>
                    <a:pt x="165" y="26"/>
                    <a:pt x="147" y="35"/>
                  </a:cubicBezTo>
                  <a:cubicBezTo>
                    <a:pt x="89" y="62"/>
                    <a:pt x="47" y="110"/>
                    <a:pt x="25" y="173"/>
                  </a:cubicBezTo>
                  <a:cubicBezTo>
                    <a:pt x="0" y="248"/>
                    <a:pt x="7" y="337"/>
                    <a:pt x="45" y="415"/>
                  </a:cubicBezTo>
                  <a:cubicBezTo>
                    <a:pt x="102" y="536"/>
                    <a:pt x="226" y="620"/>
                    <a:pt x="376" y="641"/>
                  </a:cubicBezTo>
                  <a:cubicBezTo>
                    <a:pt x="442" y="651"/>
                    <a:pt x="558" y="631"/>
                    <a:pt x="629" y="599"/>
                  </a:cubicBezTo>
                  <a:cubicBezTo>
                    <a:pt x="766" y="536"/>
                    <a:pt x="766" y="536"/>
                    <a:pt x="766" y="536"/>
                  </a:cubicBezTo>
                  <a:lnTo>
                    <a:pt x="616" y="507"/>
                  </a:lnTo>
                  <a:close/>
                </a:path>
              </a:pathLst>
            </a:custGeom>
            <a:solidFill>
              <a:srgbClr val="FCFCF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Freeform 2497"/>
            <p:cNvSpPr>
              <a:spLocks noChangeArrowheads="1"/>
            </p:cNvSpPr>
            <p:nvPr/>
          </p:nvSpPr>
          <p:spPr bwMode="auto">
            <a:xfrm>
              <a:off x="3383777" y="1797769"/>
              <a:ext cx="2457145" cy="2086872"/>
            </a:xfrm>
            <a:custGeom>
              <a:avLst/>
              <a:gdLst>
                <a:gd name="T0" fmla="*/ 2147483646 w 764"/>
                <a:gd name="T1" fmla="*/ 2147483646 h 649"/>
                <a:gd name="T2" fmla="*/ 2147483646 w 764"/>
                <a:gd name="T3" fmla="*/ 2147483646 h 649"/>
                <a:gd name="T4" fmla="*/ 2147483646 w 764"/>
                <a:gd name="T5" fmla="*/ 2147483646 h 649"/>
                <a:gd name="T6" fmla="*/ 2147483646 w 764"/>
                <a:gd name="T7" fmla="*/ 858183504 h 649"/>
                <a:gd name="T8" fmla="*/ 2120451812 w 764"/>
                <a:gd name="T9" fmla="*/ 155094140 h 649"/>
                <a:gd name="T10" fmla="*/ 1510176111 w 764"/>
                <a:gd name="T11" fmla="*/ 351546290 h 649"/>
                <a:gd name="T12" fmla="*/ 258591998 w 764"/>
                <a:gd name="T13" fmla="*/ 1788745132 h 649"/>
                <a:gd name="T14" fmla="*/ 455121788 w 764"/>
                <a:gd name="T15" fmla="*/ 2147483646 h 649"/>
                <a:gd name="T16" fmla="*/ 2147483646 w 764"/>
                <a:gd name="T17" fmla="*/ 2147483646 h 649"/>
                <a:gd name="T18" fmla="*/ 2147483646 w 764"/>
                <a:gd name="T19" fmla="*/ 2147483646 h 649"/>
                <a:gd name="T20" fmla="*/ 2147483646 w 764"/>
                <a:gd name="T21" fmla="*/ 2147483646 h 649"/>
                <a:gd name="T22" fmla="*/ 2147483646 w 764"/>
                <a:gd name="T23" fmla="*/ 2147483646 h 6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4" h="649">
                  <a:moveTo>
                    <a:pt x="615" y="507"/>
                  </a:moveTo>
                  <a:cubicBezTo>
                    <a:pt x="573" y="499"/>
                    <a:pt x="545" y="478"/>
                    <a:pt x="529" y="443"/>
                  </a:cubicBezTo>
                  <a:cubicBezTo>
                    <a:pt x="513" y="410"/>
                    <a:pt x="508" y="365"/>
                    <a:pt x="513" y="313"/>
                  </a:cubicBezTo>
                  <a:cubicBezTo>
                    <a:pt x="522" y="229"/>
                    <a:pt x="490" y="143"/>
                    <a:pt x="427" y="83"/>
                  </a:cubicBezTo>
                  <a:cubicBezTo>
                    <a:pt x="365" y="25"/>
                    <a:pt x="284" y="0"/>
                    <a:pt x="205" y="15"/>
                  </a:cubicBezTo>
                  <a:cubicBezTo>
                    <a:pt x="184" y="20"/>
                    <a:pt x="164" y="26"/>
                    <a:pt x="146" y="34"/>
                  </a:cubicBezTo>
                  <a:cubicBezTo>
                    <a:pt x="88" y="61"/>
                    <a:pt x="46" y="109"/>
                    <a:pt x="25" y="173"/>
                  </a:cubicBezTo>
                  <a:cubicBezTo>
                    <a:pt x="0" y="247"/>
                    <a:pt x="7" y="335"/>
                    <a:pt x="44" y="414"/>
                  </a:cubicBezTo>
                  <a:cubicBezTo>
                    <a:pt x="101" y="534"/>
                    <a:pt x="225" y="619"/>
                    <a:pt x="375" y="640"/>
                  </a:cubicBezTo>
                  <a:cubicBezTo>
                    <a:pt x="441" y="649"/>
                    <a:pt x="556" y="630"/>
                    <a:pt x="627" y="597"/>
                  </a:cubicBezTo>
                  <a:cubicBezTo>
                    <a:pt x="764" y="535"/>
                    <a:pt x="764" y="535"/>
                    <a:pt x="764" y="535"/>
                  </a:cubicBezTo>
                  <a:lnTo>
                    <a:pt x="615" y="507"/>
                  </a:lnTo>
                  <a:close/>
                </a:path>
              </a:pathLst>
            </a:custGeom>
            <a:solidFill>
              <a:srgbClr val="FBFBF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Freeform 2498"/>
            <p:cNvSpPr>
              <a:spLocks noChangeArrowheads="1"/>
            </p:cNvSpPr>
            <p:nvPr/>
          </p:nvSpPr>
          <p:spPr bwMode="auto">
            <a:xfrm>
              <a:off x="3383777" y="1797769"/>
              <a:ext cx="2450339" cy="2086872"/>
            </a:xfrm>
            <a:custGeom>
              <a:avLst/>
              <a:gdLst>
                <a:gd name="T0" fmla="*/ 2147483646 w 762"/>
                <a:gd name="T1" fmla="*/ 2147483646 h 649"/>
                <a:gd name="T2" fmla="*/ 2147483646 w 762"/>
                <a:gd name="T3" fmla="*/ 2147483646 h 649"/>
                <a:gd name="T4" fmla="*/ 2147483646 w 762"/>
                <a:gd name="T5" fmla="*/ 2147483646 h 649"/>
                <a:gd name="T6" fmla="*/ 2147483646 w 762"/>
                <a:gd name="T7" fmla="*/ 868524614 h 649"/>
                <a:gd name="T8" fmla="*/ 2119806920 w 762"/>
                <a:gd name="T9" fmla="*/ 165432035 h 649"/>
                <a:gd name="T10" fmla="*/ 1509717528 w 762"/>
                <a:gd name="T11" fmla="*/ 361884184 h 649"/>
                <a:gd name="T12" fmla="*/ 258513980 w 762"/>
                <a:gd name="T13" fmla="*/ 1788745132 h 649"/>
                <a:gd name="T14" fmla="*/ 465323235 w 762"/>
                <a:gd name="T15" fmla="*/ 2147483646 h 649"/>
                <a:gd name="T16" fmla="*/ 2147483646 w 762"/>
                <a:gd name="T17" fmla="*/ 2147483646 h 649"/>
                <a:gd name="T18" fmla="*/ 2147483646 w 762"/>
                <a:gd name="T19" fmla="*/ 2147483646 h 649"/>
                <a:gd name="T20" fmla="*/ 2147483646 w 762"/>
                <a:gd name="T21" fmla="*/ 2147483646 h 649"/>
                <a:gd name="T22" fmla="*/ 2147483646 w 762"/>
                <a:gd name="T23" fmla="*/ 2147483646 h 6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2" h="649">
                  <a:moveTo>
                    <a:pt x="615" y="507"/>
                  </a:moveTo>
                  <a:cubicBezTo>
                    <a:pt x="572" y="499"/>
                    <a:pt x="545" y="479"/>
                    <a:pt x="528" y="443"/>
                  </a:cubicBezTo>
                  <a:cubicBezTo>
                    <a:pt x="512" y="410"/>
                    <a:pt x="507" y="365"/>
                    <a:pt x="513" y="313"/>
                  </a:cubicBezTo>
                  <a:cubicBezTo>
                    <a:pt x="522" y="229"/>
                    <a:pt x="489" y="143"/>
                    <a:pt x="427" y="84"/>
                  </a:cubicBezTo>
                  <a:cubicBezTo>
                    <a:pt x="365" y="25"/>
                    <a:pt x="284" y="0"/>
                    <a:pt x="205" y="16"/>
                  </a:cubicBezTo>
                  <a:cubicBezTo>
                    <a:pt x="184" y="20"/>
                    <a:pt x="165" y="26"/>
                    <a:pt x="146" y="35"/>
                  </a:cubicBezTo>
                  <a:cubicBezTo>
                    <a:pt x="89" y="62"/>
                    <a:pt x="47" y="110"/>
                    <a:pt x="25" y="173"/>
                  </a:cubicBezTo>
                  <a:cubicBezTo>
                    <a:pt x="0" y="248"/>
                    <a:pt x="7" y="335"/>
                    <a:pt x="45" y="414"/>
                  </a:cubicBezTo>
                  <a:cubicBezTo>
                    <a:pt x="102" y="534"/>
                    <a:pt x="226" y="618"/>
                    <a:pt x="375" y="639"/>
                  </a:cubicBezTo>
                  <a:cubicBezTo>
                    <a:pt x="441" y="649"/>
                    <a:pt x="556" y="629"/>
                    <a:pt x="627" y="597"/>
                  </a:cubicBezTo>
                  <a:cubicBezTo>
                    <a:pt x="762" y="536"/>
                    <a:pt x="762" y="536"/>
                    <a:pt x="762" y="536"/>
                  </a:cubicBezTo>
                  <a:lnTo>
                    <a:pt x="615" y="507"/>
                  </a:lnTo>
                  <a:close/>
                </a:path>
              </a:pathLst>
            </a:custGeom>
            <a:solidFill>
              <a:srgbClr val="F9F9F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Freeform 2499"/>
            <p:cNvSpPr>
              <a:spLocks noChangeArrowheads="1"/>
            </p:cNvSpPr>
            <p:nvPr/>
          </p:nvSpPr>
          <p:spPr bwMode="auto">
            <a:xfrm>
              <a:off x="3387861" y="1801853"/>
              <a:ext cx="2440810" cy="2080066"/>
            </a:xfrm>
            <a:custGeom>
              <a:avLst/>
              <a:gdLst>
                <a:gd name="T0" fmla="*/ 2147483646 w 759"/>
                <a:gd name="T1" fmla="*/ 2147483646 h 647"/>
                <a:gd name="T2" fmla="*/ 2147483646 w 759"/>
                <a:gd name="T3" fmla="*/ 2147483646 h 647"/>
                <a:gd name="T4" fmla="*/ 2147483646 w 759"/>
                <a:gd name="T5" fmla="*/ 2147483646 h 647"/>
                <a:gd name="T6" fmla="*/ 2147483646 w 759"/>
                <a:gd name="T7" fmla="*/ 857874515 h 647"/>
                <a:gd name="T8" fmla="*/ 2109670228 w 759"/>
                <a:gd name="T9" fmla="*/ 165373284 h 647"/>
                <a:gd name="T10" fmla="*/ 1509861269 w 759"/>
                <a:gd name="T11" fmla="*/ 351418631 h 647"/>
                <a:gd name="T12" fmla="*/ 258539342 w 759"/>
                <a:gd name="T13" fmla="*/ 1777765218 h 647"/>
                <a:gd name="T14" fmla="*/ 455026155 w 759"/>
                <a:gd name="T15" fmla="*/ 2147483646 h 647"/>
                <a:gd name="T16" fmla="*/ 2147483646 w 759"/>
                <a:gd name="T17" fmla="*/ 2147483646 h 647"/>
                <a:gd name="T18" fmla="*/ 2147483646 w 759"/>
                <a:gd name="T19" fmla="*/ 2147483646 h 647"/>
                <a:gd name="T20" fmla="*/ 2147483646 w 759"/>
                <a:gd name="T21" fmla="*/ 2147483646 h 647"/>
                <a:gd name="T22" fmla="*/ 2147483646 w 759"/>
                <a:gd name="T23" fmla="*/ 2147483646 h 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9" h="647">
                  <a:moveTo>
                    <a:pt x="613" y="507"/>
                  </a:moveTo>
                  <a:cubicBezTo>
                    <a:pt x="571" y="498"/>
                    <a:pt x="544" y="478"/>
                    <a:pt x="527" y="442"/>
                  </a:cubicBezTo>
                  <a:cubicBezTo>
                    <a:pt x="511" y="409"/>
                    <a:pt x="506" y="364"/>
                    <a:pt x="511" y="312"/>
                  </a:cubicBezTo>
                  <a:cubicBezTo>
                    <a:pt x="520" y="228"/>
                    <a:pt x="488" y="143"/>
                    <a:pt x="425" y="83"/>
                  </a:cubicBezTo>
                  <a:cubicBezTo>
                    <a:pt x="364" y="25"/>
                    <a:pt x="283" y="0"/>
                    <a:pt x="204" y="16"/>
                  </a:cubicBezTo>
                  <a:cubicBezTo>
                    <a:pt x="183" y="20"/>
                    <a:pt x="164" y="26"/>
                    <a:pt x="146" y="34"/>
                  </a:cubicBezTo>
                  <a:cubicBezTo>
                    <a:pt x="88" y="61"/>
                    <a:pt x="46" y="109"/>
                    <a:pt x="25" y="172"/>
                  </a:cubicBezTo>
                  <a:cubicBezTo>
                    <a:pt x="0" y="247"/>
                    <a:pt x="7" y="334"/>
                    <a:pt x="44" y="413"/>
                  </a:cubicBezTo>
                  <a:cubicBezTo>
                    <a:pt x="101" y="532"/>
                    <a:pt x="225" y="617"/>
                    <a:pt x="374" y="638"/>
                  </a:cubicBezTo>
                  <a:cubicBezTo>
                    <a:pt x="440" y="647"/>
                    <a:pt x="555" y="628"/>
                    <a:pt x="626" y="596"/>
                  </a:cubicBezTo>
                  <a:cubicBezTo>
                    <a:pt x="759" y="535"/>
                    <a:pt x="759" y="535"/>
                    <a:pt x="759" y="535"/>
                  </a:cubicBezTo>
                  <a:lnTo>
                    <a:pt x="613" y="507"/>
                  </a:ln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Freeform 2500"/>
            <p:cNvSpPr>
              <a:spLocks noChangeArrowheads="1"/>
            </p:cNvSpPr>
            <p:nvPr/>
          </p:nvSpPr>
          <p:spPr bwMode="auto">
            <a:xfrm>
              <a:off x="3387861" y="1804576"/>
              <a:ext cx="2434003" cy="2073259"/>
            </a:xfrm>
            <a:custGeom>
              <a:avLst/>
              <a:gdLst>
                <a:gd name="T0" fmla="*/ 2147483646 w 757"/>
                <a:gd name="T1" fmla="*/ 2147483646 h 645"/>
                <a:gd name="T2" fmla="*/ 2147483646 w 757"/>
                <a:gd name="T3" fmla="*/ 2147483646 h 645"/>
                <a:gd name="T4" fmla="*/ 2147483646 w 757"/>
                <a:gd name="T5" fmla="*/ 2147483646 h 645"/>
                <a:gd name="T6" fmla="*/ 2147483646 w 757"/>
                <a:gd name="T7" fmla="*/ 847230058 h 645"/>
                <a:gd name="T8" fmla="*/ 2109020193 w 757"/>
                <a:gd name="T9" fmla="*/ 154980128 h 645"/>
                <a:gd name="T10" fmla="*/ 1509396962 w 757"/>
                <a:gd name="T11" fmla="*/ 351290433 h 645"/>
                <a:gd name="T12" fmla="*/ 258457679 w 757"/>
                <a:gd name="T13" fmla="*/ 1766786319 h 645"/>
                <a:gd name="T14" fmla="*/ 454885258 w 757"/>
                <a:gd name="T15" fmla="*/ 2147483646 h 645"/>
                <a:gd name="T16" fmla="*/ 2147483646 w 757"/>
                <a:gd name="T17" fmla="*/ 2147483646 h 645"/>
                <a:gd name="T18" fmla="*/ 2147483646 w 757"/>
                <a:gd name="T19" fmla="*/ 2147483646 h 645"/>
                <a:gd name="T20" fmla="*/ 2147483646 w 757"/>
                <a:gd name="T21" fmla="*/ 2147483646 h 645"/>
                <a:gd name="T22" fmla="*/ 2147483646 w 757"/>
                <a:gd name="T23" fmla="*/ 2147483646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7" h="645">
                  <a:moveTo>
                    <a:pt x="613" y="506"/>
                  </a:moveTo>
                  <a:cubicBezTo>
                    <a:pt x="571" y="498"/>
                    <a:pt x="543" y="477"/>
                    <a:pt x="526" y="442"/>
                  </a:cubicBezTo>
                  <a:cubicBezTo>
                    <a:pt x="510" y="408"/>
                    <a:pt x="505" y="363"/>
                    <a:pt x="511" y="311"/>
                  </a:cubicBezTo>
                  <a:cubicBezTo>
                    <a:pt x="520" y="227"/>
                    <a:pt x="488" y="142"/>
                    <a:pt x="425" y="82"/>
                  </a:cubicBezTo>
                  <a:cubicBezTo>
                    <a:pt x="364" y="24"/>
                    <a:pt x="283" y="0"/>
                    <a:pt x="204" y="15"/>
                  </a:cubicBezTo>
                  <a:cubicBezTo>
                    <a:pt x="184" y="19"/>
                    <a:pt x="164" y="25"/>
                    <a:pt x="146" y="34"/>
                  </a:cubicBezTo>
                  <a:cubicBezTo>
                    <a:pt x="88" y="61"/>
                    <a:pt x="46" y="108"/>
                    <a:pt x="25" y="171"/>
                  </a:cubicBezTo>
                  <a:cubicBezTo>
                    <a:pt x="0" y="246"/>
                    <a:pt x="7" y="333"/>
                    <a:pt x="44" y="411"/>
                  </a:cubicBezTo>
                  <a:cubicBezTo>
                    <a:pt x="102" y="531"/>
                    <a:pt x="225" y="615"/>
                    <a:pt x="374" y="636"/>
                  </a:cubicBezTo>
                  <a:cubicBezTo>
                    <a:pt x="440" y="645"/>
                    <a:pt x="555" y="626"/>
                    <a:pt x="626" y="594"/>
                  </a:cubicBezTo>
                  <a:cubicBezTo>
                    <a:pt x="757" y="534"/>
                    <a:pt x="757" y="534"/>
                    <a:pt x="757" y="534"/>
                  </a:cubicBezTo>
                  <a:lnTo>
                    <a:pt x="613" y="506"/>
                  </a:lnTo>
                  <a:close/>
                </a:path>
              </a:pathLst>
            </a:custGeom>
            <a:solidFill>
              <a:srgbClr val="F6F6F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2501"/>
            <p:cNvSpPr>
              <a:spLocks noChangeArrowheads="1"/>
            </p:cNvSpPr>
            <p:nvPr/>
          </p:nvSpPr>
          <p:spPr bwMode="auto">
            <a:xfrm>
              <a:off x="3390584" y="1804576"/>
              <a:ext cx="2428558" cy="2073259"/>
            </a:xfrm>
            <a:custGeom>
              <a:avLst/>
              <a:gdLst>
                <a:gd name="T0" fmla="*/ 2147483646 w 755"/>
                <a:gd name="T1" fmla="*/ 2147483646 h 645"/>
                <a:gd name="T2" fmla="*/ 2147483646 w 755"/>
                <a:gd name="T3" fmla="*/ 2147483646 h 645"/>
                <a:gd name="T4" fmla="*/ 2147483646 w 755"/>
                <a:gd name="T5" fmla="*/ 2147483646 h 645"/>
                <a:gd name="T6" fmla="*/ 2147483646 w 755"/>
                <a:gd name="T7" fmla="*/ 857560995 h 645"/>
                <a:gd name="T8" fmla="*/ 2100387440 w 755"/>
                <a:gd name="T9" fmla="*/ 165314280 h 645"/>
                <a:gd name="T10" fmla="*/ 1500276283 w 755"/>
                <a:gd name="T11" fmla="*/ 351290433 h 645"/>
                <a:gd name="T12" fmla="*/ 258668768 w 755"/>
                <a:gd name="T13" fmla="*/ 1766786319 h 645"/>
                <a:gd name="T14" fmla="*/ 455256518 w 755"/>
                <a:gd name="T15" fmla="*/ 2147483646 h 645"/>
                <a:gd name="T16" fmla="*/ 2147483646 w 755"/>
                <a:gd name="T17" fmla="*/ 2147483646 h 645"/>
                <a:gd name="T18" fmla="*/ 2147483646 w 755"/>
                <a:gd name="T19" fmla="*/ 2147483646 h 645"/>
                <a:gd name="T20" fmla="*/ 2147483646 w 755"/>
                <a:gd name="T21" fmla="*/ 2147483646 h 645"/>
                <a:gd name="T22" fmla="*/ 2147483646 w 755"/>
                <a:gd name="T23" fmla="*/ 2147483646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5" h="645">
                  <a:moveTo>
                    <a:pt x="612" y="507"/>
                  </a:moveTo>
                  <a:cubicBezTo>
                    <a:pt x="570" y="498"/>
                    <a:pt x="542" y="478"/>
                    <a:pt x="525" y="442"/>
                  </a:cubicBezTo>
                  <a:cubicBezTo>
                    <a:pt x="509" y="408"/>
                    <a:pt x="504" y="363"/>
                    <a:pt x="509" y="311"/>
                  </a:cubicBezTo>
                  <a:cubicBezTo>
                    <a:pt x="518" y="227"/>
                    <a:pt x="486" y="142"/>
                    <a:pt x="424" y="83"/>
                  </a:cubicBezTo>
                  <a:cubicBezTo>
                    <a:pt x="362" y="25"/>
                    <a:pt x="282" y="0"/>
                    <a:pt x="203" y="16"/>
                  </a:cubicBezTo>
                  <a:cubicBezTo>
                    <a:pt x="183" y="20"/>
                    <a:pt x="163" y="26"/>
                    <a:pt x="145" y="34"/>
                  </a:cubicBezTo>
                  <a:cubicBezTo>
                    <a:pt x="88" y="61"/>
                    <a:pt x="46" y="108"/>
                    <a:pt x="25" y="171"/>
                  </a:cubicBezTo>
                  <a:cubicBezTo>
                    <a:pt x="0" y="246"/>
                    <a:pt x="7" y="333"/>
                    <a:pt x="44" y="411"/>
                  </a:cubicBezTo>
                  <a:cubicBezTo>
                    <a:pt x="101" y="531"/>
                    <a:pt x="224" y="615"/>
                    <a:pt x="373" y="636"/>
                  </a:cubicBezTo>
                  <a:cubicBezTo>
                    <a:pt x="439" y="645"/>
                    <a:pt x="554" y="626"/>
                    <a:pt x="624" y="594"/>
                  </a:cubicBezTo>
                  <a:cubicBezTo>
                    <a:pt x="755" y="534"/>
                    <a:pt x="755" y="534"/>
                    <a:pt x="755" y="534"/>
                  </a:cubicBezTo>
                  <a:lnTo>
                    <a:pt x="612" y="507"/>
                  </a:lnTo>
                  <a:close/>
                </a:path>
              </a:pathLst>
            </a:custGeom>
            <a:solidFill>
              <a:srgbClr val="F5F5F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Freeform 2502"/>
            <p:cNvSpPr>
              <a:spLocks noChangeArrowheads="1"/>
            </p:cNvSpPr>
            <p:nvPr/>
          </p:nvSpPr>
          <p:spPr bwMode="auto">
            <a:xfrm>
              <a:off x="3390584" y="1807298"/>
              <a:ext cx="2421752" cy="2067814"/>
            </a:xfrm>
            <a:custGeom>
              <a:avLst/>
              <a:gdLst>
                <a:gd name="T0" fmla="*/ 2147483646 w 753"/>
                <a:gd name="T1" fmla="*/ 2147483646 h 643"/>
                <a:gd name="T2" fmla="*/ 2147483646 w 753"/>
                <a:gd name="T3" fmla="*/ 2147483646 h 643"/>
                <a:gd name="T4" fmla="*/ 2147483646 w 753"/>
                <a:gd name="T5" fmla="*/ 2147483646 h 643"/>
                <a:gd name="T6" fmla="*/ 2147483646 w 753"/>
                <a:gd name="T7" fmla="*/ 848038500 h 643"/>
                <a:gd name="T8" fmla="*/ 2099739387 w 753"/>
                <a:gd name="T9" fmla="*/ 155127857 h 643"/>
                <a:gd name="T10" fmla="*/ 1499813848 w 753"/>
                <a:gd name="T11" fmla="*/ 351624857 h 643"/>
                <a:gd name="T12" fmla="*/ 258587153 w 753"/>
                <a:gd name="T13" fmla="*/ 1758124283 h 643"/>
                <a:gd name="T14" fmla="*/ 455115705 w 753"/>
                <a:gd name="T15" fmla="*/ 2147483646 h 643"/>
                <a:gd name="T16" fmla="*/ 2147483646 w 753"/>
                <a:gd name="T17" fmla="*/ 2147483646 h 643"/>
                <a:gd name="T18" fmla="*/ 2147483646 w 753"/>
                <a:gd name="T19" fmla="*/ 2147483646 h 643"/>
                <a:gd name="T20" fmla="*/ 2147483646 w 753"/>
                <a:gd name="T21" fmla="*/ 2147483646 h 643"/>
                <a:gd name="T22" fmla="*/ 2147483646 w 753"/>
                <a:gd name="T23" fmla="*/ 2147483646 h 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" h="643">
                  <a:moveTo>
                    <a:pt x="612" y="506"/>
                  </a:moveTo>
                  <a:cubicBezTo>
                    <a:pt x="570" y="498"/>
                    <a:pt x="541" y="477"/>
                    <a:pt x="524" y="441"/>
                  </a:cubicBezTo>
                  <a:cubicBezTo>
                    <a:pt x="508" y="408"/>
                    <a:pt x="503" y="362"/>
                    <a:pt x="509" y="310"/>
                  </a:cubicBezTo>
                  <a:cubicBezTo>
                    <a:pt x="517" y="226"/>
                    <a:pt x="486" y="141"/>
                    <a:pt x="423" y="82"/>
                  </a:cubicBezTo>
                  <a:cubicBezTo>
                    <a:pt x="362" y="24"/>
                    <a:pt x="282" y="0"/>
                    <a:pt x="203" y="15"/>
                  </a:cubicBezTo>
                  <a:cubicBezTo>
                    <a:pt x="183" y="19"/>
                    <a:pt x="163" y="25"/>
                    <a:pt x="145" y="34"/>
                  </a:cubicBezTo>
                  <a:cubicBezTo>
                    <a:pt x="88" y="61"/>
                    <a:pt x="46" y="108"/>
                    <a:pt x="25" y="170"/>
                  </a:cubicBezTo>
                  <a:cubicBezTo>
                    <a:pt x="0" y="245"/>
                    <a:pt x="7" y="332"/>
                    <a:pt x="44" y="410"/>
                  </a:cubicBezTo>
                  <a:cubicBezTo>
                    <a:pt x="101" y="529"/>
                    <a:pt x="224" y="613"/>
                    <a:pt x="373" y="634"/>
                  </a:cubicBezTo>
                  <a:cubicBezTo>
                    <a:pt x="439" y="643"/>
                    <a:pt x="554" y="624"/>
                    <a:pt x="624" y="592"/>
                  </a:cubicBezTo>
                  <a:cubicBezTo>
                    <a:pt x="753" y="533"/>
                    <a:pt x="753" y="533"/>
                    <a:pt x="753" y="533"/>
                  </a:cubicBezTo>
                  <a:lnTo>
                    <a:pt x="612" y="506"/>
                  </a:lnTo>
                  <a:close/>
                </a:path>
              </a:pathLst>
            </a:custGeom>
            <a:solidFill>
              <a:srgbClr val="F3F4F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Freeform 2503"/>
            <p:cNvSpPr>
              <a:spLocks noChangeArrowheads="1"/>
            </p:cNvSpPr>
            <p:nvPr/>
          </p:nvSpPr>
          <p:spPr bwMode="auto">
            <a:xfrm>
              <a:off x="3393307" y="1807298"/>
              <a:ext cx="2412223" cy="2067814"/>
            </a:xfrm>
            <a:custGeom>
              <a:avLst/>
              <a:gdLst>
                <a:gd name="T0" fmla="*/ 2147483646 w 750"/>
                <a:gd name="T1" fmla="*/ 2147483646 h 643"/>
                <a:gd name="T2" fmla="*/ 2147483646 w 750"/>
                <a:gd name="T3" fmla="*/ 2147483646 h 643"/>
                <a:gd name="T4" fmla="*/ 2147483646 w 750"/>
                <a:gd name="T5" fmla="*/ 2147483646 h 643"/>
                <a:gd name="T6" fmla="*/ 2147483646 w 750"/>
                <a:gd name="T7" fmla="*/ 858377570 h 643"/>
                <a:gd name="T8" fmla="*/ 2099946259 w 750"/>
                <a:gd name="T9" fmla="*/ 165470142 h 643"/>
                <a:gd name="T10" fmla="*/ 1499962073 w 750"/>
                <a:gd name="T11" fmla="*/ 351624857 h 643"/>
                <a:gd name="T12" fmla="*/ 258612820 w 750"/>
                <a:gd name="T13" fmla="*/ 1768466569 h 643"/>
                <a:gd name="T14" fmla="*/ 455160750 w 750"/>
                <a:gd name="T15" fmla="*/ 2147483646 h 643"/>
                <a:gd name="T16" fmla="*/ 2147483646 w 750"/>
                <a:gd name="T17" fmla="*/ 2147483646 h 643"/>
                <a:gd name="T18" fmla="*/ 2147483646 w 750"/>
                <a:gd name="T19" fmla="*/ 2147483646 h 643"/>
                <a:gd name="T20" fmla="*/ 2147483646 w 750"/>
                <a:gd name="T21" fmla="*/ 2147483646 h 643"/>
                <a:gd name="T22" fmla="*/ 2147483646 w 750"/>
                <a:gd name="T23" fmla="*/ 2147483646 h 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0" h="643">
                  <a:moveTo>
                    <a:pt x="611" y="507"/>
                  </a:moveTo>
                  <a:cubicBezTo>
                    <a:pt x="568" y="498"/>
                    <a:pt x="540" y="477"/>
                    <a:pt x="523" y="441"/>
                  </a:cubicBezTo>
                  <a:cubicBezTo>
                    <a:pt x="507" y="408"/>
                    <a:pt x="502" y="362"/>
                    <a:pt x="507" y="310"/>
                  </a:cubicBezTo>
                  <a:cubicBezTo>
                    <a:pt x="516" y="226"/>
                    <a:pt x="484" y="142"/>
                    <a:pt x="422" y="83"/>
                  </a:cubicBezTo>
                  <a:cubicBezTo>
                    <a:pt x="361" y="25"/>
                    <a:pt x="281" y="0"/>
                    <a:pt x="203" y="16"/>
                  </a:cubicBezTo>
                  <a:cubicBezTo>
                    <a:pt x="182" y="20"/>
                    <a:pt x="163" y="26"/>
                    <a:pt x="145" y="34"/>
                  </a:cubicBezTo>
                  <a:cubicBezTo>
                    <a:pt x="87" y="61"/>
                    <a:pt x="46" y="108"/>
                    <a:pt x="25" y="171"/>
                  </a:cubicBezTo>
                  <a:cubicBezTo>
                    <a:pt x="0" y="245"/>
                    <a:pt x="7" y="332"/>
                    <a:pt x="44" y="410"/>
                  </a:cubicBezTo>
                  <a:cubicBezTo>
                    <a:pt x="101" y="529"/>
                    <a:pt x="224" y="613"/>
                    <a:pt x="373" y="634"/>
                  </a:cubicBezTo>
                  <a:cubicBezTo>
                    <a:pt x="438" y="643"/>
                    <a:pt x="553" y="624"/>
                    <a:pt x="623" y="592"/>
                  </a:cubicBezTo>
                  <a:cubicBezTo>
                    <a:pt x="750" y="534"/>
                    <a:pt x="750" y="534"/>
                    <a:pt x="750" y="534"/>
                  </a:cubicBezTo>
                  <a:lnTo>
                    <a:pt x="611" y="507"/>
                  </a:lnTo>
                  <a:close/>
                </a:path>
              </a:pathLst>
            </a:custGeom>
            <a:solidFill>
              <a:srgbClr val="F2F2F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Freeform 2504"/>
            <p:cNvSpPr>
              <a:spLocks noChangeArrowheads="1"/>
            </p:cNvSpPr>
            <p:nvPr/>
          </p:nvSpPr>
          <p:spPr bwMode="auto">
            <a:xfrm>
              <a:off x="3393307" y="1811382"/>
              <a:ext cx="2409500" cy="2061007"/>
            </a:xfrm>
            <a:custGeom>
              <a:avLst/>
              <a:gdLst>
                <a:gd name="T0" fmla="*/ 2147483646 w 749"/>
                <a:gd name="T1" fmla="*/ 2147483646 h 641"/>
                <a:gd name="T2" fmla="*/ 2147483646 w 749"/>
                <a:gd name="T3" fmla="*/ 2147483646 h 641"/>
                <a:gd name="T4" fmla="*/ 2147483646 w 749"/>
                <a:gd name="T5" fmla="*/ 2147483646 h 641"/>
                <a:gd name="T6" fmla="*/ 2147483646 w 749"/>
                <a:gd name="T7" fmla="*/ 847729798 h 641"/>
                <a:gd name="T8" fmla="*/ 2100807342 w 749"/>
                <a:gd name="T9" fmla="*/ 155070681 h 641"/>
                <a:gd name="T10" fmla="*/ 1500578051 w 749"/>
                <a:gd name="T11" fmla="*/ 351496545 h 641"/>
                <a:gd name="T12" fmla="*/ 258720465 w 749"/>
                <a:gd name="T13" fmla="*/ 1757485939 h 641"/>
                <a:gd name="T14" fmla="*/ 455347246 w 749"/>
                <a:gd name="T15" fmla="*/ 2147483646 h 641"/>
                <a:gd name="T16" fmla="*/ 2147483646 w 749"/>
                <a:gd name="T17" fmla="*/ 2147483646 h 641"/>
                <a:gd name="T18" fmla="*/ 2147483646 w 749"/>
                <a:gd name="T19" fmla="*/ 2147483646 h 641"/>
                <a:gd name="T20" fmla="*/ 2147483646 w 749"/>
                <a:gd name="T21" fmla="*/ 2147483646 h 641"/>
                <a:gd name="T22" fmla="*/ 2147483646 w 749"/>
                <a:gd name="T23" fmla="*/ 2147483646 h 6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9" h="641">
                  <a:moveTo>
                    <a:pt x="611" y="506"/>
                  </a:moveTo>
                  <a:cubicBezTo>
                    <a:pt x="568" y="498"/>
                    <a:pt x="540" y="477"/>
                    <a:pt x="522" y="440"/>
                  </a:cubicBezTo>
                  <a:cubicBezTo>
                    <a:pt x="506" y="407"/>
                    <a:pt x="501" y="361"/>
                    <a:pt x="507" y="309"/>
                  </a:cubicBezTo>
                  <a:cubicBezTo>
                    <a:pt x="515" y="226"/>
                    <a:pt x="484" y="141"/>
                    <a:pt x="422" y="82"/>
                  </a:cubicBezTo>
                  <a:cubicBezTo>
                    <a:pt x="361" y="24"/>
                    <a:pt x="281" y="0"/>
                    <a:pt x="203" y="15"/>
                  </a:cubicBezTo>
                  <a:cubicBezTo>
                    <a:pt x="182" y="19"/>
                    <a:pt x="163" y="25"/>
                    <a:pt x="145" y="34"/>
                  </a:cubicBezTo>
                  <a:cubicBezTo>
                    <a:pt x="88" y="60"/>
                    <a:pt x="46" y="107"/>
                    <a:pt x="25" y="170"/>
                  </a:cubicBezTo>
                  <a:cubicBezTo>
                    <a:pt x="0" y="244"/>
                    <a:pt x="7" y="331"/>
                    <a:pt x="44" y="408"/>
                  </a:cubicBezTo>
                  <a:cubicBezTo>
                    <a:pt x="101" y="527"/>
                    <a:pt x="224" y="611"/>
                    <a:pt x="373" y="632"/>
                  </a:cubicBezTo>
                  <a:cubicBezTo>
                    <a:pt x="438" y="641"/>
                    <a:pt x="552" y="622"/>
                    <a:pt x="623" y="590"/>
                  </a:cubicBezTo>
                  <a:cubicBezTo>
                    <a:pt x="749" y="533"/>
                    <a:pt x="749" y="533"/>
                    <a:pt x="749" y="533"/>
                  </a:cubicBezTo>
                  <a:lnTo>
                    <a:pt x="611" y="506"/>
                  </a:lnTo>
                  <a:close/>
                </a:path>
              </a:pathLst>
            </a:custGeom>
            <a:solidFill>
              <a:srgbClr val="F0F1F1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Freeform 2505"/>
            <p:cNvSpPr>
              <a:spLocks noChangeArrowheads="1"/>
            </p:cNvSpPr>
            <p:nvPr/>
          </p:nvSpPr>
          <p:spPr bwMode="auto">
            <a:xfrm>
              <a:off x="3397390" y="1811382"/>
              <a:ext cx="2398610" cy="2061007"/>
            </a:xfrm>
            <a:custGeom>
              <a:avLst/>
              <a:gdLst>
                <a:gd name="T0" fmla="*/ 2147483646 w 746"/>
                <a:gd name="T1" fmla="*/ 2147483646 h 641"/>
                <a:gd name="T2" fmla="*/ 2147483646 w 746"/>
                <a:gd name="T3" fmla="*/ 2147483646 h 641"/>
                <a:gd name="T4" fmla="*/ 2147483646 w 746"/>
                <a:gd name="T5" fmla="*/ 2147483646 h 641"/>
                <a:gd name="T6" fmla="*/ 2147483646 w 746"/>
                <a:gd name="T7" fmla="*/ 847729798 h 641"/>
                <a:gd name="T8" fmla="*/ 2088301889 w 746"/>
                <a:gd name="T9" fmla="*/ 165411084 h 641"/>
                <a:gd name="T10" fmla="*/ 1488687972 w 746"/>
                <a:gd name="T11" fmla="*/ 351496545 h 641"/>
                <a:gd name="T12" fmla="*/ 258451835 w 746"/>
                <a:gd name="T13" fmla="*/ 1757485939 h 641"/>
                <a:gd name="T14" fmla="*/ 454877416 w 746"/>
                <a:gd name="T15" fmla="*/ 2147483646 h 641"/>
                <a:gd name="T16" fmla="*/ 2147483646 w 746"/>
                <a:gd name="T17" fmla="*/ 2147483646 h 641"/>
                <a:gd name="T18" fmla="*/ 2147483646 w 746"/>
                <a:gd name="T19" fmla="*/ 2147483646 h 641"/>
                <a:gd name="T20" fmla="*/ 2147483646 w 746"/>
                <a:gd name="T21" fmla="*/ 2147483646 h 641"/>
                <a:gd name="T22" fmla="*/ 2147483646 w 746"/>
                <a:gd name="T23" fmla="*/ 2147483646 h 6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6" h="641">
                  <a:moveTo>
                    <a:pt x="610" y="507"/>
                  </a:moveTo>
                  <a:cubicBezTo>
                    <a:pt x="567" y="498"/>
                    <a:pt x="538" y="477"/>
                    <a:pt x="521" y="441"/>
                  </a:cubicBezTo>
                  <a:cubicBezTo>
                    <a:pt x="505" y="407"/>
                    <a:pt x="499" y="361"/>
                    <a:pt x="505" y="308"/>
                  </a:cubicBezTo>
                  <a:cubicBezTo>
                    <a:pt x="514" y="226"/>
                    <a:pt x="482" y="141"/>
                    <a:pt x="420" y="82"/>
                  </a:cubicBezTo>
                  <a:cubicBezTo>
                    <a:pt x="359" y="25"/>
                    <a:pt x="280" y="0"/>
                    <a:pt x="202" y="16"/>
                  </a:cubicBezTo>
                  <a:cubicBezTo>
                    <a:pt x="181" y="20"/>
                    <a:pt x="162" y="26"/>
                    <a:pt x="144" y="34"/>
                  </a:cubicBezTo>
                  <a:cubicBezTo>
                    <a:pt x="87" y="61"/>
                    <a:pt x="46" y="108"/>
                    <a:pt x="25" y="170"/>
                  </a:cubicBezTo>
                  <a:cubicBezTo>
                    <a:pt x="0" y="244"/>
                    <a:pt x="7" y="331"/>
                    <a:pt x="44" y="408"/>
                  </a:cubicBezTo>
                  <a:cubicBezTo>
                    <a:pt x="101" y="527"/>
                    <a:pt x="223" y="611"/>
                    <a:pt x="372" y="632"/>
                  </a:cubicBezTo>
                  <a:cubicBezTo>
                    <a:pt x="437" y="641"/>
                    <a:pt x="551" y="622"/>
                    <a:pt x="622" y="590"/>
                  </a:cubicBezTo>
                  <a:cubicBezTo>
                    <a:pt x="746" y="533"/>
                    <a:pt x="746" y="533"/>
                    <a:pt x="746" y="533"/>
                  </a:cubicBezTo>
                  <a:lnTo>
                    <a:pt x="610" y="507"/>
                  </a:lnTo>
                  <a:close/>
                </a:path>
              </a:pathLst>
            </a:custGeom>
            <a:solidFill>
              <a:srgbClr val="EFEFF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Freeform 2506"/>
            <p:cNvSpPr>
              <a:spLocks noChangeArrowheads="1"/>
            </p:cNvSpPr>
            <p:nvPr/>
          </p:nvSpPr>
          <p:spPr bwMode="auto">
            <a:xfrm>
              <a:off x="3397390" y="1814105"/>
              <a:ext cx="2391803" cy="2054201"/>
            </a:xfrm>
            <a:custGeom>
              <a:avLst/>
              <a:gdLst>
                <a:gd name="T0" fmla="*/ 2147483646 w 744"/>
                <a:gd name="T1" fmla="*/ 2147483646 h 639"/>
                <a:gd name="T2" fmla="*/ 2147483646 w 744"/>
                <a:gd name="T3" fmla="*/ 2147483646 h 639"/>
                <a:gd name="T4" fmla="*/ 2147483646 w 744"/>
                <a:gd name="T5" fmla="*/ 2147483646 h 639"/>
                <a:gd name="T6" fmla="*/ 2147483646 w 744"/>
                <a:gd name="T7" fmla="*/ 847417385 h 639"/>
                <a:gd name="T8" fmla="*/ 2087642170 w 744"/>
                <a:gd name="T9" fmla="*/ 155016630 h 639"/>
                <a:gd name="T10" fmla="*/ 1488222262 w 744"/>
                <a:gd name="T11" fmla="*/ 351368027 h 639"/>
                <a:gd name="T12" fmla="*/ 258372590 w 744"/>
                <a:gd name="T13" fmla="*/ 1746508051 h 639"/>
                <a:gd name="T14" fmla="*/ 454735116 w 744"/>
                <a:gd name="T15" fmla="*/ 2147483646 h 639"/>
                <a:gd name="T16" fmla="*/ 2147483646 w 744"/>
                <a:gd name="T17" fmla="*/ 2147483646 h 639"/>
                <a:gd name="T18" fmla="*/ 2147483646 w 744"/>
                <a:gd name="T19" fmla="*/ 2147483646 h 639"/>
                <a:gd name="T20" fmla="*/ 2147483646 w 744"/>
                <a:gd name="T21" fmla="*/ 2147483646 h 639"/>
                <a:gd name="T22" fmla="*/ 2147483646 w 744"/>
                <a:gd name="T23" fmla="*/ 2147483646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4" h="639">
                  <a:moveTo>
                    <a:pt x="610" y="506"/>
                  </a:moveTo>
                  <a:cubicBezTo>
                    <a:pt x="567" y="498"/>
                    <a:pt x="538" y="477"/>
                    <a:pt x="520" y="440"/>
                  </a:cubicBezTo>
                  <a:cubicBezTo>
                    <a:pt x="504" y="406"/>
                    <a:pt x="499" y="360"/>
                    <a:pt x="505" y="307"/>
                  </a:cubicBezTo>
                  <a:cubicBezTo>
                    <a:pt x="513" y="225"/>
                    <a:pt x="482" y="140"/>
                    <a:pt x="420" y="82"/>
                  </a:cubicBezTo>
                  <a:cubicBezTo>
                    <a:pt x="359" y="24"/>
                    <a:pt x="280" y="0"/>
                    <a:pt x="202" y="15"/>
                  </a:cubicBezTo>
                  <a:cubicBezTo>
                    <a:pt x="181" y="19"/>
                    <a:pt x="162" y="25"/>
                    <a:pt x="144" y="34"/>
                  </a:cubicBezTo>
                  <a:cubicBezTo>
                    <a:pt x="87" y="60"/>
                    <a:pt x="46" y="107"/>
                    <a:pt x="25" y="169"/>
                  </a:cubicBezTo>
                  <a:cubicBezTo>
                    <a:pt x="0" y="243"/>
                    <a:pt x="7" y="330"/>
                    <a:pt x="44" y="407"/>
                  </a:cubicBezTo>
                  <a:cubicBezTo>
                    <a:pt x="101" y="526"/>
                    <a:pt x="223" y="609"/>
                    <a:pt x="372" y="630"/>
                  </a:cubicBezTo>
                  <a:cubicBezTo>
                    <a:pt x="437" y="639"/>
                    <a:pt x="551" y="620"/>
                    <a:pt x="621" y="588"/>
                  </a:cubicBezTo>
                  <a:cubicBezTo>
                    <a:pt x="744" y="532"/>
                    <a:pt x="744" y="532"/>
                    <a:pt x="744" y="532"/>
                  </a:cubicBezTo>
                  <a:lnTo>
                    <a:pt x="610" y="506"/>
                  </a:lnTo>
                  <a:close/>
                </a:path>
              </a:pathLst>
            </a:custGeom>
            <a:solidFill>
              <a:srgbClr val="EDEEE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Freeform 2507"/>
            <p:cNvSpPr>
              <a:spLocks noChangeArrowheads="1"/>
            </p:cNvSpPr>
            <p:nvPr/>
          </p:nvSpPr>
          <p:spPr bwMode="auto">
            <a:xfrm>
              <a:off x="3400113" y="1814105"/>
              <a:ext cx="2383635" cy="2054201"/>
            </a:xfrm>
            <a:custGeom>
              <a:avLst/>
              <a:gdLst>
                <a:gd name="T0" fmla="*/ 2147483646 w 741"/>
                <a:gd name="T1" fmla="*/ 2147483646 h 639"/>
                <a:gd name="T2" fmla="*/ 2147483646 w 741"/>
                <a:gd name="T3" fmla="*/ 2147483646 h 639"/>
                <a:gd name="T4" fmla="*/ 2147483646 w 741"/>
                <a:gd name="T5" fmla="*/ 2147483646 h 639"/>
                <a:gd name="T6" fmla="*/ 2147483646 w 741"/>
                <a:gd name="T7" fmla="*/ 847417385 h 639"/>
                <a:gd name="T8" fmla="*/ 2079883985 w 741"/>
                <a:gd name="T9" fmla="*/ 165348714 h 639"/>
                <a:gd name="T10" fmla="*/ 1490067819 w 741"/>
                <a:gd name="T11" fmla="*/ 351368027 h 639"/>
                <a:gd name="T12" fmla="*/ 258693558 w 741"/>
                <a:gd name="T13" fmla="*/ 1746508051 h 639"/>
                <a:gd name="T14" fmla="*/ 455296802 w 741"/>
                <a:gd name="T15" fmla="*/ 2147483646 h 639"/>
                <a:gd name="T16" fmla="*/ 2147483646 w 741"/>
                <a:gd name="T17" fmla="*/ 2147483646 h 639"/>
                <a:gd name="T18" fmla="*/ 2147483646 w 741"/>
                <a:gd name="T19" fmla="*/ 2147483646 h 639"/>
                <a:gd name="T20" fmla="*/ 2147483646 w 741"/>
                <a:gd name="T21" fmla="*/ 2147483646 h 639"/>
                <a:gd name="T22" fmla="*/ 2147483646 w 741"/>
                <a:gd name="T23" fmla="*/ 2147483646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1" h="639">
                  <a:moveTo>
                    <a:pt x="609" y="507"/>
                  </a:moveTo>
                  <a:cubicBezTo>
                    <a:pt x="565" y="498"/>
                    <a:pt x="536" y="477"/>
                    <a:pt x="519" y="440"/>
                  </a:cubicBezTo>
                  <a:cubicBezTo>
                    <a:pt x="503" y="406"/>
                    <a:pt x="497" y="360"/>
                    <a:pt x="503" y="307"/>
                  </a:cubicBezTo>
                  <a:cubicBezTo>
                    <a:pt x="512" y="225"/>
                    <a:pt x="480" y="141"/>
                    <a:pt x="419" y="82"/>
                  </a:cubicBezTo>
                  <a:cubicBezTo>
                    <a:pt x="358" y="25"/>
                    <a:pt x="279" y="0"/>
                    <a:pt x="201" y="16"/>
                  </a:cubicBezTo>
                  <a:cubicBezTo>
                    <a:pt x="181" y="20"/>
                    <a:pt x="161" y="26"/>
                    <a:pt x="144" y="34"/>
                  </a:cubicBezTo>
                  <a:cubicBezTo>
                    <a:pt x="87" y="61"/>
                    <a:pt x="46" y="107"/>
                    <a:pt x="25" y="169"/>
                  </a:cubicBezTo>
                  <a:cubicBezTo>
                    <a:pt x="0" y="243"/>
                    <a:pt x="7" y="329"/>
                    <a:pt x="44" y="407"/>
                  </a:cubicBezTo>
                  <a:cubicBezTo>
                    <a:pt x="100" y="525"/>
                    <a:pt x="223" y="609"/>
                    <a:pt x="371" y="630"/>
                  </a:cubicBezTo>
                  <a:cubicBezTo>
                    <a:pt x="436" y="639"/>
                    <a:pt x="550" y="620"/>
                    <a:pt x="620" y="588"/>
                  </a:cubicBezTo>
                  <a:cubicBezTo>
                    <a:pt x="741" y="532"/>
                    <a:pt x="741" y="532"/>
                    <a:pt x="741" y="532"/>
                  </a:cubicBezTo>
                  <a:lnTo>
                    <a:pt x="609" y="507"/>
                  </a:lnTo>
                  <a:close/>
                </a:path>
              </a:pathLst>
            </a:custGeom>
            <a:solidFill>
              <a:srgbClr val="ECEDED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Freeform 2508"/>
            <p:cNvSpPr>
              <a:spLocks noChangeArrowheads="1"/>
            </p:cNvSpPr>
            <p:nvPr/>
          </p:nvSpPr>
          <p:spPr bwMode="auto">
            <a:xfrm>
              <a:off x="3400113" y="1818189"/>
              <a:ext cx="2379551" cy="2047394"/>
            </a:xfrm>
            <a:custGeom>
              <a:avLst/>
              <a:gdLst>
                <a:gd name="T0" fmla="*/ 2147483646 w 740"/>
                <a:gd name="T1" fmla="*/ 2147483646 h 637"/>
                <a:gd name="T2" fmla="*/ 2147483646 w 740"/>
                <a:gd name="T3" fmla="*/ 2147483646 h 637"/>
                <a:gd name="T4" fmla="*/ 2147483646 w 740"/>
                <a:gd name="T5" fmla="*/ 2147483646 h 637"/>
                <a:gd name="T6" fmla="*/ 2147483646 w 740"/>
                <a:gd name="T7" fmla="*/ 847106857 h 637"/>
                <a:gd name="T8" fmla="*/ 2078370587 w 740"/>
                <a:gd name="T9" fmla="*/ 154959120 h 637"/>
                <a:gd name="T10" fmla="*/ 1488981529 w 740"/>
                <a:gd name="T11" fmla="*/ 351238958 h 637"/>
                <a:gd name="T12" fmla="*/ 258502844 w 740"/>
                <a:gd name="T13" fmla="*/ 1745864611 h 637"/>
                <a:gd name="T14" fmla="*/ 454966936 w 740"/>
                <a:gd name="T15" fmla="*/ 2147483646 h 637"/>
                <a:gd name="T16" fmla="*/ 2147483646 w 740"/>
                <a:gd name="T17" fmla="*/ 2147483646 h 637"/>
                <a:gd name="T18" fmla="*/ 2147483646 w 740"/>
                <a:gd name="T19" fmla="*/ 2147483646 h 637"/>
                <a:gd name="T20" fmla="*/ 2147483646 w 740"/>
                <a:gd name="T21" fmla="*/ 2147483646 h 637"/>
                <a:gd name="T22" fmla="*/ 2147483646 w 740"/>
                <a:gd name="T23" fmla="*/ 2147483646 h 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0" h="637">
                  <a:moveTo>
                    <a:pt x="609" y="506"/>
                  </a:moveTo>
                  <a:cubicBezTo>
                    <a:pt x="565" y="498"/>
                    <a:pt x="536" y="476"/>
                    <a:pt x="518" y="439"/>
                  </a:cubicBezTo>
                  <a:cubicBezTo>
                    <a:pt x="502" y="405"/>
                    <a:pt x="497" y="359"/>
                    <a:pt x="503" y="306"/>
                  </a:cubicBezTo>
                  <a:cubicBezTo>
                    <a:pt x="511" y="224"/>
                    <a:pt x="480" y="140"/>
                    <a:pt x="418" y="82"/>
                  </a:cubicBezTo>
                  <a:cubicBezTo>
                    <a:pt x="358" y="24"/>
                    <a:pt x="279" y="0"/>
                    <a:pt x="201" y="15"/>
                  </a:cubicBezTo>
                  <a:cubicBezTo>
                    <a:pt x="181" y="19"/>
                    <a:pt x="161" y="25"/>
                    <a:pt x="144" y="34"/>
                  </a:cubicBezTo>
                  <a:cubicBezTo>
                    <a:pt x="87" y="60"/>
                    <a:pt x="46" y="107"/>
                    <a:pt x="25" y="169"/>
                  </a:cubicBezTo>
                  <a:cubicBezTo>
                    <a:pt x="0" y="242"/>
                    <a:pt x="7" y="328"/>
                    <a:pt x="44" y="406"/>
                  </a:cubicBezTo>
                  <a:cubicBezTo>
                    <a:pt x="101" y="524"/>
                    <a:pt x="223" y="607"/>
                    <a:pt x="371" y="628"/>
                  </a:cubicBezTo>
                  <a:cubicBezTo>
                    <a:pt x="436" y="637"/>
                    <a:pt x="550" y="618"/>
                    <a:pt x="620" y="586"/>
                  </a:cubicBezTo>
                  <a:cubicBezTo>
                    <a:pt x="740" y="532"/>
                    <a:pt x="740" y="532"/>
                    <a:pt x="740" y="532"/>
                  </a:cubicBezTo>
                  <a:lnTo>
                    <a:pt x="609" y="506"/>
                  </a:lnTo>
                  <a:close/>
                </a:path>
              </a:pathLst>
            </a:custGeom>
            <a:solidFill>
              <a:srgbClr val="EAEBE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8" name="Freeform 2509"/>
            <p:cNvSpPr>
              <a:spLocks noChangeArrowheads="1"/>
            </p:cNvSpPr>
            <p:nvPr/>
          </p:nvSpPr>
          <p:spPr bwMode="auto">
            <a:xfrm>
              <a:off x="3402836" y="1820911"/>
              <a:ext cx="2371384" cy="2044672"/>
            </a:xfrm>
            <a:custGeom>
              <a:avLst/>
              <a:gdLst>
                <a:gd name="T0" fmla="*/ 2147483646 w 737"/>
                <a:gd name="T1" fmla="*/ 2147483646 h 636"/>
                <a:gd name="T2" fmla="*/ 2147483646 w 737"/>
                <a:gd name="T3" fmla="*/ 2147483646 h 636"/>
                <a:gd name="T4" fmla="*/ 2147483646 w 737"/>
                <a:gd name="T5" fmla="*/ 2147483646 h 636"/>
                <a:gd name="T6" fmla="*/ 2147483646 w 737"/>
                <a:gd name="T7" fmla="*/ 837177448 h 636"/>
                <a:gd name="T8" fmla="*/ 2070610781 w 737"/>
                <a:gd name="T9" fmla="*/ 155031789 h 636"/>
                <a:gd name="T10" fmla="*/ 1480486886 w 737"/>
                <a:gd name="T11" fmla="*/ 341071222 h 636"/>
                <a:gd name="T12" fmla="*/ 258825141 w 737"/>
                <a:gd name="T13" fmla="*/ 1736370183 h 636"/>
                <a:gd name="T14" fmla="*/ 455534179 w 737"/>
                <a:gd name="T15" fmla="*/ 2147483646 h 636"/>
                <a:gd name="T16" fmla="*/ 2147483646 w 737"/>
                <a:gd name="T17" fmla="*/ 2147483646 h 636"/>
                <a:gd name="T18" fmla="*/ 2147483646 w 737"/>
                <a:gd name="T19" fmla="*/ 2147483646 h 636"/>
                <a:gd name="T20" fmla="*/ 2147483646 w 737"/>
                <a:gd name="T21" fmla="*/ 2147483646 h 636"/>
                <a:gd name="T22" fmla="*/ 2147483646 w 737"/>
                <a:gd name="T23" fmla="*/ 2147483646 h 6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7" h="636">
                  <a:moveTo>
                    <a:pt x="608" y="506"/>
                  </a:moveTo>
                  <a:cubicBezTo>
                    <a:pt x="564" y="497"/>
                    <a:pt x="535" y="476"/>
                    <a:pt x="517" y="439"/>
                  </a:cubicBezTo>
                  <a:cubicBezTo>
                    <a:pt x="501" y="404"/>
                    <a:pt x="495" y="358"/>
                    <a:pt x="501" y="305"/>
                  </a:cubicBezTo>
                  <a:cubicBezTo>
                    <a:pt x="510" y="223"/>
                    <a:pt x="478" y="139"/>
                    <a:pt x="417" y="81"/>
                  </a:cubicBezTo>
                  <a:cubicBezTo>
                    <a:pt x="357" y="24"/>
                    <a:pt x="278" y="0"/>
                    <a:pt x="200" y="15"/>
                  </a:cubicBezTo>
                  <a:cubicBezTo>
                    <a:pt x="180" y="19"/>
                    <a:pt x="161" y="25"/>
                    <a:pt x="143" y="33"/>
                  </a:cubicBezTo>
                  <a:cubicBezTo>
                    <a:pt x="86" y="60"/>
                    <a:pt x="45" y="106"/>
                    <a:pt x="25" y="168"/>
                  </a:cubicBezTo>
                  <a:cubicBezTo>
                    <a:pt x="0" y="241"/>
                    <a:pt x="7" y="327"/>
                    <a:pt x="44" y="404"/>
                  </a:cubicBezTo>
                  <a:cubicBezTo>
                    <a:pt x="100" y="523"/>
                    <a:pt x="222" y="606"/>
                    <a:pt x="370" y="626"/>
                  </a:cubicBezTo>
                  <a:cubicBezTo>
                    <a:pt x="435" y="636"/>
                    <a:pt x="549" y="616"/>
                    <a:pt x="619" y="585"/>
                  </a:cubicBezTo>
                  <a:cubicBezTo>
                    <a:pt x="737" y="531"/>
                    <a:pt x="737" y="531"/>
                    <a:pt x="737" y="531"/>
                  </a:cubicBezTo>
                  <a:lnTo>
                    <a:pt x="608" y="506"/>
                  </a:lnTo>
                  <a:close/>
                </a:path>
              </a:pathLst>
            </a:custGeom>
            <a:solidFill>
              <a:srgbClr val="E9EAE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Freeform 2510"/>
            <p:cNvSpPr>
              <a:spLocks noChangeArrowheads="1"/>
            </p:cNvSpPr>
            <p:nvPr/>
          </p:nvSpPr>
          <p:spPr bwMode="auto">
            <a:xfrm>
              <a:off x="3406920" y="1820911"/>
              <a:ext cx="2360493" cy="2041949"/>
            </a:xfrm>
            <a:custGeom>
              <a:avLst/>
              <a:gdLst>
                <a:gd name="T0" fmla="*/ 2147483646 w 734"/>
                <a:gd name="T1" fmla="*/ 2147483646 h 635"/>
                <a:gd name="T2" fmla="*/ 2147483646 w 734"/>
                <a:gd name="T3" fmla="*/ 2147483646 h 635"/>
                <a:gd name="T4" fmla="*/ 2147483646 w 734"/>
                <a:gd name="T5" fmla="*/ 2147483646 h 635"/>
                <a:gd name="T6" fmla="*/ 2147483646 w 734"/>
                <a:gd name="T7" fmla="*/ 837581754 h 635"/>
                <a:gd name="T8" fmla="*/ 2058099053 w 734"/>
                <a:gd name="T9" fmla="*/ 155107732 h 635"/>
                <a:gd name="T10" fmla="*/ 1468593262 w 734"/>
                <a:gd name="T11" fmla="*/ 351578598 h 635"/>
                <a:gd name="T12" fmla="*/ 248211949 w 734"/>
                <a:gd name="T13" fmla="*/ 1737206602 h 635"/>
                <a:gd name="T14" fmla="*/ 444714952 w 734"/>
                <a:gd name="T15" fmla="*/ 2147483646 h 635"/>
                <a:gd name="T16" fmla="*/ 2147483646 w 734"/>
                <a:gd name="T17" fmla="*/ 2147483646 h 635"/>
                <a:gd name="T18" fmla="*/ 2147483646 w 734"/>
                <a:gd name="T19" fmla="*/ 2147483646 h 635"/>
                <a:gd name="T20" fmla="*/ 2147483646 w 734"/>
                <a:gd name="T21" fmla="*/ 2147483646 h 635"/>
                <a:gd name="T22" fmla="*/ 2147483646 w 734"/>
                <a:gd name="T23" fmla="*/ 2147483646 h 6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4" h="635">
                  <a:moveTo>
                    <a:pt x="607" y="506"/>
                  </a:moveTo>
                  <a:cubicBezTo>
                    <a:pt x="563" y="498"/>
                    <a:pt x="533" y="476"/>
                    <a:pt x="516" y="439"/>
                  </a:cubicBezTo>
                  <a:cubicBezTo>
                    <a:pt x="499" y="405"/>
                    <a:pt x="494" y="358"/>
                    <a:pt x="499" y="305"/>
                  </a:cubicBezTo>
                  <a:cubicBezTo>
                    <a:pt x="508" y="223"/>
                    <a:pt x="477" y="139"/>
                    <a:pt x="416" y="81"/>
                  </a:cubicBezTo>
                  <a:cubicBezTo>
                    <a:pt x="355" y="24"/>
                    <a:pt x="277" y="0"/>
                    <a:pt x="199" y="15"/>
                  </a:cubicBezTo>
                  <a:cubicBezTo>
                    <a:pt x="179" y="19"/>
                    <a:pt x="160" y="25"/>
                    <a:pt x="142" y="34"/>
                  </a:cubicBezTo>
                  <a:cubicBezTo>
                    <a:pt x="86" y="60"/>
                    <a:pt x="45" y="106"/>
                    <a:pt x="24" y="168"/>
                  </a:cubicBezTo>
                  <a:cubicBezTo>
                    <a:pt x="0" y="241"/>
                    <a:pt x="6" y="327"/>
                    <a:pt x="43" y="404"/>
                  </a:cubicBezTo>
                  <a:cubicBezTo>
                    <a:pt x="99" y="522"/>
                    <a:pt x="221" y="605"/>
                    <a:pt x="369" y="626"/>
                  </a:cubicBezTo>
                  <a:cubicBezTo>
                    <a:pt x="434" y="635"/>
                    <a:pt x="548" y="616"/>
                    <a:pt x="617" y="584"/>
                  </a:cubicBezTo>
                  <a:cubicBezTo>
                    <a:pt x="734" y="531"/>
                    <a:pt x="734" y="531"/>
                    <a:pt x="734" y="531"/>
                  </a:cubicBezTo>
                  <a:lnTo>
                    <a:pt x="607" y="506"/>
                  </a:lnTo>
                  <a:close/>
                </a:path>
              </a:pathLst>
            </a:custGeom>
            <a:solidFill>
              <a:srgbClr val="E7E8E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0" name="Freeform 2511"/>
            <p:cNvSpPr>
              <a:spLocks noChangeArrowheads="1"/>
            </p:cNvSpPr>
            <p:nvPr/>
          </p:nvSpPr>
          <p:spPr bwMode="auto">
            <a:xfrm>
              <a:off x="3406920" y="1823634"/>
              <a:ext cx="2353687" cy="2039227"/>
            </a:xfrm>
            <a:custGeom>
              <a:avLst/>
              <a:gdLst>
                <a:gd name="T0" fmla="*/ 2147483646 w 732"/>
                <a:gd name="T1" fmla="*/ 2147483646 h 634"/>
                <a:gd name="T2" fmla="*/ 2147483646 w 732"/>
                <a:gd name="T3" fmla="*/ 2147483646 h 634"/>
                <a:gd name="T4" fmla="*/ 2147483646 w 732"/>
                <a:gd name="T5" fmla="*/ 2147483646 h 634"/>
                <a:gd name="T6" fmla="*/ 2147483646 w 732"/>
                <a:gd name="T7" fmla="*/ 837987206 h 634"/>
                <a:gd name="T8" fmla="*/ 2057443980 w 732"/>
                <a:gd name="T9" fmla="*/ 155183888 h 634"/>
                <a:gd name="T10" fmla="*/ 1468128343 w 732"/>
                <a:gd name="T11" fmla="*/ 341403267 h 634"/>
                <a:gd name="T12" fmla="*/ 258471488 w 732"/>
                <a:gd name="T13" fmla="*/ 1727704520 h 634"/>
                <a:gd name="T14" fmla="*/ 454911106 w 732"/>
                <a:gd name="T15" fmla="*/ 2147483646 h 634"/>
                <a:gd name="T16" fmla="*/ 2147483646 w 732"/>
                <a:gd name="T17" fmla="*/ 2147483646 h 634"/>
                <a:gd name="T18" fmla="*/ 2147483646 w 732"/>
                <a:gd name="T19" fmla="*/ 2147483646 h 634"/>
                <a:gd name="T20" fmla="*/ 2147483646 w 732"/>
                <a:gd name="T21" fmla="*/ 2147483646 h 634"/>
                <a:gd name="T22" fmla="*/ 2147483646 w 732"/>
                <a:gd name="T23" fmla="*/ 2147483646 h 6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2" h="634">
                  <a:moveTo>
                    <a:pt x="607" y="506"/>
                  </a:moveTo>
                  <a:cubicBezTo>
                    <a:pt x="562" y="497"/>
                    <a:pt x="533" y="475"/>
                    <a:pt x="515" y="438"/>
                  </a:cubicBezTo>
                  <a:cubicBezTo>
                    <a:pt x="499" y="404"/>
                    <a:pt x="493" y="357"/>
                    <a:pt x="499" y="304"/>
                  </a:cubicBezTo>
                  <a:cubicBezTo>
                    <a:pt x="508" y="222"/>
                    <a:pt x="476" y="139"/>
                    <a:pt x="415" y="81"/>
                  </a:cubicBezTo>
                  <a:cubicBezTo>
                    <a:pt x="355" y="24"/>
                    <a:pt x="277" y="0"/>
                    <a:pt x="199" y="15"/>
                  </a:cubicBezTo>
                  <a:cubicBezTo>
                    <a:pt x="179" y="19"/>
                    <a:pt x="160" y="25"/>
                    <a:pt x="142" y="33"/>
                  </a:cubicBezTo>
                  <a:cubicBezTo>
                    <a:pt x="86" y="59"/>
                    <a:pt x="45" y="106"/>
                    <a:pt x="25" y="167"/>
                  </a:cubicBezTo>
                  <a:cubicBezTo>
                    <a:pt x="0" y="240"/>
                    <a:pt x="7" y="326"/>
                    <a:pt x="44" y="403"/>
                  </a:cubicBezTo>
                  <a:cubicBezTo>
                    <a:pt x="100" y="521"/>
                    <a:pt x="222" y="604"/>
                    <a:pt x="369" y="624"/>
                  </a:cubicBezTo>
                  <a:cubicBezTo>
                    <a:pt x="434" y="634"/>
                    <a:pt x="547" y="614"/>
                    <a:pt x="617" y="583"/>
                  </a:cubicBezTo>
                  <a:cubicBezTo>
                    <a:pt x="732" y="530"/>
                    <a:pt x="732" y="530"/>
                    <a:pt x="732" y="530"/>
                  </a:cubicBezTo>
                  <a:lnTo>
                    <a:pt x="607" y="506"/>
                  </a:lnTo>
                  <a:close/>
                </a:path>
              </a:pathLst>
            </a:custGeom>
            <a:solidFill>
              <a:srgbClr val="E6E7E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1" name="Freeform 2512"/>
            <p:cNvSpPr>
              <a:spLocks noChangeArrowheads="1"/>
            </p:cNvSpPr>
            <p:nvPr/>
          </p:nvSpPr>
          <p:spPr bwMode="auto">
            <a:xfrm>
              <a:off x="3409642" y="1823634"/>
              <a:ext cx="2348241" cy="2035143"/>
            </a:xfrm>
            <a:custGeom>
              <a:avLst/>
              <a:gdLst>
                <a:gd name="T0" fmla="*/ 2147483646 w 730"/>
                <a:gd name="T1" fmla="*/ 2147483646 h 633"/>
                <a:gd name="T2" fmla="*/ 2147483646 w 730"/>
                <a:gd name="T3" fmla="*/ 2147483646 h 633"/>
                <a:gd name="T4" fmla="*/ 2147483646 w 730"/>
                <a:gd name="T5" fmla="*/ 2147483646 h 633"/>
                <a:gd name="T6" fmla="*/ 2147483646 w 730"/>
                <a:gd name="T7" fmla="*/ 837273263 h 633"/>
                <a:gd name="T8" fmla="*/ 2059172533 w 730"/>
                <a:gd name="T9" fmla="*/ 155050247 h 633"/>
                <a:gd name="T10" fmla="*/ 1469358729 w 730"/>
                <a:gd name="T11" fmla="*/ 351449584 h 633"/>
                <a:gd name="T12" fmla="*/ 248340961 w 730"/>
                <a:gd name="T13" fmla="*/ 1726232084 h 633"/>
                <a:gd name="T14" fmla="*/ 444946635 w 730"/>
                <a:gd name="T15" fmla="*/ 2147483646 h 633"/>
                <a:gd name="T16" fmla="*/ 2147483646 w 730"/>
                <a:gd name="T17" fmla="*/ 2147483646 h 633"/>
                <a:gd name="T18" fmla="*/ 2147483646 w 730"/>
                <a:gd name="T19" fmla="*/ 2147483646 h 633"/>
                <a:gd name="T20" fmla="*/ 2147483646 w 730"/>
                <a:gd name="T21" fmla="*/ 2147483646 h 633"/>
                <a:gd name="T22" fmla="*/ 2147483646 w 730"/>
                <a:gd name="T23" fmla="*/ 2147483646 h 6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0" h="633">
                  <a:moveTo>
                    <a:pt x="605" y="506"/>
                  </a:moveTo>
                  <a:cubicBezTo>
                    <a:pt x="561" y="498"/>
                    <a:pt x="531" y="476"/>
                    <a:pt x="514" y="438"/>
                  </a:cubicBezTo>
                  <a:cubicBezTo>
                    <a:pt x="497" y="404"/>
                    <a:pt x="492" y="357"/>
                    <a:pt x="497" y="304"/>
                  </a:cubicBezTo>
                  <a:cubicBezTo>
                    <a:pt x="506" y="222"/>
                    <a:pt x="475" y="139"/>
                    <a:pt x="414" y="81"/>
                  </a:cubicBezTo>
                  <a:cubicBezTo>
                    <a:pt x="354" y="24"/>
                    <a:pt x="275" y="0"/>
                    <a:pt x="199" y="15"/>
                  </a:cubicBezTo>
                  <a:cubicBezTo>
                    <a:pt x="178" y="19"/>
                    <a:pt x="159" y="25"/>
                    <a:pt x="142" y="34"/>
                  </a:cubicBezTo>
                  <a:cubicBezTo>
                    <a:pt x="85" y="60"/>
                    <a:pt x="45" y="106"/>
                    <a:pt x="24" y="167"/>
                  </a:cubicBezTo>
                  <a:cubicBezTo>
                    <a:pt x="0" y="240"/>
                    <a:pt x="6" y="326"/>
                    <a:pt x="43" y="403"/>
                  </a:cubicBezTo>
                  <a:cubicBezTo>
                    <a:pt x="99" y="520"/>
                    <a:pt x="221" y="603"/>
                    <a:pt x="368" y="624"/>
                  </a:cubicBezTo>
                  <a:cubicBezTo>
                    <a:pt x="433" y="633"/>
                    <a:pt x="546" y="614"/>
                    <a:pt x="616" y="582"/>
                  </a:cubicBezTo>
                  <a:cubicBezTo>
                    <a:pt x="730" y="530"/>
                    <a:pt x="730" y="530"/>
                    <a:pt x="730" y="530"/>
                  </a:cubicBezTo>
                  <a:lnTo>
                    <a:pt x="605" y="506"/>
                  </a:lnTo>
                  <a:close/>
                </a:path>
              </a:pathLst>
            </a:custGeom>
            <a:solidFill>
              <a:srgbClr val="E4E5E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Freeform 2513"/>
            <p:cNvSpPr>
              <a:spLocks noChangeArrowheads="1"/>
            </p:cNvSpPr>
            <p:nvPr/>
          </p:nvSpPr>
          <p:spPr bwMode="auto">
            <a:xfrm>
              <a:off x="3409642" y="1827718"/>
              <a:ext cx="2341435" cy="2028336"/>
            </a:xfrm>
            <a:custGeom>
              <a:avLst/>
              <a:gdLst>
                <a:gd name="T0" fmla="*/ 2147483646 w 728"/>
                <a:gd name="T1" fmla="*/ 2147483646 h 631"/>
                <a:gd name="T2" fmla="*/ 2147483646 w 728"/>
                <a:gd name="T3" fmla="*/ 2147483646 h 631"/>
                <a:gd name="T4" fmla="*/ 2147483646 w 728"/>
                <a:gd name="T5" fmla="*/ 2147483646 h 631"/>
                <a:gd name="T6" fmla="*/ 2147483646 w 728"/>
                <a:gd name="T7" fmla="*/ 826628889 h 631"/>
                <a:gd name="T8" fmla="*/ 2058516965 w 728"/>
                <a:gd name="T9" fmla="*/ 154992515 h 631"/>
                <a:gd name="T10" fmla="*/ 1468890242 w 728"/>
                <a:gd name="T11" fmla="*/ 340985462 h 631"/>
                <a:gd name="T12" fmla="*/ 258606350 w 728"/>
                <a:gd name="T13" fmla="*/ 1725589976 h 631"/>
                <a:gd name="T14" fmla="*/ 455148591 w 728"/>
                <a:gd name="T15" fmla="*/ 2147483646 h 631"/>
                <a:gd name="T16" fmla="*/ 2147483646 w 728"/>
                <a:gd name="T17" fmla="*/ 2147483646 h 631"/>
                <a:gd name="T18" fmla="*/ 2147483646 w 728"/>
                <a:gd name="T19" fmla="*/ 2147483646 h 631"/>
                <a:gd name="T20" fmla="*/ 2147483646 w 728"/>
                <a:gd name="T21" fmla="*/ 2147483646 h 631"/>
                <a:gd name="T22" fmla="*/ 2147483646 w 728"/>
                <a:gd name="T23" fmla="*/ 2147483646 h 6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8" h="631">
                  <a:moveTo>
                    <a:pt x="605" y="506"/>
                  </a:moveTo>
                  <a:cubicBezTo>
                    <a:pt x="561" y="497"/>
                    <a:pt x="531" y="475"/>
                    <a:pt x="513" y="437"/>
                  </a:cubicBezTo>
                  <a:cubicBezTo>
                    <a:pt x="497" y="403"/>
                    <a:pt x="491" y="356"/>
                    <a:pt x="497" y="303"/>
                  </a:cubicBezTo>
                  <a:cubicBezTo>
                    <a:pt x="506" y="221"/>
                    <a:pt x="474" y="138"/>
                    <a:pt x="413" y="80"/>
                  </a:cubicBezTo>
                  <a:cubicBezTo>
                    <a:pt x="354" y="24"/>
                    <a:pt x="275" y="0"/>
                    <a:pt x="199" y="15"/>
                  </a:cubicBezTo>
                  <a:cubicBezTo>
                    <a:pt x="179" y="19"/>
                    <a:pt x="159" y="25"/>
                    <a:pt x="142" y="33"/>
                  </a:cubicBezTo>
                  <a:cubicBezTo>
                    <a:pt x="86" y="59"/>
                    <a:pt x="45" y="105"/>
                    <a:pt x="25" y="167"/>
                  </a:cubicBezTo>
                  <a:cubicBezTo>
                    <a:pt x="0" y="239"/>
                    <a:pt x="7" y="325"/>
                    <a:pt x="44" y="401"/>
                  </a:cubicBezTo>
                  <a:cubicBezTo>
                    <a:pt x="100" y="519"/>
                    <a:pt x="221" y="602"/>
                    <a:pt x="368" y="622"/>
                  </a:cubicBezTo>
                  <a:cubicBezTo>
                    <a:pt x="433" y="631"/>
                    <a:pt x="546" y="612"/>
                    <a:pt x="616" y="581"/>
                  </a:cubicBezTo>
                  <a:cubicBezTo>
                    <a:pt x="728" y="530"/>
                    <a:pt x="728" y="530"/>
                    <a:pt x="728" y="530"/>
                  </a:cubicBezTo>
                  <a:lnTo>
                    <a:pt x="605" y="506"/>
                  </a:lnTo>
                  <a:close/>
                </a:path>
              </a:pathLst>
            </a:custGeom>
            <a:solidFill>
              <a:srgbClr val="E3E4E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3" name="Freeform 2514"/>
            <p:cNvSpPr>
              <a:spLocks noChangeArrowheads="1"/>
            </p:cNvSpPr>
            <p:nvPr/>
          </p:nvSpPr>
          <p:spPr bwMode="auto">
            <a:xfrm>
              <a:off x="3413726" y="1827718"/>
              <a:ext cx="2330545" cy="2028336"/>
            </a:xfrm>
            <a:custGeom>
              <a:avLst/>
              <a:gdLst>
                <a:gd name="T0" fmla="*/ 2147483646 w 725"/>
                <a:gd name="T1" fmla="*/ 2147483646 h 631"/>
                <a:gd name="T2" fmla="*/ 2147483646 w 725"/>
                <a:gd name="T3" fmla="*/ 2147483646 h 631"/>
                <a:gd name="T4" fmla="*/ 2147483646 w 725"/>
                <a:gd name="T5" fmla="*/ 2147483646 h 631"/>
                <a:gd name="T6" fmla="*/ 2147483646 w 725"/>
                <a:gd name="T7" fmla="*/ 836963438 h 631"/>
                <a:gd name="T8" fmla="*/ 2045993492 w 725"/>
                <a:gd name="T9" fmla="*/ 154992515 h 631"/>
                <a:gd name="T10" fmla="*/ 1456995658 w 725"/>
                <a:gd name="T11" fmla="*/ 351316796 h 631"/>
                <a:gd name="T12" fmla="*/ 247998919 w 725"/>
                <a:gd name="T13" fmla="*/ 1725589976 h 631"/>
                <a:gd name="T14" fmla="*/ 444330459 w 725"/>
                <a:gd name="T15" fmla="*/ 2147483646 h 631"/>
                <a:gd name="T16" fmla="*/ 2147483646 w 725"/>
                <a:gd name="T17" fmla="*/ 2147483646 h 631"/>
                <a:gd name="T18" fmla="*/ 2147483646 w 725"/>
                <a:gd name="T19" fmla="*/ 2147483646 h 631"/>
                <a:gd name="T20" fmla="*/ 2147483646 w 725"/>
                <a:gd name="T21" fmla="*/ 2147483646 h 631"/>
                <a:gd name="T22" fmla="*/ 2147483646 w 725"/>
                <a:gd name="T23" fmla="*/ 2147483646 h 6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5" h="631">
                  <a:moveTo>
                    <a:pt x="604" y="507"/>
                  </a:moveTo>
                  <a:cubicBezTo>
                    <a:pt x="560" y="498"/>
                    <a:pt x="530" y="476"/>
                    <a:pt x="512" y="438"/>
                  </a:cubicBezTo>
                  <a:cubicBezTo>
                    <a:pt x="495" y="403"/>
                    <a:pt x="490" y="357"/>
                    <a:pt x="495" y="303"/>
                  </a:cubicBezTo>
                  <a:cubicBezTo>
                    <a:pt x="504" y="222"/>
                    <a:pt x="473" y="139"/>
                    <a:pt x="412" y="81"/>
                  </a:cubicBezTo>
                  <a:cubicBezTo>
                    <a:pt x="352" y="24"/>
                    <a:pt x="274" y="0"/>
                    <a:pt x="198" y="15"/>
                  </a:cubicBezTo>
                  <a:cubicBezTo>
                    <a:pt x="178" y="19"/>
                    <a:pt x="159" y="25"/>
                    <a:pt x="141" y="34"/>
                  </a:cubicBezTo>
                  <a:cubicBezTo>
                    <a:pt x="85" y="60"/>
                    <a:pt x="45" y="106"/>
                    <a:pt x="24" y="167"/>
                  </a:cubicBezTo>
                  <a:cubicBezTo>
                    <a:pt x="0" y="239"/>
                    <a:pt x="7" y="325"/>
                    <a:pt x="43" y="401"/>
                  </a:cubicBezTo>
                  <a:cubicBezTo>
                    <a:pt x="99" y="519"/>
                    <a:pt x="220" y="601"/>
                    <a:pt x="367" y="622"/>
                  </a:cubicBezTo>
                  <a:cubicBezTo>
                    <a:pt x="432" y="631"/>
                    <a:pt x="545" y="612"/>
                    <a:pt x="615" y="580"/>
                  </a:cubicBezTo>
                  <a:cubicBezTo>
                    <a:pt x="725" y="530"/>
                    <a:pt x="725" y="530"/>
                    <a:pt x="725" y="530"/>
                  </a:cubicBezTo>
                  <a:lnTo>
                    <a:pt x="604" y="507"/>
                  </a:lnTo>
                  <a:close/>
                </a:path>
              </a:pathLst>
            </a:custGeom>
            <a:solidFill>
              <a:srgbClr val="E1E3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4" name="Freeform 2515"/>
            <p:cNvSpPr>
              <a:spLocks noChangeArrowheads="1"/>
            </p:cNvSpPr>
            <p:nvPr/>
          </p:nvSpPr>
          <p:spPr bwMode="auto">
            <a:xfrm>
              <a:off x="3413726" y="1830441"/>
              <a:ext cx="2325099" cy="2022891"/>
            </a:xfrm>
            <a:custGeom>
              <a:avLst/>
              <a:gdLst>
                <a:gd name="T0" fmla="*/ 2147483646 w 723"/>
                <a:gd name="T1" fmla="*/ 2147483646 h 629"/>
                <a:gd name="T2" fmla="*/ 2147483646 w 723"/>
                <a:gd name="T3" fmla="*/ 2147483646 h 629"/>
                <a:gd name="T4" fmla="*/ 2147483646 w 723"/>
                <a:gd name="T5" fmla="*/ 2147483646 h 629"/>
                <a:gd name="T6" fmla="*/ 2147483646 w 723"/>
                <a:gd name="T7" fmla="*/ 827433172 h 629"/>
                <a:gd name="T8" fmla="*/ 2047724015 w 723"/>
                <a:gd name="T9" fmla="*/ 155145127 h 629"/>
                <a:gd name="T10" fmla="*/ 1458229413 w 723"/>
                <a:gd name="T11" fmla="*/ 341315420 h 629"/>
                <a:gd name="T12" fmla="*/ 258552295 w 723"/>
                <a:gd name="T13" fmla="*/ 1716926324 h 629"/>
                <a:gd name="T14" fmla="*/ 444708147 w 723"/>
                <a:gd name="T15" fmla="*/ 2147483646 h 629"/>
                <a:gd name="T16" fmla="*/ 2147483646 w 723"/>
                <a:gd name="T17" fmla="*/ 2147483646 h 629"/>
                <a:gd name="T18" fmla="*/ 2147483646 w 723"/>
                <a:gd name="T19" fmla="*/ 2147483646 h 629"/>
                <a:gd name="T20" fmla="*/ 2147483646 w 723"/>
                <a:gd name="T21" fmla="*/ 2147483646 h 629"/>
                <a:gd name="T22" fmla="*/ 2147483646 w 723"/>
                <a:gd name="T23" fmla="*/ 2147483646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629">
                  <a:moveTo>
                    <a:pt x="604" y="506"/>
                  </a:moveTo>
                  <a:cubicBezTo>
                    <a:pt x="559" y="497"/>
                    <a:pt x="529" y="475"/>
                    <a:pt x="511" y="437"/>
                  </a:cubicBezTo>
                  <a:cubicBezTo>
                    <a:pt x="495" y="402"/>
                    <a:pt x="489" y="356"/>
                    <a:pt x="495" y="302"/>
                  </a:cubicBezTo>
                  <a:cubicBezTo>
                    <a:pt x="504" y="221"/>
                    <a:pt x="472" y="138"/>
                    <a:pt x="412" y="80"/>
                  </a:cubicBezTo>
                  <a:cubicBezTo>
                    <a:pt x="352" y="24"/>
                    <a:pt x="274" y="0"/>
                    <a:pt x="198" y="15"/>
                  </a:cubicBezTo>
                  <a:cubicBezTo>
                    <a:pt x="178" y="19"/>
                    <a:pt x="159" y="25"/>
                    <a:pt x="141" y="33"/>
                  </a:cubicBezTo>
                  <a:cubicBezTo>
                    <a:pt x="86" y="59"/>
                    <a:pt x="45" y="105"/>
                    <a:pt x="25" y="166"/>
                  </a:cubicBezTo>
                  <a:cubicBezTo>
                    <a:pt x="0" y="238"/>
                    <a:pt x="7" y="324"/>
                    <a:pt x="43" y="400"/>
                  </a:cubicBezTo>
                  <a:cubicBezTo>
                    <a:pt x="99" y="517"/>
                    <a:pt x="220" y="600"/>
                    <a:pt x="367" y="620"/>
                  </a:cubicBezTo>
                  <a:cubicBezTo>
                    <a:pt x="432" y="629"/>
                    <a:pt x="545" y="610"/>
                    <a:pt x="614" y="579"/>
                  </a:cubicBezTo>
                  <a:cubicBezTo>
                    <a:pt x="723" y="529"/>
                    <a:pt x="723" y="529"/>
                    <a:pt x="723" y="529"/>
                  </a:cubicBezTo>
                  <a:lnTo>
                    <a:pt x="604" y="506"/>
                  </a:lnTo>
                  <a:close/>
                </a:path>
              </a:pathLst>
            </a:custGeom>
            <a:solidFill>
              <a:srgbClr val="E0E1E2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5" name="Freeform 2516"/>
            <p:cNvSpPr>
              <a:spLocks noChangeArrowheads="1"/>
            </p:cNvSpPr>
            <p:nvPr/>
          </p:nvSpPr>
          <p:spPr bwMode="auto">
            <a:xfrm>
              <a:off x="3416449" y="1830441"/>
              <a:ext cx="2318293" cy="2022891"/>
            </a:xfrm>
            <a:custGeom>
              <a:avLst/>
              <a:gdLst>
                <a:gd name="T0" fmla="*/ 2147483646 w 721"/>
                <a:gd name="T1" fmla="*/ 2147483646 h 629"/>
                <a:gd name="T2" fmla="*/ 2147483646 w 721"/>
                <a:gd name="T3" fmla="*/ 2147483646 h 629"/>
                <a:gd name="T4" fmla="*/ 2147483646 w 721"/>
                <a:gd name="T5" fmla="*/ 2147483646 h 629"/>
                <a:gd name="T6" fmla="*/ 2147483646 w 721"/>
                <a:gd name="T7" fmla="*/ 837775966 h 629"/>
                <a:gd name="T8" fmla="*/ 2036724901 w 721"/>
                <a:gd name="T9" fmla="*/ 155145127 h 629"/>
                <a:gd name="T10" fmla="*/ 1457756143 w 721"/>
                <a:gd name="T11" fmla="*/ 351658214 h 629"/>
                <a:gd name="T12" fmla="*/ 248128089 w 721"/>
                <a:gd name="T13" fmla="*/ 1716926324 h 629"/>
                <a:gd name="T14" fmla="*/ 444565640 w 721"/>
                <a:gd name="T15" fmla="*/ 2147483646 h 629"/>
                <a:gd name="T16" fmla="*/ 2147483646 w 721"/>
                <a:gd name="T17" fmla="*/ 2147483646 h 629"/>
                <a:gd name="T18" fmla="*/ 2147483646 w 721"/>
                <a:gd name="T19" fmla="*/ 2147483646 h 629"/>
                <a:gd name="T20" fmla="*/ 2147483646 w 721"/>
                <a:gd name="T21" fmla="*/ 2147483646 h 629"/>
                <a:gd name="T22" fmla="*/ 2147483646 w 721"/>
                <a:gd name="T23" fmla="*/ 2147483646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1" h="629">
                  <a:moveTo>
                    <a:pt x="603" y="507"/>
                  </a:moveTo>
                  <a:cubicBezTo>
                    <a:pt x="558" y="498"/>
                    <a:pt x="528" y="475"/>
                    <a:pt x="510" y="437"/>
                  </a:cubicBezTo>
                  <a:cubicBezTo>
                    <a:pt x="493" y="402"/>
                    <a:pt x="488" y="356"/>
                    <a:pt x="493" y="302"/>
                  </a:cubicBezTo>
                  <a:cubicBezTo>
                    <a:pt x="502" y="221"/>
                    <a:pt x="471" y="138"/>
                    <a:pt x="410" y="81"/>
                  </a:cubicBezTo>
                  <a:cubicBezTo>
                    <a:pt x="351" y="24"/>
                    <a:pt x="273" y="0"/>
                    <a:pt x="197" y="15"/>
                  </a:cubicBezTo>
                  <a:cubicBezTo>
                    <a:pt x="177" y="19"/>
                    <a:pt x="158" y="25"/>
                    <a:pt x="141" y="34"/>
                  </a:cubicBezTo>
                  <a:cubicBezTo>
                    <a:pt x="85" y="59"/>
                    <a:pt x="45" y="105"/>
                    <a:pt x="24" y="166"/>
                  </a:cubicBezTo>
                  <a:cubicBezTo>
                    <a:pt x="0" y="238"/>
                    <a:pt x="7" y="324"/>
                    <a:pt x="43" y="400"/>
                  </a:cubicBezTo>
                  <a:cubicBezTo>
                    <a:pt x="99" y="517"/>
                    <a:pt x="220" y="599"/>
                    <a:pt x="366" y="620"/>
                  </a:cubicBezTo>
                  <a:cubicBezTo>
                    <a:pt x="431" y="629"/>
                    <a:pt x="544" y="610"/>
                    <a:pt x="613" y="578"/>
                  </a:cubicBezTo>
                  <a:cubicBezTo>
                    <a:pt x="721" y="529"/>
                    <a:pt x="721" y="529"/>
                    <a:pt x="721" y="529"/>
                  </a:cubicBezTo>
                  <a:lnTo>
                    <a:pt x="603" y="507"/>
                  </a:lnTo>
                  <a:close/>
                </a:path>
              </a:pathLst>
            </a:custGeom>
            <a:solidFill>
              <a:srgbClr val="DEE0E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6" name="Freeform 2517"/>
            <p:cNvSpPr>
              <a:spLocks noChangeArrowheads="1"/>
            </p:cNvSpPr>
            <p:nvPr/>
          </p:nvSpPr>
          <p:spPr bwMode="auto">
            <a:xfrm>
              <a:off x="3416449" y="1833163"/>
              <a:ext cx="2311486" cy="2016084"/>
            </a:xfrm>
            <a:custGeom>
              <a:avLst/>
              <a:gdLst>
                <a:gd name="T0" fmla="*/ 2147483646 w 719"/>
                <a:gd name="T1" fmla="*/ 2147483646 h 627"/>
                <a:gd name="T2" fmla="*/ 2147483646 w 719"/>
                <a:gd name="T3" fmla="*/ 2147483646 h 627"/>
                <a:gd name="T4" fmla="*/ 2147483646 w 719"/>
                <a:gd name="T5" fmla="*/ 2147483646 h 627"/>
                <a:gd name="T6" fmla="*/ 2147483646 w 719"/>
                <a:gd name="T7" fmla="*/ 827128204 h 627"/>
                <a:gd name="T8" fmla="*/ 2036062316 w 719"/>
                <a:gd name="T9" fmla="*/ 155087342 h 627"/>
                <a:gd name="T10" fmla="*/ 1457284225 w 719"/>
                <a:gd name="T11" fmla="*/ 341190866 h 627"/>
                <a:gd name="T12" fmla="*/ 258384913 w 719"/>
                <a:gd name="T13" fmla="*/ 1705947901 h 627"/>
                <a:gd name="T14" fmla="*/ 444419351 w 719"/>
                <a:gd name="T15" fmla="*/ 2147483646 h 627"/>
                <a:gd name="T16" fmla="*/ 2147483646 w 719"/>
                <a:gd name="T17" fmla="*/ 2147483646 h 627"/>
                <a:gd name="T18" fmla="*/ 2147483646 w 719"/>
                <a:gd name="T19" fmla="*/ 2147483646 h 627"/>
                <a:gd name="T20" fmla="*/ 2147483646 w 719"/>
                <a:gd name="T21" fmla="*/ 2147483646 h 627"/>
                <a:gd name="T22" fmla="*/ 2147483646 w 719"/>
                <a:gd name="T23" fmla="*/ 2147483646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9" h="627">
                  <a:moveTo>
                    <a:pt x="603" y="506"/>
                  </a:moveTo>
                  <a:cubicBezTo>
                    <a:pt x="558" y="497"/>
                    <a:pt x="527" y="475"/>
                    <a:pt x="509" y="436"/>
                  </a:cubicBezTo>
                  <a:cubicBezTo>
                    <a:pt x="493" y="402"/>
                    <a:pt x="487" y="355"/>
                    <a:pt x="493" y="301"/>
                  </a:cubicBezTo>
                  <a:cubicBezTo>
                    <a:pt x="501" y="220"/>
                    <a:pt x="471" y="137"/>
                    <a:pt x="410" y="80"/>
                  </a:cubicBezTo>
                  <a:cubicBezTo>
                    <a:pt x="351" y="24"/>
                    <a:pt x="273" y="0"/>
                    <a:pt x="197" y="15"/>
                  </a:cubicBezTo>
                  <a:cubicBezTo>
                    <a:pt x="177" y="19"/>
                    <a:pt x="158" y="25"/>
                    <a:pt x="141" y="33"/>
                  </a:cubicBezTo>
                  <a:cubicBezTo>
                    <a:pt x="85" y="59"/>
                    <a:pt x="45" y="105"/>
                    <a:pt x="25" y="165"/>
                  </a:cubicBezTo>
                  <a:cubicBezTo>
                    <a:pt x="0" y="238"/>
                    <a:pt x="7" y="323"/>
                    <a:pt x="43" y="399"/>
                  </a:cubicBezTo>
                  <a:cubicBezTo>
                    <a:pt x="99" y="515"/>
                    <a:pt x="220" y="598"/>
                    <a:pt x="366" y="618"/>
                  </a:cubicBezTo>
                  <a:cubicBezTo>
                    <a:pt x="431" y="627"/>
                    <a:pt x="543" y="608"/>
                    <a:pt x="613" y="577"/>
                  </a:cubicBezTo>
                  <a:cubicBezTo>
                    <a:pt x="719" y="528"/>
                    <a:pt x="719" y="528"/>
                    <a:pt x="719" y="528"/>
                  </a:cubicBezTo>
                  <a:lnTo>
                    <a:pt x="603" y="506"/>
                  </a:lnTo>
                  <a:close/>
                </a:path>
              </a:pathLst>
            </a:custGeom>
            <a:solidFill>
              <a:srgbClr val="DDDED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Freeform 2518"/>
            <p:cNvSpPr>
              <a:spLocks noChangeArrowheads="1"/>
            </p:cNvSpPr>
            <p:nvPr/>
          </p:nvSpPr>
          <p:spPr bwMode="auto">
            <a:xfrm>
              <a:off x="3419171" y="1837247"/>
              <a:ext cx="2303319" cy="2012001"/>
            </a:xfrm>
            <a:custGeom>
              <a:avLst/>
              <a:gdLst>
                <a:gd name="T0" fmla="*/ 2147483646 w 716"/>
                <a:gd name="T1" fmla="*/ 2147483646 h 626"/>
                <a:gd name="T2" fmla="*/ 2147483646 w 716"/>
                <a:gd name="T3" fmla="*/ 2147483646 h 626"/>
                <a:gd name="T4" fmla="*/ 2147483646 w 716"/>
                <a:gd name="T5" fmla="*/ 2147483646 h 626"/>
                <a:gd name="T6" fmla="*/ 2147483646 w 716"/>
                <a:gd name="T7" fmla="*/ 816084962 h 626"/>
                <a:gd name="T8" fmla="*/ 2028326517 w 716"/>
                <a:gd name="T9" fmla="*/ 144623018 h 626"/>
                <a:gd name="T10" fmla="*/ 1448806953 w 716"/>
                <a:gd name="T11" fmla="*/ 340895965 h 626"/>
                <a:gd name="T12" fmla="*/ 248365987 w 716"/>
                <a:gd name="T13" fmla="*/ 1694149839 h 626"/>
                <a:gd name="T14" fmla="*/ 444990937 w 716"/>
                <a:gd name="T15" fmla="*/ 2147483646 h 626"/>
                <a:gd name="T16" fmla="*/ 2147483646 w 716"/>
                <a:gd name="T17" fmla="*/ 2147483646 h 626"/>
                <a:gd name="T18" fmla="*/ 2147483646 w 716"/>
                <a:gd name="T19" fmla="*/ 2147483646 h 626"/>
                <a:gd name="T20" fmla="*/ 2147483646 w 716"/>
                <a:gd name="T21" fmla="*/ 2147483646 h 626"/>
                <a:gd name="T22" fmla="*/ 2147483646 w 716"/>
                <a:gd name="T23" fmla="*/ 2147483646 h 6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6" h="626">
                  <a:moveTo>
                    <a:pt x="602" y="506"/>
                  </a:moveTo>
                  <a:cubicBezTo>
                    <a:pt x="557" y="497"/>
                    <a:pt x="526" y="474"/>
                    <a:pt x="508" y="436"/>
                  </a:cubicBezTo>
                  <a:cubicBezTo>
                    <a:pt x="491" y="401"/>
                    <a:pt x="486" y="354"/>
                    <a:pt x="491" y="300"/>
                  </a:cubicBezTo>
                  <a:cubicBezTo>
                    <a:pt x="500" y="219"/>
                    <a:pt x="469" y="137"/>
                    <a:pt x="409" y="79"/>
                  </a:cubicBezTo>
                  <a:cubicBezTo>
                    <a:pt x="350" y="23"/>
                    <a:pt x="272" y="0"/>
                    <a:pt x="196" y="14"/>
                  </a:cubicBezTo>
                  <a:cubicBezTo>
                    <a:pt x="176" y="18"/>
                    <a:pt x="157" y="24"/>
                    <a:pt x="140" y="33"/>
                  </a:cubicBezTo>
                  <a:cubicBezTo>
                    <a:pt x="85" y="58"/>
                    <a:pt x="45" y="104"/>
                    <a:pt x="24" y="164"/>
                  </a:cubicBezTo>
                  <a:cubicBezTo>
                    <a:pt x="0" y="237"/>
                    <a:pt x="7" y="321"/>
                    <a:pt x="43" y="397"/>
                  </a:cubicBezTo>
                  <a:cubicBezTo>
                    <a:pt x="99" y="514"/>
                    <a:pt x="219" y="596"/>
                    <a:pt x="365" y="617"/>
                  </a:cubicBezTo>
                  <a:cubicBezTo>
                    <a:pt x="430" y="626"/>
                    <a:pt x="542" y="607"/>
                    <a:pt x="612" y="575"/>
                  </a:cubicBezTo>
                  <a:cubicBezTo>
                    <a:pt x="716" y="528"/>
                    <a:pt x="716" y="528"/>
                    <a:pt x="716" y="528"/>
                  </a:cubicBezTo>
                  <a:lnTo>
                    <a:pt x="602" y="506"/>
                  </a:lnTo>
                  <a:close/>
                </a:path>
              </a:pathLst>
            </a:custGeom>
            <a:solidFill>
              <a:srgbClr val="DBDDD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Freeform 2519"/>
            <p:cNvSpPr>
              <a:spLocks noChangeArrowheads="1"/>
            </p:cNvSpPr>
            <p:nvPr/>
          </p:nvSpPr>
          <p:spPr bwMode="auto">
            <a:xfrm>
              <a:off x="3419171" y="1837247"/>
              <a:ext cx="2296512" cy="2009278"/>
            </a:xfrm>
            <a:custGeom>
              <a:avLst/>
              <a:gdLst>
                <a:gd name="T0" fmla="*/ 2147483646 w 714"/>
                <a:gd name="T1" fmla="*/ 2147483646 h 625"/>
                <a:gd name="T2" fmla="*/ 2147483646 w 714"/>
                <a:gd name="T3" fmla="*/ 2147483646 h 625"/>
                <a:gd name="T4" fmla="*/ 2147483646 w 714"/>
                <a:gd name="T5" fmla="*/ 2147483646 h 625"/>
                <a:gd name="T6" fmla="*/ 2147483646 w 714"/>
                <a:gd name="T7" fmla="*/ 826819504 h 625"/>
                <a:gd name="T8" fmla="*/ 2027668925 w 714"/>
                <a:gd name="T9" fmla="*/ 155029461 h 625"/>
                <a:gd name="T10" fmla="*/ 1448333568 w 714"/>
                <a:gd name="T11" fmla="*/ 341062885 h 625"/>
                <a:gd name="T12" fmla="*/ 258630994 w 714"/>
                <a:gd name="T13" fmla="*/ 1705311209 h 625"/>
                <a:gd name="T14" fmla="*/ 444844667 w 714"/>
                <a:gd name="T15" fmla="*/ 2147483646 h 625"/>
                <a:gd name="T16" fmla="*/ 2147483646 w 714"/>
                <a:gd name="T17" fmla="*/ 2147483646 h 625"/>
                <a:gd name="T18" fmla="*/ 2147483646 w 714"/>
                <a:gd name="T19" fmla="*/ 2147483646 h 625"/>
                <a:gd name="T20" fmla="*/ 2147483646 w 714"/>
                <a:gd name="T21" fmla="*/ 2147483646 h 625"/>
                <a:gd name="T22" fmla="*/ 2147483646 w 714"/>
                <a:gd name="T23" fmla="*/ 2147483646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4" h="625">
                  <a:moveTo>
                    <a:pt x="602" y="506"/>
                  </a:moveTo>
                  <a:cubicBezTo>
                    <a:pt x="556" y="497"/>
                    <a:pt x="526" y="474"/>
                    <a:pt x="507" y="436"/>
                  </a:cubicBezTo>
                  <a:cubicBezTo>
                    <a:pt x="491" y="401"/>
                    <a:pt x="485" y="354"/>
                    <a:pt x="491" y="299"/>
                  </a:cubicBezTo>
                  <a:cubicBezTo>
                    <a:pt x="499" y="219"/>
                    <a:pt x="469" y="137"/>
                    <a:pt x="408" y="80"/>
                  </a:cubicBezTo>
                  <a:cubicBezTo>
                    <a:pt x="349" y="24"/>
                    <a:pt x="272" y="0"/>
                    <a:pt x="196" y="15"/>
                  </a:cubicBezTo>
                  <a:cubicBezTo>
                    <a:pt x="176" y="19"/>
                    <a:pt x="158" y="25"/>
                    <a:pt x="140" y="33"/>
                  </a:cubicBezTo>
                  <a:cubicBezTo>
                    <a:pt x="85" y="59"/>
                    <a:pt x="45" y="104"/>
                    <a:pt x="25" y="165"/>
                  </a:cubicBezTo>
                  <a:cubicBezTo>
                    <a:pt x="0" y="237"/>
                    <a:pt x="7" y="321"/>
                    <a:pt x="43" y="397"/>
                  </a:cubicBezTo>
                  <a:cubicBezTo>
                    <a:pt x="99" y="514"/>
                    <a:pt x="219" y="596"/>
                    <a:pt x="365" y="616"/>
                  </a:cubicBezTo>
                  <a:cubicBezTo>
                    <a:pt x="430" y="625"/>
                    <a:pt x="542" y="606"/>
                    <a:pt x="611" y="575"/>
                  </a:cubicBezTo>
                  <a:cubicBezTo>
                    <a:pt x="714" y="528"/>
                    <a:pt x="714" y="528"/>
                    <a:pt x="714" y="528"/>
                  </a:cubicBezTo>
                  <a:lnTo>
                    <a:pt x="602" y="506"/>
                  </a:lnTo>
                  <a:close/>
                </a:path>
              </a:pathLst>
            </a:custGeom>
            <a:solidFill>
              <a:srgbClr val="DADCD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9" name="Freeform 2520"/>
            <p:cNvSpPr>
              <a:spLocks noChangeArrowheads="1"/>
            </p:cNvSpPr>
            <p:nvPr/>
          </p:nvSpPr>
          <p:spPr bwMode="auto">
            <a:xfrm>
              <a:off x="3423255" y="1839970"/>
              <a:ext cx="2289706" cy="2006555"/>
            </a:xfrm>
            <a:custGeom>
              <a:avLst/>
              <a:gdLst>
                <a:gd name="T0" fmla="*/ 2147483646 w 712"/>
                <a:gd name="T1" fmla="*/ 2147483646 h 624"/>
                <a:gd name="T2" fmla="*/ 2147483646 w 712"/>
                <a:gd name="T3" fmla="*/ 2147483646 h 624"/>
                <a:gd name="T4" fmla="*/ 2147483646 w 712"/>
                <a:gd name="T5" fmla="*/ 2147483646 h 624"/>
                <a:gd name="T6" fmla="*/ 2147483646 w 712"/>
                <a:gd name="T7" fmla="*/ 816883332 h 624"/>
                <a:gd name="T8" fmla="*/ 2016664991 w 712"/>
                <a:gd name="T9" fmla="*/ 144764583 h 624"/>
                <a:gd name="T10" fmla="*/ 1437520520 w 712"/>
                <a:gd name="T11" fmla="*/ 330888637 h 624"/>
                <a:gd name="T12" fmla="*/ 248204774 w 712"/>
                <a:gd name="T13" fmla="*/ 1695809088 h 624"/>
                <a:gd name="T14" fmla="*/ 444701425 w 712"/>
                <a:gd name="T15" fmla="*/ 2147483646 h 624"/>
                <a:gd name="T16" fmla="*/ 2147483646 w 712"/>
                <a:gd name="T17" fmla="*/ 2147483646 h 624"/>
                <a:gd name="T18" fmla="*/ 2147483646 w 712"/>
                <a:gd name="T19" fmla="*/ 2147483646 h 624"/>
                <a:gd name="T20" fmla="*/ 2147483646 w 712"/>
                <a:gd name="T21" fmla="*/ 2147483646 h 624"/>
                <a:gd name="T22" fmla="*/ 2147483646 w 712"/>
                <a:gd name="T23" fmla="*/ 2147483646 h 6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2" h="624">
                  <a:moveTo>
                    <a:pt x="601" y="506"/>
                  </a:moveTo>
                  <a:cubicBezTo>
                    <a:pt x="555" y="497"/>
                    <a:pt x="524" y="474"/>
                    <a:pt x="506" y="435"/>
                  </a:cubicBezTo>
                  <a:cubicBezTo>
                    <a:pt x="489" y="400"/>
                    <a:pt x="484" y="353"/>
                    <a:pt x="489" y="298"/>
                  </a:cubicBezTo>
                  <a:cubicBezTo>
                    <a:pt x="498" y="218"/>
                    <a:pt x="467" y="136"/>
                    <a:pt x="407" y="79"/>
                  </a:cubicBezTo>
                  <a:cubicBezTo>
                    <a:pt x="348" y="23"/>
                    <a:pt x="271" y="0"/>
                    <a:pt x="195" y="14"/>
                  </a:cubicBezTo>
                  <a:cubicBezTo>
                    <a:pt x="176" y="18"/>
                    <a:pt x="157" y="24"/>
                    <a:pt x="139" y="32"/>
                  </a:cubicBezTo>
                  <a:cubicBezTo>
                    <a:pt x="84" y="58"/>
                    <a:pt x="44" y="104"/>
                    <a:pt x="24" y="164"/>
                  </a:cubicBezTo>
                  <a:cubicBezTo>
                    <a:pt x="0" y="236"/>
                    <a:pt x="7" y="320"/>
                    <a:pt x="43" y="396"/>
                  </a:cubicBezTo>
                  <a:cubicBezTo>
                    <a:pt x="98" y="512"/>
                    <a:pt x="219" y="594"/>
                    <a:pt x="364" y="615"/>
                  </a:cubicBezTo>
                  <a:cubicBezTo>
                    <a:pt x="428" y="624"/>
                    <a:pt x="541" y="605"/>
                    <a:pt x="610" y="573"/>
                  </a:cubicBezTo>
                  <a:cubicBezTo>
                    <a:pt x="712" y="527"/>
                    <a:pt x="712" y="527"/>
                    <a:pt x="712" y="527"/>
                  </a:cubicBezTo>
                  <a:lnTo>
                    <a:pt x="601" y="506"/>
                  </a:lnTo>
                  <a:close/>
                </a:path>
              </a:pathLst>
            </a:custGeom>
            <a:solidFill>
              <a:srgbClr val="D8DAD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0" name="Freeform 2521"/>
            <p:cNvSpPr>
              <a:spLocks noChangeArrowheads="1"/>
            </p:cNvSpPr>
            <p:nvPr/>
          </p:nvSpPr>
          <p:spPr bwMode="auto">
            <a:xfrm>
              <a:off x="3423255" y="1839970"/>
              <a:ext cx="2282899" cy="2002471"/>
            </a:xfrm>
            <a:custGeom>
              <a:avLst/>
              <a:gdLst>
                <a:gd name="T0" fmla="*/ 2147483646 w 710"/>
                <a:gd name="T1" fmla="*/ 2147483646 h 623"/>
                <a:gd name="T2" fmla="*/ 2147483646 w 710"/>
                <a:gd name="T3" fmla="*/ 2147483646 h 623"/>
                <a:gd name="T4" fmla="*/ 2147483646 w 710"/>
                <a:gd name="T5" fmla="*/ 2147483646 h 623"/>
                <a:gd name="T6" fmla="*/ 2147483646 w 710"/>
                <a:gd name="T7" fmla="*/ 826506245 h 623"/>
                <a:gd name="T8" fmla="*/ 2026342952 w 710"/>
                <a:gd name="T9" fmla="*/ 154971327 h 623"/>
                <a:gd name="T10" fmla="*/ 1447386904 w 710"/>
                <a:gd name="T11" fmla="*/ 340934348 h 623"/>
                <a:gd name="T12" fmla="*/ 258462751 w 710"/>
                <a:gd name="T13" fmla="*/ 1694337962 h 623"/>
                <a:gd name="T14" fmla="*/ 444554388 w 710"/>
                <a:gd name="T15" fmla="*/ 2147483646 h 623"/>
                <a:gd name="T16" fmla="*/ 2147483646 w 710"/>
                <a:gd name="T17" fmla="*/ 2147483646 h 623"/>
                <a:gd name="T18" fmla="*/ 2147483646 w 710"/>
                <a:gd name="T19" fmla="*/ 2147483646 h 623"/>
                <a:gd name="T20" fmla="*/ 2147483646 w 710"/>
                <a:gd name="T21" fmla="*/ 2147483646 h 623"/>
                <a:gd name="T22" fmla="*/ 2147483646 w 710"/>
                <a:gd name="T23" fmla="*/ 2147483646 h 6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0" h="623">
                  <a:moveTo>
                    <a:pt x="601" y="506"/>
                  </a:moveTo>
                  <a:cubicBezTo>
                    <a:pt x="555" y="497"/>
                    <a:pt x="524" y="474"/>
                    <a:pt x="505" y="435"/>
                  </a:cubicBezTo>
                  <a:cubicBezTo>
                    <a:pt x="489" y="400"/>
                    <a:pt x="483" y="353"/>
                    <a:pt x="489" y="298"/>
                  </a:cubicBezTo>
                  <a:cubicBezTo>
                    <a:pt x="497" y="218"/>
                    <a:pt x="467" y="136"/>
                    <a:pt x="407" y="80"/>
                  </a:cubicBezTo>
                  <a:cubicBezTo>
                    <a:pt x="348" y="24"/>
                    <a:pt x="271" y="0"/>
                    <a:pt x="196" y="15"/>
                  </a:cubicBezTo>
                  <a:cubicBezTo>
                    <a:pt x="176" y="19"/>
                    <a:pt x="157" y="25"/>
                    <a:pt x="140" y="33"/>
                  </a:cubicBezTo>
                  <a:cubicBezTo>
                    <a:pt x="85" y="59"/>
                    <a:pt x="45" y="104"/>
                    <a:pt x="25" y="164"/>
                  </a:cubicBezTo>
                  <a:cubicBezTo>
                    <a:pt x="0" y="236"/>
                    <a:pt x="7" y="320"/>
                    <a:pt x="43" y="396"/>
                  </a:cubicBezTo>
                  <a:cubicBezTo>
                    <a:pt x="99" y="512"/>
                    <a:pt x="219" y="594"/>
                    <a:pt x="365" y="614"/>
                  </a:cubicBezTo>
                  <a:cubicBezTo>
                    <a:pt x="428" y="623"/>
                    <a:pt x="541" y="604"/>
                    <a:pt x="610" y="573"/>
                  </a:cubicBezTo>
                  <a:cubicBezTo>
                    <a:pt x="710" y="527"/>
                    <a:pt x="710" y="527"/>
                    <a:pt x="710" y="527"/>
                  </a:cubicBezTo>
                  <a:lnTo>
                    <a:pt x="601" y="506"/>
                  </a:lnTo>
                  <a:close/>
                </a:path>
              </a:pathLst>
            </a:custGeom>
            <a:solidFill>
              <a:srgbClr val="D7D9D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1" name="Freeform 2522"/>
            <p:cNvSpPr>
              <a:spLocks noChangeArrowheads="1"/>
            </p:cNvSpPr>
            <p:nvPr/>
          </p:nvSpPr>
          <p:spPr bwMode="auto">
            <a:xfrm>
              <a:off x="3425978" y="1842692"/>
              <a:ext cx="2273370" cy="1999749"/>
            </a:xfrm>
            <a:custGeom>
              <a:avLst/>
              <a:gdLst>
                <a:gd name="T0" fmla="*/ 2147483646 w 707"/>
                <a:gd name="T1" fmla="*/ 2147483646 h 622"/>
                <a:gd name="T2" fmla="*/ 2147483646 w 707"/>
                <a:gd name="T3" fmla="*/ 2147483646 h 622"/>
                <a:gd name="T4" fmla="*/ 2147483646 w 707"/>
                <a:gd name="T5" fmla="*/ 2147483646 h 622"/>
                <a:gd name="T6" fmla="*/ 2147483646 w 707"/>
                <a:gd name="T7" fmla="*/ 816575963 h 622"/>
                <a:gd name="T8" fmla="*/ 2016212302 w 707"/>
                <a:gd name="T9" fmla="*/ 155044848 h 622"/>
                <a:gd name="T10" fmla="*/ 1437197504 w 707"/>
                <a:gd name="T11" fmla="*/ 330765558 h 622"/>
                <a:gd name="T12" fmla="*/ 248147821 w 707"/>
                <a:gd name="T13" fmla="*/ 1684836758 h 622"/>
                <a:gd name="T14" fmla="*/ 444599788 w 707"/>
                <a:gd name="T15" fmla="*/ 2147483646 h 622"/>
                <a:gd name="T16" fmla="*/ 2147483646 w 707"/>
                <a:gd name="T17" fmla="*/ 2147483646 h 622"/>
                <a:gd name="T18" fmla="*/ 2147483646 w 707"/>
                <a:gd name="T19" fmla="*/ 2147483646 h 622"/>
                <a:gd name="T20" fmla="*/ 2147483646 w 707"/>
                <a:gd name="T21" fmla="*/ 2147483646 h 622"/>
                <a:gd name="T22" fmla="*/ 2147483646 w 707"/>
                <a:gd name="T23" fmla="*/ 2147483646 h 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7" h="622">
                  <a:moveTo>
                    <a:pt x="600" y="506"/>
                  </a:moveTo>
                  <a:cubicBezTo>
                    <a:pt x="554" y="497"/>
                    <a:pt x="522" y="474"/>
                    <a:pt x="504" y="434"/>
                  </a:cubicBezTo>
                  <a:cubicBezTo>
                    <a:pt x="487" y="399"/>
                    <a:pt x="482" y="352"/>
                    <a:pt x="487" y="297"/>
                  </a:cubicBezTo>
                  <a:cubicBezTo>
                    <a:pt x="496" y="217"/>
                    <a:pt x="465" y="136"/>
                    <a:pt x="405" y="79"/>
                  </a:cubicBezTo>
                  <a:cubicBezTo>
                    <a:pt x="347" y="23"/>
                    <a:pt x="270" y="0"/>
                    <a:pt x="195" y="15"/>
                  </a:cubicBezTo>
                  <a:cubicBezTo>
                    <a:pt x="175" y="18"/>
                    <a:pt x="156" y="24"/>
                    <a:pt x="139" y="32"/>
                  </a:cubicBezTo>
                  <a:cubicBezTo>
                    <a:pt x="84" y="58"/>
                    <a:pt x="44" y="103"/>
                    <a:pt x="24" y="163"/>
                  </a:cubicBezTo>
                  <a:cubicBezTo>
                    <a:pt x="0" y="235"/>
                    <a:pt x="7" y="319"/>
                    <a:pt x="43" y="394"/>
                  </a:cubicBezTo>
                  <a:cubicBezTo>
                    <a:pt x="98" y="511"/>
                    <a:pt x="218" y="592"/>
                    <a:pt x="364" y="613"/>
                  </a:cubicBezTo>
                  <a:cubicBezTo>
                    <a:pt x="427" y="622"/>
                    <a:pt x="540" y="603"/>
                    <a:pt x="609" y="571"/>
                  </a:cubicBezTo>
                  <a:cubicBezTo>
                    <a:pt x="707" y="526"/>
                    <a:pt x="707" y="526"/>
                    <a:pt x="707" y="526"/>
                  </a:cubicBezTo>
                  <a:lnTo>
                    <a:pt x="600" y="506"/>
                  </a:lnTo>
                  <a:close/>
                </a:path>
              </a:pathLst>
            </a:custGeom>
            <a:solidFill>
              <a:srgbClr val="D5D7D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2" name="Freeform 2523"/>
            <p:cNvSpPr>
              <a:spLocks noChangeArrowheads="1"/>
            </p:cNvSpPr>
            <p:nvPr/>
          </p:nvSpPr>
          <p:spPr bwMode="auto">
            <a:xfrm>
              <a:off x="3425978" y="1842692"/>
              <a:ext cx="2270647" cy="1997026"/>
            </a:xfrm>
            <a:custGeom>
              <a:avLst/>
              <a:gdLst>
                <a:gd name="T0" fmla="*/ 2147483646 w 706"/>
                <a:gd name="T1" fmla="*/ 2147483646 h 621"/>
                <a:gd name="T2" fmla="*/ 2147483646 w 706"/>
                <a:gd name="T3" fmla="*/ 2147483646 h 621"/>
                <a:gd name="T4" fmla="*/ 2147483646 w 706"/>
                <a:gd name="T5" fmla="*/ 2147483646 h 621"/>
                <a:gd name="T6" fmla="*/ 2147483646 w 706"/>
                <a:gd name="T7" fmla="*/ 816979799 h 621"/>
                <a:gd name="T8" fmla="*/ 2017087130 w 706"/>
                <a:gd name="T9" fmla="*/ 155121648 h 621"/>
                <a:gd name="T10" fmla="*/ 1437821280 w 706"/>
                <a:gd name="T11" fmla="*/ 341269554 h 621"/>
                <a:gd name="T12" fmla="*/ 258599677 w 706"/>
                <a:gd name="T13" fmla="*/ 1685666814 h 621"/>
                <a:gd name="T14" fmla="*/ 444792731 w 706"/>
                <a:gd name="T15" fmla="*/ 2147483646 h 621"/>
                <a:gd name="T16" fmla="*/ 2147483646 w 706"/>
                <a:gd name="T17" fmla="*/ 2147483646 h 621"/>
                <a:gd name="T18" fmla="*/ 2147483646 w 706"/>
                <a:gd name="T19" fmla="*/ 2147483646 h 621"/>
                <a:gd name="T20" fmla="*/ 2147483646 w 706"/>
                <a:gd name="T21" fmla="*/ 2147483646 h 621"/>
                <a:gd name="T22" fmla="*/ 2147483646 w 706"/>
                <a:gd name="T23" fmla="*/ 2147483646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6" h="621">
                  <a:moveTo>
                    <a:pt x="600" y="506"/>
                  </a:moveTo>
                  <a:cubicBezTo>
                    <a:pt x="553" y="497"/>
                    <a:pt x="522" y="474"/>
                    <a:pt x="503" y="435"/>
                  </a:cubicBezTo>
                  <a:cubicBezTo>
                    <a:pt x="487" y="399"/>
                    <a:pt x="481" y="352"/>
                    <a:pt x="487" y="297"/>
                  </a:cubicBezTo>
                  <a:cubicBezTo>
                    <a:pt x="495" y="217"/>
                    <a:pt x="465" y="136"/>
                    <a:pt x="405" y="79"/>
                  </a:cubicBezTo>
                  <a:cubicBezTo>
                    <a:pt x="347" y="24"/>
                    <a:pt x="270" y="0"/>
                    <a:pt x="195" y="15"/>
                  </a:cubicBezTo>
                  <a:cubicBezTo>
                    <a:pt x="175" y="19"/>
                    <a:pt x="156" y="25"/>
                    <a:pt x="139" y="33"/>
                  </a:cubicBezTo>
                  <a:cubicBezTo>
                    <a:pt x="84" y="58"/>
                    <a:pt x="45" y="104"/>
                    <a:pt x="25" y="163"/>
                  </a:cubicBezTo>
                  <a:cubicBezTo>
                    <a:pt x="0" y="235"/>
                    <a:pt x="7" y="319"/>
                    <a:pt x="43" y="394"/>
                  </a:cubicBezTo>
                  <a:cubicBezTo>
                    <a:pt x="99" y="510"/>
                    <a:pt x="218" y="592"/>
                    <a:pt x="364" y="612"/>
                  </a:cubicBezTo>
                  <a:cubicBezTo>
                    <a:pt x="427" y="621"/>
                    <a:pt x="540" y="602"/>
                    <a:pt x="609" y="571"/>
                  </a:cubicBezTo>
                  <a:cubicBezTo>
                    <a:pt x="706" y="527"/>
                    <a:pt x="706" y="527"/>
                    <a:pt x="706" y="527"/>
                  </a:cubicBezTo>
                  <a:lnTo>
                    <a:pt x="600" y="506"/>
                  </a:lnTo>
                  <a:close/>
                </a:path>
              </a:pathLst>
            </a:custGeom>
            <a:solidFill>
              <a:srgbClr val="D4D6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3" name="Freeform 2524"/>
            <p:cNvSpPr>
              <a:spLocks noChangeArrowheads="1"/>
            </p:cNvSpPr>
            <p:nvPr/>
          </p:nvSpPr>
          <p:spPr bwMode="auto">
            <a:xfrm>
              <a:off x="3428700" y="1846776"/>
              <a:ext cx="2261118" cy="1992942"/>
            </a:xfrm>
            <a:custGeom>
              <a:avLst/>
              <a:gdLst>
                <a:gd name="T0" fmla="*/ 2147483646 w 703"/>
                <a:gd name="T1" fmla="*/ 2147483646 h 620"/>
                <a:gd name="T2" fmla="*/ 2147483646 w 703"/>
                <a:gd name="T3" fmla="*/ 2147483646 h 620"/>
                <a:gd name="T4" fmla="*/ 2147483646 w 703"/>
                <a:gd name="T5" fmla="*/ 2147483646 h 620"/>
                <a:gd name="T6" fmla="*/ 2147483646 w 703"/>
                <a:gd name="T7" fmla="*/ 816267256 h 620"/>
                <a:gd name="T8" fmla="*/ 2006956115 w 703"/>
                <a:gd name="T9" fmla="*/ 154986599 h 620"/>
                <a:gd name="T10" fmla="*/ 1427627449 w 703"/>
                <a:gd name="T11" fmla="*/ 330641935 h 620"/>
                <a:gd name="T12" fmla="*/ 248282335 w 703"/>
                <a:gd name="T13" fmla="*/ 1684199926 h 620"/>
                <a:gd name="T14" fmla="*/ 444841999 w 703"/>
                <a:gd name="T15" fmla="*/ 2147483646 h 620"/>
                <a:gd name="T16" fmla="*/ 2147483646 w 703"/>
                <a:gd name="T17" fmla="*/ 2147483646 h 620"/>
                <a:gd name="T18" fmla="*/ 2147483646 w 703"/>
                <a:gd name="T19" fmla="*/ 2147483646 h 620"/>
                <a:gd name="T20" fmla="*/ 2147483646 w 703"/>
                <a:gd name="T21" fmla="*/ 2147483646 h 620"/>
                <a:gd name="T22" fmla="*/ 2147483646 w 703"/>
                <a:gd name="T23" fmla="*/ 2147483646 h 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" h="620">
                  <a:moveTo>
                    <a:pt x="598" y="506"/>
                  </a:moveTo>
                  <a:cubicBezTo>
                    <a:pt x="552" y="497"/>
                    <a:pt x="521" y="473"/>
                    <a:pt x="502" y="434"/>
                  </a:cubicBezTo>
                  <a:cubicBezTo>
                    <a:pt x="485" y="398"/>
                    <a:pt x="479" y="351"/>
                    <a:pt x="485" y="296"/>
                  </a:cubicBezTo>
                  <a:cubicBezTo>
                    <a:pt x="494" y="216"/>
                    <a:pt x="463" y="135"/>
                    <a:pt x="404" y="79"/>
                  </a:cubicBezTo>
                  <a:cubicBezTo>
                    <a:pt x="345" y="23"/>
                    <a:pt x="269" y="0"/>
                    <a:pt x="194" y="15"/>
                  </a:cubicBezTo>
                  <a:cubicBezTo>
                    <a:pt x="174" y="18"/>
                    <a:pt x="156" y="24"/>
                    <a:pt x="138" y="32"/>
                  </a:cubicBezTo>
                  <a:cubicBezTo>
                    <a:pt x="84" y="58"/>
                    <a:pt x="44" y="103"/>
                    <a:pt x="24" y="163"/>
                  </a:cubicBezTo>
                  <a:cubicBezTo>
                    <a:pt x="0" y="234"/>
                    <a:pt x="7" y="318"/>
                    <a:pt x="43" y="393"/>
                  </a:cubicBezTo>
                  <a:cubicBezTo>
                    <a:pt x="98" y="509"/>
                    <a:pt x="218" y="590"/>
                    <a:pt x="363" y="611"/>
                  </a:cubicBezTo>
                  <a:cubicBezTo>
                    <a:pt x="426" y="620"/>
                    <a:pt x="538" y="601"/>
                    <a:pt x="607" y="569"/>
                  </a:cubicBezTo>
                  <a:cubicBezTo>
                    <a:pt x="703" y="526"/>
                    <a:pt x="703" y="526"/>
                    <a:pt x="703" y="526"/>
                  </a:cubicBezTo>
                  <a:lnTo>
                    <a:pt x="598" y="506"/>
                  </a:lnTo>
                  <a:close/>
                </a:path>
              </a:pathLst>
            </a:custGeom>
            <a:solidFill>
              <a:srgbClr val="D2D4D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4" name="Freeform 2525"/>
            <p:cNvSpPr>
              <a:spLocks noChangeArrowheads="1"/>
            </p:cNvSpPr>
            <p:nvPr/>
          </p:nvSpPr>
          <p:spPr bwMode="auto">
            <a:xfrm>
              <a:off x="3432784" y="1846776"/>
              <a:ext cx="2250228" cy="1990220"/>
            </a:xfrm>
            <a:custGeom>
              <a:avLst/>
              <a:gdLst>
                <a:gd name="T0" fmla="*/ 2147483646 w 700"/>
                <a:gd name="T1" fmla="*/ 2147483646 h 619"/>
                <a:gd name="T2" fmla="*/ 2147483646 w 700"/>
                <a:gd name="T3" fmla="*/ 2147483646 h 619"/>
                <a:gd name="T4" fmla="*/ 2147483646 w 700"/>
                <a:gd name="T5" fmla="*/ 2147483646 h 619"/>
                <a:gd name="T6" fmla="*/ 2147483646 w 700"/>
                <a:gd name="T7" fmla="*/ 816671826 h 619"/>
                <a:gd name="T8" fmla="*/ 1994409223 w 700"/>
                <a:gd name="T9" fmla="*/ 155063538 h 619"/>
                <a:gd name="T10" fmla="*/ 1426053063 w 700"/>
                <a:gd name="T11" fmla="*/ 341141070 h 619"/>
                <a:gd name="T12" fmla="*/ 248010486 w 700"/>
                <a:gd name="T13" fmla="*/ 1685034714 h 619"/>
                <a:gd name="T14" fmla="*/ 434017547 w 700"/>
                <a:gd name="T15" fmla="*/ 2147483646 h 619"/>
                <a:gd name="T16" fmla="*/ 2147483646 w 700"/>
                <a:gd name="T17" fmla="*/ 2147483646 h 619"/>
                <a:gd name="T18" fmla="*/ 2147483646 w 700"/>
                <a:gd name="T19" fmla="*/ 2147483646 h 619"/>
                <a:gd name="T20" fmla="*/ 2147483646 w 700"/>
                <a:gd name="T21" fmla="*/ 2147483646 h 619"/>
                <a:gd name="T22" fmla="*/ 2147483646 w 700"/>
                <a:gd name="T23" fmla="*/ 2147483646 h 6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0" h="619">
                  <a:moveTo>
                    <a:pt x="597" y="506"/>
                  </a:moveTo>
                  <a:cubicBezTo>
                    <a:pt x="551" y="497"/>
                    <a:pt x="519" y="474"/>
                    <a:pt x="501" y="434"/>
                  </a:cubicBezTo>
                  <a:cubicBezTo>
                    <a:pt x="484" y="399"/>
                    <a:pt x="478" y="351"/>
                    <a:pt x="484" y="296"/>
                  </a:cubicBezTo>
                  <a:cubicBezTo>
                    <a:pt x="492" y="217"/>
                    <a:pt x="462" y="135"/>
                    <a:pt x="402" y="79"/>
                  </a:cubicBezTo>
                  <a:cubicBezTo>
                    <a:pt x="344" y="24"/>
                    <a:pt x="268" y="0"/>
                    <a:pt x="193" y="15"/>
                  </a:cubicBezTo>
                  <a:cubicBezTo>
                    <a:pt x="173" y="19"/>
                    <a:pt x="155" y="25"/>
                    <a:pt x="138" y="33"/>
                  </a:cubicBezTo>
                  <a:cubicBezTo>
                    <a:pt x="83" y="58"/>
                    <a:pt x="44" y="103"/>
                    <a:pt x="24" y="163"/>
                  </a:cubicBezTo>
                  <a:cubicBezTo>
                    <a:pt x="0" y="234"/>
                    <a:pt x="6" y="318"/>
                    <a:pt x="42" y="393"/>
                  </a:cubicBezTo>
                  <a:cubicBezTo>
                    <a:pt x="97" y="508"/>
                    <a:pt x="217" y="590"/>
                    <a:pt x="362" y="610"/>
                  </a:cubicBezTo>
                  <a:cubicBezTo>
                    <a:pt x="425" y="619"/>
                    <a:pt x="537" y="600"/>
                    <a:pt x="606" y="569"/>
                  </a:cubicBezTo>
                  <a:cubicBezTo>
                    <a:pt x="700" y="526"/>
                    <a:pt x="700" y="526"/>
                    <a:pt x="700" y="526"/>
                  </a:cubicBezTo>
                  <a:lnTo>
                    <a:pt x="597" y="506"/>
                  </a:lnTo>
                  <a:close/>
                </a:path>
              </a:pathLst>
            </a:custGeom>
            <a:solidFill>
              <a:srgbClr val="D1D3D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566"/>
            <p:cNvSpPr/>
            <p:nvPr/>
          </p:nvSpPr>
          <p:spPr bwMode="auto">
            <a:xfrm>
              <a:off x="3419600" y="1784156"/>
              <a:ext cx="2402082" cy="2074565"/>
            </a:xfrm>
            <a:custGeom>
              <a:avLst/>
              <a:gdLst>
                <a:gd name="T0" fmla="*/ 637 w 747"/>
                <a:gd name="T1" fmla="*/ 524 h 645"/>
                <a:gd name="T2" fmla="*/ 534 w 747"/>
                <a:gd name="T3" fmla="*/ 450 h 645"/>
                <a:gd name="T4" fmla="*/ 518 w 747"/>
                <a:gd name="T5" fmla="*/ 306 h 645"/>
                <a:gd name="T6" fmla="*/ 434 w 747"/>
                <a:gd name="T7" fmla="*/ 80 h 645"/>
                <a:gd name="T8" fmla="*/ 211 w 747"/>
                <a:gd name="T9" fmla="*/ 17 h 645"/>
                <a:gd name="T10" fmla="*/ 151 w 747"/>
                <a:gd name="T11" fmla="*/ 36 h 645"/>
                <a:gd name="T12" fmla="*/ 27 w 747"/>
                <a:gd name="T13" fmla="*/ 174 h 645"/>
                <a:gd name="T14" fmla="*/ 43 w 747"/>
                <a:gd name="T15" fmla="*/ 414 h 645"/>
                <a:gd name="T16" fmla="*/ 382 w 747"/>
                <a:gd name="T17" fmla="*/ 636 h 645"/>
                <a:gd name="T18" fmla="*/ 645 w 747"/>
                <a:gd name="T19" fmla="*/ 589 h 645"/>
                <a:gd name="T20" fmla="*/ 747 w 747"/>
                <a:gd name="T21" fmla="*/ 543 h 645"/>
                <a:gd name="T22" fmla="*/ 637 w 747"/>
                <a:gd name="T23" fmla="*/ 52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645">
                  <a:moveTo>
                    <a:pt x="637" y="524"/>
                  </a:moveTo>
                  <a:cubicBezTo>
                    <a:pt x="587" y="515"/>
                    <a:pt x="554" y="491"/>
                    <a:pt x="534" y="450"/>
                  </a:cubicBezTo>
                  <a:cubicBezTo>
                    <a:pt x="517" y="413"/>
                    <a:pt x="511" y="363"/>
                    <a:pt x="518" y="306"/>
                  </a:cubicBezTo>
                  <a:cubicBezTo>
                    <a:pt x="529" y="223"/>
                    <a:pt x="497" y="138"/>
                    <a:pt x="434" y="80"/>
                  </a:cubicBezTo>
                  <a:cubicBezTo>
                    <a:pt x="373" y="23"/>
                    <a:pt x="291" y="0"/>
                    <a:pt x="211" y="17"/>
                  </a:cubicBezTo>
                  <a:cubicBezTo>
                    <a:pt x="190" y="21"/>
                    <a:pt x="170" y="28"/>
                    <a:pt x="151" y="36"/>
                  </a:cubicBezTo>
                  <a:cubicBezTo>
                    <a:pt x="92" y="64"/>
                    <a:pt x="49" y="111"/>
                    <a:pt x="27" y="174"/>
                  </a:cubicBezTo>
                  <a:cubicBezTo>
                    <a:pt x="0" y="249"/>
                    <a:pt x="6" y="336"/>
                    <a:pt x="43" y="414"/>
                  </a:cubicBezTo>
                  <a:cubicBezTo>
                    <a:pt x="100" y="534"/>
                    <a:pt x="227" y="617"/>
                    <a:pt x="382" y="636"/>
                  </a:cubicBezTo>
                  <a:cubicBezTo>
                    <a:pt x="451" y="645"/>
                    <a:pt x="571" y="623"/>
                    <a:pt x="645" y="589"/>
                  </a:cubicBezTo>
                  <a:cubicBezTo>
                    <a:pt x="747" y="543"/>
                    <a:pt x="747" y="543"/>
                    <a:pt x="747" y="543"/>
                  </a:cubicBezTo>
                  <a:lnTo>
                    <a:pt x="637" y="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17400000" algn="b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2573"/>
            <p:cNvSpPr/>
            <p:nvPr/>
          </p:nvSpPr>
          <p:spPr bwMode="auto">
            <a:xfrm>
              <a:off x="3462291" y="1843917"/>
              <a:ext cx="2003632" cy="1896705"/>
            </a:xfrm>
            <a:custGeom>
              <a:avLst/>
              <a:gdLst>
                <a:gd name="T0" fmla="*/ 623 w 623"/>
                <a:gd name="T1" fmla="*/ 538 h 590"/>
                <a:gd name="T2" fmla="*/ 476 w 623"/>
                <a:gd name="T3" fmla="*/ 282 h 590"/>
                <a:gd name="T4" fmla="*/ 210 w 623"/>
                <a:gd name="T5" fmla="*/ 31 h 590"/>
                <a:gd name="T6" fmla="*/ 66 w 623"/>
                <a:gd name="T7" fmla="*/ 380 h 590"/>
                <a:gd name="T8" fmla="*/ 379 w 623"/>
                <a:gd name="T9" fmla="*/ 582 h 590"/>
                <a:gd name="T10" fmla="*/ 623 w 623"/>
                <a:gd name="T11" fmla="*/ 53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3" h="590">
                  <a:moveTo>
                    <a:pt x="623" y="538"/>
                  </a:moveTo>
                  <a:cubicBezTo>
                    <a:pt x="492" y="516"/>
                    <a:pt x="462" y="398"/>
                    <a:pt x="476" y="282"/>
                  </a:cubicBezTo>
                  <a:cubicBezTo>
                    <a:pt x="495" y="133"/>
                    <a:pt x="360" y="0"/>
                    <a:pt x="210" y="31"/>
                  </a:cubicBezTo>
                  <a:cubicBezTo>
                    <a:pt x="44" y="65"/>
                    <a:pt x="0" y="242"/>
                    <a:pt x="66" y="380"/>
                  </a:cubicBezTo>
                  <a:cubicBezTo>
                    <a:pt x="123" y="498"/>
                    <a:pt x="249" y="566"/>
                    <a:pt x="379" y="582"/>
                  </a:cubicBezTo>
                  <a:cubicBezTo>
                    <a:pt x="437" y="590"/>
                    <a:pt x="551" y="571"/>
                    <a:pt x="623" y="538"/>
                  </a:cubicBez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sp>
        <p:nvSpPr>
          <p:cNvPr id="74" name="椭圆 73"/>
          <p:cNvSpPr/>
          <p:nvPr/>
        </p:nvSpPr>
        <p:spPr>
          <a:xfrm>
            <a:off x="61913" y="5721350"/>
            <a:ext cx="5167312" cy="320675"/>
          </a:xfrm>
          <a:prstGeom prst="ellipse">
            <a:avLst/>
          </a:prstGeom>
          <a:gradFill>
            <a:gsLst>
              <a:gs pos="34000">
                <a:schemeClr val="tx1">
                  <a:lumMod val="50000"/>
                  <a:lumOff val="50000"/>
                  <a:alpha val="39000"/>
                </a:schemeClr>
              </a:gs>
              <a:gs pos="48000">
                <a:schemeClr val="bg1">
                  <a:lumMod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1">
                  <a:lumMod val="75000"/>
                  <a:lumOff val="25000"/>
                  <a:alpha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8680" name="组合 74"/>
          <p:cNvGrpSpPr/>
          <p:nvPr/>
        </p:nvGrpSpPr>
        <p:grpSpPr bwMode="auto">
          <a:xfrm>
            <a:off x="1316038" y="3760788"/>
            <a:ext cx="2878137" cy="2046287"/>
            <a:chOff x="3027117" y="2922202"/>
            <a:chExt cx="2579662" cy="1833671"/>
          </a:xfrm>
        </p:grpSpPr>
        <p:sp>
          <p:nvSpPr>
            <p:cNvPr id="28696" name="Freeform 2528"/>
            <p:cNvSpPr>
              <a:spLocks noChangeArrowheads="1"/>
            </p:cNvSpPr>
            <p:nvPr/>
          </p:nvSpPr>
          <p:spPr bwMode="auto">
            <a:xfrm>
              <a:off x="3027117" y="2978016"/>
              <a:ext cx="2579662" cy="1777857"/>
            </a:xfrm>
            <a:custGeom>
              <a:avLst/>
              <a:gdLst>
                <a:gd name="T0" fmla="*/ 2147483646 w 802"/>
                <a:gd name="T1" fmla="*/ 1447008422 h 553"/>
                <a:gd name="T2" fmla="*/ 2147483646 w 802"/>
                <a:gd name="T3" fmla="*/ 1705405309 h 553"/>
                <a:gd name="T4" fmla="*/ 2147483646 w 802"/>
                <a:gd name="T5" fmla="*/ 961229090 h 553"/>
                <a:gd name="T6" fmla="*/ 2147483646 w 802"/>
                <a:gd name="T7" fmla="*/ 103356826 h 553"/>
                <a:gd name="T8" fmla="*/ 413842759 w 802"/>
                <a:gd name="T9" fmla="*/ 1416003624 h 553"/>
                <a:gd name="T10" fmla="*/ 165539033 w 802"/>
                <a:gd name="T11" fmla="*/ 2005142997 h 553"/>
                <a:gd name="T12" fmla="*/ 455229930 w 802"/>
                <a:gd name="T13" fmla="*/ 2147483646 h 553"/>
                <a:gd name="T14" fmla="*/ 2147483646 w 802"/>
                <a:gd name="T15" fmla="*/ 2147483646 h 553"/>
                <a:gd name="T16" fmla="*/ 2147483646 w 802"/>
                <a:gd name="T17" fmla="*/ 2147483646 h 553"/>
                <a:gd name="T18" fmla="*/ 2147483646 w 802"/>
                <a:gd name="T19" fmla="*/ 1974134985 h 553"/>
                <a:gd name="T20" fmla="*/ 2147483646 w 802"/>
                <a:gd name="T21" fmla="*/ 434102526 h 553"/>
                <a:gd name="T22" fmla="*/ 2147483646 w 802"/>
                <a:gd name="T23" fmla="*/ 1447008422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2" h="553">
                  <a:moveTo>
                    <a:pt x="680" y="140"/>
                  </a:moveTo>
                  <a:cubicBezTo>
                    <a:pt x="647" y="167"/>
                    <a:pt x="614" y="174"/>
                    <a:pt x="577" y="165"/>
                  </a:cubicBezTo>
                  <a:cubicBezTo>
                    <a:pt x="542" y="155"/>
                    <a:pt x="505" y="131"/>
                    <a:pt x="469" y="93"/>
                  </a:cubicBezTo>
                  <a:cubicBezTo>
                    <a:pt x="410" y="31"/>
                    <a:pt x="323" y="0"/>
                    <a:pt x="236" y="10"/>
                  </a:cubicBezTo>
                  <a:cubicBezTo>
                    <a:pt x="151" y="20"/>
                    <a:pt x="80" y="66"/>
                    <a:pt x="40" y="137"/>
                  </a:cubicBezTo>
                  <a:cubicBezTo>
                    <a:pt x="30" y="155"/>
                    <a:pt x="22" y="175"/>
                    <a:pt x="16" y="194"/>
                  </a:cubicBezTo>
                  <a:cubicBezTo>
                    <a:pt x="0" y="256"/>
                    <a:pt x="9" y="320"/>
                    <a:pt x="44" y="377"/>
                  </a:cubicBezTo>
                  <a:cubicBezTo>
                    <a:pt x="85" y="445"/>
                    <a:pt x="157" y="497"/>
                    <a:pt x="242" y="519"/>
                  </a:cubicBezTo>
                  <a:cubicBezTo>
                    <a:pt x="371" y="553"/>
                    <a:pt x="516" y="513"/>
                    <a:pt x="629" y="411"/>
                  </a:cubicBezTo>
                  <a:cubicBezTo>
                    <a:pt x="679" y="367"/>
                    <a:pt x="739" y="266"/>
                    <a:pt x="760" y="191"/>
                  </a:cubicBezTo>
                  <a:cubicBezTo>
                    <a:pt x="802" y="42"/>
                    <a:pt x="802" y="42"/>
                    <a:pt x="802" y="42"/>
                  </a:cubicBezTo>
                  <a:lnTo>
                    <a:pt x="680" y="14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29"/>
            <p:cNvSpPr>
              <a:spLocks noChangeArrowheads="1"/>
            </p:cNvSpPr>
            <p:nvPr/>
          </p:nvSpPr>
          <p:spPr bwMode="auto">
            <a:xfrm>
              <a:off x="3027117" y="2982100"/>
              <a:ext cx="2575578" cy="1771051"/>
            </a:xfrm>
            <a:custGeom>
              <a:avLst/>
              <a:gdLst>
                <a:gd name="T0" fmla="*/ 2147483646 w 801"/>
                <a:gd name="T1" fmla="*/ 1446395816 h 551"/>
                <a:gd name="T2" fmla="*/ 2147483646 w 801"/>
                <a:gd name="T3" fmla="*/ 1694349385 h 551"/>
                <a:gd name="T4" fmla="*/ 2147483646 w 801"/>
                <a:gd name="T5" fmla="*/ 950488679 h 551"/>
                <a:gd name="T6" fmla="*/ 2147483646 w 801"/>
                <a:gd name="T7" fmla="*/ 103312380 h 551"/>
                <a:gd name="T8" fmla="*/ 413565158 w 801"/>
                <a:gd name="T9" fmla="*/ 1405070221 h 551"/>
                <a:gd name="T10" fmla="*/ 175766317 w 801"/>
                <a:gd name="T11" fmla="*/ 1993959143 h 551"/>
                <a:gd name="T12" fmla="*/ 454922316 w 801"/>
                <a:gd name="T13" fmla="*/ 2147483646 h 551"/>
                <a:gd name="T14" fmla="*/ 2147483646 w 801"/>
                <a:gd name="T15" fmla="*/ 2147483646 h 551"/>
                <a:gd name="T16" fmla="*/ 2147483646 w 801"/>
                <a:gd name="T17" fmla="*/ 2147483646 h 551"/>
                <a:gd name="T18" fmla="*/ 2147483646 w 801"/>
                <a:gd name="T19" fmla="*/ 1962964143 h 551"/>
                <a:gd name="T20" fmla="*/ 2147483646 w 801"/>
                <a:gd name="T21" fmla="*/ 433917138 h 551"/>
                <a:gd name="T22" fmla="*/ 2147483646 w 801"/>
                <a:gd name="T23" fmla="*/ 1446395816 h 5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1" h="551">
                  <a:moveTo>
                    <a:pt x="680" y="140"/>
                  </a:moveTo>
                  <a:cubicBezTo>
                    <a:pt x="647" y="166"/>
                    <a:pt x="614" y="174"/>
                    <a:pt x="577" y="164"/>
                  </a:cubicBezTo>
                  <a:cubicBezTo>
                    <a:pt x="542" y="155"/>
                    <a:pt x="504" y="130"/>
                    <a:pt x="468" y="92"/>
                  </a:cubicBezTo>
                  <a:cubicBezTo>
                    <a:pt x="410" y="31"/>
                    <a:pt x="323" y="0"/>
                    <a:pt x="236" y="10"/>
                  </a:cubicBezTo>
                  <a:cubicBezTo>
                    <a:pt x="151" y="19"/>
                    <a:pt x="80" y="65"/>
                    <a:pt x="40" y="136"/>
                  </a:cubicBezTo>
                  <a:cubicBezTo>
                    <a:pt x="30" y="155"/>
                    <a:pt x="22" y="174"/>
                    <a:pt x="17" y="193"/>
                  </a:cubicBezTo>
                  <a:cubicBezTo>
                    <a:pt x="0" y="255"/>
                    <a:pt x="10" y="319"/>
                    <a:pt x="44" y="376"/>
                  </a:cubicBezTo>
                  <a:cubicBezTo>
                    <a:pt x="85" y="444"/>
                    <a:pt x="157" y="495"/>
                    <a:pt x="242" y="518"/>
                  </a:cubicBezTo>
                  <a:cubicBezTo>
                    <a:pt x="371" y="551"/>
                    <a:pt x="516" y="511"/>
                    <a:pt x="629" y="410"/>
                  </a:cubicBezTo>
                  <a:cubicBezTo>
                    <a:pt x="679" y="366"/>
                    <a:pt x="739" y="265"/>
                    <a:pt x="760" y="190"/>
                  </a:cubicBezTo>
                  <a:cubicBezTo>
                    <a:pt x="801" y="42"/>
                    <a:pt x="801" y="42"/>
                    <a:pt x="801" y="42"/>
                  </a:cubicBezTo>
                  <a:lnTo>
                    <a:pt x="680" y="14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Freeform 2530"/>
            <p:cNvSpPr>
              <a:spLocks noChangeArrowheads="1"/>
            </p:cNvSpPr>
            <p:nvPr/>
          </p:nvSpPr>
          <p:spPr bwMode="auto">
            <a:xfrm>
              <a:off x="3029840" y="2984822"/>
              <a:ext cx="2570133" cy="1768328"/>
            </a:xfrm>
            <a:custGeom>
              <a:avLst/>
              <a:gdLst>
                <a:gd name="T0" fmla="*/ 2147483646 w 799"/>
                <a:gd name="T1" fmla="*/ 1436862954 h 550"/>
                <a:gd name="T2" fmla="*/ 2147483646 w 799"/>
                <a:gd name="T3" fmla="*/ 1695289623 h 550"/>
                <a:gd name="T4" fmla="*/ 2147483646 w 799"/>
                <a:gd name="T5" fmla="*/ 951016444 h 550"/>
                <a:gd name="T6" fmla="*/ 2147483646 w 799"/>
                <a:gd name="T7" fmla="*/ 93033344 h 550"/>
                <a:gd name="T8" fmla="*/ 413881480 w 799"/>
                <a:gd name="T9" fmla="*/ 1395513015 h 550"/>
                <a:gd name="T10" fmla="*/ 165553235 w 799"/>
                <a:gd name="T11" fmla="*/ 1984729550 h 550"/>
                <a:gd name="T12" fmla="*/ 455270593 w 799"/>
                <a:gd name="T13" fmla="*/ 2147483646 h 550"/>
                <a:gd name="T14" fmla="*/ 2147483646 w 799"/>
                <a:gd name="T15" fmla="*/ 2147483646 h 550"/>
                <a:gd name="T16" fmla="*/ 2147483646 w 799"/>
                <a:gd name="T17" fmla="*/ 2147483646 h 550"/>
                <a:gd name="T18" fmla="*/ 2147483646 w 799"/>
                <a:gd name="T19" fmla="*/ 1943382827 h 550"/>
                <a:gd name="T20" fmla="*/ 2147483646 w 799"/>
                <a:gd name="T21" fmla="*/ 444496572 h 550"/>
                <a:gd name="T22" fmla="*/ 2147483646 w 799"/>
                <a:gd name="T23" fmla="*/ 1436862954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9" h="550">
                  <a:moveTo>
                    <a:pt x="680" y="139"/>
                  </a:moveTo>
                  <a:cubicBezTo>
                    <a:pt x="647" y="166"/>
                    <a:pt x="614" y="173"/>
                    <a:pt x="576" y="164"/>
                  </a:cubicBezTo>
                  <a:cubicBezTo>
                    <a:pt x="541" y="154"/>
                    <a:pt x="503" y="129"/>
                    <a:pt x="467" y="92"/>
                  </a:cubicBezTo>
                  <a:cubicBezTo>
                    <a:pt x="408" y="30"/>
                    <a:pt x="322" y="0"/>
                    <a:pt x="235" y="9"/>
                  </a:cubicBezTo>
                  <a:cubicBezTo>
                    <a:pt x="151" y="19"/>
                    <a:pt x="79" y="65"/>
                    <a:pt x="40" y="135"/>
                  </a:cubicBezTo>
                  <a:cubicBezTo>
                    <a:pt x="30" y="154"/>
                    <a:pt x="22" y="173"/>
                    <a:pt x="16" y="192"/>
                  </a:cubicBezTo>
                  <a:cubicBezTo>
                    <a:pt x="0" y="254"/>
                    <a:pt x="9" y="317"/>
                    <a:pt x="44" y="375"/>
                  </a:cubicBezTo>
                  <a:cubicBezTo>
                    <a:pt x="85" y="443"/>
                    <a:pt x="157" y="494"/>
                    <a:pt x="241" y="516"/>
                  </a:cubicBezTo>
                  <a:cubicBezTo>
                    <a:pt x="370" y="550"/>
                    <a:pt x="515" y="510"/>
                    <a:pt x="628" y="409"/>
                  </a:cubicBezTo>
                  <a:cubicBezTo>
                    <a:pt x="677" y="364"/>
                    <a:pt x="737" y="263"/>
                    <a:pt x="758" y="188"/>
                  </a:cubicBezTo>
                  <a:cubicBezTo>
                    <a:pt x="799" y="43"/>
                    <a:pt x="799" y="43"/>
                    <a:pt x="799" y="43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CFCF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Freeform 2531"/>
            <p:cNvSpPr>
              <a:spLocks noChangeArrowheads="1"/>
            </p:cNvSpPr>
            <p:nvPr/>
          </p:nvSpPr>
          <p:spPr bwMode="auto">
            <a:xfrm>
              <a:off x="3029840" y="2984822"/>
              <a:ext cx="2567411" cy="1765605"/>
            </a:xfrm>
            <a:custGeom>
              <a:avLst/>
              <a:gdLst>
                <a:gd name="T0" fmla="*/ 2147483646 w 798"/>
                <a:gd name="T1" fmla="*/ 1437662363 h 549"/>
                <a:gd name="T2" fmla="*/ 2147483646 w 798"/>
                <a:gd name="T3" fmla="*/ 1696235055 h 549"/>
                <a:gd name="T4" fmla="*/ 2147483646 w 798"/>
                <a:gd name="T5" fmla="*/ 951548534 h 549"/>
                <a:gd name="T6" fmla="*/ 2147483646 w 798"/>
                <a:gd name="T7" fmla="*/ 103427790 h 549"/>
                <a:gd name="T8" fmla="*/ 414041675 w 798"/>
                <a:gd name="T9" fmla="*/ 1406634026 h 549"/>
                <a:gd name="T10" fmla="*/ 175967390 w 798"/>
                <a:gd name="T11" fmla="*/ 1996178862 h 549"/>
                <a:gd name="T12" fmla="*/ 455448416 w 798"/>
                <a:gd name="T13" fmla="*/ 2147483646 h 549"/>
                <a:gd name="T14" fmla="*/ 2147483646 w 798"/>
                <a:gd name="T15" fmla="*/ 2147483646 h 549"/>
                <a:gd name="T16" fmla="*/ 2147483646 w 798"/>
                <a:gd name="T17" fmla="*/ 2147483646 h 549"/>
                <a:gd name="T18" fmla="*/ 2147483646 w 798"/>
                <a:gd name="T19" fmla="*/ 1944464967 h 549"/>
                <a:gd name="T20" fmla="*/ 2147483646 w 798"/>
                <a:gd name="T21" fmla="*/ 455088709 h 549"/>
                <a:gd name="T22" fmla="*/ 2147483646 w 798"/>
                <a:gd name="T23" fmla="*/ 1437662363 h 5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8" h="549">
                  <a:moveTo>
                    <a:pt x="680" y="139"/>
                  </a:moveTo>
                  <a:cubicBezTo>
                    <a:pt x="647" y="166"/>
                    <a:pt x="614" y="174"/>
                    <a:pt x="576" y="164"/>
                  </a:cubicBezTo>
                  <a:cubicBezTo>
                    <a:pt x="541" y="155"/>
                    <a:pt x="503" y="130"/>
                    <a:pt x="467" y="92"/>
                  </a:cubicBezTo>
                  <a:cubicBezTo>
                    <a:pt x="408" y="31"/>
                    <a:pt x="322" y="0"/>
                    <a:pt x="236" y="10"/>
                  </a:cubicBezTo>
                  <a:cubicBezTo>
                    <a:pt x="151" y="19"/>
                    <a:pt x="80" y="65"/>
                    <a:pt x="40" y="136"/>
                  </a:cubicBezTo>
                  <a:cubicBezTo>
                    <a:pt x="30" y="154"/>
                    <a:pt x="22" y="173"/>
                    <a:pt x="17" y="193"/>
                  </a:cubicBezTo>
                  <a:cubicBezTo>
                    <a:pt x="0" y="254"/>
                    <a:pt x="10" y="317"/>
                    <a:pt x="44" y="375"/>
                  </a:cubicBezTo>
                  <a:cubicBezTo>
                    <a:pt x="85" y="442"/>
                    <a:pt x="157" y="494"/>
                    <a:pt x="241" y="516"/>
                  </a:cubicBezTo>
                  <a:cubicBezTo>
                    <a:pt x="370" y="549"/>
                    <a:pt x="514" y="509"/>
                    <a:pt x="627" y="408"/>
                  </a:cubicBezTo>
                  <a:cubicBezTo>
                    <a:pt x="677" y="364"/>
                    <a:pt x="737" y="263"/>
                    <a:pt x="758" y="188"/>
                  </a:cubicBezTo>
                  <a:cubicBezTo>
                    <a:pt x="798" y="44"/>
                    <a:pt x="798" y="44"/>
                    <a:pt x="798" y="44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BFBF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532"/>
            <p:cNvSpPr>
              <a:spLocks noChangeArrowheads="1"/>
            </p:cNvSpPr>
            <p:nvPr/>
          </p:nvSpPr>
          <p:spPr bwMode="auto">
            <a:xfrm>
              <a:off x="3033923" y="2987545"/>
              <a:ext cx="2559243" cy="1762883"/>
            </a:xfrm>
            <a:custGeom>
              <a:avLst/>
              <a:gdLst>
                <a:gd name="T0" fmla="*/ 2147483646 w 796"/>
                <a:gd name="T1" fmla="*/ 1438470708 h 548"/>
                <a:gd name="T2" fmla="*/ 2147483646 w 796"/>
                <a:gd name="T3" fmla="*/ 1697186656 h 548"/>
                <a:gd name="T4" fmla="*/ 2147483646 w 796"/>
                <a:gd name="T5" fmla="*/ 941733385 h 548"/>
                <a:gd name="T6" fmla="*/ 2147483646 w 796"/>
                <a:gd name="T7" fmla="*/ 93136841 h 548"/>
                <a:gd name="T8" fmla="*/ 413481716 w 796"/>
                <a:gd name="T9" fmla="*/ 1397075127 h 548"/>
                <a:gd name="T10" fmla="*/ 175729327 w 796"/>
                <a:gd name="T11" fmla="*/ 1986949290 h 548"/>
                <a:gd name="T12" fmla="*/ 454831495 w 796"/>
                <a:gd name="T13" fmla="*/ 2147483646 h 548"/>
                <a:gd name="T14" fmla="*/ 2147483646 w 796"/>
                <a:gd name="T15" fmla="*/ 2147483646 h 548"/>
                <a:gd name="T16" fmla="*/ 2147483646 w 796"/>
                <a:gd name="T17" fmla="*/ 2147483646 h 548"/>
                <a:gd name="T18" fmla="*/ 2147483646 w 796"/>
                <a:gd name="T19" fmla="*/ 1935208030 h 548"/>
                <a:gd name="T20" fmla="*/ 2147483646 w 796"/>
                <a:gd name="T21" fmla="*/ 465690637 h 548"/>
                <a:gd name="T22" fmla="*/ 2147483646 w 796"/>
                <a:gd name="T23" fmla="*/ 1438470708 h 5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6" h="548">
                  <a:moveTo>
                    <a:pt x="679" y="139"/>
                  </a:moveTo>
                  <a:cubicBezTo>
                    <a:pt x="646" y="166"/>
                    <a:pt x="613" y="174"/>
                    <a:pt x="575" y="164"/>
                  </a:cubicBezTo>
                  <a:cubicBezTo>
                    <a:pt x="539" y="154"/>
                    <a:pt x="502" y="129"/>
                    <a:pt x="465" y="91"/>
                  </a:cubicBezTo>
                  <a:cubicBezTo>
                    <a:pt x="407" y="30"/>
                    <a:pt x="321" y="0"/>
                    <a:pt x="235" y="9"/>
                  </a:cubicBezTo>
                  <a:cubicBezTo>
                    <a:pt x="150" y="18"/>
                    <a:pt x="79" y="64"/>
                    <a:pt x="40" y="135"/>
                  </a:cubicBezTo>
                  <a:cubicBezTo>
                    <a:pt x="30" y="153"/>
                    <a:pt x="22" y="172"/>
                    <a:pt x="17" y="192"/>
                  </a:cubicBezTo>
                  <a:cubicBezTo>
                    <a:pt x="0" y="253"/>
                    <a:pt x="9" y="316"/>
                    <a:pt x="44" y="373"/>
                  </a:cubicBezTo>
                  <a:cubicBezTo>
                    <a:pt x="85" y="441"/>
                    <a:pt x="156" y="492"/>
                    <a:pt x="240" y="514"/>
                  </a:cubicBezTo>
                  <a:cubicBezTo>
                    <a:pt x="369" y="548"/>
                    <a:pt x="513" y="508"/>
                    <a:pt x="626" y="407"/>
                  </a:cubicBezTo>
                  <a:cubicBezTo>
                    <a:pt x="675" y="363"/>
                    <a:pt x="735" y="262"/>
                    <a:pt x="756" y="187"/>
                  </a:cubicBezTo>
                  <a:cubicBezTo>
                    <a:pt x="796" y="45"/>
                    <a:pt x="796" y="45"/>
                    <a:pt x="796" y="45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9F9F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Freeform 2533"/>
            <p:cNvSpPr>
              <a:spLocks noChangeArrowheads="1"/>
            </p:cNvSpPr>
            <p:nvPr/>
          </p:nvSpPr>
          <p:spPr bwMode="auto">
            <a:xfrm>
              <a:off x="3033923" y="2987545"/>
              <a:ext cx="2556520" cy="1758799"/>
            </a:xfrm>
            <a:custGeom>
              <a:avLst/>
              <a:gdLst>
                <a:gd name="T0" fmla="*/ 2147483646 w 795"/>
                <a:gd name="T1" fmla="*/ 1437051320 h 547"/>
                <a:gd name="T2" fmla="*/ 2147483646 w 795"/>
                <a:gd name="T3" fmla="*/ 1695514390 h 547"/>
                <a:gd name="T4" fmla="*/ 2147483646 w 795"/>
                <a:gd name="T5" fmla="*/ 951143709 h 547"/>
                <a:gd name="T6" fmla="*/ 2147483646 w 795"/>
                <a:gd name="T7" fmla="*/ 103386514 h 547"/>
                <a:gd name="T8" fmla="*/ 413641720 w 795"/>
                <a:gd name="T9" fmla="*/ 1395698644 h 547"/>
                <a:gd name="T10" fmla="*/ 175798535 w 795"/>
                <a:gd name="T11" fmla="*/ 1984992770 h 547"/>
                <a:gd name="T12" fmla="*/ 455005892 w 795"/>
                <a:gd name="T13" fmla="*/ 2147483646 h 547"/>
                <a:gd name="T14" fmla="*/ 2147483646 w 795"/>
                <a:gd name="T15" fmla="*/ 2147483646 h 547"/>
                <a:gd name="T16" fmla="*/ 2147483646 w 795"/>
                <a:gd name="T17" fmla="*/ 2147483646 h 547"/>
                <a:gd name="T18" fmla="*/ 2147483646 w 795"/>
                <a:gd name="T19" fmla="*/ 1933299513 h 547"/>
                <a:gd name="T20" fmla="*/ 2147483646 w 795"/>
                <a:gd name="T21" fmla="*/ 475570247 h 547"/>
                <a:gd name="T22" fmla="*/ 2147483646 w 795"/>
                <a:gd name="T23" fmla="*/ 1437051320 h 5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5" h="547">
                  <a:moveTo>
                    <a:pt x="680" y="139"/>
                  </a:moveTo>
                  <a:cubicBezTo>
                    <a:pt x="646" y="166"/>
                    <a:pt x="613" y="174"/>
                    <a:pt x="575" y="164"/>
                  </a:cubicBezTo>
                  <a:cubicBezTo>
                    <a:pt x="539" y="155"/>
                    <a:pt x="501" y="130"/>
                    <a:pt x="465" y="92"/>
                  </a:cubicBezTo>
                  <a:cubicBezTo>
                    <a:pt x="407" y="31"/>
                    <a:pt x="321" y="0"/>
                    <a:pt x="235" y="10"/>
                  </a:cubicBezTo>
                  <a:cubicBezTo>
                    <a:pt x="150" y="19"/>
                    <a:pt x="79" y="65"/>
                    <a:pt x="40" y="135"/>
                  </a:cubicBezTo>
                  <a:cubicBezTo>
                    <a:pt x="30" y="154"/>
                    <a:pt x="22" y="173"/>
                    <a:pt x="17" y="192"/>
                  </a:cubicBezTo>
                  <a:cubicBezTo>
                    <a:pt x="0" y="253"/>
                    <a:pt x="10" y="316"/>
                    <a:pt x="44" y="373"/>
                  </a:cubicBezTo>
                  <a:cubicBezTo>
                    <a:pt x="85" y="440"/>
                    <a:pt x="156" y="492"/>
                    <a:pt x="240" y="514"/>
                  </a:cubicBezTo>
                  <a:cubicBezTo>
                    <a:pt x="369" y="547"/>
                    <a:pt x="513" y="507"/>
                    <a:pt x="626" y="406"/>
                  </a:cubicBezTo>
                  <a:cubicBezTo>
                    <a:pt x="675" y="362"/>
                    <a:pt x="735" y="262"/>
                    <a:pt x="756" y="187"/>
                  </a:cubicBezTo>
                  <a:cubicBezTo>
                    <a:pt x="795" y="46"/>
                    <a:pt x="795" y="46"/>
                    <a:pt x="795" y="46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Freeform 2534"/>
            <p:cNvSpPr>
              <a:spLocks noChangeArrowheads="1"/>
            </p:cNvSpPr>
            <p:nvPr/>
          </p:nvSpPr>
          <p:spPr bwMode="auto">
            <a:xfrm>
              <a:off x="3036646" y="2991629"/>
              <a:ext cx="2551075" cy="1754715"/>
            </a:xfrm>
            <a:custGeom>
              <a:avLst/>
              <a:gdLst>
                <a:gd name="T0" fmla="*/ 2147483646 w 793"/>
                <a:gd name="T1" fmla="*/ 1435630040 h 546"/>
                <a:gd name="T2" fmla="*/ 2147483646 w 793"/>
                <a:gd name="T3" fmla="*/ 1693836674 h 546"/>
                <a:gd name="T4" fmla="*/ 2147483646 w 793"/>
                <a:gd name="T5" fmla="*/ 939874846 h 546"/>
                <a:gd name="T6" fmla="*/ 2147483646 w 793"/>
                <a:gd name="T7" fmla="*/ 92954902 h 546"/>
                <a:gd name="T8" fmla="*/ 413962586 w 793"/>
                <a:gd name="T9" fmla="*/ 1383988070 h 546"/>
                <a:gd name="T10" fmla="*/ 175934099 w 793"/>
                <a:gd name="T11" fmla="*/ 1972701380 h 546"/>
                <a:gd name="T12" fmla="*/ 455358845 w 793"/>
                <a:gd name="T13" fmla="*/ 2147483646 h 546"/>
                <a:gd name="T14" fmla="*/ 2147483646 w 793"/>
                <a:gd name="T15" fmla="*/ 2147483646 h 546"/>
                <a:gd name="T16" fmla="*/ 2147483646 w 793"/>
                <a:gd name="T17" fmla="*/ 2147483646 h 546"/>
                <a:gd name="T18" fmla="*/ 2147483646 w 793"/>
                <a:gd name="T19" fmla="*/ 1921059411 h 546"/>
                <a:gd name="T20" fmla="*/ 2147483646 w 793"/>
                <a:gd name="T21" fmla="*/ 475100334 h 546"/>
                <a:gd name="T22" fmla="*/ 2147483646 w 793"/>
                <a:gd name="T23" fmla="*/ 1435630040 h 5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3" h="546">
                  <a:moveTo>
                    <a:pt x="679" y="139"/>
                  </a:moveTo>
                  <a:cubicBezTo>
                    <a:pt x="645" y="166"/>
                    <a:pt x="612" y="174"/>
                    <a:pt x="573" y="164"/>
                  </a:cubicBezTo>
                  <a:cubicBezTo>
                    <a:pt x="538" y="154"/>
                    <a:pt x="500" y="129"/>
                    <a:pt x="464" y="91"/>
                  </a:cubicBezTo>
                  <a:cubicBezTo>
                    <a:pt x="405" y="30"/>
                    <a:pt x="319" y="0"/>
                    <a:pt x="234" y="9"/>
                  </a:cubicBezTo>
                  <a:cubicBezTo>
                    <a:pt x="150" y="18"/>
                    <a:pt x="79" y="64"/>
                    <a:pt x="40" y="134"/>
                  </a:cubicBezTo>
                  <a:cubicBezTo>
                    <a:pt x="30" y="153"/>
                    <a:pt x="22" y="172"/>
                    <a:pt x="17" y="191"/>
                  </a:cubicBezTo>
                  <a:cubicBezTo>
                    <a:pt x="0" y="252"/>
                    <a:pt x="9" y="315"/>
                    <a:pt x="44" y="372"/>
                  </a:cubicBezTo>
                  <a:cubicBezTo>
                    <a:pt x="84" y="439"/>
                    <a:pt x="156" y="490"/>
                    <a:pt x="240" y="512"/>
                  </a:cubicBezTo>
                  <a:cubicBezTo>
                    <a:pt x="368" y="546"/>
                    <a:pt x="512" y="506"/>
                    <a:pt x="624" y="405"/>
                  </a:cubicBezTo>
                  <a:cubicBezTo>
                    <a:pt x="674" y="361"/>
                    <a:pt x="733" y="261"/>
                    <a:pt x="754" y="186"/>
                  </a:cubicBezTo>
                  <a:cubicBezTo>
                    <a:pt x="793" y="46"/>
                    <a:pt x="793" y="46"/>
                    <a:pt x="793" y="46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6F6F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2535"/>
            <p:cNvSpPr>
              <a:spLocks noChangeArrowheads="1"/>
            </p:cNvSpPr>
            <p:nvPr/>
          </p:nvSpPr>
          <p:spPr bwMode="auto">
            <a:xfrm>
              <a:off x="3036646" y="2991629"/>
              <a:ext cx="2546991" cy="1751992"/>
            </a:xfrm>
            <a:custGeom>
              <a:avLst/>
              <a:gdLst>
                <a:gd name="T0" fmla="*/ 2147483646 w 792"/>
                <a:gd name="T1" fmla="*/ 1436434131 h 545"/>
                <a:gd name="T2" fmla="*/ 2147483646 w 792"/>
                <a:gd name="T3" fmla="*/ 1694787050 h 545"/>
                <a:gd name="T4" fmla="*/ 2147483646 w 792"/>
                <a:gd name="T5" fmla="*/ 940398583 h 545"/>
                <a:gd name="T6" fmla="*/ 2147483646 w 792"/>
                <a:gd name="T7" fmla="*/ 103341811 h 545"/>
                <a:gd name="T8" fmla="*/ 413680220 w 792"/>
                <a:gd name="T9" fmla="*/ 1395099978 h 545"/>
                <a:gd name="T10" fmla="*/ 175813129 w 792"/>
                <a:gd name="T11" fmla="*/ 1973807046 h 545"/>
                <a:gd name="T12" fmla="*/ 455049528 w 792"/>
                <a:gd name="T13" fmla="*/ 2147483646 h 545"/>
                <a:gd name="T14" fmla="*/ 2147483646 w 792"/>
                <a:gd name="T15" fmla="*/ 2147483646 h 545"/>
                <a:gd name="T16" fmla="*/ 2147483646 w 792"/>
                <a:gd name="T17" fmla="*/ 2147483646 h 545"/>
                <a:gd name="T18" fmla="*/ 2147483646 w 792"/>
                <a:gd name="T19" fmla="*/ 1922137748 h 545"/>
                <a:gd name="T20" fmla="*/ 2147483646 w 792"/>
                <a:gd name="T21" fmla="*/ 496035548 h 545"/>
                <a:gd name="T22" fmla="*/ 2147483646 w 792"/>
                <a:gd name="T23" fmla="*/ 1436434131 h 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2" h="545">
                  <a:moveTo>
                    <a:pt x="679" y="139"/>
                  </a:moveTo>
                  <a:cubicBezTo>
                    <a:pt x="646" y="166"/>
                    <a:pt x="612" y="174"/>
                    <a:pt x="573" y="164"/>
                  </a:cubicBezTo>
                  <a:cubicBezTo>
                    <a:pt x="538" y="155"/>
                    <a:pt x="500" y="129"/>
                    <a:pt x="463" y="91"/>
                  </a:cubicBezTo>
                  <a:cubicBezTo>
                    <a:pt x="405" y="31"/>
                    <a:pt x="319" y="0"/>
                    <a:pt x="234" y="10"/>
                  </a:cubicBezTo>
                  <a:cubicBezTo>
                    <a:pt x="150" y="19"/>
                    <a:pt x="79" y="65"/>
                    <a:pt x="40" y="135"/>
                  </a:cubicBezTo>
                  <a:cubicBezTo>
                    <a:pt x="30" y="153"/>
                    <a:pt x="22" y="172"/>
                    <a:pt x="17" y="191"/>
                  </a:cubicBezTo>
                  <a:cubicBezTo>
                    <a:pt x="0" y="252"/>
                    <a:pt x="10" y="315"/>
                    <a:pt x="44" y="372"/>
                  </a:cubicBezTo>
                  <a:cubicBezTo>
                    <a:pt x="85" y="439"/>
                    <a:pt x="156" y="490"/>
                    <a:pt x="240" y="512"/>
                  </a:cubicBezTo>
                  <a:cubicBezTo>
                    <a:pt x="368" y="545"/>
                    <a:pt x="511" y="505"/>
                    <a:pt x="624" y="405"/>
                  </a:cubicBezTo>
                  <a:cubicBezTo>
                    <a:pt x="673" y="361"/>
                    <a:pt x="733" y="260"/>
                    <a:pt x="754" y="186"/>
                  </a:cubicBezTo>
                  <a:cubicBezTo>
                    <a:pt x="792" y="48"/>
                    <a:pt x="792" y="48"/>
                    <a:pt x="792" y="48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5F5F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4" name="Freeform 2536"/>
            <p:cNvSpPr>
              <a:spLocks noChangeArrowheads="1"/>
            </p:cNvSpPr>
            <p:nvPr/>
          </p:nvSpPr>
          <p:spPr bwMode="auto">
            <a:xfrm>
              <a:off x="3039369" y="2994352"/>
              <a:ext cx="2541546" cy="1749270"/>
            </a:xfrm>
            <a:custGeom>
              <a:avLst/>
              <a:gdLst>
                <a:gd name="T0" fmla="*/ 2147483646 w 790"/>
                <a:gd name="T1" fmla="*/ 1426905907 h 544"/>
                <a:gd name="T2" fmla="*/ 2147483646 w 790"/>
                <a:gd name="T3" fmla="*/ 1695740409 h 544"/>
                <a:gd name="T4" fmla="*/ 2147483646 w 790"/>
                <a:gd name="T5" fmla="*/ 940930404 h 544"/>
                <a:gd name="T6" fmla="*/ 2147483646 w 790"/>
                <a:gd name="T7" fmla="*/ 93058592 h 544"/>
                <a:gd name="T8" fmla="*/ 414001758 w 790"/>
                <a:gd name="T9" fmla="*/ 1385544032 h 544"/>
                <a:gd name="T10" fmla="*/ 175948978 w 790"/>
                <a:gd name="T11" fmla="*/ 1964578126 h 544"/>
                <a:gd name="T12" fmla="*/ 455400003 w 790"/>
                <a:gd name="T13" fmla="*/ 2147483646 h 544"/>
                <a:gd name="T14" fmla="*/ 2147483646 w 790"/>
                <a:gd name="T15" fmla="*/ 2147483646 h 544"/>
                <a:gd name="T16" fmla="*/ 2147483646 w 790"/>
                <a:gd name="T17" fmla="*/ 2147483646 h 544"/>
                <a:gd name="T18" fmla="*/ 2147483646 w 790"/>
                <a:gd name="T19" fmla="*/ 1912878194 h 544"/>
                <a:gd name="T20" fmla="*/ 2147483646 w 790"/>
                <a:gd name="T21" fmla="*/ 496313560 h 544"/>
                <a:gd name="T22" fmla="*/ 2147483646 w 790"/>
                <a:gd name="T23" fmla="*/ 1426905907 h 5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0" h="544">
                  <a:moveTo>
                    <a:pt x="679" y="138"/>
                  </a:moveTo>
                  <a:cubicBezTo>
                    <a:pt x="645" y="166"/>
                    <a:pt x="611" y="174"/>
                    <a:pt x="572" y="164"/>
                  </a:cubicBezTo>
                  <a:cubicBezTo>
                    <a:pt x="536" y="154"/>
                    <a:pt x="498" y="129"/>
                    <a:pt x="462" y="91"/>
                  </a:cubicBezTo>
                  <a:cubicBezTo>
                    <a:pt x="404" y="30"/>
                    <a:pt x="318" y="0"/>
                    <a:pt x="233" y="9"/>
                  </a:cubicBezTo>
                  <a:cubicBezTo>
                    <a:pt x="149" y="18"/>
                    <a:pt x="79" y="64"/>
                    <a:pt x="40" y="134"/>
                  </a:cubicBezTo>
                  <a:cubicBezTo>
                    <a:pt x="30" y="152"/>
                    <a:pt x="22" y="171"/>
                    <a:pt x="17" y="190"/>
                  </a:cubicBezTo>
                  <a:cubicBezTo>
                    <a:pt x="0" y="251"/>
                    <a:pt x="9" y="314"/>
                    <a:pt x="44" y="370"/>
                  </a:cubicBezTo>
                  <a:cubicBezTo>
                    <a:pt x="84" y="437"/>
                    <a:pt x="155" y="488"/>
                    <a:pt x="239" y="510"/>
                  </a:cubicBezTo>
                  <a:cubicBezTo>
                    <a:pt x="367" y="544"/>
                    <a:pt x="510" y="504"/>
                    <a:pt x="622" y="403"/>
                  </a:cubicBezTo>
                  <a:cubicBezTo>
                    <a:pt x="672" y="359"/>
                    <a:pt x="731" y="259"/>
                    <a:pt x="752" y="185"/>
                  </a:cubicBezTo>
                  <a:cubicBezTo>
                    <a:pt x="790" y="48"/>
                    <a:pt x="790" y="48"/>
                    <a:pt x="790" y="48"/>
                  </a:cubicBezTo>
                  <a:lnTo>
                    <a:pt x="679" y="138"/>
                  </a:lnTo>
                  <a:close/>
                </a:path>
              </a:pathLst>
            </a:custGeom>
            <a:solidFill>
              <a:srgbClr val="F3F4F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Freeform 2537"/>
            <p:cNvSpPr>
              <a:spLocks noChangeArrowheads="1"/>
            </p:cNvSpPr>
            <p:nvPr/>
          </p:nvSpPr>
          <p:spPr bwMode="auto">
            <a:xfrm>
              <a:off x="3043453" y="2994352"/>
              <a:ext cx="2533378" cy="1745186"/>
            </a:xfrm>
            <a:custGeom>
              <a:avLst/>
              <a:gdLst>
                <a:gd name="T0" fmla="*/ 2147483646 w 788"/>
                <a:gd name="T1" fmla="*/ 1435815624 h 543"/>
                <a:gd name="T2" fmla="*/ 2147483646 w 788"/>
                <a:gd name="T3" fmla="*/ 1694054943 h 543"/>
                <a:gd name="T4" fmla="*/ 2147483646 w 788"/>
                <a:gd name="T5" fmla="*/ 939993176 h 543"/>
                <a:gd name="T6" fmla="*/ 2147483646 w 788"/>
                <a:gd name="T7" fmla="*/ 103297013 h 543"/>
                <a:gd name="T8" fmla="*/ 403099662 w 788"/>
                <a:gd name="T9" fmla="*/ 1384167118 h 543"/>
                <a:gd name="T10" fmla="*/ 165373643 w 788"/>
                <a:gd name="T11" fmla="*/ 1962623963 h 543"/>
                <a:gd name="T12" fmla="*/ 444443877 w 788"/>
                <a:gd name="T13" fmla="*/ 2147483646 h 543"/>
                <a:gd name="T14" fmla="*/ 2147483646 w 788"/>
                <a:gd name="T15" fmla="*/ 2147483646 h 543"/>
                <a:gd name="T16" fmla="*/ 2147483646 w 788"/>
                <a:gd name="T17" fmla="*/ 2147483646 h 543"/>
                <a:gd name="T18" fmla="*/ 2147483646 w 788"/>
                <a:gd name="T19" fmla="*/ 1900648969 h 543"/>
                <a:gd name="T20" fmla="*/ 2147483646 w 788"/>
                <a:gd name="T21" fmla="*/ 516481851 h 543"/>
                <a:gd name="T22" fmla="*/ 2147483646 w 788"/>
                <a:gd name="T23" fmla="*/ 1435815624 h 5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8" h="543">
                  <a:moveTo>
                    <a:pt x="678" y="139"/>
                  </a:moveTo>
                  <a:cubicBezTo>
                    <a:pt x="644" y="166"/>
                    <a:pt x="610" y="174"/>
                    <a:pt x="571" y="164"/>
                  </a:cubicBezTo>
                  <a:cubicBezTo>
                    <a:pt x="535" y="155"/>
                    <a:pt x="497" y="129"/>
                    <a:pt x="460" y="91"/>
                  </a:cubicBezTo>
                  <a:cubicBezTo>
                    <a:pt x="403" y="31"/>
                    <a:pt x="317" y="0"/>
                    <a:pt x="232" y="10"/>
                  </a:cubicBezTo>
                  <a:cubicBezTo>
                    <a:pt x="148" y="19"/>
                    <a:pt x="78" y="64"/>
                    <a:pt x="39" y="134"/>
                  </a:cubicBezTo>
                  <a:cubicBezTo>
                    <a:pt x="29" y="152"/>
                    <a:pt x="21" y="171"/>
                    <a:pt x="16" y="190"/>
                  </a:cubicBezTo>
                  <a:cubicBezTo>
                    <a:pt x="0" y="251"/>
                    <a:pt x="9" y="314"/>
                    <a:pt x="43" y="370"/>
                  </a:cubicBezTo>
                  <a:cubicBezTo>
                    <a:pt x="84" y="437"/>
                    <a:pt x="155" y="488"/>
                    <a:pt x="238" y="510"/>
                  </a:cubicBezTo>
                  <a:cubicBezTo>
                    <a:pt x="366" y="543"/>
                    <a:pt x="509" y="503"/>
                    <a:pt x="621" y="403"/>
                  </a:cubicBezTo>
                  <a:cubicBezTo>
                    <a:pt x="670" y="359"/>
                    <a:pt x="730" y="259"/>
                    <a:pt x="751" y="184"/>
                  </a:cubicBezTo>
                  <a:cubicBezTo>
                    <a:pt x="788" y="50"/>
                    <a:pt x="788" y="50"/>
                    <a:pt x="788" y="50"/>
                  </a:cubicBezTo>
                  <a:lnTo>
                    <a:pt x="678" y="139"/>
                  </a:lnTo>
                  <a:close/>
                </a:path>
              </a:pathLst>
            </a:custGeom>
            <a:solidFill>
              <a:srgbClr val="F2F2F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2538"/>
            <p:cNvSpPr>
              <a:spLocks noChangeArrowheads="1"/>
            </p:cNvSpPr>
            <p:nvPr/>
          </p:nvSpPr>
          <p:spPr bwMode="auto">
            <a:xfrm>
              <a:off x="3043453" y="2997074"/>
              <a:ext cx="2530656" cy="1739741"/>
            </a:xfrm>
            <a:custGeom>
              <a:avLst/>
              <a:gdLst>
                <a:gd name="T0" fmla="*/ 2147483646 w 787"/>
                <a:gd name="T1" fmla="*/ 1427098930 h 541"/>
                <a:gd name="T2" fmla="*/ 2147483646 w 787"/>
                <a:gd name="T3" fmla="*/ 1695970917 h 541"/>
                <a:gd name="T4" fmla="*/ 2147483646 w 787"/>
                <a:gd name="T5" fmla="*/ 930716414 h 541"/>
                <a:gd name="T6" fmla="*/ 2147483646 w 787"/>
                <a:gd name="T7" fmla="*/ 93071320 h 541"/>
                <a:gd name="T8" fmla="*/ 413596654 w 787"/>
                <a:gd name="T9" fmla="*/ 1375392284 h 541"/>
                <a:gd name="T10" fmla="*/ 175779301 w 787"/>
                <a:gd name="T11" fmla="*/ 1964846120 h 541"/>
                <a:gd name="T12" fmla="*/ 444617287 w 787"/>
                <a:gd name="T13" fmla="*/ 2147483646 h 541"/>
                <a:gd name="T14" fmla="*/ 2147483646 w 787"/>
                <a:gd name="T15" fmla="*/ 2147483646 h 541"/>
                <a:gd name="T16" fmla="*/ 2147483646 w 787"/>
                <a:gd name="T17" fmla="*/ 2147483646 h 541"/>
                <a:gd name="T18" fmla="*/ 2147483646 w 787"/>
                <a:gd name="T19" fmla="*/ 1892455529 h 541"/>
                <a:gd name="T20" fmla="*/ 2147483646 w 787"/>
                <a:gd name="T21" fmla="*/ 517063245 h 541"/>
                <a:gd name="T22" fmla="*/ 2147483646 w 787"/>
                <a:gd name="T23" fmla="*/ 1427098930 h 5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7" h="541">
                  <a:moveTo>
                    <a:pt x="678" y="138"/>
                  </a:moveTo>
                  <a:cubicBezTo>
                    <a:pt x="644" y="166"/>
                    <a:pt x="610" y="174"/>
                    <a:pt x="571" y="164"/>
                  </a:cubicBezTo>
                  <a:cubicBezTo>
                    <a:pt x="535" y="154"/>
                    <a:pt x="497" y="129"/>
                    <a:pt x="460" y="90"/>
                  </a:cubicBezTo>
                  <a:cubicBezTo>
                    <a:pt x="402" y="30"/>
                    <a:pt x="317" y="0"/>
                    <a:pt x="232" y="9"/>
                  </a:cubicBezTo>
                  <a:cubicBezTo>
                    <a:pt x="149" y="18"/>
                    <a:pt x="78" y="64"/>
                    <a:pt x="40" y="133"/>
                  </a:cubicBezTo>
                  <a:cubicBezTo>
                    <a:pt x="30" y="152"/>
                    <a:pt x="22" y="171"/>
                    <a:pt x="17" y="190"/>
                  </a:cubicBezTo>
                  <a:cubicBezTo>
                    <a:pt x="0" y="250"/>
                    <a:pt x="9" y="312"/>
                    <a:pt x="43" y="369"/>
                  </a:cubicBezTo>
                  <a:cubicBezTo>
                    <a:pt x="84" y="436"/>
                    <a:pt x="155" y="486"/>
                    <a:pt x="238" y="508"/>
                  </a:cubicBezTo>
                  <a:cubicBezTo>
                    <a:pt x="366" y="541"/>
                    <a:pt x="509" y="502"/>
                    <a:pt x="621" y="402"/>
                  </a:cubicBezTo>
                  <a:cubicBezTo>
                    <a:pt x="670" y="358"/>
                    <a:pt x="729" y="258"/>
                    <a:pt x="750" y="183"/>
                  </a:cubicBezTo>
                  <a:cubicBezTo>
                    <a:pt x="787" y="50"/>
                    <a:pt x="787" y="50"/>
                    <a:pt x="787" y="50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F0F1F1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Freeform 2539"/>
            <p:cNvSpPr>
              <a:spLocks noChangeArrowheads="1"/>
            </p:cNvSpPr>
            <p:nvPr/>
          </p:nvSpPr>
          <p:spPr bwMode="auto">
            <a:xfrm>
              <a:off x="3046175" y="2997074"/>
              <a:ext cx="2525210" cy="1739741"/>
            </a:xfrm>
            <a:custGeom>
              <a:avLst/>
              <a:gdLst>
                <a:gd name="T0" fmla="*/ 2147483646 w 785"/>
                <a:gd name="T1" fmla="*/ 1437437687 h 541"/>
                <a:gd name="T2" fmla="*/ 2147483646 w 785"/>
                <a:gd name="T3" fmla="*/ 1695970917 h 541"/>
                <a:gd name="T4" fmla="*/ 2147483646 w 785"/>
                <a:gd name="T5" fmla="*/ 941058386 h 541"/>
                <a:gd name="T6" fmla="*/ 2147483646 w 785"/>
                <a:gd name="T7" fmla="*/ 103413292 h 541"/>
                <a:gd name="T8" fmla="*/ 403570377 w 785"/>
                <a:gd name="T9" fmla="*/ 1385734256 h 541"/>
                <a:gd name="T10" fmla="*/ 165566922 w 785"/>
                <a:gd name="T11" fmla="*/ 1964846120 h 541"/>
                <a:gd name="T12" fmla="*/ 444964520 w 785"/>
                <a:gd name="T13" fmla="*/ 2147483646 h 541"/>
                <a:gd name="T14" fmla="*/ 2147483646 w 785"/>
                <a:gd name="T15" fmla="*/ 2147483646 h 541"/>
                <a:gd name="T16" fmla="*/ 2147483646 w 785"/>
                <a:gd name="T17" fmla="*/ 2147483646 h 541"/>
                <a:gd name="T18" fmla="*/ 2147483646 w 785"/>
                <a:gd name="T19" fmla="*/ 1892455529 h 541"/>
                <a:gd name="T20" fmla="*/ 2147483646 w 785"/>
                <a:gd name="T21" fmla="*/ 537747190 h 541"/>
                <a:gd name="T22" fmla="*/ 2147483646 w 785"/>
                <a:gd name="T23" fmla="*/ 1437437687 h 5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5" h="541">
                  <a:moveTo>
                    <a:pt x="678" y="139"/>
                  </a:moveTo>
                  <a:cubicBezTo>
                    <a:pt x="644" y="166"/>
                    <a:pt x="609" y="174"/>
                    <a:pt x="570" y="164"/>
                  </a:cubicBezTo>
                  <a:cubicBezTo>
                    <a:pt x="534" y="154"/>
                    <a:pt x="495" y="129"/>
                    <a:pt x="459" y="91"/>
                  </a:cubicBezTo>
                  <a:cubicBezTo>
                    <a:pt x="401" y="31"/>
                    <a:pt x="316" y="0"/>
                    <a:pt x="231" y="10"/>
                  </a:cubicBezTo>
                  <a:cubicBezTo>
                    <a:pt x="148" y="19"/>
                    <a:pt x="78" y="64"/>
                    <a:pt x="39" y="134"/>
                  </a:cubicBezTo>
                  <a:cubicBezTo>
                    <a:pt x="29" y="152"/>
                    <a:pt x="21" y="171"/>
                    <a:pt x="16" y="190"/>
                  </a:cubicBezTo>
                  <a:cubicBezTo>
                    <a:pt x="0" y="250"/>
                    <a:pt x="9" y="312"/>
                    <a:pt x="43" y="368"/>
                  </a:cubicBezTo>
                  <a:cubicBezTo>
                    <a:pt x="83" y="435"/>
                    <a:pt x="154" y="486"/>
                    <a:pt x="237" y="508"/>
                  </a:cubicBezTo>
                  <a:cubicBezTo>
                    <a:pt x="365" y="541"/>
                    <a:pt x="508" y="501"/>
                    <a:pt x="619" y="401"/>
                  </a:cubicBezTo>
                  <a:cubicBezTo>
                    <a:pt x="668" y="357"/>
                    <a:pt x="728" y="257"/>
                    <a:pt x="748" y="183"/>
                  </a:cubicBezTo>
                  <a:cubicBezTo>
                    <a:pt x="785" y="52"/>
                    <a:pt x="785" y="52"/>
                    <a:pt x="785" y="52"/>
                  </a:cubicBezTo>
                  <a:lnTo>
                    <a:pt x="678" y="139"/>
                  </a:lnTo>
                  <a:close/>
                </a:path>
              </a:pathLst>
            </a:custGeom>
            <a:solidFill>
              <a:srgbClr val="EFEFF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Freeform 2540"/>
            <p:cNvSpPr>
              <a:spLocks noChangeArrowheads="1"/>
            </p:cNvSpPr>
            <p:nvPr/>
          </p:nvSpPr>
          <p:spPr bwMode="auto">
            <a:xfrm>
              <a:off x="3046175" y="3001158"/>
              <a:ext cx="2521127" cy="1732934"/>
            </a:xfrm>
            <a:custGeom>
              <a:avLst/>
              <a:gdLst>
                <a:gd name="T0" fmla="*/ 2147483646 w 784"/>
                <a:gd name="T1" fmla="*/ 1426481180 h 539"/>
                <a:gd name="T2" fmla="*/ 2147483646 w 784"/>
                <a:gd name="T3" fmla="*/ 1695237059 h 539"/>
                <a:gd name="T4" fmla="*/ 2147483646 w 784"/>
                <a:gd name="T5" fmla="*/ 930312275 h 539"/>
                <a:gd name="T6" fmla="*/ 2147483646 w 784"/>
                <a:gd name="T7" fmla="*/ 93031871 h 539"/>
                <a:gd name="T8" fmla="*/ 413635261 w 784"/>
                <a:gd name="T9" fmla="*/ 1374795378 h 539"/>
                <a:gd name="T10" fmla="*/ 175793941 w 784"/>
                <a:gd name="T11" fmla="*/ 1953656421 h 539"/>
                <a:gd name="T12" fmla="*/ 444657343 w 784"/>
                <a:gd name="T13" fmla="*/ 2147483646 h 539"/>
                <a:gd name="T14" fmla="*/ 2147483646 w 784"/>
                <a:gd name="T15" fmla="*/ 2147483646 h 539"/>
                <a:gd name="T16" fmla="*/ 2147483646 w 784"/>
                <a:gd name="T17" fmla="*/ 2147483646 h 539"/>
                <a:gd name="T18" fmla="*/ 2147483646 w 784"/>
                <a:gd name="T19" fmla="*/ 1881300800 h 539"/>
                <a:gd name="T20" fmla="*/ 2147483646 w 784"/>
                <a:gd name="T21" fmla="*/ 537514974 h 539"/>
                <a:gd name="T22" fmla="*/ 2147483646 w 784"/>
                <a:gd name="T23" fmla="*/ 1426481180 h 5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4" h="539">
                  <a:moveTo>
                    <a:pt x="678" y="138"/>
                  </a:moveTo>
                  <a:cubicBezTo>
                    <a:pt x="644" y="166"/>
                    <a:pt x="609" y="174"/>
                    <a:pt x="570" y="164"/>
                  </a:cubicBezTo>
                  <a:cubicBezTo>
                    <a:pt x="533" y="154"/>
                    <a:pt x="495" y="129"/>
                    <a:pt x="458" y="90"/>
                  </a:cubicBezTo>
                  <a:cubicBezTo>
                    <a:pt x="401" y="30"/>
                    <a:pt x="316" y="0"/>
                    <a:pt x="231" y="9"/>
                  </a:cubicBezTo>
                  <a:cubicBezTo>
                    <a:pt x="148" y="18"/>
                    <a:pt x="78" y="64"/>
                    <a:pt x="40" y="133"/>
                  </a:cubicBezTo>
                  <a:cubicBezTo>
                    <a:pt x="30" y="151"/>
                    <a:pt x="22" y="170"/>
                    <a:pt x="17" y="189"/>
                  </a:cubicBezTo>
                  <a:cubicBezTo>
                    <a:pt x="0" y="249"/>
                    <a:pt x="9" y="311"/>
                    <a:pt x="43" y="367"/>
                  </a:cubicBezTo>
                  <a:cubicBezTo>
                    <a:pt x="84" y="434"/>
                    <a:pt x="154" y="484"/>
                    <a:pt x="237" y="506"/>
                  </a:cubicBezTo>
                  <a:cubicBezTo>
                    <a:pt x="365" y="539"/>
                    <a:pt x="507" y="500"/>
                    <a:pt x="619" y="400"/>
                  </a:cubicBezTo>
                  <a:cubicBezTo>
                    <a:pt x="668" y="356"/>
                    <a:pt x="727" y="256"/>
                    <a:pt x="748" y="182"/>
                  </a:cubicBezTo>
                  <a:cubicBezTo>
                    <a:pt x="784" y="52"/>
                    <a:pt x="784" y="52"/>
                    <a:pt x="784" y="52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DEEE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2541"/>
            <p:cNvSpPr>
              <a:spLocks noChangeArrowheads="1"/>
            </p:cNvSpPr>
            <p:nvPr/>
          </p:nvSpPr>
          <p:spPr bwMode="auto">
            <a:xfrm>
              <a:off x="3050259" y="3001158"/>
              <a:ext cx="2517043" cy="1732934"/>
            </a:xfrm>
            <a:custGeom>
              <a:avLst/>
              <a:gdLst>
                <a:gd name="T0" fmla="*/ 2147483646 w 783"/>
                <a:gd name="T1" fmla="*/ 1426481180 h 539"/>
                <a:gd name="T2" fmla="*/ 2147483646 w 783"/>
                <a:gd name="T3" fmla="*/ 1695237059 h 539"/>
                <a:gd name="T4" fmla="*/ 2147483646 w 783"/>
                <a:gd name="T5" fmla="*/ 930312275 h 539"/>
                <a:gd name="T6" fmla="*/ 2147483646 w 783"/>
                <a:gd name="T7" fmla="*/ 103368388 h 539"/>
                <a:gd name="T8" fmla="*/ 403016195 w 783"/>
                <a:gd name="T9" fmla="*/ 1374795378 h 539"/>
                <a:gd name="T10" fmla="*/ 165340472 w 783"/>
                <a:gd name="T11" fmla="*/ 1953656421 h 539"/>
                <a:gd name="T12" fmla="*/ 444349706 w 783"/>
                <a:gd name="T13" fmla="*/ 2147483646 h 539"/>
                <a:gd name="T14" fmla="*/ 2147483646 w 783"/>
                <a:gd name="T15" fmla="*/ 2147483646 h 539"/>
                <a:gd name="T16" fmla="*/ 2147483646 w 783"/>
                <a:gd name="T17" fmla="*/ 2147483646 h 539"/>
                <a:gd name="T18" fmla="*/ 2147483646 w 783"/>
                <a:gd name="T19" fmla="*/ 1881300800 h 539"/>
                <a:gd name="T20" fmla="*/ 2147483646 w 783"/>
                <a:gd name="T21" fmla="*/ 558188008 h 539"/>
                <a:gd name="T22" fmla="*/ 2147483646 w 783"/>
                <a:gd name="T23" fmla="*/ 1426481180 h 5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3" h="539">
                  <a:moveTo>
                    <a:pt x="677" y="138"/>
                  </a:moveTo>
                  <a:cubicBezTo>
                    <a:pt x="643" y="166"/>
                    <a:pt x="608" y="174"/>
                    <a:pt x="568" y="164"/>
                  </a:cubicBezTo>
                  <a:cubicBezTo>
                    <a:pt x="532" y="154"/>
                    <a:pt x="494" y="129"/>
                    <a:pt x="457" y="90"/>
                  </a:cubicBezTo>
                  <a:cubicBezTo>
                    <a:pt x="399" y="31"/>
                    <a:pt x="315" y="0"/>
                    <a:pt x="230" y="10"/>
                  </a:cubicBezTo>
                  <a:cubicBezTo>
                    <a:pt x="147" y="19"/>
                    <a:pt x="78" y="64"/>
                    <a:pt x="39" y="133"/>
                  </a:cubicBezTo>
                  <a:cubicBezTo>
                    <a:pt x="29" y="151"/>
                    <a:pt x="21" y="170"/>
                    <a:pt x="16" y="189"/>
                  </a:cubicBezTo>
                  <a:cubicBezTo>
                    <a:pt x="0" y="249"/>
                    <a:pt x="9" y="311"/>
                    <a:pt x="43" y="367"/>
                  </a:cubicBezTo>
                  <a:cubicBezTo>
                    <a:pt x="83" y="433"/>
                    <a:pt x="154" y="484"/>
                    <a:pt x="236" y="506"/>
                  </a:cubicBezTo>
                  <a:cubicBezTo>
                    <a:pt x="364" y="539"/>
                    <a:pt x="506" y="499"/>
                    <a:pt x="618" y="399"/>
                  </a:cubicBezTo>
                  <a:cubicBezTo>
                    <a:pt x="667" y="356"/>
                    <a:pt x="726" y="256"/>
                    <a:pt x="746" y="182"/>
                  </a:cubicBezTo>
                  <a:cubicBezTo>
                    <a:pt x="783" y="54"/>
                    <a:pt x="783" y="54"/>
                    <a:pt x="783" y="54"/>
                  </a:cubicBezTo>
                  <a:lnTo>
                    <a:pt x="677" y="138"/>
                  </a:lnTo>
                  <a:close/>
                </a:path>
              </a:pathLst>
            </a:custGeom>
            <a:solidFill>
              <a:srgbClr val="ECEDED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2542"/>
            <p:cNvSpPr>
              <a:spLocks noChangeArrowheads="1"/>
            </p:cNvSpPr>
            <p:nvPr/>
          </p:nvSpPr>
          <p:spPr bwMode="auto">
            <a:xfrm>
              <a:off x="3050259" y="3003881"/>
              <a:ext cx="2514320" cy="1726128"/>
            </a:xfrm>
            <a:custGeom>
              <a:avLst/>
              <a:gdLst>
                <a:gd name="T0" fmla="*/ 2147483646 w 782"/>
                <a:gd name="T1" fmla="*/ 1425858873 h 537"/>
                <a:gd name="T2" fmla="*/ 2147483646 w 782"/>
                <a:gd name="T3" fmla="*/ 1694498392 h 537"/>
                <a:gd name="T4" fmla="*/ 2147483646 w 782"/>
                <a:gd name="T5" fmla="*/ 929907262 h 537"/>
                <a:gd name="T6" fmla="*/ 2147483646 w 782"/>
                <a:gd name="T7" fmla="*/ 92992333 h 537"/>
                <a:gd name="T8" fmla="*/ 413512398 w 782"/>
                <a:gd name="T9" fmla="*/ 1363866127 h 537"/>
                <a:gd name="T10" fmla="*/ 175741965 w 782"/>
                <a:gd name="T11" fmla="*/ 1942475805 h 537"/>
                <a:gd name="T12" fmla="*/ 444523416 w 782"/>
                <a:gd name="T13" fmla="*/ 2147483646 h 537"/>
                <a:gd name="T14" fmla="*/ 2147483646 w 782"/>
                <a:gd name="T15" fmla="*/ 2147483646 h 537"/>
                <a:gd name="T16" fmla="*/ 2147483646 w 782"/>
                <a:gd name="T17" fmla="*/ 2147483646 h 537"/>
                <a:gd name="T18" fmla="*/ 2147483646 w 782"/>
                <a:gd name="T19" fmla="*/ 1870148792 h 537"/>
                <a:gd name="T20" fmla="*/ 2147483646 w 782"/>
                <a:gd name="T21" fmla="*/ 557944357 h 537"/>
                <a:gd name="T22" fmla="*/ 2147483646 w 782"/>
                <a:gd name="T23" fmla="*/ 1425858873 h 5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2" h="537">
                  <a:moveTo>
                    <a:pt x="678" y="138"/>
                  </a:moveTo>
                  <a:cubicBezTo>
                    <a:pt x="643" y="166"/>
                    <a:pt x="608" y="174"/>
                    <a:pt x="568" y="164"/>
                  </a:cubicBezTo>
                  <a:cubicBezTo>
                    <a:pt x="532" y="154"/>
                    <a:pt x="493" y="128"/>
                    <a:pt x="456" y="90"/>
                  </a:cubicBezTo>
                  <a:cubicBezTo>
                    <a:pt x="399" y="30"/>
                    <a:pt x="315" y="0"/>
                    <a:pt x="230" y="9"/>
                  </a:cubicBezTo>
                  <a:cubicBezTo>
                    <a:pt x="147" y="18"/>
                    <a:pt x="78" y="63"/>
                    <a:pt x="40" y="132"/>
                  </a:cubicBezTo>
                  <a:cubicBezTo>
                    <a:pt x="29" y="150"/>
                    <a:pt x="22" y="169"/>
                    <a:pt x="17" y="188"/>
                  </a:cubicBezTo>
                  <a:cubicBezTo>
                    <a:pt x="0" y="248"/>
                    <a:pt x="9" y="310"/>
                    <a:pt x="43" y="366"/>
                  </a:cubicBezTo>
                  <a:cubicBezTo>
                    <a:pt x="83" y="432"/>
                    <a:pt x="154" y="482"/>
                    <a:pt x="237" y="504"/>
                  </a:cubicBezTo>
                  <a:cubicBezTo>
                    <a:pt x="364" y="537"/>
                    <a:pt x="506" y="498"/>
                    <a:pt x="617" y="398"/>
                  </a:cubicBezTo>
                  <a:cubicBezTo>
                    <a:pt x="666" y="354"/>
                    <a:pt x="725" y="255"/>
                    <a:pt x="746" y="181"/>
                  </a:cubicBezTo>
                  <a:cubicBezTo>
                    <a:pt x="782" y="54"/>
                    <a:pt x="782" y="54"/>
                    <a:pt x="782" y="54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AEBE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2543"/>
            <p:cNvSpPr>
              <a:spLocks noChangeArrowheads="1"/>
            </p:cNvSpPr>
            <p:nvPr/>
          </p:nvSpPr>
          <p:spPr bwMode="auto">
            <a:xfrm>
              <a:off x="3052982" y="3003881"/>
              <a:ext cx="2508875" cy="1726128"/>
            </a:xfrm>
            <a:custGeom>
              <a:avLst/>
              <a:gdLst>
                <a:gd name="T0" fmla="*/ 2147483646 w 780"/>
                <a:gd name="T1" fmla="*/ 1425858873 h 537"/>
                <a:gd name="T2" fmla="*/ 2147483646 w 780"/>
                <a:gd name="T3" fmla="*/ 1694498392 h 537"/>
                <a:gd name="T4" fmla="*/ 2147483646 w 780"/>
                <a:gd name="T5" fmla="*/ 929907262 h 537"/>
                <a:gd name="T6" fmla="*/ 2147483646 w 780"/>
                <a:gd name="T7" fmla="*/ 103323386 h 537"/>
                <a:gd name="T8" fmla="*/ 403491430 w 780"/>
                <a:gd name="T9" fmla="*/ 1374197180 h 537"/>
                <a:gd name="T10" fmla="*/ 165534286 w 780"/>
                <a:gd name="T11" fmla="*/ 1942475805 h 537"/>
                <a:gd name="T12" fmla="*/ 444875002 w 780"/>
                <a:gd name="T13" fmla="*/ 2147483646 h 537"/>
                <a:gd name="T14" fmla="*/ 2147483646 w 780"/>
                <a:gd name="T15" fmla="*/ 2147483646 h 537"/>
                <a:gd name="T16" fmla="*/ 2147483646 w 780"/>
                <a:gd name="T17" fmla="*/ 2147483646 h 537"/>
                <a:gd name="T18" fmla="*/ 2147483646 w 780"/>
                <a:gd name="T19" fmla="*/ 1870148792 h 537"/>
                <a:gd name="T20" fmla="*/ 2147483646 w 780"/>
                <a:gd name="T21" fmla="*/ 578609677 h 537"/>
                <a:gd name="T22" fmla="*/ 2147483646 w 780"/>
                <a:gd name="T23" fmla="*/ 1425858873 h 5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0" h="537">
                  <a:moveTo>
                    <a:pt x="677" y="138"/>
                  </a:moveTo>
                  <a:cubicBezTo>
                    <a:pt x="642" y="166"/>
                    <a:pt x="607" y="175"/>
                    <a:pt x="567" y="164"/>
                  </a:cubicBezTo>
                  <a:cubicBezTo>
                    <a:pt x="531" y="154"/>
                    <a:pt x="492" y="129"/>
                    <a:pt x="455" y="90"/>
                  </a:cubicBezTo>
                  <a:cubicBezTo>
                    <a:pt x="398" y="31"/>
                    <a:pt x="314" y="0"/>
                    <a:pt x="229" y="10"/>
                  </a:cubicBezTo>
                  <a:cubicBezTo>
                    <a:pt x="147" y="19"/>
                    <a:pt x="77" y="64"/>
                    <a:pt x="39" y="133"/>
                  </a:cubicBezTo>
                  <a:cubicBezTo>
                    <a:pt x="29" y="151"/>
                    <a:pt x="21" y="169"/>
                    <a:pt x="16" y="188"/>
                  </a:cubicBezTo>
                  <a:cubicBezTo>
                    <a:pt x="0" y="248"/>
                    <a:pt x="9" y="310"/>
                    <a:pt x="43" y="365"/>
                  </a:cubicBezTo>
                  <a:cubicBezTo>
                    <a:pt x="83" y="432"/>
                    <a:pt x="153" y="482"/>
                    <a:pt x="236" y="504"/>
                  </a:cubicBezTo>
                  <a:cubicBezTo>
                    <a:pt x="362" y="537"/>
                    <a:pt x="505" y="497"/>
                    <a:pt x="616" y="398"/>
                  </a:cubicBezTo>
                  <a:cubicBezTo>
                    <a:pt x="665" y="354"/>
                    <a:pt x="724" y="255"/>
                    <a:pt x="744" y="181"/>
                  </a:cubicBezTo>
                  <a:cubicBezTo>
                    <a:pt x="780" y="56"/>
                    <a:pt x="780" y="56"/>
                    <a:pt x="780" y="56"/>
                  </a:cubicBezTo>
                  <a:lnTo>
                    <a:pt x="677" y="138"/>
                  </a:lnTo>
                  <a:close/>
                </a:path>
              </a:pathLst>
            </a:custGeom>
            <a:solidFill>
              <a:srgbClr val="E9EAE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2544"/>
            <p:cNvSpPr>
              <a:spLocks noChangeArrowheads="1"/>
            </p:cNvSpPr>
            <p:nvPr/>
          </p:nvSpPr>
          <p:spPr bwMode="auto">
            <a:xfrm>
              <a:off x="3052982" y="3006603"/>
              <a:ext cx="2504791" cy="1720682"/>
            </a:xfrm>
            <a:custGeom>
              <a:avLst/>
              <a:gdLst>
                <a:gd name="T0" fmla="*/ 2147483646 w 779"/>
                <a:gd name="T1" fmla="*/ 1427487436 h 535"/>
                <a:gd name="T2" fmla="*/ 2147483646 w 779"/>
                <a:gd name="T3" fmla="*/ 1686091467 h 535"/>
                <a:gd name="T4" fmla="*/ 2147483646 w 779"/>
                <a:gd name="T5" fmla="*/ 930972584 h 535"/>
                <a:gd name="T6" fmla="*/ 2147483646 w 779"/>
                <a:gd name="T7" fmla="*/ 93096937 h 535"/>
                <a:gd name="T8" fmla="*/ 413550962 w 779"/>
                <a:gd name="T9" fmla="*/ 1365423883 h 535"/>
                <a:gd name="T10" fmla="*/ 175759802 w 779"/>
                <a:gd name="T11" fmla="*/ 1934352110 h 535"/>
                <a:gd name="T12" fmla="*/ 444566641 w 779"/>
                <a:gd name="T13" fmla="*/ 2147483646 h 535"/>
                <a:gd name="T14" fmla="*/ 2147483646 w 779"/>
                <a:gd name="T15" fmla="*/ 2147483646 h 535"/>
                <a:gd name="T16" fmla="*/ 2147483646 w 779"/>
                <a:gd name="T17" fmla="*/ 2147483646 h 535"/>
                <a:gd name="T18" fmla="*/ 2147483646 w 779"/>
                <a:gd name="T19" fmla="*/ 1851598562 h 535"/>
                <a:gd name="T20" fmla="*/ 2147483646 w 779"/>
                <a:gd name="T21" fmla="*/ 579271616 h 535"/>
                <a:gd name="T22" fmla="*/ 2147483646 w 779"/>
                <a:gd name="T23" fmla="*/ 1427487436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9" h="535">
                  <a:moveTo>
                    <a:pt x="678" y="138"/>
                  </a:moveTo>
                  <a:cubicBezTo>
                    <a:pt x="643" y="166"/>
                    <a:pt x="607" y="174"/>
                    <a:pt x="567" y="163"/>
                  </a:cubicBezTo>
                  <a:cubicBezTo>
                    <a:pt x="531" y="154"/>
                    <a:pt x="492" y="128"/>
                    <a:pt x="455" y="90"/>
                  </a:cubicBezTo>
                  <a:cubicBezTo>
                    <a:pt x="398" y="30"/>
                    <a:pt x="313" y="0"/>
                    <a:pt x="229" y="9"/>
                  </a:cubicBezTo>
                  <a:cubicBezTo>
                    <a:pt x="147" y="18"/>
                    <a:pt x="78" y="63"/>
                    <a:pt x="40" y="132"/>
                  </a:cubicBezTo>
                  <a:cubicBezTo>
                    <a:pt x="29" y="150"/>
                    <a:pt x="22" y="169"/>
                    <a:pt x="17" y="187"/>
                  </a:cubicBezTo>
                  <a:cubicBezTo>
                    <a:pt x="0" y="247"/>
                    <a:pt x="10" y="309"/>
                    <a:pt x="43" y="364"/>
                  </a:cubicBezTo>
                  <a:cubicBezTo>
                    <a:pt x="83" y="430"/>
                    <a:pt x="153" y="481"/>
                    <a:pt x="236" y="502"/>
                  </a:cubicBezTo>
                  <a:cubicBezTo>
                    <a:pt x="362" y="535"/>
                    <a:pt x="504" y="496"/>
                    <a:pt x="616" y="396"/>
                  </a:cubicBezTo>
                  <a:cubicBezTo>
                    <a:pt x="664" y="353"/>
                    <a:pt x="723" y="253"/>
                    <a:pt x="744" y="179"/>
                  </a:cubicBezTo>
                  <a:cubicBezTo>
                    <a:pt x="779" y="56"/>
                    <a:pt x="779" y="56"/>
                    <a:pt x="779" y="56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7E8E9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2545"/>
            <p:cNvSpPr>
              <a:spLocks noChangeArrowheads="1"/>
            </p:cNvSpPr>
            <p:nvPr/>
          </p:nvSpPr>
          <p:spPr bwMode="auto">
            <a:xfrm>
              <a:off x="3055704" y="3010687"/>
              <a:ext cx="2499346" cy="1716599"/>
            </a:xfrm>
            <a:custGeom>
              <a:avLst/>
              <a:gdLst>
                <a:gd name="T0" fmla="*/ 2147483646 w 777"/>
                <a:gd name="T1" fmla="*/ 1415715199 h 534"/>
                <a:gd name="T2" fmla="*/ 2147483646 w 777"/>
                <a:gd name="T3" fmla="*/ 1684391874 h 534"/>
                <a:gd name="T4" fmla="*/ 2147483646 w 777"/>
                <a:gd name="T5" fmla="*/ 919698453 h 534"/>
                <a:gd name="T6" fmla="*/ 2147483646 w 777"/>
                <a:gd name="T7" fmla="*/ 93001733 h 534"/>
                <a:gd name="T8" fmla="*/ 403530188 w 777"/>
                <a:gd name="T9" fmla="*/ 1353711900 h 534"/>
                <a:gd name="T10" fmla="*/ 165551918 w 777"/>
                <a:gd name="T11" fmla="*/ 1932398639 h 534"/>
                <a:gd name="T12" fmla="*/ 444915755 w 777"/>
                <a:gd name="T13" fmla="*/ 2147483646 h 534"/>
                <a:gd name="T14" fmla="*/ 2147483646 w 777"/>
                <a:gd name="T15" fmla="*/ 2147483646 h 534"/>
                <a:gd name="T16" fmla="*/ 2147483646 w 777"/>
                <a:gd name="T17" fmla="*/ 2147483646 h 534"/>
                <a:gd name="T18" fmla="*/ 2147483646 w 777"/>
                <a:gd name="T19" fmla="*/ 1839396906 h 534"/>
                <a:gd name="T20" fmla="*/ 2147483646 w 777"/>
                <a:gd name="T21" fmla="*/ 578686739 h 534"/>
                <a:gd name="T22" fmla="*/ 2147483646 w 777"/>
                <a:gd name="T23" fmla="*/ 1415715199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7" h="534">
                  <a:moveTo>
                    <a:pt x="677" y="137"/>
                  </a:moveTo>
                  <a:cubicBezTo>
                    <a:pt x="642" y="165"/>
                    <a:pt x="606" y="174"/>
                    <a:pt x="566" y="163"/>
                  </a:cubicBezTo>
                  <a:cubicBezTo>
                    <a:pt x="529" y="153"/>
                    <a:pt x="490" y="128"/>
                    <a:pt x="453" y="89"/>
                  </a:cubicBezTo>
                  <a:cubicBezTo>
                    <a:pt x="396" y="29"/>
                    <a:pt x="312" y="0"/>
                    <a:pt x="229" y="9"/>
                  </a:cubicBezTo>
                  <a:cubicBezTo>
                    <a:pt x="146" y="18"/>
                    <a:pt x="77" y="63"/>
                    <a:pt x="39" y="131"/>
                  </a:cubicBezTo>
                  <a:cubicBezTo>
                    <a:pt x="29" y="149"/>
                    <a:pt x="21" y="168"/>
                    <a:pt x="16" y="187"/>
                  </a:cubicBezTo>
                  <a:cubicBezTo>
                    <a:pt x="0" y="246"/>
                    <a:pt x="9" y="308"/>
                    <a:pt x="43" y="363"/>
                  </a:cubicBezTo>
                  <a:cubicBezTo>
                    <a:pt x="83" y="429"/>
                    <a:pt x="153" y="479"/>
                    <a:pt x="235" y="501"/>
                  </a:cubicBezTo>
                  <a:cubicBezTo>
                    <a:pt x="361" y="534"/>
                    <a:pt x="503" y="494"/>
                    <a:pt x="614" y="395"/>
                  </a:cubicBezTo>
                  <a:cubicBezTo>
                    <a:pt x="663" y="351"/>
                    <a:pt x="722" y="252"/>
                    <a:pt x="742" y="178"/>
                  </a:cubicBezTo>
                  <a:cubicBezTo>
                    <a:pt x="777" y="56"/>
                    <a:pt x="777" y="56"/>
                    <a:pt x="777" y="56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6E7E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2546"/>
            <p:cNvSpPr>
              <a:spLocks noChangeArrowheads="1"/>
            </p:cNvSpPr>
            <p:nvPr/>
          </p:nvSpPr>
          <p:spPr bwMode="auto">
            <a:xfrm>
              <a:off x="3055704" y="3010687"/>
              <a:ext cx="2496623" cy="1713876"/>
            </a:xfrm>
            <a:custGeom>
              <a:avLst/>
              <a:gdLst>
                <a:gd name="T0" fmla="*/ 2147483646 w 776"/>
                <a:gd name="T1" fmla="*/ 1416526553 h 533"/>
                <a:gd name="T2" fmla="*/ 2147483646 w 776"/>
                <a:gd name="T3" fmla="*/ 1685357489 h 533"/>
                <a:gd name="T4" fmla="*/ 2147483646 w 776"/>
                <a:gd name="T5" fmla="*/ 920226006 h 533"/>
                <a:gd name="T6" fmla="*/ 2147483646 w 776"/>
                <a:gd name="T7" fmla="*/ 93057357 h 533"/>
                <a:gd name="T8" fmla="*/ 403690426 w 776"/>
                <a:gd name="T9" fmla="*/ 1354489386 h 533"/>
                <a:gd name="T10" fmla="*/ 175966879 w 776"/>
                <a:gd name="T11" fmla="*/ 1933509370 h 533"/>
                <a:gd name="T12" fmla="*/ 445093830 w 776"/>
                <a:gd name="T13" fmla="*/ 2147483646 h 533"/>
                <a:gd name="T14" fmla="*/ 2147483646 w 776"/>
                <a:gd name="T15" fmla="*/ 2147483646 h 533"/>
                <a:gd name="T16" fmla="*/ 2147483646 w 776"/>
                <a:gd name="T17" fmla="*/ 2147483646 h 533"/>
                <a:gd name="T18" fmla="*/ 2147483646 w 776"/>
                <a:gd name="T19" fmla="*/ 1840452013 h 533"/>
                <a:gd name="T20" fmla="*/ 2147483646 w 776"/>
                <a:gd name="T21" fmla="*/ 599699039 h 533"/>
                <a:gd name="T22" fmla="*/ 2147483646 w 776"/>
                <a:gd name="T23" fmla="*/ 1416526553 h 5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6" h="533">
                  <a:moveTo>
                    <a:pt x="677" y="137"/>
                  </a:moveTo>
                  <a:cubicBezTo>
                    <a:pt x="642" y="166"/>
                    <a:pt x="606" y="174"/>
                    <a:pt x="566" y="163"/>
                  </a:cubicBezTo>
                  <a:cubicBezTo>
                    <a:pt x="529" y="154"/>
                    <a:pt x="490" y="128"/>
                    <a:pt x="453" y="89"/>
                  </a:cubicBezTo>
                  <a:cubicBezTo>
                    <a:pt x="396" y="30"/>
                    <a:pt x="312" y="0"/>
                    <a:pt x="229" y="9"/>
                  </a:cubicBezTo>
                  <a:cubicBezTo>
                    <a:pt x="146" y="18"/>
                    <a:pt x="78" y="63"/>
                    <a:pt x="39" y="131"/>
                  </a:cubicBezTo>
                  <a:cubicBezTo>
                    <a:pt x="29" y="149"/>
                    <a:pt x="22" y="168"/>
                    <a:pt x="17" y="187"/>
                  </a:cubicBezTo>
                  <a:cubicBezTo>
                    <a:pt x="0" y="247"/>
                    <a:pt x="10" y="307"/>
                    <a:pt x="43" y="363"/>
                  </a:cubicBezTo>
                  <a:cubicBezTo>
                    <a:pt x="83" y="429"/>
                    <a:pt x="153" y="479"/>
                    <a:pt x="235" y="500"/>
                  </a:cubicBezTo>
                  <a:cubicBezTo>
                    <a:pt x="361" y="533"/>
                    <a:pt x="503" y="494"/>
                    <a:pt x="614" y="394"/>
                  </a:cubicBezTo>
                  <a:cubicBezTo>
                    <a:pt x="662" y="351"/>
                    <a:pt x="721" y="252"/>
                    <a:pt x="742" y="178"/>
                  </a:cubicBezTo>
                  <a:cubicBezTo>
                    <a:pt x="776" y="58"/>
                    <a:pt x="776" y="58"/>
                    <a:pt x="776" y="58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4E5E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2547"/>
            <p:cNvSpPr>
              <a:spLocks noChangeArrowheads="1"/>
            </p:cNvSpPr>
            <p:nvPr/>
          </p:nvSpPr>
          <p:spPr bwMode="auto">
            <a:xfrm>
              <a:off x="3059788" y="3013410"/>
              <a:ext cx="2488455" cy="1711153"/>
            </a:xfrm>
            <a:custGeom>
              <a:avLst/>
              <a:gdLst>
                <a:gd name="T0" fmla="*/ 2147483646 w 774"/>
                <a:gd name="T1" fmla="*/ 1417342884 h 532"/>
                <a:gd name="T2" fmla="*/ 2147483646 w 774"/>
                <a:gd name="T3" fmla="*/ 1686328416 h 532"/>
                <a:gd name="T4" fmla="*/ 2147483646 w 774"/>
                <a:gd name="T5" fmla="*/ 920754704 h 532"/>
                <a:gd name="T6" fmla="*/ 2147483646 w 774"/>
                <a:gd name="T7" fmla="*/ 93109882 h 532"/>
                <a:gd name="T8" fmla="*/ 403126495 w 774"/>
                <a:gd name="T9" fmla="*/ 1355268557 h 532"/>
                <a:gd name="T10" fmla="*/ 165385806 w 774"/>
                <a:gd name="T11" fmla="*/ 1924275176 h 532"/>
                <a:gd name="T12" fmla="*/ 444475358 w 774"/>
                <a:gd name="T13" fmla="*/ 2147483646 h 532"/>
                <a:gd name="T14" fmla="*/ 2147483646 w 774"/>
                <a:gd name="T15" fmla="*/ 2147483646 h 532"/>
                <a:gd name="T16" fmla="*/ 2147483646 w 774"/>
                <a:gd name="T17" fmla="*/ 2147483646 h 532"/>
                <a:gd name="T18" fmla="*/ 2147483646 w 774"/>
                <a:gd name="T19" fmla="*/ 1831165295 h 532"/>
                <a:gd name="T20" fmla="*/ 2147483646 w 774"/>
                <a:gd name="T21" fmla="*/ 600042174 h 532"/>
                <a:gd name="T22" fmla="*/ 2147483646 w 774"/>
                <a:gd name="T23" fmla="*/ 1417342884 h 5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4" h="532">
                  <a:moveTo>
                    <a:pt x="677" y="137"/>
                  </a:moveTo>
                  <a:cubicBezTo>
                    <a:pt x="641" y="165"/>
                    <a:pt x="605" y="174"/>
                    <a:pt x="565" y="163"/>
                  </a:cubicBezTo>
                  <a:cubicBezTo>
                    <a:pt x="528" y="153"/>
                    <a:pt x="489" y="128"/>
                    <a:pt x="451" y="89"/>
                  </a:cubicBezTo>
                  <a:cubicBezTo>
                    <a:pt x="395" y="29"/>
                    <a:pt x="311" y="0"/>
                    <a:pt x="228" y="9"/>
                  </a:cubicBezTo>
                  <a:cubicBezTo>
                    <a:pt x="146" y="18"/>
                    <a:pt x="77" y="62"/>
                    <a:pt x="39" y="131"/>
                  </a:cubicBezTo>
                  <a:cubicBezTo>
                    <a:pt x="29" y="149"/>
                    <a:pt x="21" y="167"/>
                    <a:pt x="16" y="186"/>
                  </a:cubicBezTo>
                  <a:cubicBezTo>
                    <a:pt x="0" y="246"/>
                    <a:pt x="9" y="306"/>
                    <a:pt x="43" y="361"/>
                  </a:cubicBezTo>
                  <a:cubicBezTo>
                    <a:pt x="82" y="427"/>
                    <a:pt x="152" y="477"/>
                    <a:pt x="234" y="499"/>
                  </a:cubicBezTo>
                  <a:cubicBezTo>
                    <a:pt x="360" y="532"/>
                    <a:pt x="502" y="492"/>
                    <a:pt x="612" y="393"/>
                  </a:cubicBezTo>
                  <a:cubicBezTo>
                    <a:pt x="661" y="350"/>
                    <a:pt x="720" y="251"/>
                    <a:pt x="740" y="177"/>
                  </a:cubicBezTo>
                  <a:cubicBezTo>
                    <a:pt x="774" y="58"/>
                    <a:pt x="774" y="58"/>
                    <a:pt x="774" y="58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3E4E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2548"/>
            <p:cNvSpPr>
              <a:spLocks noChangeArrowheads="1"/>
            </p:cNvSpPr>
            <p:nvPr/>
          </p:nvSpPr>
          <p:spPr bwMode="auto">
            <a:xfrm>
              <a:off x="3062511" y="3013410"/>
              <a:ext cx="2483010" cy="1707069"/>
            </a:xfrm>
            <a:custGeom>
              <a:avLst/>
              <a:gdLst>
                <a:gd name="T0" fmla="*/ 2147483646 w 772"/>
                <a:gd name="T1" fmla="*/ 1415902824 h 531"/>
                <a:gd name="T2" fmla="*/ 2147483646 w 772"/>
                <a:gd name="T3" fmla="*/ 1684616703 h 531"/>
                <a:gd name="T4" fmla="*/ 2147483646 w 772"/>
                <a:gd name="T5" fmla="*/ 919820857 h 531"/>
                <a:gd name="T6" fmla="*/ 2147483646 w 772"/>
                <a:gd name="T7" fmla="*/ 93014364 h 531"/>
                <a:gd name="T8" fmla="*/ 393103582 w 772"/>
                <a:gd name="T9" fmla="*/ 1353892177 h 531"/>
                <a:gd name="T10" fmla="*/ 165515774 w 772"/>
                <a:gd name="T11" fmla="*/ 1922320435 h 531"/>
                <a:gd name="T12" fmla="*/ 434481721 w 772"/>
                <a:gd name="T13" fmla="*/ 2147483646 h 531"/>
                <a:gd name="T14" fmla="*/ 2147483646 w 772"/>
                <a:gd name="T15" fmla="*/ 2147483646 h 531"/>
                <a:gd name="T16" fmla="*/ 2147483646 w 772"/>
                <a:gd name="T17" fmla="*/ 2147483646 h 531"/>
                <a:gd name="T18" fmla="*/ 2147483646 w 772"/>
                <a:gd name="T19" fmla="*/ 1829306071 h 531"/>
                <a:gd name="T20" fmla="*/ 2147483646 w 772"/>
                <a:gd name="T21" fmla="*/ 620103262 h 531"/>
                <a:gd name="T22" fmla="*/ 2147483646 w 772"/>
                <a:gd name="T23" fmla="*/ 1415902824 h 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2" h="531">
                  <a:moveTo>
                    <a:pt x="676" y="137"/>
                  </a:moveTo>
                  <a:cubicBezTo>
                    <a:pt x="641" y="166"/>
                    <a:pt x="604" y="174"/>
                    <a:pt x="564" y="163"/>
                  </a:cubicBezTo>
                  <a:cubicBezTo>
                    <a:pt x="527" y="154"/>
                    <a:pt x="487" y="128"/>
                    <a:pt x="450" y="89"/>
                  </a:cubicBezTo>
                  <a:cubicBezTo>
                    <a:pt x="394" y="30"/>
                    <a:pt x="310" y="0"/>
                    <a:pt x="227" y="9"/>
                  </a:cubicBezTo>
                  <a:cubicBezTo>
                    <a:pt x="145" y="18"/>
                    <a:pt x="76" y="63"/>
                    <a:pt x="38" y="131"/>
                  </a:cubicBezTo>
                  <a:cubicBezTo>
                    <a:pt x="28" y="149"/>
                    <a:pt x="21" y="167"/>
                    <a:pt x="16" y="186"/>
                  </a:cubicBezTo>
                  <a:cubicBezTo>
                    <a:pt x="0" y="246"/>
                    <a:pt x="9" y="306"/>
                    <a:pt x="42" y="361"/>
                  </a:cubicBezTo>
                  <a:cubicBezTo>
                    <a:pt x="82" y="427"/>
                    <a:pt x="151" y="477"/>
                    <a:pt x="233" y="498"/>
                  </a:cubicBezTo>
                  <a:cubicBezTo>
                    <a:pt x="359" y="531"/>
                    <a:pt x="500" y="492"/>
                    <a:pt x="611" y="393"/>
                  </a:cubicBezTo>
                  <a:cubicBezTo>
                    <a:pt x="660" y="349"/>
                    <a:pt x="718" y="250"/>
                    <a:pt x="739" y="177"/>
                  </a:cubicBezTo>
                  <a:cubicBezTo>
                    <a:pt x="772" y="60"/>
                    <a:pt x="772" y="60"/>
                    <a:pt x="772" y="60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E1E3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2549"/>
            <p:cNvSpPr>
              <a:spLocks noChangeArrowheads="1"/>
            </p:cNvSpPr>
            <p:nvPr/>
          </p:nvSpPr>
          <p:spPr bwMode="auto">
            <a:xfrm>
              <a:off x="3062511" y="3017494"/>
              <a:ext cx="2478926" cy="1700263"/>
            </a:xfrm>
            <a:custGeom>
              <a:avLst/>
              <a:gdLst>
                <a:gd name="T0" fmla="*/ 2147483646 w 771"/>
                <a:gd name="T1" fmla="*/ 1415277708 h 529"/>
                <a:gd name="T2" fmla="*/ 2147483646 w 771"/>
                <a:gd name="T3" fmla="*/ 1683871050 h 529"/>
                <a:gd name="T4" fmla="*/ 2147483646 w 771"/>
                <a:gd name="T5" fmla="*/ 909081450 h 529"/>
                <a:gd name="T6" fmla="*/ 2147483646 w 771"/>
                <a:gd name="T7" fmla="*/ 92974495 h 529"/>
                <a:gd name="T8" fmla="*/ 403164680 w 771"/>
                <a:gd name="T9" fmla="*/ 1342963498 h 529"/>
                <a:gd name="T10" fmla="*/ 165399987 w 771"/>
                <a:gd name="T11" fmla="*/ 1911140610 h 529"/>
                <a:gd name="T12" fmla="*/ 444515480 w 771"/>
                <a:gd name="T13" fmla="*/ 2147483646 h 529"/>
                <a:gd name="T14" fmla="*/ 2147483646 w 771"/>
                <a:gd name="T15" fmla="*/ 2147483646 h 529"/>
                <a:gd name="T16" fmla="*/ 2147483646 w 771"/>
                <a:gd name="T17" fmla="*/ 2147483646 h 529"/>
                <a:gd name="T18" fmla="*/ 2147483646 w 771"/>
                <a:gd name="T19" fmla="*/ 1818166115 h 529"/>
                <a:gd name="T20" fmla="*/ 2147483646 w 771"/>
                <a:gd name="T21" fmla="*/ 619827823 h 529"/>
                <a:gd name="T22" fmla="*/ 2147483646 w 771"/>
                <a:gd name="T23" fmla="*/ 1415277708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1" h="529">
                  <a:moveTo>
                    <a:pt x="676" y="137"/>
                  </a:moveTo>
                  <a:cubicBezTo>
                    <a:pt x="641" y="165"/>
                    <a:pt x="604" y="174"/>
                    <a:pt x="563" y="163"/>
                  </a:cubicBezTo>
                  <a:cubicBezTo>
                    <a:pt x="526" y="153"/>
                    <a:pt x="487" y="127"/>
                    <a:pt x="450" y="88"/>
                  </a:cubicBezTo>
                  <a:cubicBezTo>
                    <a:pt x="393" y="29"/>
                    <a:pt x="310" y="0"/>
                    <a:pt x="227" y="9"/>
                  </a:cubicBezTo>
                  <a:cubicBezTo>
                    <a:pt x="145" y="18"/>
                    <a:pt x="77" y="62"/>
                    <a:pt x="39" y="130"/>
                  </a:cubicBezTo>
                  <a:cubicBezTo>
                    <a:pt x="29" y="148"/>
                    <a:pt x="21" y="166"/>
                    <a:pt x="16" y="185"/>
                  </a:cubicBezTo>
                  <a:cubicBezTo>
                    <a:pt x="0" y="245"/>
                    <a:pt x="9" y="305"/>
                    <a:pt x="43" y="360"/>
                  </a:cubicBezTo>
                  <a:cubicBezTo>
                    <a:pt x="82" y="425"/>
                    <a:pt x="152" y="475"/>
                    <a:pt x="233" y="497"/>
                  </a:cubicBezTo>
                  <a:cubicBezTo>
                    <a:pt x="359" y="529"/>
                    <a:pt x="500" y="490"/>
                    <a:pt x="611" y="391"/>
                  </a:cubicBezTo>
                  <a:cubicBezTo>
                    <a:pt x="659" y="348"/>
                    <a:pt x="718" y="249"/>
                    <a:pt x="738" y="176"/>
                  </a:cubicBezTo>
                  <a:cubicBezTo>
                    <a:pt x="771" y="60"/>
                    <a:pt x="771" y="60"/>
                    <a:pt x="771" y="60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E0E1E2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2550"/>
            <p:cNvSpPr>
              <a:spLocks noChangeArrowheads="1"/>
            </p:cNvSpPr>
            <p:nvPr/>
          </p:nvSpPr>
          <p:spPr bwMode="auto">
            <a:xfrm>
              <a:off x="3065233" y="3017494"/>
              <a:ext cx="2473481" cy="1700263"/>
            </a:xfrm>
            <a:custGeom>
              <a:avLst/>
              <a:gdLst>
                <a:gd name="T0" fmla="*/ 2147483646 w 769"/>
                <a:gd name="T1" fmla="*/ 1415277708 h 529"/>
                <a:gd name="T2" fmla="*/ 2147483646 w 769"/>
                <a:gd name="T3" fmla="*/ 1683871050 h 529"/>
                <a:gd name="T4" fmla="*/ 2147483646 w 769"/>
                <a:gd name="T5" fmla="*/ 919414807 h 529"/>
                <a:gd name="T6" fmla="*/ 2147483646 w 769"/>
                <a:gd name="T7" fmla="*/ 92974495 h 529"/>
                <a:gd name="T8" fmla="*/ 393141953 w 769"/>
                <a:gd name="T9" fmla="*/ 1342963498 h 529"/>
                <a:gd name="T10" fmla="*/ 165533454 w 769"/>
                <a:gd name="T11" fmla="*/ 1911140610 h 529"/>
                <a:gd name="T12" fmla="*/ 434525317 w 769"/>
                <a:gd name="T13" fmla="*/ 2147483646 h 529"/>
                <a:gd name="T14" fmla="*/ 2147483646 w 769"/>
                <a:gd name="T15" fmla="*/ 2147483646 h 529"/>
                <a:gd name="T16" fmla="*/ 2147483646 w 769"/>
                <a:gd name="T17" fmla="*/ 2147483646 h 529"/>
                <a:gd name="T18" fmla="*/ 2147483646 w 769"/>
                <a:gd name="T19" fmla="*/ 1818166115 h 529"/>
                <a:gd name="T20" fmla="*/ 2147483646 w 769"/>
                <a:gd name="T21" fmla="*/ 640491322 h 529"/>
                <a:gd name="T22" fmla="*/ 2147483646 w 769"/>
                <a:gd name="T23" fmla="*/ 1415277708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9" h="529">
                  <a:moveTo>
                    <a:pt x="676" y="137"/>
                  </a:moveTo>
                  <a:cubicBezTo>
                    <a:pt x="640" y="166"/>
                    <a:pt x="603" y="174"/>
                    <a:pt x="562" y="163"/>
                  </a:cubicBezTo>
                  <a:cubicBezTo>
                    <a:pt x="525" y="154"/>
                    <a:pt x="486" y="128"/>
                    <a:pt x="448" y="89"/>
                  </a:cubicBezTo>
                  <a:cubicBezTo>
                    <a:pt x="392" y="30"/>
                    <a:pt x="309" y="0"/>
                    <a:pt x="226" y="9"/>
                  </a:cubicBezTo>
                  <a:cubicBezTo>
                    <a:pt x="144" y="18"/>
                    <a:pt x="76" y="63"/>
                    <a:pt x="38" y="130"/>
                  </a:cubicBezTo>
                  <a:cubicBezTo>
                    <a:pt x="28" y="148"/>
                    <a:pt x="21" y="167"/>
                    <a:pt x="16" y="185"/>
                  </a:cubicBezTo>
                  <a:cubicBezTo>
                    <a:pt x="0" y="245"/>
                    <a:pt x="9" y="305"/>
                    <a:pt x="42" y="360"/>
                  </a:cubicBezTo>
                  <a:cubicBezTo>
                    <a:pt x="82" y="425"/>
                    <a:pt x="151" y="475"/>
                    <a:pt x="233" y="496"/>
                  </a:cubicBezTo>
                  <a:cubicBezTo>
                    <a:pt x="358" y="529"/>
                    <a:pt x="499" y="490"/>
                    <a:pt x="609" y="391"/>
                  </a:cubicBezTo>
                  <a:cubicBezTo>
                    <a:pt x="658" y="348"/>
                    <a:pt x="716" y="249"/>
                    <a:pt x="737" y="176"/>
                  </a:cubicBezTo>
                  <a:cubicBezTo>
                    <a:pt x="769" y="62"/>
                    <a:pt x="769" y="62"/>
                    <a:pt x="769" y="62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DEE0E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Freeform 2551"/>
            <p:cNvSpPr>
              <a:spLocks noChangeArrowheads="1"/>
            </p:cNvSpPr>
            <p:nvPr/>
          </p:nvSpPr>
          <p:spPr bwMode="auto">
            <a:xfrm>
              <a:off x="3065233" y="3020216"/>
              <a:ext cx="2470758" cy="1694818"/>
            </a:xfrm>
            <a:custGeom>
              <a:avLst/>
              <a:gdLst>
                <a:gd name="T0" fmla="*/ 2147483646 w 768"/>
                <a:gd name="T1" fmla="*/ 1406576733 h 527"/>
                <a:gd name="T2" fmla="*/ 2147483646 w 768"/>
                <a:gd name="T3" fmla="*/ 1685826138 h 527"/>
                <a:gd name="T4" fmla="*/ 2147483646 w 768"/>
                <a:gd name="T5" fmla="*/ 910139778 h 527"/>
                <a:gd name="T6" fmla="*/ 2147483646 w 768"/>
                <a:gd name="T7" fmla="*/ 93083135 h 527"/>
                <a:gd name="T8" fmla="*/ 403647220 w 768"/>
                <a:gd name="T9" fmla="*/ 1344524526 h 527"/>
                <a:gd name="T10" fmla="*/ 165598694 w 768"/>
                <a:gd name="T11" fmla="*/ 1903016904 h 527"/>
                <a:gd name="T12" fmla="*/ 434698986 w 768"/>
                <a:gd name="T13" fmla="*/ 2147483646 h 527"/>
                <a:gd name="T14" fmla="*/ 2147483646 w 768"/>
                <a:gd name="T15" fmla="*/ 2147483646 h 527"/>
                <a:gd name="T16" fmla="*/ 2147483646 w 768"/>
                <a:gd name="T17" fmla="*/ 2147483646 h 527"/>
                <a:gd name="T18" fmla="*/ 2147483646 w 768"/>
                <a:gd name="T19" fmla="*/ 1799591199 h 527"/>
                <a:gd name="T20" fmla="*/ 2147483646 w 768"/>
                <a:gd name="T21" fmla="*/ 641232943 h 527"/>
                <a:gd name="T22" fmla="*/ 2147483646 w 768"/>
                <a:gd name="T23" fmla="*/ 1406576733 h 5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8" h="527">
                  <a:moveTo>
                    <a:pt x="676" y="136"/>
                  </a:moveTo>
                  <a:cubicBezTo>
                    <a:pt x="640" y="165"/>
                    <a:pt x="603" y="174"/>
                    <a:pt x="562" y="163"/>
                  </a:cubicBezTo>
                  <a:cubicBezTo>
                    <a:pt x="525" y="153"/>
                    <a:pt x="485" y="127"/>
                    <a:pt x="448" y="88"/>
                  </a:cubicBezTo>
                  <a:cubicBezTo>
                    <a:pt x="392" y="29"/>
                    <a:pt x="309" y="0"/>
                    <a:pt x="226" y="9"/>
                  </a:cubicBezTo>
                  <a:cubicBezTo>
                    <a:pt x="145" y="18"/>
                    <a:pt x="76" y="62"/>
                    <a:pt x="39" y="130"/>
                  </a:cubicBezTo>
                  <a:cubicBezTo>
                    <a:pt x="29" y="147"/>
                    <a:pt x="21" y="166"/>
                    <a:pt x="16" y="184"/>
                  </a:cubicBezTo>
                  <a:cubicBezTo>
                    <a:pt x="0" y="244"/>
                    <a:pt x="9" y="304"/>
                    <a:pt x="42" y="358"/>
                  </a:cubicBezTo>
                  <a:cubicBezTo>
                    <a:pt x="82" y="424"/>
                    <a:pt x="151" y="473"/>
                    <a:pt x="233" y="495"/>
                  </a:cubicBezTo>
                  <a:cubicBezTo>
                    <a:pt x="358" y="527"/>
                    <a:pt x="499" y="488"/>
                    <a:pt x="609" y="390"/>
                  </a:cubicBezTo>
                  <a:cubicBezTo>
                    <a:pt x="657" y="346"/>
                    <a:pt x="716" y="248"/>
                    <a:pt x="736" y="174"/>
                  </a:cubicBezTo>
                  <a:cubicBezTo>
                    <a:pt x="768" y="62"/>
                    <a:pt x="768" y="62"/>
                    <a:pt x="768" y="62"/>
                  </a:cubicBezTo>
                  <a:lnTo>
                    <a:pt x="676" y="136"/>
                  </a:lnTo>
                  <a:close/>
                </a:path>
              </a:pathLst>
            </a:custGeom>
            <a:solidFill>
              <a:srgbClr val="DDDED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Freeform 2552"/>
            <p:cNvSpPr>
              <a:spLocks noChangeArrowheads="1"/>
            </p:cNvSpPr>
            <p:nvPr/>
          </p:nvSpPr>
          <p:spPr bwMode="auto">
            <a:xfrm>
              <a:off x="3069317" y="3020216"/>
              <a:ext cx="2462591" cy="1694818"/>
            </a:xfrm>
            <a:custGeom>
              <a:avLst/>
              <a:gdLst>
                <a:gd name="T0" fmla="*/ 2147483646 w 766"/>
                <a:gd name="T1" fmla="*/ 1416919304 h 527"/>
                <a:gd name="T2" fmla="*/ 2147483646 w 766"/>
                <a:gd name="T3" fmla="*/ 1685826138 h 527"/>
                <a:gd name="T4" fmla="*/ 2147483646 w 766"/>
                <a:gd name="T5" fmla="*/ 910139778 h 527"/>
                <a:gd name="T6" fmla="*/ 2147483646 w 766"/>
                <a:gd name="T7" fmla="*/ 93083135 h 527"/>
                <a:gd name="T8" fmla="*/ 392744686 w 766"/>
                <a:gd name="T9" fmla="*/ 1344524526 h 527"/>
                <a:gd name="T10" fmla="*/ 165366522 w 766"/>
                <a:gd name="T11" fmla="*/ 1913359475 h 527"/>
                <a:gd name="T12" fmla="*/ 434087924 w 766"/>
                <a:gd name="T13" fmla="*/ 2147483646 h 527"/>
                <a:gd name="T14" fmla="*/ 2147483646 w 766"/>
                <a:gd name="T15" fmla="*/ 2147483646 h 527"/>
                <a:gd name="T16" fmla="*/ 2147483646 w 766"/>
                <a:gd name="T17" fmla="*/ 2147483646 h 527"/>
                <a:gd name="T18" fmla="*/ 2147483646 w 766"/>
                <a:gd name="T19" fmla="*/ 1799591199 h 527"/>
                <a:gd name="T20" fmla="*/ 2147483646 w 766"/>
                <a:gd name="T21" fmla="*/ 661918084 h 527"/>
                <a:gd name="T22" fmla="*/ 2147483646 w 766"/>
                <a:gd name="T23" fmla="*/ 1416919304 h 5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6" h="527">
                  <a:moveTo>
                    <a:pt x="675" y="137"/>
                  </a:moveTo>
                  <a:cubicBezTo>
                    <a:pt x="639" y="166"/>
                    <a:pt x="602" y="174"/>
                    <a:pt x="561" y="163"/>
                  </a:cubicBezTo>
                  <a:cubicBezTo>
                    <a:pt x="524" y="154"/>
                    <a:pt x="484" y="128"/>
                    <a:pt x="447" y="88"/>
                  </a:cubicBezTo>
                  <a:cubicBezTo>
                    <a:pt x="390" y="30"/>
                    <a:pt x="308" y="0"/>
                    <a:pt x="225" y="9"/>
                  </a:cubicBezTo>
                  <a:cubicBezTo>
                    <a:pt x="144" y="18"/>
                    <a:pt x="76" y="62"/>
                    <a:pt x="38" y="130"/>
                  </a:cubicBezTo>
                  <a:cubicBezTo>
                    <a:pt x="28" y="148"/>
                    <a:pt x="21" y="166"/>
                    <a:pt x="16" y="185"/>
                  </a:cubicBezTo>
                  <a:cubicBezTo>
                    <a:pt x="0" y="244"/>
                    <a:pt x="9" y="304"/>
                    <a:pt x="42" y="358"/>
                  </a:cubicBezTo>
                  <a:cubicBezTo>
                    <a:pt x="81" y="423"/>
                    <a:pt x="151" y="473"/>
                    <a:pt x="232" y="494"/>
                  </a:cubicBezTo>
                  <a:cubicBezTo>
                    <a:pt x="357" y="527"/>
                    <a:pt x="497" y="488"/>
                    <a:pt x="608" y="389"/>
                  </a:cubicBezTo>
                  <a:cubicBezTo>
                    <a:pt x="656" y="346"/>
                    <a:pt x="714" y="248"/>
                    <a:pt x="735" y="174"/>
                  </a:cubicBezTo>
                  <a:cubicBezTo>
                    <a:pt x="766" y="64"/>
                    <a:pt x="766" y="64"/>
                    <a:pt x="766" y="64"/>
                  </a:cubicBezTo>
                  <a:lnTo>
                    <a:pt x="675" y="137"/>
                  </a:lnTo>
                  <a:close/>
                </a:path>
              </a:pathLst>
            </a:custGeom>
            <a:solidFill>
              <a:srgbClr val="DBDDD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Freeform 2553"/>
            <p:cNvSpPr>
              <a:spLocks noChangeArrowheads="1"/>
            </p:cNvSpPr>
            <p:nvPr/>
          </p:nvSpPr>
          <p:spPr bwMode="auto">
            <a:xfrm>
              <a:off x="3069317" y="3022939"/>
              <a:ext cx="2459868" cy="1688011"/>
            </a:xfrm>
            <a:custGeom>
              <a:avLst/>
              <a:gdLst>
                <a:gd name="T0" fmla="*/ 2147483646 w 765"/>
                <a:gd name="T1" fmla="*/ 1405952400 h 525"/>
                <a:gd name="T2" fmla="*/ 2147483646 w 765"/>
                <a:gd name="T3" fmla="*/ 1685075468 h 525"/>
                <a:gd name="T4" fmla="*/ 2147483646 w 765"/>
                <a:gd name="T5" fmla="*/ 909735041 h 525"/>
                <a:gd name="T6" fmla="*/ 2147483646 w 765"/>
                <a:gd name="T7" fmla="*/ 93039951 h 525"/>
                <a:gd name="T8" fmla="*/ 403241499 w 765"/>
                <a:gd name="T9" fmla="*/ 1333586565 h 525"/>
                <a:gd name="T10" fmla="*/ 165431750 w 765"/>
                <a:gd name="T11" fmla="*/ 1902172975 h 525"/>
                <a:gd name="T12" fmla="*/ 434261560 w 765"/>
                <a:gd name="T13" fmla="*/ 2147483646 h 525"/>
                <a:gd name="T14" fmla="*/ 2147483646 w 765"/>
                <a:gd name="T15" fmla="*/ 2147483646 h 525"/>
                <a:gd name="T16" fmla="*/ 2147483646 w 765"/>
                <a:gd name="T17" fmla="*/ 2147483646 h 525"/>
                <a:gd name="T18" fmla="*/ 2147483646 w 765"/>
                <a:gd name="T19" fmla="*/ 1788455693 h 525"/>
                <a:gd name="T20" fmla="*/ 2147483646 w 765"/>
                <a:gd name="T21" fmla="*/ 661626361 h 525"/>
                <a:gd name="T22" fmla="*/ 2147483646 w 765"/>
                <a:gd name="T23" fmla="*/ 1405952400 h 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525">
                  <a:moveTo>
                    <a:pt x="676" y="136"/>
                  </a:moveTo>
                  <a:cubicBezTo>
                    <a:pt x="640" y="165"/>
                    <a:pt x="602" y="174"/>
                    <a:pt x="561" y="163"/>
                  </a:cubicBezTo>
                  <a:cubicBezTo>
                    <a:pt x="523" y="153"/>
                    <a:pt x="484" y="127"/>
                    <a:pt x="446" y="88"/>
                  </a:cubicBezTo>
                  <a:cubicBezTo>
                    <a:pt x="390" y="29"/>
                    <a:pt x="308" y="0"/>
                    <a:pt x="225" y="9"/>
                  </a:cubicBezTo>
                  <a:cubicBezTo>
                    <a:pt x="144" y="18"/>
                    <a:pt x="76" y="62"/>
                    <a:pt x="39" y="129"/>
                  </a:cubicBezTo>
                  <a:cubicBezTo>
                    <a:pt x="29" y="147"/>
                    <a:pt x="21" y="165"/>
                    <a:pt x="16" y="184"/>
                  </a:cubicBezTo>
                  <a:cubicBezTo>
                    <a:pt x="0" y="243"/>
                    <a:pt x="9" y="302"/>
                    <a:pt x="42" y="357"/>
                  </a:cubicBezTo>
                  <a:cubicBezTo>
                    <a:pt x="82" y="422"/>
                    <a:pt x="151" y="471"/>
                    <a:pt x="232" y="493"/>
                  </a:cubicBezTo>
                  <a:cubicBezTo>
                    <a:pt x="357" y="525"/>
                    <a:pt x="497" y="486"/>
                    <a:pt x="607" y="388"/>
                  </a:cubicBezTo>
                  <a:cubicBezTo>
                    <a:pt x="655" y="345"/>
                    <a:pt x="714" y="246"/>
                    <a:pt x="734" y="173"/>
                  </a:cubicBezTo>
                  <a:cubicBezTo>
                    <a:pt x="765" y="64"/>
                    <a:pt x="765" y="64"/>
                    <a:pt x="765" y="64"/>
                  </a:cubicBezTo>
                  <a:lnTo>
                    <a:pt x="676" y="136"/>
                  </a:lnTo>
                  <a:close/>
                </a:path>
              </a:pathLst>
            </a:custGeom>
            <a:solidFill>
              <a:srgbClr val="DADCD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Freeform 2554"/>
            <p:cNvSpPr>
              <a:spLocks noChangeArrowheads="1"/>
            </p:cNvSpPr>
            <p:nvPr/>
          </p:nvSpPr>
          <p:spPr bwMode="auto">
            <a:xfrm>
              <a:off x="3072040" y="3022939"/>
              <a:ext cx="2454423" cy="1688011"/>
            </a:xfrm>
            <a:custGeom>
              <a:avLst/>
              <a:gdLst>
                <a:gd name="T0" fmla="*/ 2147483646 w 763"/>
                <a:gd name="T1" fmla="*/ 1416289458 h 525"/>
                <a:gd name="T2" fmla="*/ 2147483646 w 763"/>
                <a:gd name="T3" fmla="*/ 1685075468 h 525"/>
                <a:gd name="T4" fmla="*/ 2147483646 w 763"/>
                <a:gd name="T5" fmla="*/ 909735041 h 525"/>
                <a:gd name="T6" fmla="*/ 2147483646 w 763"/>
                <a:gd name="T7" fmla="*/ 93039951 h 525"/>
                <a:gd name="T8" fmla="*/ 393219152 w 763"/>
                <a:gd name="T9" fmla="*/ 1333586565 h 525"/>
                <a:gd name="T10" fmla="*/ 165565789 w 763"/>
                <a:gd name="T11" fmla="*/ 1902172975 h 525"/>
                <a:gd name="T12" fmla="*/ 434609795 w 763"/>
                <a:gd name="T13" fmla="*/ 2147483646 h 525"/>
                <a:gd name="T14" fmla="*/ 2147483646 w 763"/>
                <a:gd name="T15" fmla="*/ 2147483646 h 525"/>
                <a:gd name="T16" fmla="*/ 2147483646 w 763"/>
                <a:gd name="T17" fmla="*/ 2147483646 h 525"/>
                <a:gd name="T18" fmla="*/ 2147483646 w 763"/>
                <a:gd name="T19" fmla="*/ 1788455693 h 525"/>
                <a:gd name="T20" fmla="*/ 2147483646 w 763"/>
                <a:gd name="T21" fmla="*/ 682300477 h 525"/>
                <a:gd name="T22" fmla="*/ 2147483646 w 763"/>
                <a:gd name="T23" fmla="*/ 1416289458 h 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3" h="525">
                  <a:moveTo>
                    <a:pt x="675" y="137"/>
                  </a:moveTo>
                  <a:cubicBezTo>
                    <a:pt x="639" y="166"/>
                    <a:pt x="601" y="174"/>
                    <a:pt x="560" y="163"/>
                  </a:cubicBezTo>
                  <a:cubicBezTo>
                    <a:pt x="522" y="154"/>
                    <a:pt x="482" y="127"/>
                    <a:pt x="445" y="88"/>
                  </a:cubicBezTo>
                  <a:cubicBezTo>
                    <a:pt x="389" y="30"/>
                    <a:pt x="306" y="0"/>
                    <a:pt x="224" y="9"/>
                  </a:cubicBezTo>
                  <a:cubicBezTo>
                    <a:pt x="143" y="18"/>
                    <a:pt x="76" y="62"/>
                    <a:pt x="38" y="129"/>
                  </a:cubicBezTo>
                  <a:cubicBezTo>
                    <a:pt x="28" y="147"/>
                    <a:pt x="21" y="165"/>
                    <a:pt x="16" y="184"/>
                  </a:cubicBezTo>
                  <a:cubicBezTo>
                    <a:pt x="0" y="243"/>
                    <a:pt x="9" y="302"/>
                    <a:pt x="42" y="357"/>
                  </a:cubicBezTo>
                  <a:cubicBezTo>
                    <a:pt x="81" y="422"/>
                    <a:pt x="150" y="471"/>
                    <a:pt x="231" y="492"/>
                  </a:cubicBezTo>
                  <a:cubicBezTo>
                    <a:pt x="356" y="525"/>
                    <a:pt x="496" y="486"/>
                    <a:pt x="606" y="387"/>
                  </a:cubicBezTo>
                  <a:cubicBezTo>
                    <a:pt x="654" y="344"/>
                    <a:pt x="712" y="246"/>
                    <a:pt x="733" y="173"/>
                  </a:cubicBezTo>
                  <a:cubicBezTo>
                    <a:pt x="763" y="66"/>
                    <a:pt x="763" y="66"/>
                    <a:pt x="763" y="66"/>
                  </a:cubicBezTo>
                  <a:lnTo>
                    <a:pt x="675" y="137"/>
                  </a:lnTo>
                  <a:close/>
                </a:path>
              </a:pathLst>
            </a:custGeom>
            <a:solidFill>
              <a:srgbClr val="D8DADB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2555"/>
            <p:cNvSpPr>
              <a:spLocks noChangeArrowheads="1"/>
            </p:cNvSpPr>
            <p:nvPr/>
          </p:nvSpPr>
          <p:spPr bwMode="auto">
            <a:xfrm>
              <a:off x="3072040" y="3027023"/>
              <a:ext cx="2450339" cy="1681205"/>
            </a:xfrm>
            <a:custGeom>
              <a:avLst/>
              <a:gdLst>
                <a:gd name="T0" fmla="*/ 2147483646 w 762"/>
                <a:gd name="T1" fmla="*/ 1405326653 h 523"/>
                <a:gd name="T2" fmla="*/ 2147483646 w 762"/>
                <a:gd name="T3" fmla="*/ 1684323105 h 523"/>
                <a:gd name="T4" fmla="*/ 2147483646 w 762"/>
                <a:gd name="T5" fmla="*/ 898994639 h 523"/>
                <a:gd name="T6" fmla="*/ 2147483646 w 762"/>
                <a:gd name="T7" fmla="*/ 92999889 h 523"/>
                <a:gd name="T8" fmla="*/ 403280137 w 762"/>
                <a:gd name="T9" fmla="*/ 1332993049 h 523"/>
                <a:gd name="T10" fmla="*/ 165449333 w 762"/>
                <a:gd name="T11" fmla="*/ 1890989167 h 523"/>
                <a:gd name="T12" fmla="*/ 434301686 w 762"/>
                <a:gd name="T13" fmla="*/ 2147483646 h 523"/>
                <a:gd name="T14" fmla="*/ 2147483646 w 762"/>
                <a:gd name="T15" fmla="*/ 2147483646 h 523"/>
                <a:gd name="T16" fmla="*/ 2147483646 w 762"/>
                <a:gd name="T17" fmla="*/ 2147483646 h 523"/>
                <a:gd name="T18" fmla="*/ 2147483646 w 762"/>
                <a:gd name="T19" fmla="*/ 1777322994 h 523"/>
                <a:gd name="T20" fmla="*/ 2147483646 w 762"/>
                <a:gd name="T21" fmla="*/ 681997042 h 523"/>
                <a:gd name="T22" fmla="*/ 2147483646 w 762"/>
                <a:gd name="T23" fmla="*/ 1405326653 h 5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2" h="523">
                  <a:moveTo>
                    <a:pt x="675" y="136"/>
                  </a:moveTo>
                  <a:cubicBezTo>
                    <a:pt x="639" y="165"/>
                    <a:pt x="601" y="174"/>
                    <a:pt x="560" y="163"/>
                  </a:cubicBezTo>
                  <a:cubicBezTo>
                    <a:pt x="522" y="153"/>
                    <a:pt x="482" y="127"/>
                    <a:pt x="444" y="87"/>
                  </a:cubicBezTo>
                  <a:cubicBezTo>
                    <a:pt x="389" y="29"/>
                    <a:pt x="306" y="0"/>
                    <a:pt x="224" y="9"/>
                  </a:cubicBezTo>
                  <a:cubicBezTo>
                    <a:pt x="144" y="18"/>
                    <a:pt x="76" y="61"/>
                    <a:pt x="39" y="129"/>
                  </a:cubicBezTo>
                  <a:cubicBezTo>
                    <a:pt x="29" y="146"/>
                    <a:pt x="21" y="165"/>
                    <a:pt x="16" y="183"/>
                  </a:cubicBezTo>
                  <a:cubicBezTo>
                    <a:pt x="0" y="242"/>
                    <a:pt x="9" y="301"/>
                    <a:pt x="42" y="355"/>
                  </a:cubicBezTo>
                  <a:cubicBezTo>
                    <a:pt x="81" y="420"/>
                    <a:pt x="150" y="469"/>
                    <a:pt x="231" y="491"/>
                  </a:cubicBezTo>
                  <a:cubicBezTo>
                    <a:pt x="356" y="523"/>
                    <a:pt x="496" y="484"/>
                    <a:pt x="606" y="386"/>
                  </a:cubicBezTo>
                  <a:cubicBezTo>
                    <a:pt x="654" y="343"/>
                    <a:pt x="712" y="245"/>
                    <a:pt x="732" y="172"/>
                  </a:cubicBezTo>
                  <a:cubicBezTo>
                    <a:pt x="762" y="66"/>
                    <a:pt x="762" y="66"/>
                    <a:pt x="762" y="66"/>
                  </a:cubicBezTo>
                  <a:lnTo>
                    <a:pt x="675" y="136"/>
                  </a:lnTo>
                  <a:close/>
                </a:path>
              </a:pathLst>
            </a:custGeom>
            <a:solidFill>
              <a:srgbClr val="D7D9DA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Freeform 2556"/>
            <p:cNvSpPr>
              <a:spLocks noChangeArrowheads="1"/>
            </p:cNvSpPr>
            <p:nvPr/>
          </p:nvSpPr>
          <p:spPr bwMode="auto">
            <a:xfrm>
              <a:off x="3074762" y="3027023"/>
              <a:ext cx="2444894" cy="1681205"/>
            </a:xfrm>
            <a:custGeom>
              <a:avLst/>
              <a:gdLst>
                <a:gd name="T0" fmla="*/ 2147483646 w 760"/>
                <a:gd name="T1" fmla="*/ 1405326653 h 523"/>
                <a:gd name="T2" fmla="*/ 2147483646 w 760"/>
                <a:gd name="T3" fmla="*/ 1684323105 h 523"/>
                <a:gd name="T4" fmla="*/ 2147483646 w 760"/>
                <a:gd name="T5" fmla="*/ 909329389 h 523"/>
                <a:gd name="T6" fmla="*/ 2147483646 w 760"/>
                <a:gd name="T7" fmla="*/ 92999889 h 523"/>
                <a:gd name="T8" fmla="*/ 393257983 w 760"/>
                <a:gd name="T9" fmla="*/ 1332993049 h 523"/>
                <a:gd name="T10" fmla="*/ 165580446 w 760"/>
                <a:gd name="T11" fmla="*/ 1890989167 h 523"/>
                <a:gd name="T12" fmla="*/ 434653899 w 760"/>
                <a:gd name="T13" fmla="*/ 2147483646 h 523"/>
                <a:gd name="T14" fmla="*/ 2147483646 w 760"/>
                <a:gd name="T15" fmla="*/ 2147483646 h 523"/>
                <a:gd name="T16" fmla="*/ 2147483646 w 760"/>
                <a:gd name="T17" fmla="*/ 2147483646 h 523"/>
                <a:gd name="T18" fmla="*/ 2147483646 w 760"/>
                <a:gd name="T19" fmla="*/ 1777322994 h 523"/>
                <a:gd name="T20" fmla="*/ 2147483646 w 760"/>
                <a:gd name="T21" fmla="*/ 702663326 h 523"/>
                <a:gd name="T22" fmla="*/ 2147483646 w 760"/>
                <a:gd name="T23" fmla="*/ 1405326653 h 5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0" h="523">
                  <a:moveTo>
                    <a:pt x="675" y="136"/>
                  </a:moveTo>
                  <a:cubicBezTo>
                    <a:pt x="638" y="166"/>
                    <a:pt x="600" y="175"/>
                    <a:pt x="558" y="163"/>
                  </a:cubicBezTo>
                  <a:cubicBezTo>
                    <a:pt x="521" y="153"/>
                    <a:pt x="481" y="127"/>
                    <a:pt x="443" y="88"/>
                  </a:cubicBezTo>
                  <a:cubicBezTo>
                    <a:pt x="387" y="30"/>
                    <a:pt x="305" y="0"/>
                    <a:pt x="223" y="9"/>
                  </a:cubicBezTo>
                  <a:cubicBezTo>
                    <a:pt x="143" y="18"/>
                    <a:pt x="75" y="62"/>
                    <a:pt x="38" y="129"/>
                  </a:cubicBezTo>
                  <a:cubicBezTo>
                    <a:pt x="28" y="147"/>
                    <a:pt x="21" y="165"/>
                    <a:pt x="16" y="183"/>
                  </a:cubicBezTo>
                  <a:cubicBezTo>
                    <a:pt x="0" y="242"/>
                    <a:pt x="9" y="301"/>
                    <a:pt x="42" y="355"/>
                  </a:cubicBezTo>
                  <a:cubicBezTo>
                    <a:pt x="81" y="420"/>
                    <a:pt x="150" y="469"/>
                    <a:pt x="230" y="490"/>
                  </a:cubicBezTo>
                  <a:cubicBezTo>
                    <a:pt x="355" y="523"/>
                    <a:pt x="495" y="484"/>
                    <a:pt x="604" y="386"/>
                  </a:cubicBezTo>
                  <a:cubicBezTo>
                    <a:pt x="652" y="343"/>
                    <a:pt x="710" y="245"/>
                    <a:pt x="731" y="172"/>
                  </a:cubicBezTo>
                  <a:cubicBezTo>
                    <a:pt x="760" y="68"/>
                    <a:pt x="760" y="68"/>
                    <a:pt x="760" y="68"/>
                  </a:cubicBezTo>
                  <a:lnTo>
                    <a:pt x="675" y="136"/>
                  </a:lnTo>
                  <a:close/>
                </a:path>
              </a:pathLst>
            </a:custGeom>
            <a:solidFill>
              <a:srgbClr val="D5D7D8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Freeform 2557"/>
            <p:cNvSpPr>
              <a:spLocks noChangeArrowheads="1"/>
            </p:cNvSpPr>
            <p:nvPr/>
          </p:nvSpPr>
          <p:spPr bwMode="auto">
            <a:xfrm>
              <a:off x="3078846" y="3029745"/>
              <a:ext cx="2438087" cy="1674398"/>
            </a:xfrm>
            <a:custGeom>
              <a:avLst/>
              <a:gdLst>
                <a:gd name="T0" fmla="*/ 2147483646 w 758"/>
                <a:gd name="T1" fmla="*/ 1404691369 h 521"/>
                <a:gd name="T2" fmla="*/ 2147483646 w 758"/>
                <a:gd name="T3" fmla="*/ 1683563802 h 521"/>
                <a:gd name="T4" fmla="*/ 2147483646 w 758"/>
                <a:gd name="T5" fmla="*/ 898589308 h 521"/>
                <a:gd name="T6" fmla="*/ 2147483646 w 758"/>
                <a:gd name="T7" fmla="*/ 92956406 h 521"/>
                <a:gd name="T8" fmla="*/ 393136704 w 758"/>
                <a:gd name="T9" fmla="*/ 1322060953 h 521"/>
                <a:gd name="T10" fmla="*/ 155185202 w 758"/>
                <a:gd name="T11" fmla="*/ 1879805819 h 521"/>
                <a:gd name="T12" fmla="*/ 424172458 w 758"/>
                <a:gd name="T13" fmla="*/ 2147483646 h 521"/>
                <a:gd name="T14" fmla="*/ 2147483646 w 758"/>
                <a:gd name="T15" fmla="*/ 2147483646 h 521"/>
                <a:gd name="T16" fmla="*/ 2147483646 w 758"/>
                <a:gd name="T17" fmla="*/ 2147483646 h 521"/>
                <a:gd name="T18" fmla="*/ 2147483646 w 758"/>
                <a:gd name="T19" fmla="*/ 1766191005 h 521"/>
                <a:gd name="T20" fmla="*/ 2147483646 w 758"/>
                <a:gd name="T21" fmla="*/ 702344078 h 521"/>
                <a:gd name="T22" fmla="*/ 2147483646 w 758"/>
                <a:gd name="T23" fmla="*/ 140469136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8" h="521">
                  <a:moveTo>
                    <a:pt x="674" y="136"/>
                  </a:moveTo>
                  <a:cubicBezTo>
                    <a:pt x="638" y="165"/>
                    <a:pt x="599" y="174"/>
                    <a:pt x="557" y="163"/>
                  </a:cubicBezTo>
                  <a:cubicBezTo>
                    <a:pt x="520" y="153"/>
                    <a:pt x="480" y="127"/>
                    <a:pt x="442" y="87"/>
                  </a:cubicBezTo>
                  <a:cubicBezTo>
                    <a:pt x="386" y="29"/>
                    <a:pt x="304" y="0"/>
                    <a:pt x="222" y="9"/>
                  </a:cubicBezTo>
                  <a:cubicBezTo>
                    <a:pt x="142" y="18"/>
                    <a:pt x="75" y="61"/>
                    <a:pt x="38" y="128"/>
                  </a:cubicBezTo>
                  <a:cubicBezTo>
                    <a:pt x="28" y="146"/>
                    <a:pt x="20" y="164"/>
                    <a:pt x="15" y="182"/>
                  </a:cubicBezTo>
                  <a:cubicBezTo>
                    <a:pt x="0" y="241"/>
                    <a:pt x="8" y="300"/>
                    <a:pt x="41" y="354"/>
                  </a:cubicBezTo>
                  <a:cubicBezTo>
                    <a:pt x="80" y="418"/>
                    <a:pt x="149" y="468"/>
                    <a:pt x="230" y="489"/>
                  </a:cubicBezTo>
                  <a:cubicBezTo>
                    <a:pt x="354" y="521"/>
                    <a:pt x="493" y="482"/>
                    <a:pt x="603" y="384"/>
                  </a:cubicBezTo>
                  <a:cubicBezTo>
                    <a:pt x="651" y="341"/>
                    <a:pt x="709" y="243"/>
                    <a:pt x="729" y="171"/>
                  </a:cubicBezTo>
                  <a:cubicBezTo>
                    <a:pt x="758" y="68"/>
                    <a:pt x="758" y="68"/>
                    <a:pt x="758" y="68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4D6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Freeform 2558"/>
            <p:cNvSpPr>
              <a:spLocks noChangeArrowheads="1"/>
            </p:cNvSpPr>
            <p:nvPr/>
          </p:nvSpPr>
          <p:spPr bwMode="auto">
            <a:xfrm>
              <a:off x="3078846" y="3029745"/>
              <a:ext cx="2434003" cy="1674398"/>
            </a:xfrm>
            <a:custGeom>
              <a:avLst/>
              <a:gdLst>
                <a:gd name="T0" fmla="*/ 2147483646 w 757"/>
                <a:gd name="T1" fmla="*/ 1404691369 h 521"/>
                <a:gd name="T2" fmla="*/ 2147483646 w 757"/>
                <a:gd name="T3" fmla="*/ 1683563802 h 521"/>
                <a:gd name="T4" fmla="*/ 2147483646 w 757"/>
                <a:gd name="T5" fmla="*/ 898589308 h 521"/>
                <a:gd name="T6" fmla="*/ 2147483646 w 757"/>
                <a:gd name="T7" fmla="*/ 92956406 h 521"/>
                <a:gd name="T8" fmla="*/ 392855158 w 757"/>
                <a:gd name="T9" fmla="*/ 1322060953 h 521"/>
                <a:gd name="T10" fmla="*/ 165412529 w 757"/>
                <a:gd name="T11" fmla="*/ 1879805819 h 521"/>
                <a:gd name="T12" fmla="*/ 434210702 w 757"/>
                <a:gd name="T13" fmla="*/ 2147483646 h 521"/>
                <a:gd name="T14" fmla="*/ 2147483646 w 757"/>
                <a:gd name="T15" fmla="*/ 2147483646 h 521"/>
                <a:gd name="T16" fmla="*/ 2147483646 w 757"/>
                <a:gd name="T17" fmla="*/ 2147483646 h 521"/>
                <a:gd name="T18" fmla="*/ 2147483646 w 757"/>
                <a:gd name="T19" fmla="*/ 1755865015 h 521"/>
                <a:gd name="T20" fmla="*/ 2147483646 w 757"/>
                <a:gd name="T21" fmla="*/ 712673282 h 521"/>
                <a:gd name="T22" fmla="*/ 2147483646 w 757"/>
                <a:gd name="T23" fmla="*/ 140469136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7" h="521">
                  <a:moveTo>
                    <a:pt x="674" y="136"/>
                  </a:moveTo>
                  <a:cubicBezTo>
                    <a:pt x="638" y="166"/>
                    <a:pt x="599" y="175"/>
                    <a:pt x="557" y="163"/>
                  </a:cubicBezTo>
                  <a:cubicBezTo>
                    <a:pt x="519" y="153"/>
                    <a:pt x="479" y="127"/>
                    <a:pt x="441" y="87"/>
                  </a:cubicBezTo>
                  <a:cubicBezTo>
                    <a:pt x="386" y="30"/>
                    <a:pt x="304" y="0"/>
                    <a:pt x="222" y="9"/>
                  </a:cubicBezTo>
                  <a:cubicBezTo>
                    <a:pt x="142" y="18"/>
                    <a:pt x="75" y="62"/>
                    <a:pt x="38" y="128"/>
                  </a:cubicBezTo>
                  <a:cubicBezTo>
                    <a:pt x="28" y="146"/>
                    <a:pt x="21" y="164"/>
                    <a:pt x="16" y="182"/>
                  </a:cubicBezTo>
                  <a:cubicBezTo>
                    <a:pt x="0" y="241"/>
                    <a:pt x="9" y="300"/>
                    <a:pt x="42" y="354"/>
                  </a:cubicBezTo>
                  <a:cubicBezTo>
                    <a:pt x="81" y="418"/>
                    <a:pt x="149" y="467"/>
                    <a:pt x="230" y="488"/>
                  </a:cubicBezTo>
                  <a:cubicBezTo>
                    <a:pt x="354" y="521"/>
                    <a:pt x="493" y="482"/>
                    <a:pt x="602" y="384"/>
                  </a:cubicBezTo>
                  <a:cubicBezTo>
                    <a:pt x="650" y="341"/>
                    <a:pt x="708" y="243"/>
                    <a:pt x="729" y="170"/>
                  </a:cubicBezTo>
                  <a:cubicBezTo>
                    <a:pt x="757" y="69"/>
                    <a:pt x="757" y="69"/>
                    <a:pt x="757" y="69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2D4D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Freeform 2559"/>
            <p:cNvSpPr>
              <a:spLocks noChangeArrowheads="1"/>
            </p:cNvSpPr>
            <p:nvPr/>
          </p:nvSpPr>
          <p:spPr bwMode="auto">
            <a:xfrm>
              <a:off x="3081569" y="3032468"/>
              <a:ext cx="2428558" cy="1668953"/>
            </a:xfrm>
            <a:custGeom>
              <a:avLst/>
              <a:gdLst>
                <a:gd name="T0" fmla="*/ 2147483646 w 755"/>
                <a:gd name="T1" fmla="*/ 1406345336 h 519"/>
                <a:gd name="T2" fmla="*/ 2147483646 w 755"/>
                <a:gd name="T3" fmla="*/ 1685549274 h 519"/>
                <a:gd name="T4" fmla="*/ 2147483646 w 755"/>
                <a:gd name="T5" fmla="*/ 899649275 h 519"/>
                <a:gd name="T6" fmla="*/ 2147483646 w 755"/>
                <a:gd name="T7" fmla="*/ 93065836 h 519"/>
                <a:gd name="T8" fmla="*/ 393175499 w 755"/>
                <a:gd name="T9" fmla="*/ 1323621220 h 519"/>
                <a:gd name="T10" fmla="*/ 155199331 w 755"/>
                <a:gd name="T11" fmla="*/ 1871680946 h 519"/>
                <a:gd name="T12" fmla="*/ 424216008 w 755"/>
                <a:gd name="T13" fmla="*/ 2147483646 h 519"/>
                <a:gd name="T14" fmla="*/ 2147483646 w 755"/>
                <a:gd name="T15" fmla="*/ 2147483646 h 519"/>
                <a:gd name="T16" fmla="*/ 2147483646 w 755"/>
                <a:gd name="T17" fmla="*/ 2147483646 h 519"/>
                <a:gd name="T18" fmla="*/ 2147483646 w 755"/>
                <a:gd name="T19" fmla="*/ 1747593165 h 519"/>
                <a:gd name="T20" fmla="*/ 2147483646 w 755"/>
                <a:gd name="T21" fmla="*/ 723856108 h 519"/>
                <a:gd name="T22" fmla="*/ 2147483646 w 755"/>
                <a:gd name="T23" fmla="*/ 1406345336 h 5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5" h="519">
                  <a:moveTo>
                    <a:pt x="674" y="136"/>
                  </a:moveTo>
                  <a:cubicBezTo>
                    <a:pt x="637" y="165"/>
                    <a:pt x="598" y="174"/>
                    <a:pt x="556" y="163"/>
                  </a:cubicBezTo>
                  <a:cubicBezTo>
                    <a:pt x="518" y="153"/>
                    <a:pt x="478" y="127"/>
                    <a:pt x="440" y="87"/>
                  </a:cubicBezTo>
                  <a:cubicBezTo>
                    <a:pt x="385" y="29"/>
                    <a:pt x="303" y="0"/>
                    <a:pt x="222" y="9"/>
                  </a:cubicBezTo>
                  <a:cubicBezTo>
                    <a:pt x="142" y="18"/>
                    <a:pt x="75" y="61"/>
                    <a:pt x="38" y="128"/>
                  </a:cubicBezTo>
                  <a:cubicBezTo>
                    <a:pt x="28" y="145"/>
                    <a:pt x="20" y="163"/>
                    <a:pt x="15" y="181"/>
                  </a:cubicBezTo>
                  <a:cubicBezTo>
                    <a:pt x="0" y="240"/>
                    <a:pt x="9" y="299"/>
                    <a:pt x="41" y="352"/>
                  </a:cubicBezTo>
                  <a:cubicBezTo>
                    <a:pt x="80" y="417"/>
                    <a:pt x="148" y="466"/>
                    <a:pt x="229" y="487"/>
                  </a:cubicBezTo>
                  <a:cubicBezTo>
                    <a:pt x="353" y="519"/>
                    <a:pt x="492" y="480"/>
                    <a:pt x="601" y="383"/>
                  </a:cubicBezTo>
                  <a:cubicBezTo>
                    <a:pt x="649" y="340"/>
                    <a:pt x="707" y="242"/>
                    <a:pt x="727" y="169"/>
                  </a:cubicBezTo>
                  <a:cubicBezTo>
                    <a:pt x="755" y="70"/>
                    <a:pt x="755" y="70"/>
                    <a:pt x="755" y="70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1D3D4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567"/>
            <p:cNvSpPr/>
            <p:nvPr/>
          </p:nvSpPr>
          <p:spPr bwMode="auto">
            <a:xfrm>
              <a:off x="3054151" y="2922202"/>
              <a:ext cx="2535553" cy="1793840"/>
            </a:xfrm>
            <a:custGeom>
              <a:avLst/>
              <a:gdLst>
                <a:gd name="T0" fmla="*/ 703 w 789"/>
                <a:gd name="T1" fmla="*/ 142 h 558"/>
                <a:gd name="T2" fmla="*/ 581 w 789"/>
                <a:gd name="T3" fmla="*/ 173 h 558"/>
                <a:gd name="T4" fmla="*/ 460 w 789"/>
                <a:gd name="T5" fmla="*/ 92 h 558"/>
                <a:gd name="T6" fmla="*/ 234 w 789"/>
                <a:gd name="T7" fmla="*/ 11 h 558"/>
                <a:gd name="T8" fmla="*/ 41 w 789"/>
                <a:gd name="T9" fmla="*/ 140 h 558"/>
                <a:gd name="T10" fmla="*/ 17 w 789"/>
                <a:gd name="T11" fmla="*/ 198 h 558"/>
                <a:gd name="T12" fmla="*/ 42 w 789"/>
                <a:gd name="T13" fmla="*/ 382 h 558"/>
                <a:gd name="T14" fmla="*/ 236 w 789"/>
                <a:gd name="T15" fmla="*/ 525 h 558"/>
                <a:gd name="T16" fmla="*/ 625 w 789"/>
                <a:gd name="T17" fmla="*/ 409 h 558"/>
                <a:gd name="T18" fmla="*/ 759 w 789"/>
                <a:gd name="T19" fmla="*/ 178 h 558"/>
                <a:gd name="T20" fmla="*/ 789 w 789"/>
                <a:gd name="T21" fmla="*/ 71 h 558"/>
                <a:gd name="T22" fmla="*/ 703 w 789"/>
                <a:gd name="T23" fmla="*/ 14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558">
                  <a:moveTo>
                    <a:pt x="703" y="142"/>
                  </a:moveTo>
                  <a:cubicBezTo>
                    <a:pt x="665" y="174"/>
                    <a:pt x="625" y="185"/>
                    <a:pt x="581" y="173"/>
                  </a:cubicBezTo>
                  <a:cubicBezTo>
                    <a:pt x="541" y="162"/>
                    <a:pt x="499" y="134"/>
                    <a:pt x="460" y="92"/>
                  </a:cubicBezTo>
                  <a:cubicBezTo>
                    <a:pt x="403" y="30"/>
                    <a:pt x="319" y="0"/>
                    <a:pt x="234" y="11"/>
                  </a:cubicBezTo>
                  <a:cubicBezTo>
                    <a:pt x="150" y="21"/>
                    <a:pt x="80" y="68"/>
                    <a:pt x="41" y="140"/>
                  </a:cubicBezTo>
                  <a:cubicBezTo>
                    <a:pt x="31" y="159"/>
                    <a:pt x="23" y="179"/>
                    <a:pt x="17" y="198"/>
                  </a:cubicBezTo>
                  <a:cubicBezTo>
                    <a:pt x="0" y="261"/>
                    <a:pt x="9" y="325"/>
                    <a:pt x="42" y="382"/>
                  </a:cubicBezTo>
                  <a:cubicBezTo>
                    <a:pt x="82" y="451"/>
                    <a:pt x="153" y="503"/>
                    <a:pt x="236" y="525"/>
                  </a:cubicBezTo>
                  <a:cubicBezTo>
                    <a:pt x="365" y="558"/>
                    <a:pt x="510" y="515"/>
                    <a:pt x="625" y="409"/>
                  </a:cubicBezTo>
                  <a:cubicBezTo>
                    <a:pt x="675" y="362"/>
                    <a:pt x="737" y="256"/>
                    <a:pt x="759" y="178"/>
                  </a:cubicBezTo>
                  <a:cubicBezTo>
                    <a:pt x="789" y="71"/>
                    <a:pt x="789" y="71"/>
                    <a:pt x="789" y="71"/>
                  </a:cubicBezTo>
                  <a:lnTo>
                    <a:pt x="703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574"/>
            <p:cNvSpPr/>
            <p:nvPr/>
          </p:nvSpPr>
          <p:spPr bwMode="auto">
            <a:xfrm>
              <a:off x="3037077" y="2936428"/>
              <a:ext cx="2363387" cy="1668655"/>
            </a:xfrm>
            <a:custGeom>
              <a:avLst/>
              <a:gdLst>
                <a:gd name="T0" fmla="*/ 735 w 735"/>
                <a:gd name="T1" fmla="*/ 163 h 519"/>
                <a:gd name="T2" fmla="*/ 445 w 735"/>
                <a:gd name="T3" fmla="*/ 110 h 519"/>
                <a:gd name="T4" fmla="*/ 81 w 735"/>
                <a:gd name="T5" fmla="*/ 151 h 519"/>
                <a:gd name="T6" fmla="*/ 255 w 735"/>
                <a:gd name="T7" fmla="*/ 486 h 519"/>
                <a:gd name="T8" fmla="*/ 612 w 735"/>
                <a:gd name="T9" fmla="*/ 378 h 519"/>
                <a:gd name="T10" fmla="*/ 735 w 735"/>
                <a:gd name="T11" fmla="*/ 16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519">
                  <a:moveTo>
                    <a:pt x="735" y="163"/>
                  </a:moveTo>
                  <a:cubicBezTo>
                    <a:pt x="633" y="248"/>
                    <a:pt x="524" y="196"/>
                    <a:pt x="445" y="110"/>
                  </a:cubicBezTo>
                  <a:cubicBezTo>
                    <a:pt x="343" y="0"/>
                    <a:pt x="155" y="16"/>
                    <a:pt x="81" y="151"/>
                  </a:cubicBezTo>
                  <a:cubicBezTo>
                    <a:pt x="0" y="300"/>
                    <a:pt x="107" y="447"/>
                    <a:pt x="255" y="486"/>
                  </a:cubicBezTo>
                  <a:cubicBezTo>
                    <a:pt x="382" y="519"/>
                    <a:pt x="515" y="467"/>
                    <a:pt x="612" y="378"/>
                  </a:cubicBezTo>
                  <a:cubicBezTo>
                    <a:pt x="655" y="338"/>
                    <a:pt x="714" y="239"/>
                    <a:pt x="735" y="163"/>
                  </a:cubicBez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10" name="Freeform 2579"/>
            <p:cNvSpPr/>
            <p:nvPr/>
          </p:nvSpPr>
          <p:spPr bwMode="auto">
            <a:xfrm>
              <a:off x="5241102" y="3516829"/>
              <a:ext cx="19920" cy="21338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7 h 7"/>
                <a:gd name="T4" fmla="*/ 6 w 6"/>
                <a:gd name="T5" fmla="*/ 6 h 7"/>
                <a:gd name="T6" fmla="*/ 5 w 6"/>
                <a:gd name="T7" fmla="*/ 1 h 7"/>
                <a:gd name="T8" fmla="*/ 4 w 6"/>
                <a:gd name="T9" fmla="*/ 0 h 7"/>
                <a:gd name="T10" fmla="*/ 4 w 6"/>
                <a:gd name="T11" fmla="*/ 1 h 7"/>
                <a:gd name="T12" fmla="*/ 4 w 6"/>
                <a:gd name="T13" fmla="*/ 5 h 7"/>
                <a:gd name="T14" fmla="*/ 1 w 6"/>
                <a:gd name="T15" fmla="*/ 2 h 7"/>
                <a:gd name="T16" fmla="*/ 0 w 6"/>
                <a:gd name="T17" fmla="*/ 3 h 7"/>
                <a:gd name="T18" fmla="*/ 0 w 6"/>
                <a:gd name="T19" fmla="*/ 4 h 7"/>
                <a:gd name="T20" fmla="*/ 5 w 6"/>
                <a:gd name="T21" fmla="*/ 7 h 7"/>
                <a:gd name="T22" fmla="*/ 5 w 6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5"/>
                    <a:pt x="5" y="3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2581"/>
            <p:cNvSpPr/>
            <p:nvPr/>
          </p:nvSpPr>
          <p:spPr bwMode="auto">
            <a:xfrm>
              <a:off x="5256753" y="3573731"/>
              <a:ext cx="22766" cy="18493"/>
            </a:xfrm>
            <a:custGeom>
              <a:avLst/>
              <a:gdLst>
                <a:gd name="T0" fmla="*/ 7 w 7"/>
                <a:gd name="T1" fmla="*/ 4 h 6"/>
                <a:gd name="T2" fmla="*/ 7 w 7"/>
                <a:gd name="T3" fmla="*/ 3 h 6"/>
                <a:gd name="T4" fmla="*/ 7 w 7"/>
                <a:gd name="T5" fmla="*/ 3 h 6"/>
                <a:gd name="T6" fmla="*/ 1 w 7"/>
                <a:gd name="T7" fmla="*/ 0 h 6"/>
                <a:gd name="T8" fmla="*/ 0 w 7"/>
                <a:gd name="T9" fmla="*/ 1 h 6"/>
                <a:gd name="T10" fmla="*/ 1 w 7"/>
                <a:gd name="T11" fmla="*/ 2 h 6"/>
                <a:gd name="T12" fmla="*/ 4 w 7"/>
                <a:gd name="T13" fmla="*/ 3 h 6"/>
                <a:gd name="T14" fmla="*/ 1 w 7"/>
                <a:gd name="T15" fmla="*/ 4 h 6"/>
                <a:gd name="T16" fmla="*/ 0 w 7"/>
                <a:gd name="T17" fmla="*/ 5 h 6"/>
                <a:gd name="T18" fmla="*/ 1 w 7"/>
                <a:gd name="T19" fmla="*/ 6 h 6"/>
                <a:gd name="T20" fmla="*/ 7 w 7"/>
                <a:gd name="T21" fmla="*/ 4 h 6"/>
                <a:gd name="T22" fmla="*/ 7 w 7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5"/>
                    <a:pt x="5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2583"/>
            <p:cNvSpPr/>
            <p:nvPr/>
          </p:nvSpPr>
          <p:spPr bwMode="auto">
            <a:xfrm>
              <a:off x="5261022" y="3599337"/>
              <a:ext cx="25612" cy="22761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0 h 7"/>
                <a:gd name="T4" fmla="*/ 7 w 8"/>
                <a:gd name="T5" fmla="*/ 0 h 7"/>
                <a:gd name="T6" fmla="*/ 1 w 8"/>
                <a:gd name="T7" fmla="*/ 3 h 7"/>
                <a:gd name="T8" fmla="*/ 1 w 8"/>
                <a:gd name="T9" fmla="*/ 4 h 7"/>
                <a:gd name="T10" fmla="*/ 2 w 8"/>
                <a:gd name="T11" fmla="*/ 4 h 7"/>
                <a:gd name="T12" fmla="*/ 5 w 8"/>
                <a:gd name="T13" fmla="*/ 2 h 7"/>
                <a:gd name="T14" fmla="*/ 4 w 8"/>
                <a:gd name="T15" fmla="*/ 6 h 7"/>
                <a:gd name="T16" fmla="*/ 4 w 8"/>
                <a:gd name="T17" fmla="*/ 7 h 7"/>
                <a:gd name="T18" fmla="*/ 5 w 8"/>
                <a:gd name="T19" fmla="*/ 7 h 7"/>
                <a:gd name="T20" fmla="*/ 8 w 8"/>
                <a:gd name="T21" fmla="*/ 1 h 7"/>
                <a:gd name="T22" fmla="*/ 8 w 8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5" y="3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681" name="组合 112"/>
          <p:cNvGrpSpPr/>
          <p:nvPr/>
        </p:nvGrpSpPr>
        <p:grpSpPr bwMode="auto">
          <a:xfrm>
            <a:off x="3838575" y="4144963"/>
            <a:ext cx="338138" cy="338137"/>
            <a:chOff x="5184259" y="3422479"/>
            <a:chExt cx="302209" cy="302209"/>
          </a:xfrm>
        </p:grpSpPr>
        <p:sp>
          <p:nvSpPr>
            <p:cNvPr id="28694" name="Oval 2618"/>
            <p:cNvSpPr>
              <a:spLocks noChangeArrowheads="1"/>
            </p:cNvSpPr>
            <p:nvPr/>
          </p:nvSpPr>
          <p:spPr bwMode="auto">
            <a:xfrm>
              <a:off x="5184259" y="3422479"/>
              <a:ext cx="302209" cy="3022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695" name="Freeform 2619"/>
            <p:cNvSpPr>
              <a:spLocks noChangeArrowheads="1"/>
            </p:cNvSpPr>
            <p:nvPr/>
          </p:nvSpPr>
          <p:spPr bwMode="auto">
            <a:xfrm>
              <a:off x="5242797" y="3509603"/>
              <a:ext cx="147021" cy="151105"/>
            </a:xfrm>
            <a:custGeom>
              <a:avLst/>
              <a:gdLst>
                <a:gd name="T0" fmla="*/ 143013080 w 46"/>
                <a:gd name="T1" fmla="*/ 0 h 47"/>
                <a:gd name="T2" fmla="*/ 0 w 46"/>
                <a:gd name="T3" fmla="*/ 227396950 h 47"/>
                <a:gd name="T4" fmla="*/ 255378673 w 46"/>
                <a:gd name="T5" fmla="*/ 485802575 h 47"/>
                <a:gd name="T6" fmla="*/ 469895097 w 46"/>
                <a:gd name="T7" fmla="*/ 372104100 h 47"/>
                <a:gd name="T8" fmla="*/ 347314740 w 46"/>
                <a:gd name="T9" fmla="*/ 382440325 h 47"/>
                <a:gd name="T10" fmla="*/ 255378673 w 46"/>
                <a:gd name="T11" fmla="*/ 413449000 h 47"/>
                <a:gd name="T12" fmla="*/ 71506540 w 46"/>
                <a:gd name="T13" fmla="*/ 227396950 h 47"/>
                <a:gd name="T14" fmla="*/ 81721303 w 46"/>
                <a:gd name="T15" fmla="*/ 186052050 h 47"/>
                <a:gd name="T16" fmla="*/ 81721303 w 46"/>
                <a:gd name="T17" fmla="*/ 186052050 h 47"/>
                <a:gd name="T18" fmla="*/ 81721303 w 46"/>
                <a:gd name="T19" fmla="*/ 186052050 h 47"/>
                <a:gd name="T20" fmla="*/ 91936067 w 46"/>
                <a:gd name="T21" fmla="*/ 155043375 h 47"/>
                <a:gd name="T22" fmla="*/ 112365593 w 46"/>
                <a:gd name="T23" fmla="*/ 82689800 h 47"/>
                <a:gd name="T24" fmla="*/ 183872133 w 46"/>
                <a:gd name="T25" fmla="*/ 10336225 h 47"/>
                <a:gd name="T26" fmla="*/ 143013080 w 46"/>
                <a:gd name="T27" fmla="*/ 0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47">
                  <a:moveTo>
                    <a:pt x="14" y="0"/>
                  </a:moveTo>
                  <a:cubicBezTo>
                    <a:pt x="5" y="4"/>
                    <a:pt x="0" y="13"/>
                    <a:pt x="0" y="22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4" y="47"/>
                    <a:pt x="42" y="43"/>
                    <a:pt x="46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9"/>
                    <a:pt x="28" y="40"/>
                    <a:pt x="25" y="40"/>
                  </a:cubicBezTo>
                  <a:cubicBezTo>
                    <a:pt x="15" y="40"/>
                    <a:pt x="7" y="32"/>
                    <a:pt x="7" y="22"/>
                  </a:cubicBezTo>
                  <a:cubicBezTo>
                    <a:pt x="7" y="21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6"/>
                    <a:pt x="9" y="1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2" name="TextBox 161"/>
          <p:cNvSpPr txBox="1">
            <a:spLocks noChangeArrowheads="1"/>
          </p:cNvSpPr>
          <p:nvPr/>
        </p:nvSpPr>
        <p:spPr bwMode="auto">
          <a:xfrm>
            <a:off x="2162175" y="4416425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3" name="TextBox 159"/>
          <p:cNvSpPr txBox="1">
            <a:spLocks noChangeArrowheads="1"/>
          </p:cNvSpPr>
          <p:nvPr/>
        </p:nvSpPr>
        <p:spPr bwMode="auto">
          <a:xfrm>
            <a:off x="2505075" y="30908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4" name="TextBox 157"/>
          <p:cNvSpPr txBox="1">
            <a:spLocks noChangeArrowheads="1"/>
          </p:cNvSpPr>
          <p:nvPr/>
        </p:nvSpPr>
        <p:spPr bwMode="auto">
          <a:xfrm>
            <a:off x="3738563" y="26701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9" name="Freeform 50"/>
          <p:cNvSpPr>
            <a:spLocks noEditPoints="1"/>
          </p:cNvSpPr>
          <p:nvPr/>
        </p:nvSpPr>
        <p:spPr bwMode="auto">
          <a:xfrm>
            <a:off x="5897563" y="4914900"/>
            <a:ext cx="749300" cy="509588"/>
          </a:xfrm>
          <a:custGeom>
            <a:avLst/>
            <a:gdLst>
              <a:gd name="T0" fmla="*/ 24 w 150"/>
              <a:gd name="T1" fmla="*/ 77 h 102"/>
              <a:gd name="T2" fmla="*/ 60 w 150"/>
              <a:gd name="T3" fmla="*/ 81 h 102"/>
              <a:gd name="T4" fmla="*/ 60 w 150"/>
              <a:gd name="T5" fmla="*/ 55 h 102"/>
              <a:gd name="T6" fmla="*/ 24 w 150"/>
              <a:gd name="T7" fmla="*/ 58 h 102"/>
              <a:gd name="T8" fmla="*/ 60 w 150"/>
              <a:gd name="T9" fmla="*/ 55 h 102"/>
              <a:gd name="T10" fmla="*/ 24 w 150"/>
              <a:gd name="T11" fmla="*/ 66 h 102"/>
              <a:gd name="T12" fmla="*/ 60 w 150"/>
              <a:gd name="T13" fmla="*/ 70 h 102"/>
              <a:gd name="T14" fmla="*/ 60 w 150"/>
              <a:gd name="T15" fmla="*/ 24 h 102"/>
              <a:gd name="T16" fmla="*/ 24 w 150"/>
              <a:gd name="T17" fmla="*/ 45 h 102"/>
              <a:gd name="T18" fmla="*/ 60 w 150"/>
              <a:gd name="T19" fmla="*/ 24 h 102"/>
              <a:gd name="T20" fmla="*/ 71 w 150"/>
              <a:gd name="T21" fmla="*/ 0 h 102"/>
              <a:gd name="T22" fmla="*/ 0 w 150"/>
              <a:gd name="T23" fmla="*/ 0 h 102"/>
              <a:gd name="T24" fmla="*/ 80 w 150"/>
              <a:gd name="T25" fmla="*/ 102 h 102"/>
              <a:gd name="T26" fmla="*/ 150 w 150"/>
              <a:gd name="T27" fmla="*/ 102 h 102"/>
              <a:gd name="T28" fmla="*/ 117 w 150"/>
              <a:gd name="T29" fmla="*/ 0 h 102"/>
              <a:gd name="T30" fmla="*/ 10 w 150"/>
              <a:gd name="T31" fmla="*/ 92 h 102"/>
              <a:gd name="T32" fmla="*/ 70 w 150"/>
              <a:gd name="T33" fmla="*/ 10 h 102"/>
              <a:gd name="T34" fmla="*/ 141 w 150"/>
              <a:gd name="T35" fmla="*/ 92 h 102"/>
              <a:gd name="T36" fmla="*/ 80 w 150"/>
              <a:gd name="T37" fmla="*/ 10 h 102"/>
              <a:gd name="T38" fmla="*/ 113 w 150"/>
              <a:gd name="T39" fmla="*/ 23 h 102"/>
              <a:gd name="T40" fmla="*/ 140 w 150"/>
              <a:gd name="T41" fmla="*/ 38 h 102"/>
              <a:gd name="T42" fmla="*/ 141 w 150"/>
              <a:gd name="T43" fmla="*/ 92 h 102"/>
              <a:gd name="T44" fmla="*/ 128 w 150"/>
              <a:gd name="T45" fmla="*/ 58 h 102"/>
              <a:gd name="T46" fmla="*/ 93 w 150"/>
              <a:gd name="T47" fmla="*/ 55 h 102"/>
              <a:gd name="T48" fmla="*/ 93 w 150"/>
              <a:gd name="T49" fmla="*/ 70 h 102"/>
              <a:gd name="T50" fmla="*/ 128 w 150"/>
              <a:gd name="T51" fmla="*/ 66 h 102"/>
              <a:gd name="T52" fmla="*/ 93 w 150"/>
              <a:gd name="T53" fmla="*/ 70 h 102"/>
              <a:gd name="T54" fmla="*/ 93 w 150"/>
              <a:gd name="T55" fmla="*/ 43 h 102"/>
              <a:gd name="T56" fmla="*/ 109 w 150"/>
              <a:gd name="T57" fmla="*/ 46 h 102"/>
              <a:gd name="T58" fmla="*/ 93 w 150"/>
              <a:gd name="T59" fmla="*/ 81 h 102"/>
              <a:gd name="T60" fmla="*/ 128 w 150"/>
              <a:gd name="T61" fmla="*/ 77 h 102"/>
              <a:gd name="T62" fmla="*/ 93 w 150"/>
              <a:gd name="T6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0" h="102">
                <a:moveTo>
                  <a:pt x="60" y="77"/>
                </a:moveTo>
                <a:cubicBezTo>
                  <a:pt x="24" y="77"/>
                  <a:pt x="24" y="77"/>
                  <a:pt x="24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60" y="81"/>
                  <a:pt x="60" y="81"/>
                  <a:pt x="60" y="81"/>
                </a:cubicBezTo>
                <a:lnTo>
                  <a:pt x="60" y="77"/>
                </a:lnTo>
                <a:close/>
                <a:moveTo>
                  <a:pt x="60" y="55"/>
                </a:moveTo>
                <a:cubicBezTo>
                  <a:pt x="24" y="55"/>
                  <a:pt x="24" y="55"/>
                  <a:pt x="24" y="55"/>
                </a:cubicBezTo>
                <a:cubicBezTo>
                  <a:pt x="24" y="58"/>
                  <a:pt x="24" y="58"/>
                  <a:pt x="24" y="58"/>
                </a:cubicBezTo>
                <a:cubicBezTo>
                  <a:pt x="60" y="58"/>
                  <a:pt x="60" y="58"/>
                  <a:pt x="60" y="58"/>
                </a:cubicBezTo>
                <a:lnTo>
                  <a:pt x="60" y="55"/>
                </a:lnTo>
                <a:close/>
                <a:moveTo>
                  <a:pt x="60" y="66"/>
                </a:moveTo>
                <a:cubicBezTo>
                  <a:pt x="24" y="66"/>
                  <a:pt x="24" y="66"/>
                  <a:pt x="24" y="66"/>
                </a:cubicBezTo>
                <a:cubicBezTo>
                  <a:pt x="24" y="70"/>
                  <a:pt x="24" y="70"/>
                  <a:pt x="24" y="70"/>
                </a:cubicBezTo>
                <a:cubicBezTo>
                  <a:pt x="60" y="70"/>
                  <a:pt x="60" y="70"/>
                  <a:pt x="60" y="70"/>
                </a:cubicBezTo>
                <a:lnTo>
                  <a:pt x="60" y="66"/>
                </a:lnTo>
                <a:close/>
                <a:moveTo>
                  <a:pt x="60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5"/>
                  <a:pt x="24" y="45"/>
                  <a:pt x="24" y="45"/>
                </a:cubicBezTo>
                <a:cubicBezTo>
                  <a:pt x="60" y="45"/>
                  <a:pt x="60" y="45"/>
                  <a:pt x="60" y="45"/>
                </a:cubicBezTo>
                <a:lnTo>
                  <a:pt x="60" y="24"/>
                </a:lnTo>
                <a:close/>
                <a:moveTo>
                  <a:pt x="117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2"/>
                  <a:pt x="0" y="102"/>
                  <a:pt x="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34"/>
                  <a:pt x="150" y="34"/>
                  <a:pt x="150" y="34"/>
                </a:cubicBezTo>
                <a:lnTo>
                  <a:pt x="117" y="0"/>
                </a:lnTo>
                <a:close/>
                <a:moveTo>
                  <a:pt x="70" y="92"/>
                </a:moveTo>
                <a:cubicBezTo>
                  <a:pt x="10" y="92"/>
                  <a:pt x="10" y="92"/>
                  <a:pt x="10" y="92"/>
                </a:cubicBezTo>
                <a:cubicBezTo>
                  <a:pt x="10" y="10"/>
                  <a:pt x="10" y="10"/>
                  <a:pt x="10" y="10"/>
                </a:cubicBezTo>
                <a:cubicBezTo>
                  <a:pt x="70" y="10"/>
                  <a:pt x="70" y="10"/>
                  <a:pt x="70" y="10"/>
                </a:cubicBezTo>
                <a:lnTo>
                  <a:pt x="70" y="92"/>
                </a:lnTo>
                <a:close/>
                <a:moveTo>
                  <a:pt x="141" y="92"/>
                </a:moveTo>
                <a:cubicBezTo>
                  <a:pt x="80" y="92"/>
                  <a:pt x="80" y="92"/>
                  <a:pt x="80" y="92"/>
                </a:cubicBezTo>
                <a:cubicBezTo>
                  <a:pt x="80" y="10"/>
                  <a:pt x="80" y="10"/>
                  <a:pt x="80" y="10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23"/>
                  <a:pt x="112" y="37"/>
                  <a:pt x="123" y="38"/>
                </a:cubicBezTo>
                <a:cubicBezTo>
                  <a:pt x="131" y="38"/>
                  <a:pt x="137" y="38"/>
                  <a:pt x="140" y="38"/>
                </a:cubicBezTo>
                <a:cubicBezTo>
                  <a:pt x="141" y="38"/>
                  <a:pt x="141" y="38"/>
                  <a:pt x="141" y="38"/>
                </a:cubicBezTo>
                <a:lnTo>
                  <a:pt x="141" y="92"/>
                </a:lnTo>
                <a:close/>
                <a:moveTo>
                  <a:pt x="93" y="58"/>
                </a:moveTo>
                <a:cubicBezTo>
                  <a:pt x="128" y="58"/>
                  <a:pt x="128" y="58"/>
                  <a:pt x="128" y="58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93" y="55"/>
                  <a:pt x="93" y="55"/>
                  <a:pt x="93" y="55"/>
                </a:cubicBezTo>
                <a:lnTo>
                  <a:pt x="93" y="58"/>
                </a:lnTo>
                <a:close/>
                <a:moveTo>
                  <a:pt x="93" y="70"/>
                </a:moveTo>
                <a:cubicBezTo>
                  <a:pt x="128" y="70"/>
                  <a:pt x="128" y="70"/>
                  <a:pt x="128" y="70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93" y="66"/>
                  <a:pt x="93" y="66"/>
                  <a:pt x="93" y="66"/>
                </a:cubicBezTo>
                <a:lnTo>
                  <a:pt x="93" y="70"/>
                </a:lnTo>
                <a:close/>
                <a:moveTo>
                  <a:pt x="109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3" y="46"/>
                  <a:pt x="93" y="46"/>
                  <a:pt x="93" y="46"/>
                </a:cubicBezTo>
                <a:cubicBezTo>
                  <a:pt x="109" y="46"/>
                  <a:pt x="109" y="46"/>
                  <a:pt x="109" y="46"/>
                </a:cubicBezTo>
                <a:lnTo>
                  <a:pt x="109" y="43"/>
                </a:lnTo>
                <a:close/>
                <a:moveTo>
                  <a:pt x="93" y="81"/>
                </a:moveTo>
                <a:cubicBezTo>
                  <a:pt x="128" y="81"/>
                  <a:pt x="128" y="81"/>
                  <a:pt x="128" y="81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93" y="77"/>
                  <a:pt x="93" y="77"/>
                  <a:pt x="93" y="77"/>
                </a:cubicBezTo>
                <a:lnTo>
                  <a:pt x="93" y="81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120" name="Freeform 51"/>
          <p:cNvSpPr>
            <a:spLocks noEditPoints="1"/>
          </p:cNvSpPr>
          <p:nvPr/>
        </p:nvSpPr>
        <p:spPr bwMode="auto">
          <a:xfrm>
            <a:off x="5824538" y="2284413"/>
            <a:ext cx="885825" cy="536575"/>
          </a:xfrm>
          <a:custGeom>
            <a:avLst/>
            <a:gdLst>
              <a:gd name="T0" fmla="*/ 66 w 177"/>
              <a:gd name="T1" fmla="*/ 36 h 107"/>
              <a:gd name="T2" fmla="*/ 86 w 177"/>
              <a:gd name="T3" fmla="*/ 5 h 107"/>
              <a:gd name="T4" fmla="*/ 61 w 177"/>
              <a:gd name="T5" fmla="*/ 2 h 107"/>
              <a:gd name="T6" fmla="*/ 0 w 177"/>
              <a:gd name="T7" fmla="*/ 44 h 107"/>
              <a:gd name="T8" fmla="*/ 48 w 177"/>
              <a:gd name="T9" fmla="*/ 85 h 107"/>
              <a:gd name="T10" fmla="*/ 36 w 177"/>
              <a:gd name="T11" fmla="*/ 107 h 107"/>
              <a:gd name="T12" fmla="*/ 68 w 177"/>
              <a:gd name="T13" fmla="*/ 86 h 107"/>
              <a:gd name="T14" fmla="*/ 104 w 177"/>
              <a:gd name="T15" fmla="*/ 74 h 107"/>
              <a:gd name="T16" fmla="*/ 66 w 177"/>
              <a:gd name="T17" fmla="*/ 36 h 107"/>
              <a:gd name="T18" fmla="*/ 177 w 177"/>
              <a:gd name="T19" fmla="*/ 36 h 107"/>
              <a:gd name="T20" fmla="*/ 123 w 177"/>
              <a:gd name="T21" fmla="*/ 0 h 107"/>
              <a:gd name="T22" fmla="*/ 70 w 177"/>
              <a:gd name="T23" fmla="*/ 36 h 107"/>
              <a:gd name="T24" fmla="*/ 118 w 177"/>
              <a:gd name="T25" fmla="*/ 72 h 107"/>
              <a:gd name="T26" fmla="*/ 145 w 177"/>
              <a:gd name="T27" fmla="*/ 91 h 107"/>
              <a:gd name="T28" fmla="*/ 135 w 177"/>
              <a:gd name="T29" fmla="*/ 72 h 107"/>
              <a:gd name="T30" fmla="*/ 177 w 177"/>
              <a:gd name="T31" fmla="*/ 3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107">
                <a:moveTo>
                  <a:pt x="66" y="36"/>
                </a:moveTo>
                <a:cubicBezTo>
                  <a:pt x="66" y="23"/>
                  <a:pt x="74" y="13"/>
                  <a:pt x="86" y="5"/>
                </a:cubicBezTo>
                <a:cubicBezTo>
                  <a:pt x="79" y="3"/>
                  <a:pt x="70" y="2"/>
                  <a:pt x="61" y="2"/>
                </a:cubicBezTo>
                <a:cubicBezTo>
                  <a:pt x="27" y="2"/>
                  <a:pt x="0" y="21"/>
                  <a:pt x="0" y="44"/>
                </a:cubicBezTo>
                <a:cubicBezTo>
                  <a:pt x="0" y="64"/>
                  <a:pt x="20" y="81"/>
                  <a:pt x="48" y="85"/>
                </a:cubicBezTo>
                <a:cubicBezTo>
                  <a:pt x="48" y="95"/>
                  <a:pt x="36" y="107"/>
                  <a:pt x="36" y="107"/>
                </a:cubicBezTo>
                <a:cubicBezTo>
                  <a:pt x="51" y="107"/>
                  <a:pt x="63" y="92"/>
                  <a:pt x="68" y="86"/>
                </a:cubicBezTo>
                <a:cubicBezTo>
                  <a:pt x="82" y="85"/>
                  <a:pt x="94" y="81"/>
                  <a:pt x="104" y="74"/>
                </a:cubicBezTo>
                <a:cubicBezTo>
                  <a:pt x="82" y="69"/>
                  <a:pt x="66" y="55"/>
                  <a:pt x="66" y="36"/>
                </a:cubicBezTo>
                <a:close/>
                <a:moveTo>
                  <a:pt x="177" y="36"/>
                </a:moveTo>
                <a:cubicBezTo>
                  <a:pt x="177" y="16"/>
                  <a:pt x="153" y="0"/>
                  <a:pt x="123" y="0"/>
                </a:cubicBezTo>
                <a:cubicBezTo>
                  <a:pt x="94" y="0"/>
                  <a:pt x="70" y="16"/>
                  <a:pt x="70" y="36"/>
                </a:cubicBezTo>
                <a:cubicBezTo>
                  <a:pt x="70" y="55"/>
                  <a:pt x="91" y="71"/>
                  <a:pt x="118" y="72"/>
                </a:cubicBezTo>
                <a:cubicBezTo>
                  <a:pt x="121" y="78"/>
                  <a:pt x="132" y="91"/>
                  <a:pt x="145" y="91"/>
                </a:cubicBezTo>
                <a:cubicBezTo>
                  <a:pt x="145" y="91"/>
                  <a:pt x="135" y="81"/>
                  <a:pt x="135" y="72"/>
                </a:cubicBezTo>
                <a:cubicBezTo>
                  <a:pt x="159" y="68"/>
                  <a:pt x="177" y="54"/>
                  <a:pt x="177" y="36"/>
                </a:cubicBez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121" name="Freeform 52"/>
          <p:cNvSpPr>
            <a:spLocks noEditPoints="1"/>
          </p:cNvSpPr>
          <p:nvPr/>
        </p:nvSpPr>
        <p:spPr bwMode="auto">
          <a:xfrm>
            <a:off x="5888038" y="3611563"/>
            <a:ext cx="758825" cy="511175"/>
          </a:xfrm>
          <a:custGeom>
            <a:avLst/>
            <a:gdLst>
              <a:gd name="T0" fmla="*/ 0 w 152"/>
              <a:gd name="T1" fmla="*/ 7 h 102"/>
              <a:gd name="T2" fmla="*/ 0 w 152"/>
              <a:gd name="T3" fmla="*/ 95 h 102"/>
              <a:gd name="T4" fmla="*/ 48 w 152"/>
              <a:gd name="T5" fmla="*/ 39 h 102"/>
              <a:gd name="T6" fmla="*/ 0 w 152"/>
              <a:gd name="T7" fmla="*/ 7 h 102"/>
              <a:gd name="T8" fmla="*/ 151 w 152"/>
              <a:gd name="T9" fmla="*/ 0 h 102"/>
              <a:gd name="T10" fmla="*/ 151 w 152"/>
              <a:gd name="T11" fmla="*/ 0 h 102"/>
              <a:gd name="T12" fmla="*/ 3 w 152"/>
              <a:gd name="T13" fmla="*/ 0 h 102"/>
              <a:gd name="T14" fmla="*/ 78 w 152"/>
              <a:gd name="T15" fmla="*/ 50 h 102"/>
              <a:gd name="T16" fmla="*/ 151 w 152"/>
              <a:gd name="T17" fmla="*/ 0 h 102"/>
              <a:gd name="T18" fmla="*/ 80 w 152"/>
              <a:gd name="T19" fmla="*/ 58 h 102"/>
              <a:gd name="T20" fmla="*/ 80 w 152"/>
              <a:gd name="T21" fmla="*/ 58 h 102"/>
              <a:gd name="T22" fmla="*/ 78 w 152"/>
              <a:gd name="T23" fmla="*/ 58 h 102"/>
              <a:gd name="T24" fmla="*/ 78 w 152"/>
              <a:gd name="T25" fmla="*/ 58 h 102"/>
              <a:gd name="T26" fmla="*/ 78 w 152"/>
              <a:gd name="T27" fmla="*/ 58 h 102"/>
              <a:gd name="T28" fmla="*/ 78 w 152"/>
              <a:gd name="T29" fmla="*/ 58 h 102"/>
              <a:gd name="T30" fmla="*/ 78 w 152"/>
              <a:gd name="T31" fmla="*/ 58 h 102"/>
              <a:gd name="T32" fmla="*/ 76 w 152"/>
              <a:gd name="T33" fmla="*/ 58 h 102"/>
              <a:gd name="T34" fmla="*/ 76 w 152"/>
              <a:gd name="T35" fmla="*/ 58 h 102"/>
              <a:gd name="T36" fmla="*/ 55 w 152"/>
              <a:gd name="T37" fmla="*/ 43 h 102"/>
              <a:gd name="T38" fmla="*/ 4 w 152"/>
              <a:gd name="T39" fmla="*/ 102 h 102"/>
              <a:gd name="T40" fmla="*/ 147 w 152"/>
              <a:gd name="T41" fmla="*/ 102 h 102"/>
              <a:gd name="T42" fmla="*/ 100 w 152"/>
              <a:gd name="T43" fmla="*/ 44 h 102"/>
              <a:gd name="T44" fmla="*/ 80 w 152"/>
              <a:gd name="T45" fmla="*/ 58 h 102"/>
              <a:gd name="T46" fmla="*/ 106 w 152"/>
              <a:gd name="T47" fmla="*/ 40 h 102"/>
              <a:gd name="T48" fmla="*/ 152 w 152"/>
              <a:gd name="T49" fmla="*/ 96 h 102"/>
              <a:gd name="T50" fmla="*/ 152 w 152"/>
              <a:gd name="T51" fmla="*/ 8 h 102"/>
              <a:gd name="T52" fmla="*/ 106 w 152"/>
              <a:gd name="T53" fmla="*/ 4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2" h="102">
                <a:moveTo>
                  <a:pt x="0" y="7"/>
                </a:moveTo>
                <a:cubicBezTo>
                  <a:pt x="0" y="95"/>
                  <a:pt x="0" y="95"/>
                  <a:pt x="0" y="95"/>
                </a:cubicBezTo>
                <a:cubicBezTo>
                  <a:pt x="48" y="39"/>
                  <a:pt x="48" y="39"/>
                  <a:pt x="48" y="39"/>
                </a:cubicBezTo>
                <a:lnTo>
                  <a:pt x="0" y="7"/>
                </a:lnTo>
                <a:close/>
                <a:moveTo>
                  <a:pt x="151" y="0"/>
                </a:moveTo>
                <a:cubicBezTo>
                  <a:pt x="151" y="0"/>
                  <a:pt x="151" y="0"/>
                  <a:pt x="151" y="0"/>
                </a:cubicBezTo>
                <a:cubicBezTo>
                  <a:pt x="3" y="0"/>
                  <a:pt x="3" y="0"/>
                  <a:pt x="3" y="0"/>
                </a:cubicBezTo>
                <a:cubicBezTo>
                  <a:pt x="78" y="50"/>
                  <a:pt x="78" y="50"/>
                  <a:pt x="78" y="50"/>
                </a:cubicBezTo>
                <a:lnTo>
                  <a:pt x="151" y="0"/>
                </a:lnTo>
                <a:close/>
                <a:moveTo>
                  <a:pt x="80" y="58"/>
                </a:moveTo>
                <a:cubicBezTo>
                  <a:pt x="80" y="58"/>
                  <a:pt x="80" y="58"/>
                  <a:pt x="80" y="58"/>
                </a:cubicBezTo>
                <a:cubicBezTo>
                  <a:pt x="79" y="58"/>
                  <a:pt x="79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58"/>
                  <a:pt x="77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55" y="43"/>
                  <a:pt x="55" y="43"/>
                  <a:pt x="55" y="43"/>
                </a:cubicBezTo>
                <a:cubicBezTo>
                  <a:pt x="4" y="102"/>
                  <a:pt x="4" y="102"/>
                  <a:pt x="4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00" y="44"/>
                  <a:pt x="100" y="44"/>
                  <a:pt x="100" y="44"/>
                </a:cubicBezTo>
                <a:lnTo>
                  <a:pt x="80" y="58"/>
                </a:lnTo>
                <a:close/>
                <a:moveTo>
                  <a:pt x="106" y="40"/>
                </a:moveTo>
                <a:cubicBezTo>
                  <a:pt x="152" y="96"/>
                  <a:pt x="152" y="96"/>
                  <a:pt x="152" y="96"/>
                </a:cubicBezTo>
                <a:cubicBezTo>
                  <a:pt x="152" y="8"/>
                  <a:pt x="152" y="8"/>
                  <a:pt x="152" y="8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28688" name="矩形 121"/>
          <p:cNvSpPr>
            <a:spLocks noChangeArrowheads="1"/>
          </p:cNvSpPr>
          <p:nvPr/>
        </p:nvSpPr>
        <p:spPr bwMode="auto">
          <a:xfrm>
            <a:off x="6856413" y="2393950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8689" name="矩形 122"/>
          <p:cNvSpPr>
            <a:spLocks noChangeArrowheads="1"/>
          </p:cNvSpPr>
          <p:nvPr/>
        </p:nvSpPr>
        <p:spPr bwMode="auto">
          <a:xfrm>
            <a:off x="6856413" y="2014538"/>
            <a:ext cx="209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690" name="矩形 123"/>
          <p:cNvSpPr>
            <a:spLocks noChangeArrowheads="1"/>
          </p:cNvSpPr>
          <p:nvPr/>
        </p:nvSpPr>
        <p:spPr bwMode="auto">
          <a:xfrm>
            <a:off x="6856413" y="3806825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8691" name="矩形 124"/>
          <p:cNvSpPr>
            <a:spLocks noChangeArrowheads="1"/>
          </p:cNvSpPr>
          <p:nvPr/>
        </p:nvSpPr>
        <p:spPr bwMode="auto">
          <a:xfrm>
            <a:off x="6856413" y="3427413"/>
            <a:ext cx="209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692" name="矩形 125"/>
          <p:cNvSpPr>
            <a:spLocks noChangeArrowheads="1"/>
          </p:cNvSpPr>
          <p:nvPr/>
        </p:nvSpPr>
        <p:spPr bwMode="auto">
          <a:xfrm>
            <a:off x="6856413" y="5141913"/>
            <a:ext cx="4057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28693" name="矩形 126"/>
          <p:cNvSpPr>
            <a:spLocks noChangeArrowheads="1"/>
          </p:cNvSpPr>
          <p:nvPr/>
        </p:nvSpPr>
        <p:spPr bwMode="auto">
          <a:xfrm>
            <a:off x="6856413" y="4764088"/>
            <a:ext cx="209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969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87425"/>
            <a:ext cx="6946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81813" y="4413250"/>
            <a:ext cx="4635500" cy="2039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701" name="Freeform 528"/>
          <p:cNvSpPr>
            <a:spLocks noEditPoints="1" noChangeArrowheads="1"/>
          </p:cNvSpPr>
          <p:nvPr/>
        </p:nvSpPr>
        <p:spPr bwMode="auto">
          <a:xfrm>
            <a:off x="8418513" y="4041775"/>
            <a:ext cx="1535112" cy="517525"/>
          </a:xfrm>
          <a:custGeom>
            <a:avLst/>
            <a:gdLst>
              <a:gd name="T0" fmla="*/ 98611241 w 409"/>
              <a:gd name="T1" fmla="*/ 562553425 h 138"/>
              <a:gd name="T2" fmla="*/ 70438745 w 409"/>
              <a:gd name="T3" fmla="*/ 661003181 h 138"/>
              <a:gd name="T4" fmla="*/ 70438745 w 409"/>
              <a:gd name="T5" fmla="*/ 717255898 h 138"/>
              <a:gd name="T6" fmla="*/ 84524993 w 409"/>
              <a:gd name="T7" fmla="*/ 787575545 h 138"/>
              <a:gd name="T8" fmla="*/ 42262497 w 409"/>
              <a:gd name="T9" fmla="*/ 843832013 h 138"/>
              <a:gd name="T10" fmla="*/ 56348744 w 409"/>
              <a:gd name="T11" fmla="*/ 942278018 h 138"/>
              <a:gd name="T12" fmla="*/ 70438745 w 409"/>
              <a:gd name="T13" fmla="*/ 984471307 h 138"/>
              <a:gd name="T14" fmla="*/ 154963739 w 409"/>
              <a:gd name="T15" fmla="*/ 1068854133 h 138"/>
              <a:gd name="T16" fmla="*/ 84524993 w 409"/>
              <a:gd name="T17" fmla="*/ 1125106850 h 138"/>
              <a:gd name="T18" fmla="*/ 126787490 w 409"/>
              <a:gd name="T19" fmla="*/ 1195426497 h 138"/>
              <a:gd name="T20" fmla="*/ 70438745 w 409"/>
              <a:gd name="T21" fmla="*/ 1293876253 h 138"/>
              <a:gd name="T22" fmla="*/ 98611241 w 409"/>
              <a:gd name="T23" fmla="*/ 1364195900 h 138"/>
              <a:gd name="T24" fmla="*/ 56348744 w 409"/>
              <a:gd name="T25" fmla="*/ 1448578726 h 138"/>
              <a:gd name="T26" fmla="*/ 98611241 w 409"/>
              <a:gd name="T27" fmla="*/ 1518898373 h 138"/>
              <a:gd name="T28" fmla="*/ 70438745 w 409"/>
              <a:gd name="T29" fmla="*/ 1603281199 h 138"/>
              <a:gd name="T30" fmla="*/ 84524993 w 409"/>
              <a:gd name="T31" fmla="*/ 1743916743 h 138"/>
              <a:gd name="T32" fmla="*/ 2147483646 w 409"/>
              <a:gd name="T33" fmla="*/ 1898619216 h 138"/>
              <a:gd name="T34" fmla="*/ 2147483646 w 409"/>
              <a:gd name="T35" fmla="*/ 1940812505 h 138"/>
              <a:gd name="T36" fmla="*/ 1845459850 w 409"/>
              <a:gd name="T37" fmla="*/ 1884556037 h 138"/>
              <a:gd name="T38" fmla="*/ 2147483646 w 409"/>
              <a:gd name="T39" fmla="*/ 1856429678 h 138"/>
              <a:gd name="T40" fmla="*/ 2147483646 w 409"/>
              <a:gd name="T41" fmla="*/ 1856429678 h 138"/>
              <a:gd name="T42" fmla="*/ 2147483646 w 409"/>
              <a:gd name="T43" fmla="*/ 1828303320 h 138"/>
              <a:gd name="T44" fmla="*/ 2147483646 w 409"/>
              <a:gd name="T45" fmla="*/ 1729853564 h 138"/>
              <a:gd name="T46" fmla="*/ 2147483646 w 409"/>
              <a:gd name="T47" fmla="*/ 1631407558 h 138"/>
              <a:gd name="T48" fmla="*/ 2147483646 w 409"/>
              <a:gd name="T49" fmla="*/ 1561087911 h 138"/>
              <a:gd name="T50" fmla="*/ 2147483646 w 409"/>
              <a:gd name="T51" fmla="*/ 1504831444 h 138"/>
              <a:gd name="T52" fmla="*/ 2147483646 w 409"/>
              <a:gd name="T53" fmla="*/ 1378259079 h 138"/>
              <a:gd name="T54" fmla="*/ 2147483646 w 409"/>
              <a:gd name="T55" fmla="*/ 1237619786 h 138"/>
              <a:gd name="T56" fmla="*/ 2147483646 w 409"/>
              <a:gd name="T57" fmla="*/ 1125106850 h 138"/>
              <a:gd name="T58" fmla="*/ 2147483646 w 409"/>
              <a:gd name="T59" fmla="*/ 1026660845 h 138"/>
              <a:gd name="T60" fmla="*/ 2147483646 w 409"/>
              <a:gd name="T61" fmla="*/ 731319078 h 138"/>
              <a:gd name="T62" fmla="*/ 2147483646 w 409"/>
              <a:gd name="T63" fmla="*/ 661003181 h 138"/>
              <a:gd name="T64" fmla="*/ 2147483646 w 409"/>
              <a:gd name="T65" fmla="*/ 534427066 h 138"/>
              <a:gd name="T66" fmla="*/ 2147483646 w 409"/>
              <a:gd name="T67" fmla="*/ 407850952 h 138"/>
              <a:gd name="T68" fmla="*/ 2147483646 w 409"/>
              <a:gd name="T69" fmla="*/ 196895761 h 138"/>
              <a:gd name="T70" fmla="*/ 2147483646 w 409"/>
              <a:gd name="T71" fmla="*/ 98446006 h 138"/>
              <a:gd name="T72" fmla="*/ 2147483646 w 409"/>
              <a:gd name="T73" fmla="*/ 84382826 h 138"/>
              <a:gd name="T74" fmla="*/ 1803197354 w 409"/>
              <a:gd name="T75" fmla="*/ 84382826 h 138"/>
              <a:gd name="T76" fmla="*/ 1465097381 w 409"/>
              <a:gd name="T77" fmla="*/ 84382826 h 138"/>
              <a:gd name="T78" fmla="*/ 1380572388 w 409"/>
              <a:gd name="T79" fmla="*/ 112509185 h 138"/>
              <a:gd name="T80" fmla="*/ 112701242 w 409"/>
              <a:gd name="T81" fmla="*/ 323468126 h 138"/>
              <a:gd name="T82" fmla="*/ 126787490 w 409"/>
              <a:gd name="T83" fmla="*/ 478170599 h 138"/>
              <a:gd name="T84" fmla="*/ 2147483646 w 409"/>
              <a:gd name="T85" fmla="*/ 492233778 h 138"/>
              <a:gd name="T86" fmla="*/ 2147483646 w 409"/>
              <a:gd name="T87" fmla="*/ 506300708 h 138"/>
              <a:gd name="T88" fmla="*/ 2147483646 w 409"/>
              <a:gd name="T89" fmla="*/ 210958941 h 138"/>
              <a:gd name="T90" fmla="*/ 2147483646 w 409"/>
              <a:gd name="T91" fmla="*/ 661003181 h 138"/>
              <a:gd name="T92" fmla="*/ 2147483646 w 409"/>
              <a:gd name="T93" fmla="*/ 661003181 h 138"/>
              <a:gd name="T94" fmla="*/ 1507359877 w 409"/>
              <a:gd name="T95" fmla="*/ 112509185 h 1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矩形 6"/>
          <p:cNvSpPr>
            <a:spLocks noChangeArrowheads="1"/>
          </p:cNvSpPr>
          <p:nvPr/>
        </p:nvSpPr>
        <p:spPr bwMode="auto">
          <a:xfrm>
            <a:off x="7069138" y="4706938"/>
            <a:ext cx="4117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我们本着实用美观的原则，为您精心设计最专业的作品。模板内页图表的文字、色块、图片均可自由编辑、改色、替换。 </a:t>
            </a:r>
          </a:p>
        </p:txBody>
      </p:sp>
      <p:sp>
        <p:nvSpPr>
          <p:cNvPr id="29703" name="矩形 7"/>
          <p:cNvSpPr>
            <a:spLocks noChangeArrowheads="1"/>
          </p:cNvSpPr>
          <p:nvPr/>
        </p:nvSpPr>
        <p:spPr bwMode="auto">
          <a:xfrm>
            <a:off x="8620125" y="412908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长风破浪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5638"/>
            <a:ext cx="30083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空心弧 10"/>
          <p:cNvSpPr/>
          <p:nvPr/>
        </p:nvSpPr>
        <p:spPr>
          <a:xfrm rot="157094">
            <a:off x="1412875" y="1722438"/>
            <a:ext cx="3413125" cy="3413125"/>
          </a:xfrm>
          <a:prstGeom prst="blockArc">
            <a:avLst>
              <a:gd name="adj1" fmla="val 10712298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370263"/>
            <a:ext cx="1436688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75200" y="3400425"/>
            <a:ext cx="7416800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空心弧 15"/>
          <p:cNvSpPr/>
          <p:nvPr/>
        </p:nvSpPr>
        <p:spPr>
          <a:xfrm rot="7996216">
            <a:off x="1411288" y="1722438"/>
            <a:ext cx="3413125" cy="3413125"/>
          </a:xfrm>
          <a:prstGeom prst="blockArc">
            <a:avLst>
              <a:gd name="adj1" fmla="val 16459969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727" name="文本框 16"/>
          <p:cNvSpPr txBox="1">
            <a:spLocks noChangeArrowheads="1"/>
          </p:cNvSpPr>
          <p:nvPr/>
        </p:nvSpPr>
        <p:spPr bwMode="auto">
          <a:xfrm>
            <a:off x="5283200" y="2355850"/>
            <a:ext cx="6400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283200" y="3579813"/>
            <a:ext cx="64008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1747" name="组合 2"/>
          <p:cNvGrpSpPr/>
          <p:nvPr/>
        </p:nvGrpSpPr>
        <p:grpSpPr bwMode="auto">
          <a:xfrm>
            <a:off x="6510338" y="2579688"/>
            <a:ext cx="2047875" cy="2043112"/>
            <a:chOff x="4410737" y="1409317"/>
            <a:chExt cx="2104549" cy="2099989"/>
          </a:xfrm>
        </p:grpSpPr>
        <p:sp>
          <p:nvSpPr>
            <p:cNvPr id="4" name="Freeform 6"/>
            <p:cNvSpPr/>
            <p:nvPr/>
          </p:nvSpPr>
          <p:spPr bwMode="auto">
            <a:xfrm>
              <a:off x="4410737" y="1840084"/>
              <a:ext cx="613419" cy="1243350"/>
            </a:xfrm>
            <a:custGeom>
              <a:avLst/>
              <a:gdLst>
                <a:gd name="T0" fmla="*/ 27 w 114"/>
                <a:gd name="T1" fmla="*/ 96 h 231"/>
                <a:gd name="T2" fmla="*/ 0 w 114"/>
                <a:gd name="T3" fmla="*/ 117 h 231"/>
                <a:gd name="T4" fmla="*/ 27 w 114"/>
                <a:gd name="T5" fmla="*/ 137 h 231"/>
                <a:gd name="T6" fmla="*/ 70 w 114"/>
                <a:gd name="T7" fmla="*/ 231 h 231"/>
                <a:gd name="T8" fmla="*/ 111 w 114"/>
                <a:gd name="T9" fmla="*/ 190 h 231"/>
                <a:gd name="T10" fmla="*/ 84 w 114"/>
                <a:gd name="T11" fmla="*/ 117 h 231"/>
                <a:gd name="T12" fmla="*/ 114 w 114"/>
                <a:gd name="T13" fmla="*/ 41 h 231"/>
                <a:gd name="T14" fmla="*/ 73 w 114"/>
                <a:gd name="T15" fmla="*/ 0 h 231"/>
                <a:gd name="T16" fmla="*/ 27 w 114"/>
                <a:gd name="T17" fmla="*/ 9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31">
                  <a:moveTo>
                    <a:pt x="27" y="96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2" y="173"/>
                    <a:pt x="47" y="205"/>
                    <a:pt x="70" y="231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4" y="170"/>
                    <a:pt x="84" y="145"/>
                    <a:pt x="84" y="117"/>
                  </a:cubicBezTo>
                  <a:cubicBezTo>
                    <a:pt x="84" y="87"/>
                    <a:pt x="95" y="61"/>
                    <a:pt x="114" y="4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8" y="25"/>
                    <a:pt x="32" y="59"/>
                    <a:pt x="27" y="96"/>
                  </a:cubicBez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818595" y="2895789"/>
              <a:ext cx="1282307" cy="613517"/>
            </a:xfrm>
            <a:custGeom>
              <a:avLst/>
              <a:gdLst>
                <a:gd name="T0" fmla="*/ 41 w 238"/>
                <a:gd name="T1" fmla="*/ 0 h 114"/>
                <a:gd name="T2" fmla="*/ 0 w 238"/>
                <a:gd name="T3" fmla="*/ 41 h 114"/>
                <a:gd name="T4" fmla="*/ 102 w 238"/>
                <a:gd name="T5" fmla="*/ 91 h 114"/>
                <a:gd name="T6" fmla="*/ 119 w 238"/>
                <a:gd name="T7" fmla="*/ 114 h 114"/>
                <a:gd name="T8" fmla="*/ 136 w 238"/>
                <a:gd name="T9" fmla="*/ 91 h 114"/>
                <a:gd name="T10" fmla="*/ 238 w 238"/>
                <a:gd name="T11" fmla="*/ 45 h 114"/>
                <a:gd name="T12" fmla="*/ 197 w 238"/>
                <a:gd name="T13" fmla="*/ 4 h 114"/>
                <a:gd name="T14" fmla="*/ 121 w 238"/>
                <a:gd name="T15" fmla="*/ 34 h 114"/>
                <a:gd name="T16" fmla="*/ 41 w 238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14">
                  <a:moveTo>
                    <a:pt x="41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26" y="68"/>
                    <a:pt x="62" y="86"/>
                    <a:pt x="102" y="9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36" y="91"/>
                    <a:pt x="136" y="91"/>
                    <a:pt x="136" y="91"/>
                  </a:cubicBezTo>
                  <a:cubicBezTo>
                    <a:pt x="176" y="88"/>
                    <a:pt x="211" y="71"/>
                    <a:pt x="238" y="45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77" y="23"/>
                    <a:pt x="151" y="34"/>
                    <a:pt x="121" y="34"/>
                  </a:cubicBezTo>
                  <a:cubicBezTo>
                    <a:pt x="90" y="34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836541" y="1409317"/>
              <a:ext cx="1248047" cy="613517"/>
            </a:xfrm>
            <a:custGeom>
              <a:avLst/>
              <a:gdLst>
                <a:gd name="T0" fmla="*/ 116 w 232"/>
                <a:gd name="T1" fmla="*/ 0 h 114"/>
                <a:gd name="T2" fmla="*/ 95 w 232"/>
                <a:gd name="T3" fmla="*/ 27 h 114"/>
                <a:gd name="T4" fmla="*/ 0 w 232"/>
                <a:gd name="T5" fmla="*/ 73 h 114"/>
                <a:gd name="T6" fmla="*/ 41 w 232"/>
                <a:gd name="T7" fmla="*/ 114 h 114"/>
                <a:gd name="T8" fmla="*/ 118 w 232"/>
                <a:gd name="T9" fmla="*/ 84 h 114"/>
                <a:gd name="T10" fmla="*/ 191 w 232"/>
                <a:gd name="T11" fmla="*/ 110 h 114"/>
                <a:gd name="T12" fmla="*/ 232 w 232"/>
                <a:gd name="T13" fmla="*/ 69 h 114"/>
                <a:gd name="T14" fmla="*/ 136 w 232"/>
                <a:gd name="T15" fmla="*/ 27 h 114"/>
                <a:gd name="T16" fmla="*/ 116 w 232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14">
                  <a:moveTo>
                    <a:pt x="116" y="0"/>
                  </a:moveTo>
                  <a:cubicBezTo>
                    <a:pt x="95" y="27"/>
                    <a:pt x="95" y="27"/>
                    <a:pt x="95" y="27"/>
                  </a:cubicBezTo>
                  <a:cubicBezTo>
                    <a:pt x="59" y="32"/>
                    <a:pt x="25" y="49"/>
                    <a:pt x="0" y="73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61" y="95"/>
                    <a:pt x="88" y="84"/>
                    <a:pt x="118" y="84"/>
                  </a:cubicBezTo>
                  <a:cubicBezTo>
                    <a:pt x="146" y="84"/>
                    <a:pt x="171" y="94"/>
                    <a:pt x="191" y="11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06" y="46"/>
                    <a:pt x="173" y="30"/>
                    <a:pt x="136" y="27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5901867" y="1812345"/>
              <a:ext cx="613419" cy="1293933"/>
            </a:xfrm>
            <a:custGeom>
              <a:avLst/>
              <a:gdLst>
                <a:gd name="T0" fmla="*/ 91 w 114"/>
                <a:gd name="T1" fmla="*/ 104 h 240"/>
                <a:gd name="T2" fmla="*/ 41 w 114"/>
                <a:gd name="T3" fmla="*/ 0 h 240"/>
                <a:gd name="T4" fmla="*/ 0 w 114"/>
                <a:gd name="T5" fmla="*/ 41 h 240"/>
                <a:gd name="T6" fmla="*/ 33 w 114"/>
                <a:gd name="T7" fmla="*/ 122 h 240"/>
                <a:gd name="T8" fmla="*/ 3 w 114"/>
                <a:gd name="T9" fmla="*/ 199 h 240"/>
                <a:gd name="T10" fmla="*/ 44 w 114"/>
                <a:gd name="T11" fmla="*/ 240 h 240"/>
                <a:gd name="T12" fmla="*/ 90 w 114"/>
                <a:gd name="T13" fmla="*/ 139 h 240"/>
                <a:gd name="T14" fmla="*/ 114 w 114"/>
                <a:gd name="T15" fmla="*/ 122 h 240"/>
                <a:gd name="T16" fmla="*/ 91 w 114"/>
                <a:gd name="T17" fmla="*/ 10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40">
                  <a:moveTo>
                    <a:pt x="91" y="104"/>
                  </a:moveTo>
                  <a:cubicBezTo>
                    <a:pt x="86" y="64"/>
                    <a:pt x="68" y="27"/>
                    <a:pt x="41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0" y="62"/>
                    <a:pt x="33" y="90"/>
                    <a:pt x="33" y="122"/>
                  </a:cubicBezTo>
                  <a:cubicBezTo>
                    <a:pt x="33" y="152"/>
                    <a:pt x="22" y="179"/>
                    <a:pt x="3" y="199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69" y="213"/>
                    <a:pt x="87" y="178"/>
                    <a:pt x="90" y="139"/>
                  </a:cubicBezTo>
                  <a:cubicBezTo>
                    <a:pt x="114" y="122"/>
                    <a:pt x="114" y="122"/>
                    <a:pt x="114" y="122"/>
                  </a:cubicBezTo>
                  <a:lnTo>
                    <a:pt x="91" y="104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31773" name="椭圆 8"/>
            <p:cNvSpPr>
              <a:spLocks noChangeArrowheads="1"/>
            </p:cNvSpPr>
            <p:nvPr/>
          </p:nvSpPr>
          <p:spPr bwMode="auto">
            <a:xfrm>
              <a:off x="4985766" y="1987766"/>
              <a:ext cx="947649" cy="947649"/>
            </a:xfrm>
            <a:prstGeom prst="ellipse">
              <a:avLst/>
            </a:prstGeom>
            <a:solidFill>
              <a:srgbClr val="A49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51135" y="2882358"/>
            <a:ext cx="679795" cy="537020"/>
            <a:chOff x="2689226" y="2416175"/>
            <a:chExt cx="430213" cy="330200"/>
          </a:xfrm>
          <a:solidFill>
            <a:srgbClr val="F67979"/>
          </a:solidFill>
        </p:grpSpPr>
        <p:sp>
          <p:nvSpPr>
            <p:cNvPr id="11" name="Freeform 68"/>
            <p:cNvSpPr>
              <a:spLocks noEditPoints="1"/>
            </p:cNvSpPr>
            <p:nvPr/>
          </p:nvSpPr>
          <p:spPr bwMode="auto">
            <a:xfrm>
              <a:off x="2689226" y="2416175"/>
              <a:ext cx="430213" cy="330200"/>
            </a:xfrm>
            <a:custGeom>
              <a:avLst/>
              <a:gdLst>
                <a:gd name="T0" fmla="*/ 271 w 271"/>
                <a:gd name="T1" fmla="*/ 194 h 208"/>
                <a:gd name="T2" fmla="*/ 271 w 271"/>
                <a:gd name="T3" fmla="*/ 187 h 208"/>
                <a:gd name="T4" fmla="*/ 271 w 271"/>
                <a:gd name="T5" fmla="*/ 180 h 208"/>
                <a:gd name="T6" fmla="*/ 271 w 271"/>
                <a:gd name="T7" fmla="*/ 173 h 208"/>
                <a:gd name="T8" fmla="*/ 271 w 271"/>
                <a:gd name="T9" fmla="*/ 164 h 208"/>
                <a:gd name="T10" fmla="*/ 271 w 271"/>
                <a:gd name="T11" fmla="*/ 159 h 208"/>
                <a:gd name="T12" fmla="*/ 271 w 271"/>
                <a:gd name="T13" fmla="*/ 149 h 208"/>
                <a:gd name="T14" fmla="*/ 271 w 271"/>
                <a:gd name="T15" fmla="*/ 145 h 208"/>
                <a:gd name="T16" fmla="*/ 271 w 271"/>
                <a:gd name="T17" fmla="*/ 135 h 208"/>
                <a:gd name="T18" fmla="*/ 271 w 271"/>
                <a:gd name="T19" fmla="*/ 128 h 208"/>
                <a:gd name="T20" fmla="*/ 271 w 271"/>
                <a:gd name="T21" fmla="*/ 0 h 208"/>
                <a:gd name="T22" fmla="*/ 0 w 271"/>
                <a:gd name="T23" fmla="*/ 0 h 208"/>
                <a:gd name="T24" fmla="*/ 0 w 271"/>
                <a:gd name="T25" fmla="*/ 128 h 208"/>
                <a:gd name="T26" fmla="*/ 0 w 271"/>
                <a:gd name="T27" fmla="*/ 135 h 208"/>
                <a:gd name="T28" fmla="*/ 0 w 271"/>
                <a:gd name="T29" fmla="*/ 145 h 208"/>
                <a:gd name="T30" fmla="*/ 0 w 271"/>
                <a:gd name="T31" fmla="*/ 149 h 208"/>
                <a:gd name="T32" fmla="*/ 0 w 271"/>
                <a:gd name="T33" fmla="*/ 159 h 208"/>
                <a:gd name="T34" fmla="*/ 0 w 271"/>
                <a:gd name="T35" fmla="*/ 164 h 208"/>
                <a:gd name="T36" fmla="*/ 0 w 271"/>
                <a:gd name="T37" fmla="*/ 173 h 208"/>
                <a:gd name="T38" fmla="*/ 0 w 271"/>
                <a:gd name="T39" fmla="*/ 180 h 208"/>
                <a:gd name="T40" fmla="*/ 0 w 271"/>
                <a:gd name="T41" fmla="*/ 187 h 208"/>
                <a:gd name="T42" fmla="*/ 0 w 271"/>
                <a:gd name="T43" fmla="*/ 194 h 208"/>
                <a:gd name="T44" fmla="*/ 0 w 271"/>
                <a:gd name="T45" fmla="*/ 208 h 208"/>
                <a:gd name="T46" fmla="*/ 271 w 271"/>
                <a:gd name="T47" fmla="*/ 208 h 208"/>
                <a:gd name="T48" fmla="*/ 271 w 271"/>
                <a:gd name="T49" fmla="*/ 194 h 208"/>
                <a:gd name="T50" fmla="*/ 7 w 271"/>
                <a:gd name="T51" fmla="*/ 5 h 208"/>
                <a:gd name="T52" fmla="*/ 266 w 271"/>
                <a:gd name="T53" fmla="*/ 5 h 208"/>
                <a:gd name="T54" fmla="*/ 266 w 271"/>
                <a:gd name="T55" fmla="*/ 128 h 208"/>
                <a:gd name="T56" fmla="*/ 7 w 271"/>
                <a:gd name="T57" fmla="*/ 128 h 208"/>
                <a:gd name="T58" fmla="*/ 7 w 271"/>
                <a:gd name="T59" fmla="*/ 5 h 208"/>
                <a:gd name="T60" fmla="*/ 7 w 271"/>
                <a:gd name="T61" fmla="*/ 149 h 208"/>
                <a:gd name="T62" fmla="*/ 266 w 271"/>
                <a:gd name="T63" fmla="*/ 149 h 208"/>
                <a:gd name="T64" fmla="*/ 266 w 271"/>
                <a:gd name="T65" fmla="*/ 159 h 208"/>
                <a:gd name="T66" fmla="*/ 7 w 271"/>
                <a:gd name="T67" fmla="*/ 159 h 208"/>
                <a:gd name="T68" fmla="*/ 7 w 271"/>
                <a:gd name="T69" fmla="*/ 149 h 208"/>
                <a:gd name="T70" fmla="*/ 7 w 271"/>
                <a:gd name="T71" fmla="*/ 180 h 208"/>
                <a:gd name="T72" fmla="*/ 266 w 271"/>
                <a:gd name="T73" fmla="*/ 180 h 208"/>
                <a:gd name="T74" fmla="*/ 266 w 271"/>
                <a:gd name="T75" fmla="*/ 187 h 208"/>
                <a:gd name="T76" fmla="*/ 7 w 271"/>
                <a:gd name="T77" fmla="*/ 187 h 208"/>
                <a:gd name="T78" fmla="*/ 7 w 271"/>
                <a:gd name="T79" fmla="*/ 18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08">
                  <a:moveTo>
                    <a:pt x="271" y="194"/>
                  </a:moveTo>
                  <a:lnTo>
                    <a:pt x="271" y="187"/>
                  </a:lnTo>
                  <a:lnTo>
                    <a:pt x="271" y="180"/>
                  </a:lnTo>
                  <a:lnTo>
                    <a:pt x="271" y="173"/>
                  </a:lnTo>
                  <a:lnTo>
                    <a:pt x="271" y="164"/>
                  </a:lnTo>
                  <a:lnTo>
                    <a:pt x="271" y="159"/>
                  </a:lnTo>
                  <a:lnTo>
                    <a:pt x="271" y="149"/>
                  </a:lnTo>
                  <a:lnTo>
                    <a:pt x="271" y="145"/>
                  </a:lnTo>
                  <a:lnTo>
                    <a:pt x="271" y="135"/>
                  </a:lnTo>
                  <a:lnTo>
                    <a:pt x="271" y="12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271" y="208"/>
                  </a:lnTo>
                  <a:lnTo>
                    <a:pt x="271" y="194"/>
                  </a:lnTo>
                  <a:close/>
                  <a:moveTo>
                    <a:pt x="7" y="5"/>
                  </a:moveTo>
                  <a:lnTo>
                    <a:pt x="266" y="5"/>
                  </a:lnTo>
                  <a:lnTo>
                    <a:pt x="266" y="128"/>
                  </a:lnTo>
                  <a:lnTo>
                    <a:pt x="7" y="128"/>
                  </a:lnTo>
                  <a:lnTo>
                    <a:pt x="7" y="5"/>
                  </a:lnTo>
                  <a:close/>
                  <a:moveTo>
                    <a:pt x="7" y="149"/>
                  </a:moveTo>
                  <a:lnTo>
                    <a:pt x="266" y="149"/>
                  </a:lnTo>
                  <a:lnTo>
                    <a:pt x="266" y="159"/>
                  </a:lnTo>
                  <a:lnTo>
                    <a:pt x="7" y="159"/>
                  </a:lnTo>
                  <a:lnTo>
                    <a:pt x="7" y="149"/>
                  </a:lnTo>
                  <a:close/>
                  <a:moveTo>
                    <a:pt x="7" y="180"/>
                  </a:moveTo>
                  <a:lnTo>
                    <a:pt x="266" y="180"/>
                  </a:lnTo>
                  <a:lnTo>
                    <a:pt x="266" y="187"/>
                  </a:lnTo>
                  <a:lnTo>
                    <a:pt x="7" y="187"/>
                  </a:lnTo>
                  <a:lnTo>
                    <a:pt x="7" y="180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714626" y="2443163"/>
              <a:ext cx="377825" cy="161925"/>
            </a:xfrm>
            <a:custGeom>
              <a:avLst/>
              <a:gdLst>
                <a:gd name="T0" fmla="*/ 93 w 101"/>
                <a:gd name="T1" fmla="*/ 0 h 43"/>
                <a:gd name="T2" fmla="*/ 9 w 101"/>
                <a:gd name="T3" fmla="*/ 0 h 43"/>
                <a:gd name="T4" fmla="*/ 0 w 101"/>
                <a:gd name="T5" fmla="*/ 8 h 43"/>
                <a:gd name="T6" fmla="*/ 0 w 101"/>
                <a:gd name="T7" fmla="*/ 34 h 43"/>
                <a:gd name="T8" fmla="*/ 9 w 101"/>
                <a:gd name="T9" fmla="*/ 43 h 43"/>
                <a:gd name="T10" fmla="*/ 93 w 101"/>
                <a:gd name="T11" fmla="*/ 43 h 43"/>
                <a:gd name="T12" fmla="*/ 101 w 101"/>
                <a:gd name="T13" fmla="*/ 34 h 43"/>
                <a:gd name="T14" fmla="*/ 101 w 101"/>
                <a:gd name="T15" fmla="*/ 8 h 43"/>
                <a:gd name="T16" fmla="*/ 93 w 101"/>
                <a:gd name="T17" fmla="*/ 0 h 43"/>
                <a:gd name="T18" fmla="*/ 77 w 101"/>
                <a:gd name="T19" fmla="*/ 38 h 43"/>
                <a:gd name="T20" fmla="*/ 24 w 101"/>
                <a:gd name="T21" fmla="*/ 38 h 43"/>
                <a:gd name="T22" fmla="*/ 8 w 101"/>
                <a:gd name="T23" fmla="*/ 21 h 43"/>
                <a:gd name="T24" fmla="*/ 24 w 101"/>
                <a:gd name="T25" fmla="*/ 5 h 43"/>
                <a:gd name="T26" fmla="*/ 77 w 101"/>
                <a:gd name="T27" fmla="*/ 5 h 43"/>
                <a:gd name="T28" fmla="*/ 94 w 101"/>
                <a:gd name="T29" fmla="*/ 21 h 43"/>
                <a:gd name="T30" fmla="*/ 77 w 101"/>
                <a:gd name="T3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43">
                  <a:moveTo>
                    <a:pt x="9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5" y="8"/>
                    <a:pt x="0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9" y="38"/>
                    <a:pt x="9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38"/>
                    <a:pt x="97" y="34"/>
                    <a:pt x="101" y="34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7" y="8"/>
                    <a:pt x="93" y="4"/>
                    <a:pt x="93" y="0"/>
                  </a:cubicBezTo>
                  <a:close/>
                  <a:moveTo>
                    <a:pt x="77" y="38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15" y="38"/>
                    <a:pt x="8" y="30"/>
                    <a:pt x="8" y="21"/>
                  </a:cubicBezTo>
                  <a:cubicBezTo>
                    <a:pt x="8" y="12"/>
                    <a:pt x="15" y="5"/>
                    <a:pt x="24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7" y="5"/>
                    <a:pt x="94" y="12"/>
                    <a:pt x="94" y="21"/>
                  </a:cubicBezTo>
                  <a:cubicBezTo>
                    <a:pt x="94" y="30"/>
                    <a:pt x="87" y="38"/>
                    <a:pt x="77" y="38"/>
                  </a:cubicBez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2860676" y="2465388"/>
              <a:ext cx="90488" cy="112713"/>
            </a:xfrm>
            <a:custGeom>
              <a:avLst/>
              <a:gdLst>
                <a:gd name="T0" fmla="*/ 12 w 24"/>
                <a:gd name="T1" fmla="*/ 0 h 30"/>
                <a:gd name="T2" fmla="*/ 0 w 24"/>
                <a:gd name="T3" fmla="*/ 15 h 30"/>
                <a:gd name="T4" fmla="*/ 12 w 24"/>
                <a:gd name="T5" fmla="*/ 30 h 30"/>
                <a:gd name="T6" fmla="*/ 24 w 24"/>
                <a:gd name="T7" fmla="*/ 15 h 30"/>
                <a:gd name="T8" fmla="*/ 12 w 24"/>
                <a:gd name="T9" fmla="*/ 0 h 30"/>
                <a:gd name="T10" fmla="*/ 12 w 24"/>
                <a:gd name="T11" fmla="*/ 27 h 30"/>
                <a:gd name="T12" fmla="*/ 2 w 24"/>
                <a:gd name="T13" fmla="*/ 15 h 30"/>
                <a:gd name="T14" fmla="*/ 12 w 24"/>
                <a:gd name="T15" fmla="*/ 3 h 30"/>
                <a:gd name="T16" fmla="*/ 21 w 24"/>
                <a:gd name="T17" fmla="*/ 15 h 30"/>
                <a:gd name="T18" fmla="*/ 12 w 24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cubicBezTo>
                    <a:pt x="5" y="0"/>
                    <a:pt x="0" y="7"/>
                    <a:pt x="0" y="15"/>
                  </a:cubicBezTo>
                  <a:cubicBezTo>
                    <a:pt x="0" y="23"/>
                    <a:pt x="5" y="30"/>
                    <a:pt x="12" y="30"/>
                  </a:cubicBezTo>
                  <a:cubicBezTo>
                    <a:pt x="18" y="30"/>
                    <a:pt x="24" y="23"/>
                    <a:pt x="24" y="15"/>
                  </a:cubicBezTo>
                  <a:cubicBezTo>
                    <a:pt x="24" y="7"/>
                    <a:pt x="18" y="0"/>
                    <a:pt x="12" y="0"/>
                  </a:cubicBezTo>
                  <a:close/>
                  <a:moveTo>
                    <a:pt x="12" y="27"/>
                  </a:moveTo>
                  <a:cubicBezTo>
                    <a:pt x="7" y="27"/>
                    <a:pt x="2" y="22"/>
                    <a:pt x="2" y="15"/>
                  </a:cubicBezTo>
                  <a:cubicBezTo>
                    <a:pt x="2" y="8"/>
                    <a:pt x="7" y="3"/>
                    <a:pt x="12" y="3"/>
                  </a:cubicBezTo>
                  <a:cubicBezTo>
                    <a:pt x="17" y="3"/>
                    <a:pt x="21" y="8"/>
                    <a:pt x="21" y="15"/>
                  </a:cubicBezTo>
                  <a:cubicBezTo>
                    <a:pt x="21" y="22"/>
                    <a:pt x="17" y="27"/>
                    <a:pt x="12" y="27"/>
                  </a:cubicBez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/>
            </a:p>
          </p:txBody>
        </p:sp>
      </p:grpSp>
      <p:sp>
        <p:nvSpPr>
          <p:cNvPr id="14" name="Freeform 63"/>
          <p:cNvSpPr>
            <a:spLocks noEditPoints="1"/>
          </p:cNvSpPr>
          <p:nvPr/>
        </p:nvSpPr>
        <p:spPr bwMode="auto">
          <a:xfrm>
            <a:off x="7165975" y="1125538"/>
            <a:ext cx="723900" cy="681037"/>
          </a:xfrm>
          <a:custGeom>
            <a:avLst/>
            <a:gdLst>
              <a:gd name="T0" fmla="*/ 26 w 105"/>
              <a:gd name="T1" fmla="*/ 103 h 116"/>
              <a:gd name="T2" fmla="*/ 68 w 105"/>
              <a:gd name="T3" fmla="*/ 110 h 116"/>
              <a:gd name="T4" fmla="*/ 83 w 105"/>
              <a:gd name="T5" fmla="*/ 104 h 116"/>
              <a:gd name="T6" fmla="*/ 105 w 105"/>
              <a:gd name="T7" fmla="*/ 69 h 116"/>
              <a:gd name="T8" fmla="*/ 105 w 105"/>
              <a:gd name="T9" fmla="*/ 35 h 116"/>
              <a:gd name="T10" fmla="*/ 83 w 105"/>
              <a:gd name="T11" fmla="*/ 0 h 116"/>
              <a:gd name="T12" fmla="*/ 60 w 105"/>
              <a:gd name="T13" fmla="*/ 35 h 116"/>
              <a:gd name="T14" fmla="*/ 60 w 105"/>
              <a:gd name="T15" fmla="*/ 59 h 116"/>
              <a:gd name="T16" fmla="*/ 45 w 105"/>
              <a:gd name="T17" fmla="*/ 48 h 116"/>
              <a:gd name="T18" fmla="*/ 0 w 105"/>
              <a:gd name="T19" fmla="*/ 37 h 116"/>
              <a:gd name="T20" fmla="*/ 0 w 105"/>
              <a:gd name="T21" fmla="*/ 71 h 116"/>
              <a:gd name="T22" fmla="*/ 23 w 105"/>
              <a:gd name="T23" fmla="*/ 28 h 116"/>
              <a:gd name="T24" fmla="*/ 39 w 105"/>
              <a:gd name="T25" fmla="*/ 40 h 116"/>
              <a:gd name="T26" fmla="*/ 4 w 105"/>
              <a:gd name="T27" fmla="*/ 37 h 116"/>
              <a:gd name="T28" fmla="*/ 3 w 105"/>
              <a:gd name="T29" fmla="*/ 43 h 116"/>
              <a:gd name="T30" fmla="*/ 42 w 105"/>
              <a:gd name="T31" fmla="*/ 44 h 116"/>
              <a:gd name="T32" fmla="*/ 40 w 105"/>
              <a:gd name="T33" fmla="*/ 53 h 116"/>
              <a:gd name="T34" fmla="*/ 3 w 105"/>
              <a:gd name="T35" fmla="*/ 48 h 116"/>
              <a:gd name="T36" fmla="*/ 101 w 105"/>
              <a:gd name="T37" fmla="*/ 12 h 116"/>
              <a:gd name="T38" fmla="*/ 83 w 105"/>
              <a:gd name="T39" fmla="*/ 21 h 116"/>
              <a:gd name="T40" fmla="*/ 64 w 105"/>
              <a:gd name="T41" fmla="*/ 12 h 116"/>
              <a:gd name="T42" fmla="*/ 63 w 105"/>
              <a:gd name="T43" fmla="*/ 19 h 116"/>
              <a:gd name="T44" fmla="*/ 103 w 105"/>
              <a:gd name="T45" fmla="*/ 19 h 116"/>
              <a:gd name="T46" fmla="*/ 100 w 105"/>
              <a:gd name="T47" fmla="*/ 29 h 116"/>
              <a:gd name="T48" fmla="*/ 65 w 105"/>
              <a:gd name="T49" fmla="*/ 29 h 116"/>
              <a:gd name="T50" fmla="*/ 63 w 105"/>
              <a:gd name="T51" fmla="*/ 41 h 116"/>
              <a:gd name="T52" fmla="*/ 76 w 105"/>
              <a:gd name="T53" fmla="*/ 47 h 116"/>
              <a:gd name="T54" fmla="*/ 102 w 105"/>
              <a:gd name="T55" fmla="*/ 42 h 116"/>
              <a:gd name="T56" fmla="*/ 100 w 105"/>
              <a:gd name="T57" fmla="*/ 51 h 116"/>
              <a:gd name="T58" fmla="*/ 63 w 105"/>
              <a:gd name="T59" fmla="*/ 47 h 116"/>
              <a:gd name="T60" fmla="*/ 71 w 105"/>
              <a:gd name="T61" fmla="*/ 100 h 116"/>
              <a:gd name="T62" fmla="*/ 83 w 105"/>
              <a:gd name="T63" fmla="*/ 93 h 116"/>
              <a:gd name="T64" fmla="*/ 103 w 105"/>
              <a:gd name="T65" fmla="*/ 91 h 116"/>
              <a:gd name="T66" fmla="*/ 49 w 105"/>
              <a:gd name="T67" fmla="*/ 113 h 116"/>
              <a:gd name="T68" fmla="*/ 29 w 105"/>
              <a:gd name="T69" fmla="*/ 98 h 116"/>
              <a:gd name="T70" fmla="*/ 68 w 105"/>
              <a:gd name="T71" fmla="*/ 99 h 116"/>
              <a:gd name="T72" fmla="*/ 66 w 105"/>
              <a:gd name="T73" fmla="*/ 108 h 116"/>
              <a:gd name="T74" fmla="*/ 30 w 105"/>
              <a:gd name="T75" fmla="*/ 76 h 116"/>
              <a:gd name="T76" fmla="*/ 68 w 105"/>
              <a:gd name="T77" fmla="*/ 76 h 116"/>
              <a:gd name="T78" fmla="*/ 66 w 105"/>
              <a:gd name="T79" fmla="*/ 85 h 116"/>
              <a:gd name="T80" fmla="*/ 29 w 105"/>
              <a:gd name="T81" fmla="*/ 81 h 116"/>
              <a:gd name="T82" fmla="*/ 65 w 105"/>
              <a:gd name="T83" fmla="*/ 72 h 116"/>
              <a:gd name="T84" fmla="*/ 31 w 105"/>
              <a:gd name="T85" fmla="*/ 70 h 116"/>
              <a:gd name="T86" fmla="*/ 67 w 105"/>
              <a:gd name="T87" fmla="*/ 69 h 116"/>
              <a:gd name="T88" fmla="*/ 71 w 105"/>
              <a:gd name="T89" fmla="*/ 77 h 116"/>
              <a:gd name="T90" fmla="*/ 83 w 105"/>
              <a:gd name="T91" fmla="*/ 70 h 116"/>
              <a:gd name="T92" fmla="*/ 103 w 105"/>
              <a:gd name="T93" fmla="*/ 69 h 116"/>
              <a:gd name="T94" fmla="*/ 3 w 105"/>
              <a:gd name="T95" fmla="*/ 66 h 116"/>
              <a:gd name="T96" fmla="*/ 26 w 105"/>
              <a:gd name="T97" fmla="*/ 81 h 116"/>
              <a:gd name="T98" fmla="*/ 3 w 105"/>
              <a:gd name="T99" fmla="*/ 7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5" h="116">
                <a:moveTo>
                  <a:pt x="23" y="95"/>
                </a:moveTo>
                <a:cubicBezTo>
                  <a:pt x="24" y="95"/>
                  <a:pt x="25" y="95"/>
                  <a:pt x="26" y="94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6"/>
                  <a:pt x="28" y="108"/>
                  <a:pt x="30" y="110"/>
                </a:cubicBezTo>
                <a:cubicBezTo>
                  <a:pt x="34" y="114"/>
                  <a:pt x="41" y="116"/>
                  <a:pt x="49" y="116"/>
                </a:cubicBezTo>
                <a:cubicBezTo>
                  <a:pt x="57" y="116"/>
                  <a:pt x="64" y="114"/>
                  <a:pt x="68" y="110"/>
                </a:cubicBezTo>
                <a:cubicBezTo>
                  <a:pt x="70" y="108"/>
                  <a:pt x="71" y="106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5" y="103"/>
                  <a:pt x="79" y="104"/>
                  <a:pt x="83" y="104"/>
                </a:cubicBezTo>
                <a:cubicBezTo>
                  <a:pt x="95" y="104"/>
                  <a:pt x="105" y="98"/>
                  <a:pt x="105" y="91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6"/>
                  <a:pt x="95" y="0"/>
                  <a:pt x="83" y="0"/>
                </a:cubicBezTo>
                <a:cubicBezTo>
                  <a:pt x="70" y="0"/>
                  <a:pt x="60" y="6"/>
                  <a:pt x="60" y="13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8"/>
                  <a:pt x="53" y="57"/>
                  <a:pt x="49" y="57"/>
                </a:cubicBezTo>
                <a:cubicBezTo>
                  <a:pt x="48" y="57"/>
                  <a:pt x="46" y="57"/>
                  <a:pt x="45" y="57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0"/>
                  <a:pt x="35" y="25"/>
                  <a:pt x="23" y="25"/>
                </a:cubicBezTo>
                <a:cubicBezTo>
                  <a:pt x="10" y="25"/>
                  <a:pt x="0" y="30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10" y="95"/>
                  <a:pt x="23" y="95"/>
                </a:cubicBezTo>
                <a:close/>
                <a:moveTo>
                  <a:pt x="23" y="28"/>
                </a:moveTo>
                <a:cubicBezTo>
                  <a:pt x="33" y="28"/>
                  <a:pt x="41" y="33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9"/>
                  <a:pt x="40" y="39"/>
                  <a:pt x="39" y="40"/>
                </a:cubicBezTo>
                <a:cubicBezTo>
                  <a:pt x="36" y="43"/>
                  <a:pt x="30" y="45"/>
                  <a:pt x="23" y="45"/>
                </a:cubicBezTo>
                <a:cubicBezTo>
                  <a:pt x="16" y="45"/>
                  <a:pt x="10" y="43"/>
                  <a:pt x="6" y="40"/>
                </a:cubicBezTo>
                <a:cubicBezTo>
                  <a:pt x="6" y="39"/>
                  <a:pt x="5" y="39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3"/>
                  <a:pt x="12" y="28"/>
                  <a:pt x="23" y="28"/>
                </a:cubicBezTo>
                <a:close/>
                <a:moveTo>
                  <a:pt x="3" y="43"/>
                </a:moveTo>
                <a:cubicBezTo>
                  <a:pt x="3" y="43"/>
                  <a:pt x="3" y="44"/>
                  <a:pt x="3" y="44"/>
                </a:cubicBezTo>
                <a:cubicBezTo>
                  <a:pt x="7" y="48"/>
                  <a:pt x="15" y="50"/>
                  <a:pt x="23" y="50"/>
                </a:cubicBezTo>
                <a:cubicBezTo>
                  <a:pt x="31" y="50"/>
                  <a:pt x="38" y="48"/>
                  <a:pt x="42" y="44"/>
                </a:cubicBezTo>
                <a:cubicBezTo>
                  <a:pt x="42" y="44"/>
                  <a:pt x="42" y="43"/>
                  <a:pt x="43" y="43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0"/>
                  <a:pt x="41" y="52"/>
                  <a:pt x="40" y="53"/>
                </a:cubicBezTo>
                <a:cubicBezTo>
                  <a:pt x="37" y="56"/>
                  <a:pt x="30" y="58"/>
                  <a:pt x="23" y="58"/>
                </a:cubicBezTo>
                <a:cubicBezTo>
                  <a:pt x="15" y="58"/>
                  <a:pt x="9" y="56"/>
                  <a:pt x="5" y="53"/>
                </a:cubicBezTo>
                <a:cubicBezTo>
                  <a:pt x="4" y="52"/>
                  <a:pt x="3" y="50"/>
                  <a:pt x="3" y="48"/>
                </a:cubicBezTo>
                <a:lnTo>
                  <a:pt x="3" y="43"/>
                </a:lnTo>
                <a:close/>
                <a:moveTo>
                  <a:pt x="83" y="4"/>
                </a:moveTo>
                <a:cubicBezTo>
                  <a:pt x="93" y="4"/>
                  <a:pt x="101" y="8"/>
                  <a:pt x="101" y="12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4"/>
                  <a:pt x="100" y="15"/>
                  <a:pt x="99" y="16"/>
                </a:cubicBezTo>
                <a:cubicBezTo>
                  <a:pt x="96" y="19"/>
                  <a:pt x="90" y="21"/>
                  <a:pt x="83" y="21"/>
                </a:cubicBezTo>
                <a:cubicBezTo>
                  <a:pt x="76" y="21"/>
                  <a:pt x="70" y="19"/>
                  <a:pt x="66" y="16"/>
                </a:cubicBezTo>
                <a:cubicBezTo>
                  <a:pt x="66" y="15"/>
                  <a:pt x="65" y="14"/>
                  <a:pt x="65" y="13"/>
                </a:cubicBezTo>
                <a:cubicBezTo>
                  <a:pt x="64" y="13"/>
                  <a:pt x="64" y="13"/>
                  <a:pt x="64" y="12"/>
                </a:cubicBezTo>
                <a:cubicBezTo>
                  <a:pt x="64" y="8"/>
                  <a:pt x="72" y="4"/>
                  <a:pt x="83" y="4"/>
                </a:cubicBezTo>
                <a:close/>
                <a:moveTo>
                  <a:pt x="63" y="19"/>
                </a:moveTo>
                <a:cubicBezTo>
                  <a:pt x="63" y="19"/>
                  <a:pt x="63" y="19"/>
                  <a:pt x="63" y="19"/>
                </a:cubicBezTo>
                <a:cubicBezTo>
                  <a:pt x="68" y="23"/>
                  <a:pt x="75" y="25"/>
                  <a:pt x="83" y="25"/>
                </a:cubicBezTo>
                <a:cubicBezTo>
                  <a:pt x="91" y="25"/>
                  <a:pt x="98" y="23"/>
                  <a:pt x="102" y="19"/>
                </a:cubicBezTo>
                <a:cubicBezTo>
                  <a:pt x="102" y="19"/>
                  <a:pt x="102" y="19"/>
                  <a:pt x="103" y="19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25"/>
                  <a:pt x="103" y="25"/>
                  <a:pt x="102" y="26"/>
                </a:cubicBezTo>
                <a:cubicBezTo>
                  <a:pt x="102" y="27"/>
                  <a:pt x="101" y="28"/>
                  <a:pt x="100" y="29"/>
                </a:cubicBezTo>
                <a:cubicBezTo>
                  <a:pt x="98" y="31"/>
                  <a:pt x="93" y="33"/>
                  <a:pt x="88" y="34"/>
                </a:cubicBezTo>
                <a:cubicBezTo>
                  <a:pt x="86" y="34"/>
                  <a:pt x="85" y="34"/>
                  <a:pt x="83" y="34"/>
                </a:cubicBezTo>
                <a:cubicBezTo>
                  <a:pt x="75" y="34"/>
                  <a:pt x="69" y="32"/>
                  <a:pt x="65" y="29"/>
                </a:cubicBezTo>
                <a:cubicBezTo>
                  <a:pt x="64" y="28"/>
                  <a:pt x="63" y="26"/>
                  <a:pt x="63" y="24"/>
                </a:cubicBezTo>
                <a:lnTo>
                  <a:pt x="63" y="19"/>
                </a:lnTo>
                <a:close/>
                <a:moveTo>
                  <a:pt x="63" y="41"/>
                </a:moveTo>
                <a:cubicBezTo>
                  <a:pt x="63" y="41"/>
                  <a:pt x="63" y="42"/>
                  <a:pt x="63" y="42"/>
                </a:cubicBezTo>
                <a:cubicBezTo>
                  <a:pt x="66" y="44"/>
                  <a:pt x="69" y="46"/>
                  <a:pt x="73" y="47"/>
                </a:cubicBezTo>
                <a:cubicBezTo>
                  <a:pt x="74" y="47"/>
                  <a:pt x="75" y="47"/>
                  <a:pt x="76" y="47"/>
                </a:cubicBezTo>
                <a:cubicBezTo>
                  <a:pt x="76" y="47"/>
                  <a:pt x="77" y="48"/>
                  <a:pt x="78" y="48"/>
                </a:cubicBezTo>
                <a:cubicBezTo>
                  <a:pt x="80" y="48"/>
                  <a:pt x="81" y="48"/>
                  <a:pt x="83" y="48"/>
                </a:cubicBezTo>
                <a:cubicBezTo>
                  <a:pt x="91" y="48"/>
                  <a:pt x="98" y="46"/>
                  <a:pt x="102" y="42"/>
                </a:cubicBezTo>
                <a:cubicBezTo>
                  <a:pt x="102" y="42"/>
                  <a:pt x="102" y="41"/>
                  <a:pt x="103" y="41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9"/>
                  <a:pt x="101" y="50"/>
                  <a:pt x="100" y="51"/>
                </a:cubicBezTo>
                <a:cubicBezTo>
                  <a:pt x="97" y="54"/>
                  <a:pt x="90" y="57"/>
                  <a:pt x="83" y="57"/>
                </a:cubicBezTo>
                <a:cubicBezTo>
                  <a:pt x="75" y="57"/>
                  <a:pt x="69" y="54"/>
                  <a:pt x="65" y="51"/>
                </a:cubicBezTo>
                <a:cubicBezTo>
                  <a:pt x="64" y="50"/>
                  <a:pt x="63" y="49"/>
                  <a:pt x="63" y="47"/>
                </a:cubicBezTo>
                <a:lnTo>
                  <a:pt x="63" y="41"/>
                </a:lnTo>
                <a:close/>
                <a:moveTo>
                  <a:pt x="83" y="101"/>
                </a:moveTo>
                <a:cubicBezTo>
                  <a:pt x="79" y="101"/>
                  <a:pt x="75" y="101"/>
                  <a:pt x="71" y="100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91"/>
                  <a:pt x="71" y="91"/>
                </a:cubicBezTo>
                <a:cubicBezTo>
                  <a:pt x="75" y="92"/>
                  <a:pt x="79" y="93"/>
                  <a:pt x="83" y="93"/>
                </a:cubicBezTo>
                <a:cubicBezTo>
                  <a:pt x="91" y="93"/>
                  <a:pt x="98" y="91"/>
                  <a:pt x="102" y="87"/>
                </a:cubicBezTo>
                <a:cubicBezTo>
                  <a:pt x="102" y="87"/>
                  <a:pt x="102" y="86"/>
                  <a:pt x="103" y="86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3" y="97"/>
                  <a:pt x="94" y="101"/>
                  <a:pt x="83" y="101"/>
                </a:cubicBezTo>
                <a:close/>
                <a:moveTo>
                  <a:pt x="66" y="108"/>
                </a:moveTo>
                <a:cubicBezTo>
                  <a:pt x="63" y="111"/>
                  <a:pt x="56" y="113"/>
                  <a:pt x="49" y="113"/>
                </a:cubicBezTo>
                <a:cubicBezTo>
                  <a:pt x="42" y="113"/>
                  <a:pt x="35" y="111"/>
                  <a:pt x="31" y="108"/>
                </a:cubicBezTo>
                <a:cubicBezTo>
                  <a:pt x="30" y="107"/>
                  <a:pt x="29" y="105"/>
                  <a:pt x="29" y="103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30" y="99"/>
                </a:cubicBezTo>
                <a:cubicBezTo>
                  <a:pt x="34" y="102"/>
                  <a:pt x="41" y="105"/>
                  <a:pt x="49" y="105"/>
                </a:cubicBezTo>
                <a:cubicBezTo>
                  <a:pt x="57" y="105"/>
                  <a:pt x="64" y="102"/>
                  <a:pt x="68" y="99"/>
                </a:cubicBezTo>
                <a:cubicBezTo>
                  <a:pt x="68" y="98"/>
                  <a:pt x="69" y="98"/>
                  <a:pt x="69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5"/>
                  <a:pt x="68" y="107"/>
                  <a:pt x="66" y="108"/>
                </a:cubicBezTo>
                <a:close/>
                <a:moveTo>
                  <a:pt x="29" y="81"/>
                </a:moveTo>
                <a:cubicBezTo>
                  <a:pt x="29" y="75"/>
                  <a:pt x="29" y="75"/>
                  <a:pt x="29" y="75"/>
                </a:cubicBezTo>
                <a:cubicBezTo>
                  <a:pt x="29" y="76"/>
                  <a:pt x="29" y="76"/>
                  <a:pt x="30" y="76"/>
                </a:cubicBezTo>
                <a:cubicBezTo>
                  <a:pt x="32" y="78"/>
                  <a:pt x="36" y="80"/>
                  <a:pt x="40" y="81"/>
                </a:cubicBezTo>
                <a:cubicBezTo>
                  <a:pt x="43" y="82"/>
                  <a:pt x="46" y="82"/>
                  <a:pt x="49" y="82"/>
                </a:cubicBezTo>
                <a:cubicBezTo>
                  <a:pt x="57" y="82"/>
                  <a:pt x="64" y="80"/>
                  <a:pt x="68" y="76"/>
                </a:cubicBezTo>
                <a:cubicBezTo>
                  <a:pt x="68" y="76"/>
                  <a:pt x="69" y="76"/>
                  <a:pt x="69" y="75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3"/>
                  <a:pt x="68" y="84"/>
                  <a:pt x="66" y="85"/>
                </a:cubicBezTo>
                <a:cubicBezTo>
                  <a:pt x="63" y="89"/>
                  <a:pt x="56" y="91"/>
                  <a:pt x="49" y="91"/>
                </a:cubicBezTo>
                <a:cubicBezTo>
                  <a:pt x="42" y="91"/>
                  <a:pt x="35" y="89"/>
                  <a:pt x="31" y="85"/>
                </a:cubicBezTo>
                <a:cubicBezTo>
                  <a:pt x="30" y="84"/>
                  <a:pt x="29" y="83"/>
                  <a:pt x="29" y="81"/>
                </a:cubicBezTo>
                <a:close/>
                <a:moveTo>
                  <a:pt x="67" y="69"/>
                </a:moveTo>
                <a:cubicBezTo>
                  <a:pt x="67" y="69"/>
                  <a:pt x="67" y="70"/>
                  <a:pt x="67" y="70"/>
                </a:cubicBezTo>
                <a:cubicBezTo>
                  <a:pt x="67" y="71"/>
                  <a:pt x="66" y="72"/>
                  <a:pt x="65" y="72"/>
                </a:cubicBezTo>
                <a:cubicBezTo>
                  <a:pt x="62" y="75"/>
                  <a:pt x="56" y="77"/>
                  <a:pt x="49" y="77"/>
                </a:cubicBezTo>
                <a:cubicBezTo>
                  <a:pt x="42" y="77"/>
                  <a:pt x="36" y="75"/>
                  <a:pt x="33" y="72"/>
                </a:cubicBezTo>
                <a:cubicBezTo>
                  <a:pt x="32" y="72"/>
                  <a:pt x="31" y="71"/>
                  <a:pt x="31" y="70"/>
                </a:cubicBezTo>
                <a:cubicBezTo>
                  <a:pt x="31" y="70"/>
                  <a:pt x="31" y="69"/>
                  <a:pt x="31" y="69"/>
                </a:cubicBezTo>
                <a:cubicBezTo>
                  <a:pt x="31" y="65"/>
                  <a:pt x="38" y="61"/>
                  <a:pt x="49" y="61"/>
                </a:cubicBezTo>
                <a:cubicBezTo>
                  <a:pt x="59" y="61"/>
                  <a:pt x="67" y="65"/>
                  <a:pt x="67" y="69"/>
                </a:cubicBezTo>
                <a:close/>
                <a:moveTo>
                  <a:pt x="100" y="74"/>
                </a:moveTo>
                <a:cubicBezTo>
                  <a:pt x="97" y="77"/>
                  <a:pt x="90" y="79"/>
                  <a:pt x="83" y="79"/>
                </a:cubicBezTo>
                <a:cubicBezTo>
                  <a:pt x="79" y="79"/>
                  <a:pt x="75" y="78"/>
                  <a:pt x="71" y="77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9"/>
                  <a:pt x="71" y="69"/>
                  <a:pt x="71" y="69"/>
                </a:cubicBezTo>
                <a:cubicBezTo>
                  <a:pt x="75" y="70"/>
                  <a:pt x="79" y="70"/>
                  <a:pt x="83" y="70"/>
                </a:cubicBezTo>
                <a:cubicBezTo>
                  <a:pt x="91" y="70"/>
                  <a:pt x="98" y="68"/>
                  <a:pt x="102" y="64"/>
                </a:cubicBezTo>
                <a:cubicBezTo>
                  <a:pt x="102" y="64"/>
                  <a:pt x="102" y="64"/>
                  <a:pt x="103" y="64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71"/>
                  <a:pt x="101" y="73"/>
                  <a:pt x="100" y="74"/>
                </a:cubicBezTo>
                <a:close/>
                <a:moveTo>
                  <a:pt x="3" y="66"/>
                </a:moveTo>
                <a:cubicBezTo>
                  <a:pt x="3" y="66"/>
                  <a:pt x="3" y="66"/>
                  <a:pt x="3" y="66"/>
                </a:cubicBezTo>
                <a:cubicBezTo>
                  <a:pt x="7" y="70"/>
                  <a:pt x="15" y="72"/>
                  <a:pt x="23" y="72"/>
                </a:cubicBezTo>
                <a:cubicBezTo>
                  <a:pt x="24" y="72"/>
                  <a:pt x="25" y="72"/>
                  <a:pt x="26" y="72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4" y="81"/>
                  <a:pt x="23" y="81"/>
                </a:cubicBezTo>
                <a:cubicBezTo>
                  <a:pt x="15" y="81"/>
                  <a:pt x="9" y="79"/>
                  <a:pt x="5" y="76"/>
                </a:cubicBezTo>
                <a:cubicBezTo>
                  <a:pt x="4" y="75"/>
                  <a:pt x="3" y="73"/>
                  <a:pt x="3" y="71"/>
                </a:cubicBezTo>
                <a:lnTo>
                  <a:pt x="3" y="66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15" name="Freeform 53"/>
          <p:cNvSpPr>
            <a:spLocks noEditPoints="1"/>
          </p:cNvSpPr>
          <p:nvPr/>
        </p:nvSpPr>
        <p:spPr bwMode="auto">
          <a:xfrm>
            <a:off x="7181850" y="4773613"/>
            <a:ext cx="588963" cy="544512"/>
          </a:xfrm>
          <a:custGeom>
            <a:avLst/>
            <a:gdLst>
              <a:gd name="T0" fmla="*/ 104 w 255"/>
              <a:gd name="T1" fmla="*/ 233 h 271"/>
              <a:gd name="T2" fmla="*/ 114 w 255"/>
              <a:gd name="T3" fmla="*/ 271 h 271"/>
              <a:gd name="T4" fmla="*/ 255 w 255"/>
              <a:gd name="T5" fmla="*/ 271 h 271"/>
              <a:gd name="T6" fmla="*/ 255 w 255"/>
              <a:gd name="T7" fmla="*/ 219 h 271"/>
              <a:gd name="T8" fmla="*/ 255 w 255"/>
              <a:gd name="T9" fmla="*/ 167 h 271"/>
              <a:gd name="T10" fmla="*/ 218 w 255"/>
              <a:gd name="T11" fmla="*/ 87 h 271"/>
              <a:gd name="T12" fmla="*/ 140 w 255"/>
              <a:gd name="T13" fmla="*/ 97 h 271"/>
              <a:gd name="T14" fmla="*/ 142 w 255"/>
              <a:gd name="T15" fmla="*/ 52 h 271"/>
              <a:gd name="T16" fmla="*/ 38 w 255"/>
              <a:gd name="T17" fmla="*/ 0 h 271"/>
              <a:gd name="T18" fmla="*/ 0 w 255"/>
              <a:gd name="T19" fmla="*/ 80 h 271"/>
              <a:gd name="T20" fmla="*/ 0 w 255"/>
              <a:gd name="T21" fmla="*/ 132 h 271"/>
              <a:gd name="T22" fmla="*/ 0 w 255"/>
              <a:gd name="T23" fmla="*/ 184 h 271"/>
              <a:gd name="T24" fmla="*/ 0 w 255"/>
              <a:gd name="T25" fmla="*/ 233 h 271"/>
              <a:gd name="T26" fmla="*/ 104 w 255"/>
              <a:gd name="T27" fmla="*/ 7 h 271"/>
              <a:gd name="T28" fmla="*/ 104 w 255"/>
              <a:gd name="T29" fmla="*/ 24 h 271"/>
              <a:gd name="T30" fmla="*/ 38 w 255"/>
              <a:gd name="T31" fmla="*/ 7 h 271"/>
              <a:gd name="T32" fmla="*/ 38 w 255"/>
              <a:gd name="T33" fmla="*/ 35 h 271"/>
              <a:gd name="T34" fmla="*/ 121 w 255"/>
              <a:gd name="T35" fmla="*/ 54 h 271"/>
              <a:gd name="T36" fmla="*/ 38 w 255"/>
              <a:gd name="T37" fmla="*/ 75 h 271"/>
              <a:gd name="T38" fmla="*/ 152 w 255"/>
              <a:gd name="T39" fmla="*/ 94 h 271"/>
              <a:gd name="T40" fmla="*/ 220 w 255"/>
              <a:gd name="T41" fmla="*/ 94 h 271"/>
              <a:gd name="T42" fmla="*/ 152 w 255"/>
              <a:gd name="T43" fmla="*/ 111 h 271"/>
              <a:gd name="T44" fmla="*/ 218 w 255"/>
              <a:gd name="T45" fmla="*/ 264 h 271"/>
              <a:gd name="T46" fmla="*/ 137 w 255"/>
              <a:gd name="T47" fmla="*/ 245 h 271"/>
              <a:gd name="T48" fmla="*/ 218 w 255"/>
              <a:gd name="T49" fmla="*/ 226 h 271"/>
              <a:gd name="T50" fmla="*/ 246 w 255"/>
              <a:gd name="T51" fmla="*/ 264 h 271"/>
              <a:gd name="T52" fmla="*/ 12 w 255"/>
              <a:gd name="T53" fmla="*/ 229 h 271"/>
              <a:gd name="T54" fmla="*/ 38 w 255"/>
              <a:gd name="T55" fmla="*/ 189 h 271"/>
              <a:gd name="T56" fmla="*/ 114 w 255"/>
              <a:gd name="T57" fmla="*/ 198 h 271"/>
              <a:gd name="T58" fmla="*/ 128 w 255"/>
              <a:gd name="T59" fmla="*/ 222 h 271"/>
              <a:gd name="T60" fmla="*/ 38 w 255"/>
              <a:gd name="T61" fmla="*/ 229 h 271"/>
              <a:gd name="T62" fmla="*/ 126 w 255"/>
              <a:gd name="T63" fmla="*/ 215 h 271"/>
              <a:gd name="T64" fmla="*/ 152 w 255"/>
              <a:gd name="T65" fmla="*/ 175 h 271"/>
              <a:gd name="T66" fmla="*/ 234 w 255"/>
              <a:gd name="T67" fmla="*/ 193 h 271"/>
              <a:gd name="T68" fmla="*/ 218 w 255"/>
              <a:gd name="T69" fmla="*/ 163 h 271"/>
              <a:gd name="T70" fmla="*/ 137 w 255"/>
              <a:gd name="T71" fmla="*/ 141 h 271"/>
              <a:gd name="T72" fmla="*/ 218 w 255"/>
              <a:gd name="T73" fmla="*/ 123 h 271"/>
              <a:gd name="T74" fmla="*/ 246 w 255"/>
              <a:gd name="T75" fmla="*/ 163 h 271"/>
              <a:gd name="T76" fmla="*/ 33 w 255"/>
              <a:gd name="T77" fmla="*/ 87 h 271"/>
              <a:gd name="T78" fmla="*/ 109 w 255"/>
              <a:gd name="T79" fmla="*/ 87 h 271"/>
              <a:gd name="T80" fmla="*/ 123 w 255"/>
              <a:gd name="T81" fmla="*/ 125 h 271"/>
              <a:gd name="T82" fmla="*/ 12 w 255"/>
              <a:gd name="T83" fmla="*/ 125 h 271"/>
              <a:gd name="T84" fmla="*/ 33 w 255"/>
              <a:gd name="T85" fmla="*/ 137 h 271"/>
              <a:gd name="T86" fmla="*/ 109 w 255"/>
              <a:gd name="T87" fmla="*/ 137 h 271"/>
              <a:gd name="T88" fmla="*/ 126 w 255"/>
              <a:gd name="T89" fmla="*/ 167 h 271"/>
              <a:gd name="T90" fmla="*/ 104 w 255"/>
              <a:gd name="T91" fmla="*/ 177 h 271"/>
              <a:gd name="T92" fmla="*/ 24 w 255"/>
              <a:gd name="T93" fmla="*/ 15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5" h="271">
                <a:moveTo>
                  <a:pt x="0" y="233"/>
                </a:moveTo>
                <a:lnTo>
                  <a:pt x="38" y="233"/>
                </a:lnTo>
                <a:lnTo>
                  <a:pt x="104" y="233"/>
                </a:lnTo>
                <a:lnTo>
                  <a:pt x="118" y="233"/>
                </a:lnTo>
                <a:lnTo>
                  <a:pt x="114" y="243"/>
                </a:lnTo>
                <a:lnTo>
                  <a:pt x="114" y="271"/>
                </a:lnTo>
                <a:lnTo>
                  <a:pt x="152" y="271"/>
                </a:lnTo>
                <a:lnTo>
                  <a:pt x="218" y="271"/>
                </a:lnTo>
                <a:lnTo>
                  <a:pt x="255" y="271"/>
                </a:lnTo>
                <a:lnTo>
                  <a:pt x="255" y="243"/>
                </a:lnTo>
                <a:lnTo>
                  <a:pt x="241" y="219"/>
                </a:lnTo>
                <a:lnTo>
                  <a:pt x="255" y="219"/>
                </a:lnTo>
                <a:lnTo>
                  <a:pt x="255" y="191"/>
                </a:lnTo>
                <a:lnTo>
                  <a:pt x="241" y="167"/>
                </a:lnTo>
                <a:lnTo>
                  <a:pt x="255" y="167"/>
                </a:lnTo>
                <a:lnTo>
                  <a:pt x="255" y="139"/>
                </a:lnTo>
                <a:lnTo>
                  <a:pt x="225" y="87"/>
                </a:lnTo>
                <a:lnTo>
                  <a:pt x="218" y="87"/>
                </a:lnTo>
                <a:lnTo>
                  <a:pt x="152" y="87"/>
                </a:lnTo>
                <a:lnTo>
                  <a:pt x="144" y="87"/>
                </a:lnTo>
                <a:lnTo>
                  <a:pt x="140" y="97"/>
                </a:lnTo>
                <a:lnTo>
                  <a:pt x="128" y="80"/>
                </a:lnTo>
                <a:lnTo>
                  <a:pt x="142" y="80"/>
                </a:lnTo>
                <a:lnTo>
                  <a:pt x="142" y="52"/>
                </a:lnTo>
                <a:lnTo>
                  <a:pt x="111" y="0"/>
                </a:lnTo>
                <a:lnTo>
                  <a:pt x="104" y="0"/>
                </a:lnTo>
                <a:lnTo>
                  <a:pt x="38" y="0"/>
                </a:lnTo>
                <a:lnTo>
                  <a:pt x="31" y="0"/>
                </a:lnTo>
                <a:lnTo>
                  <a:pt x="0" y="52"/>
                </a:lnTo>
                <a:lnTo>
                  <a:pt x="0" y="80"/>
                </a:lnTo>
                <a:lnTo>
                  <a:pt x="15" y="80"/>
                </a:lnTo>
                <a:lnTo>
                  <a:pt x="0" y="104"/>
                </a:lnTo>
                <a:lnTo>
                  <a:pt x="0" y="132"/>
                </a:lnTo>
                <a:lnTo>
                  <a:pt x="15" y="132"/>
                </a:lnTo>
                <a:lnTo>
                  <a:pt x="0" y="153"/>
                </a:lnTo>
                <a:lnTo>
                  <a:pt x="0" y="184"/>
                </a:lnTo>
                <a:lnTo>
                  <a:pt x="15" y="184"/>
                </a:lnTo>
                <a:lnTo>
                  <a:pt x="0" y="205"/>
                </a:lnTo>
                <a:lnTo>
                  <a:pt x="0" y="233"/>
                </a:lnTo>
                <a:close/>
                <a:moveTo>
                  <a:pt x="38" y="7"/>
                </a:moveTo>
                <a:lnTo>
                  <a:pt x="38" y="7"/>
                </a:lnTo>
                <a:lnTo>
                  <a:pt x="104" y="7"/>
                </a:lnTo>
                <a:lnTo>
                  <a:pt x="107" y="7"/>
                </a:lnTo>
                <a:lnTo>
                  <a:pt x="107" y="24"/>
                </a:lnTo>
                <a:lnTo>
                  <a:pt x="104" y="24"/>
                </a:lnTo>
                <a:lnTo>
                  <a:pt x="38" y="24"/>
                </a:lnTo>
                <a:lnTo>
                  <a:pt x="38" y="24"/>
                </a:lnTo>
                <a:lnTo>
                  <a:pt x="38" y="7"/>
                </a:lnTo>
                <a:close/>
                <a:moveTo>
                  <a:pt x="24" y="54"/>
                </a:moveTo>
                <a:lnTo>
                  <a:pt x="33" y="35"/>
                </a:lnTo>
                <a:lnTo>
                  <a:pt x="38" y="35"/>
                </a:lnTo>
                <a:lnTo>
                  <a:pt x="104" y="35"/>
                </a:lnTo>
                <a:lnTo>
                  <a:pt x="109" y="35"/>
                </a:lnTo>
                <a:lnTo>
                  <a:pt x="121" y="54"/>
                </a:lnTo>
                <a:lnTo>
                  <a:pt x="130" y="75"/>
                </a:lnTo>
                <a:lnTo>
                  <a:pt x="104" y="75"/>
                </a:lnTo>
                <a:lnTo>
                  <a:pt x="38" y="75"/>
                </a:lnTo>
                <a:lnTo>
                  <a:pt x="12" y="75"/>
                </a:lnTo>
                <a:lnTo>
                  <a:pt x="24" y="54"/>
                </a:lnTo>
                <a:close/>
                <a:moveTo>
                  <a:pt x="152" y="94"/>
                </a:moveTo>
                <a:lnTo>
                  <a:pt x="152" y="94"/>
                </a:lnTo>
                <a:lnTo>
                  <a:pt x="218" y="94"/>
                </a:lnTo>
                <a:lnTo>
                  <a:pt x="220" y="94"/>
                </a:lnTo>
                <a:lnTo>
                  <a:pt x="220" y="111"/>
                </a:lnTo>
                <a:lnTo>
                  <a:pt x="218" y="111"/>
                </a:lnTo>
                <a:lnTo>
                  <a:pt x="152" y="111"/>
                </a:lnTo>
                <a:lnTo>
                  <a:pt x="152" y="111"/>
                </a:lnTo>
                <a:lnTo>
                  <a:pt x="152" y="94"/>
                </a:lnTo>
                <a:close/>
                <a:moveTo>
                  <a:pt x="218" y="264"/>
                </a:moveTo>
                <a:lnTo>
                  <a:pt x="152" y="264"/>
                </a:lnTo>
                <a:lnTo>
                  <a:pt x="126" y="264"/>
                </a:lnTo>
                <a:lnTo>
                  <a:pt x="137" y="245"/>
                </a:lnTo>
                <a:lnTo>
                  <a:pt x="147" y="226"/>
                </a:lnTo>
                <a:lnTo>
                  <a:pt x="152" y="226"/>
                </a:lnTo>
                <a:lnTo>
                  <a:pt x="218" y="226"/>
                </a:lnTo>
                <a:lnTo>
                  <a:pt x="222" y="226"/>
                </a:lnTo>
                <a:lnTo>
                  <a:pt x="234" y="245"/>
                </a:lnTo>
                <a:lnTo>
                  <a:pt x="246" y="264"/>
                </a:lnTo>
                <a:lnTo>
                  <a:pt x="218" y="264"/>
                </a:lnTo>
                <a:close/>
                <a:moveTo>
                  <a:pt x="38" y="229"/>
                </a:moveTo>
                <a:lnTo>
                  <a:pt x="12" y="229"/>
                </a:lnTo>
                <a:lnTo>
                  <a:pt x="24" y="208"/>
                </a:lnTo>
                <a:lnTo>
                  <a:pt x="33" y="189"/>
                </a:lnTo>
                <a:lnTo>
                  <a:pt x="38" y="189"/>
                </a:lnTo>
                <a:lnTo>
                  <a:pt x="104" y="189"/>
                </a:lnTo>
                <a:lnTo>
                  <a:pt x="109" y="189"/>
                </a:lnTo>
                <a:lnTo>
                  <a:pt x="114" y="198"/>
                </a:lnTo>
                <a:lnTo>
                  <a:pt x="114" y="219"/>
                </a:lnTo>
                <a:lnTo>
                  <a:pt x="126" y="219"/>
                </a:lnTo>
                <a:lnTo>
                  <a:pt x="128" y="222"/>
                </a:lnTo>
                <a:lnTo>
                  <a:pt x="123" y="229"/>
                </a:lnTo>
                <a:lnTo>
                  <a:pt x="104" y="229"/>
                </a:lnTo>
                <a:lnTo>
                  <a:pt x="38" y="229"/>
                </a:lnTo>
                <a:close/>
                <a:moveTo>
                  <a:pt x="218" y="215"/>
                </a:moveTo>
                <a:lnTo>
                  <a:pt x="152" y="215"/>
                </a:lnTo>
                <a:lnTo>
                  <a:pt x="126" y="215"/>
                </a:lnTo>
                <a:lnTo>
                  <a:pt x="137" y="193"/>
                </a:lnTo>
                <a:lnTo>
                  <a:pt x="147" y="175"/>
                </a:lnTo>
                <a:lnTo>
                  <a:pt x="152" y="175"/>
                </a:lnTo>
                <a:lnTo>
                  <a:pt x="218" y="175"/>
                </a:lnTo>
                <a:lnTo>
                  <a:pt x="222" y="175"/>
                </a:lnTo>
                <a:lnTo>
                  <a:pt x="234" y="193"/>
                </a:lnTo>
                <a:lnTo>
                  <a:pt x="246" y="215"/>
                </a:lnTo>
                <a:lnTo>
                  <a:pt x="218" y="215"/>
                </a:lnTo>
                <a:close/>
                <a:moveTo>
                  <a:pt x="218" y="163"/>
                </a:moveTo>
                <a:lnTo>
                  <a:pt x="152" y="163"/>
                </a:lnTo>
                <a:lnTo>
                  <a:pt x="126" y="163"/>
                </a:lnTo>
                <a:lnTo>
                  <a:pt x="137" y="141"/>
                </a:lnTo>
                <a:lnTo>
                  <a:pt x="147" y="123"/>
                </a:lnTo>
                <a:lnTo>
                  <a:pt x="152" y="123"/>
                </a:lnTo>
                <a:lnTo>
                  <a:pt x="218" y="123"/>
                </a:lnTo>
                <a:lnTo>
                  <a:pt x="222" y="123"/>
                </a:lnTo>
                <a:lnTo>
                  <a:pt x="234" y="141"/>
                </a:lnTo>
                <a:lnTo>
                  <a:pt x="246" y="163"/>
                </a:lnTo>
                <a:lnTo>
                  <a:pt x="218" y="163"/>
                </a:lnTo>
                <a:close/>
                <a:moveTo>
                  <a:pt x="24" y="106"/>
                </a:moveTo>
                <a:lnTo>
                  <a:pt x="33" y="87"/>
                </a:lnTo>
                <a:lnTo>
                  <a:pt x="38" y="87"/>
                </a:lnTo>
                <a:lnTo>
                  <a:pt x="104" y="87"/>
                </a:lnTo>
                <a:lnTo>
                  <a:pt x="109" y="87"/>
                </a:lnTo>
                <a:lnTo>
                  <a:pt x="121" y="106"/>
                </a:lnTo>
                <a:lnTo>
                  <a:pt x="128" y="118"/>
                </a:lnTo>
                <a:lnTo>
                  <a:pt x="123" y="125"/>
                </a:lnTo>
                <a:lnTo>
                  <a:pt x="104" y="125"/>
                </a:lnTo>
                <a:lnTo>
                  <a:pt x="38" y="125"/>
                </a:lnTo>
                <a:lnTo>
                  <a:pt x="12" y="125"/>
                </a:lnTo>
                <a:lnTo>
                  <a:pt x="24" y="106"/>
                </a:lnTo>
                <a:close/>
                <a:moveTo>
                  <a:pt x="24" y="158"/>
                </a:moveTo>
                <a:lnTo>
                  <a:pt x="33" y="137"/>
                </a:lnTo>
                <a:lnTo>
                  <a:pt x="38" y="137"/>
                </a:lnTo>
                <a:lnTo>
                  <a:pt x="104" y="137"/>
                </a:lnTo>
                <a:lnTo>
                  <a:pt x="109" y="137"/>
                </a:lnTo>
                <a:lnTo>
                  <a:pt x="114" y="149"/>
                </a:lnTo>
                <a:lnTo>
                  <a:pt x="114" y="167"/>
                </a:lnTo>
                <a:lnTo>
                  <a:pt x="126" y="167"/>
                </a:lnTo>
                <a:lnTo>
                  <a:pt x="128" y="170"/>
                </a:lnTo>
                <a:lnTo>
                  <a:pt x="123" y="177"/>
                </a:lnTo>
                <a:lnTo>
                  <a:pt x="104" y="177"/>
                </a:lnTo>
                <a:lnTo>
                  <a:pt x="38" y="177"/>
                </a:lnTo>
                <a:lnTo>
                  <a:pt x="12" y="177"/>
                </a:lnTo>
                <a:lnTo>
                  <a:pt x="24" y="158"/>
                </a:ln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31751" name="矩形 15"/>
          <p:cNvSpPr>
            <a:spLocks noChangeArrowheads="1"/>
          </p:cNvSpPr>
          <p:nvPr/>
        </p:nvSpPr>
        <p:spPr bwMode="auto">
          <a:xfrm>
            <a:off x="4097338" y="3657600"/>
            <a:ext cx="1863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31752" name="矩形 16"/>
          <p:cNvSpPr>
            <a:spLocks noChangeArrowheads="1"/>
          </p:cNvSpPr>
          <p:nvPr/>
        </p:nvSpPr>
        <p:spPr bwMode="auto">
          <a:xfrm>
            <a:off x="6510338" y="1873250"/>
            <a:ext cx="2047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31753" name="矩形 17"/>
          <p:cNvSpPr>
            <a:spLocks noChangeArrowheads="1"/>
          </p:cNvSpPr>
          <p:nvPr/>
        </p:nvSpPr>
        <p:spPr bwMode="auto">
          <a:xfrm>
            <a:off x="8558213" y="3408363"/>
            <a:ext cx="2047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31754" name="矩形 18"/>
          <p:cNvSpPr>
            <a:spLocks noChangeArrowheads="1"/>
          </p:cNvSpPr>
          <p:nvPr/>
        </p:nvSpPr>
        <p:spPr bwMode="auto">
          <a:xfrm>
            <a:off x="6510338" y="5349875"/>
            <a:ext cx="2047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grpSp>
        <p:nvGrpSpPr>
          <p:cNvPr id="31755" name="Group 39"/>
          <p:cNvGrpSpPr/>
          <p:nvPr/>
        </p:nvGrpSpPr>
        <p:grpSpPr bwMode="auto">
          <a:xfrm flipH="1">
            <a:off x="1463675" y="2359025"/>
            <a:ext cx="1520825" cy="4075113"/>
            <a:chOff x="3936" y="1327"/>
            <a:chExt cx="502" cy="1366"/>
          </a:xfrm>
        </p:grpSpPr>
        <p:sp>
          <p:nvSpPr>
            <p:cNvPr id="31757" name="Freeform 40"/>
            <p:cNvSpPr>
              <a:spLocks noChangeArrowheads="1"/>
            </p:cNvSpPr>
            <p:nvPr/>
          </p:nvSpPr>
          <p:spPr bwMode="auto">
            <a:xfrm>
              <a:off x="3936" y="1327"/>
              <a:ext cx="101" cy="140"/>
            </a:xfrm>
            <a:custGeom>
              <a:avLst/>
              <a:gdLst>
                <a:gd name="T0" fmla="*/ 51 w 202"/>
                <a:gd name="T1" fmla="*/ 60 h 280"/>
                <a:gd name="T2" fmla="*/ 43 w 202"/>
                <a:gd name="T3" fmla="*/ 54 h 280"/>
                <a:gd name="T4" fmla="*/ 40 w 202"/>
                <a:gd name="T5" fmla="*/ 51 h 280"/>
                <a:gd name="T6" fmla="*/ 38 w 202"/>
                <a:gd name="T7" fmla="*/ 46 h 280"/>
                <a:gd name="T8" fmla="*/ 38 w 202"/>
                <a:gd name="T9" fmla="*/ 26 h 280"/>
                <a:gd name="T10" fmla="*/ 37 w 202"/>
                <a:gd name="T11" fmla="*/ 20 h 280"/>
                <a:gd name="T12" fmla="*/ 31 w 202"/>
                <a:gd name="T13" fmla="*/ 9 h 280"/>
                <a:gd name="T14" fmla="*/ 28 w 202"/>
                <a:gd name="T15" fmla="*/ 4 h 280"/>
                <a:gd name="T16" fmla="*/ 24 w 202"/>
                <a:gd name="T17" fmla="*/ 1 h 280"/>
                <a:gd name="T18" fmla="*/ 19 w 202"/>
                <a:gd name="T19" fmla="*/ 0 h 280"/>
                <a:gd name="T20" fmla="*/ 12 w 202"/>
                <a:gd name="T21" fmla="*/ 1 h 280"/>
                <a:gd name="T22" fmla="*/ 12 w 202"/>
                <a:gd name="T23" fmla="*/ 3 h 280"/>
                <a:gd name="T24" fmla="*/ 14 w 202"/>
                <a:gd name="T25" fmla="*/ 7 h 280"/>
                <a:gd name="T26" fmla="*/ 16 w 202"/>
                <a:gd name="T27" fmla="*/ 10 h 280"/>
                <a:gd name="T28" fmla="*/ 17 w 202"/>
                <a:gd name="T29" fmla="*/ 19 h 280"/>
                <a:gd name="T30" fmla="*/ 17 w 202"/>
                <a:gd name="T31" fmla="*/ 28 h 280"/>
                <a:gd name="T32" fmla="*/ 18 w 202"/>
                <a:gd name="T33" fmla="*/ 37 h 280"/>
                <a:gd name="T34" fmla="*/ 16 w 202"/>
                <a:gd name="T35" fmla="*/ 40 h 280"/>
                <a:gd name="T36" fmla="*/ 15 w 202"/>
                <a:gd name="T37" fmla="*/ 41 h 280"/>
                <a:gd name="T38" fmla="*/ 13 w 202"/>
                <a:gd name="T39" fmla="*/ 40 h 280"/>
                <a:gd name="T40" fmla="*/ 8 w 202"/>
                <a:gd name="T41" fmla="*/ 34 h 280"/>
                <a:gd name="T42" fmla="*/ 3 w 202"/>
                <a:gd name="T43" fmla="*/ 29 h 280"/>
                <a:gd name="T44" fmla="*/ 1 w 202"/>
                <a:gd name="T45" fmla="*/ 29 h 280"/>
                <a:gd name="T46" fmla="*/ 0 w 202"/>
                <a:gd name="T47" fmla="*/ 30 h 280"/>
                <a:gd name="T48" fmla="*/ 1 w 202"/>
                <a:gd name="T49" fmla="*/ 34 h 280"/>
                <a:gd name="T50" fmla="*/ 7 w 202"/>
                <a:gd name="T51" fmla="*/ 45 h 280"/>
                <a:gd name="T52" fmla="*/ 10 w 202"/>
                <a:gd name="T53" fmla="*/ 49 h 280"/>
                <a:gd name="T54" fmla="*/ 16 w 202"/>
                <a:gd name="T55" fmla="*/ 54 h 280"/>
                <a:gd name="T56" fmla="*/ 19 w 202"/>
                <a:gd name="T57" fmla="*/ 55 h 280"/>
                <a:gd name="T58" fmla="*/ 23 w 202"/>
                <a:gd name="T59" fmla="*/ 56 h 280"/>
                <a:gd name="T60" fmla="*/ 28 w 202"/>
                <a:gd name="T61" fmla="*/ 58 h 280"/>
                <a:gd name="T62" fmla="*/ 35 w 202"/>
                <a:gd name="T63" fmla="*/ 65 h 280"/>
                <a:gd name="T64" fmla="*/ 51 w 202"/>
                <a:gd name="T65" fmla="*/ 6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2" h="280">
                  <a:moveTo>
                    <a:pt x="202" y="237"/>
                  </a:moveTo>
                  <a:lnTo>
                    <a:pt x="202" y="237"/>
                  </a:lnTo>
                  <a:lnTo>
                    <a:pt x="184" y="226"/>
                  </a:lnTo>
                  <a:lnTo>
                    <a:pt x="170" y="216"/>
                  </a:lnTo>
                  <a:lnTo>
                    <a:pt x="158" y="205"/>
                  </a:lnTo>
                  <a:lnTo>
                    <a:pt x="157" y="202"/>
                  </a:lnTo>
                  <a:lnTo>
                    <a:pt x="155" y="198"/>
                  </a:lnTo>
                  <a:lnTo>
                    <a:pt x="152" y="183"/>
                  </a:lnTo>
                  <a:lnTo>
                    <a:pt x="151" y="144"/>
                  </a:lnTo>
                  <a:lnTo>
                    <a:pt x="149" y="104"/>
                  </a:lnTo>
                  <a:lnTo>
                    <a:pt x="148" y="87"/>
                  </a:lnTo>
                  <a:lnTo>
                    <a:pt x="145" y="77"/>
                  </a:lnTo>
                  <a:lnTo>
                    <a:pt x="136" y="59"/>
                  </a:lnTo>
                  <a:lnTo>
                    <a:pt x="124" y="35"/>
                  </a:lnTo>
                  <a:lnTo>
                    <a:pt x="117" y="24"/>
                  </a:lnTo>
                  <a:lnTo>
                    <a:pt x="109" y="14"/>
                  </a:lnTo>
                  <a:lnTo>
                    <a:pt x="102" y="6"/>
                  </a:lnTo>
                  <a:lnTo>
                    <a:pt x="93" y="3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45" y="5"/>
                  </a:lnTo>
                  <a:lnTo>
                    <a:pt x="46" y="11"/>
                  </a:lnTo>
                  <a:lnTo>
                    <a:pt x="49" y="18"/>
                  </a:lnTo>
                  <a:lnTo>
                    <a:pt x="55" y="26"/>
                  </a:lnTo>
                  <a:lnTo>
                    <a:pt x="60" y="32"/>
                  </a:lnTo>
                  <a:lnTo>
                    <a:pt x="63" y="39"/>
                  </a:lnTo>
                  <a:lnTo>
                    <a:pt x="66" y="57"/>
                  </a:lnTo>
                  <a:lnTo>
                    <a:pt x="67" y="75"/>
                  </a:lnTo>
                  <a:lnTo>
                    <a:pt x="67" y="90"/>
                  </a:lnTo>
                  <a:lnTo>
                    <a:pt x="67" y="110"/>
                  </a:lnTo>
                  <a:lnTo>
                    <a:pt x="69" y="135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4" y="160"/>
                  </a:lnTo>
                  <a:lnTo>
                    <a:pt x="63" y="162"/>
                  </a:lnTo>
                  <a:lnTo>
                    <a:pt x="60" y="163"/>
                  </a:lnTo>
                  <a:lnTo>
                    <a:pt x="57" y="163"/>
                  </a:lnTo>
                  <a:lnTo>
                    <a:pt x="51" y="159"/>
                  </a:lnTo>
                  <a:lnTo>
                    <a:pt x="43" y="151"/>
                  </a:lnTo>
                  <a:lnTo>
                    <a:pt x="30" y="135"/>
                  </a:lnTo>
                  <a:lnTo>
                    <a:pt x="16" y="119"/>
                  </a:lnTo>
                  <a:lnTo>
                    <a:pt x="10" y="114"/>
                  </a:lnTo>
                  <a:lnTo>
                    <a:pt x="4" y="113"/>
                  </a:lnTo>
                  <a:lnTo>
                    <a:pt x="3" y="113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4" y="136"/>
                  </a:lnTo>
                  <a:lnTo>
                    <a:pt x="15" y="159"/>
                  </a:lnTo>
                  <a:lnTo>
                    <a:pt x="25" y="178"/>
                  </a:lnTo>
                  <a:lnTo>
                    <a:pt x="31" y="186"/>
                  </a:lnTo>
                  <a:lnTo>
                    <a:pt x="37" y="193"/>
                  </a:lnTo>
                  <a:lnTo>
                    <a:pt x="51" y="205"/>
                  </a:lnTo>
                  <a:lnTo>
                    <a:pt x="64" y="214"/>
                  </a:lnTo>
                  <a:lnTo>
                    <a:pt x="69" y="217"/>
                  </a:lnTo>
                  <a:lnTo>
                    <a:pt x="73" y="217"/>
                  </a:lnTo>
                  <a:lnTo>
                    <a:pt x="81" y="219"/>
                  </a:lnTo>
                  <a:lnTo>
                    <a:pt x="91" y="222"/>
                  </a:lnTo>
                  <a:lnTo>
                    <a:pt x="103" y="226"/>
                  </a:lnTo>
                  <a:lnTo>
                    <a:pt x="112" y="231"/>
                  </a:lnTo>
                  <a:lnTo>
                    <a:pt x="123" y="241"/>
                  </a:lnTo>
                  <a:lnTo>
                    <a:pt x="139" y="258"/>
                  </a:lnTo>
                  <a:lnTo>
                    <a:pt x="158" y="280"/>
                  </a:lnTo>
                  <a:lnTo>
                    <a:pt x="202" y="237"/>
                  </a:lnTo>
                  <a:close/>
                </a:path>
              </a:pathLst>
            </a:custGeom>
            <a:solidFill>
              <a:srgbClr val="FCD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Freeform 41"/>
            <p:cNvSpPr>
              <a:spLocks noChangeArrowheads="1"/>
            </p:cNvSpPr>
            <p:nvPr/>
          </p:nvSpPr>
          <p:spPr bwMode="auto">
            <a:xfrm>
              <a:off x="4071" y="1611"/>
              <a:ext cx="253" cy="335"/>
            </a:xfrm>
            <a:custGeom>
              <a:avLst/>
              <a:gdLst>
                <a:gd name="T0" fmla="*/ 54 w 506"/>
                <a:gd name="T1" fmla="*/ 167 h 671"/>
                <a:gd name="T2" fmla="*/ 123 w 506"/>
                <a:gd name="T3" fmla="*/ 130 h 671"/>
                <a:gd name="T4" fmla="*/ 118 w 506"/>
                <a:gd name="T5" fmla="*/ 114 h 671"/>
                <a:gd name="T6" fmla="*/ 127 w 506"/>
                <a:gd name="T7" fmla="*/ 58 h 671"/>
                <a:gd name="T8" fmla="*/ 113 w 506"/>
                <a:gd name="T9" fmla="*/ 21 h 671"/>
                <a:gd name="T10" fmla="*/ 95 w 506"/>
                <a:gd name="T11" fmla="*/ 0 h 671"/>
                <a:gd name="T12" fmla="*/ 0 w 506"/>
                <a:gd name="T13" fmla="*/ 50 h 671"/>
                <a:gd name="T14" fmla="*/ 54 w 506"/>
                <a:gd name="T15" fmla="*/ 167 h 6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6" h="671">
                  <a:moveTo>
                    <a:pt x="213" y="671"/>
                  </a:moveTo>
                  <a:lnTo>
                    <a:pt x="491" y="521"/>
                  </a:lnTo>
                  <a:lnTo>
                    <a:pt x="470" y="457"/>
                  </a:lnTo>
                  <a:lnTo>
                    <a:pt x="506" y="232"/>
                  </a:lnTo>
                  <a:lnTo>
                    <a:pt x="451" y="85"/>
                  </a:lnTo>
                  <a:lnTo>
                    <a:pt x="377" y="0"/>
                  </a:lnTo>
                  <a:lnTo>
                    <a:pt x="0" y="202"/>
                  </a:lnTo>
                  <a:lnTo>
                    <a:pt x="213" y="671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Freeform 42"/>
            <p:cNvSpPr>
              <a:spLocks noChangeArrowheads="1"/>
            </p:cNvSpPr>
            <p:nvPr/>
          </p:nvSpPr>
          <p:spPr bwMode="auto">
            <a:xfrm>
              <a:off x="4054" y="2529"/>
              <a:ext cx="197" cy="107"/>
            </a:xfrm>
            <a:custGeom>
              <a:avLst/>
              <a:gdLst>
                <a:gd name="T0" fmla="*/ 90 w 393"/>
                <a:gd name="T1" fmla="*/ 51 h 216"/>
                <a:gd name="T2" fmla="*/ 90 w 393"/>
                <a:gd name="T3" fmla="*/ 51 h 216"/>
                <a:gd name="T4" fmla="*/ 90 w 393"/>
                <a:gd name="T5" fmla="*/ 48 h 216"/>
                <a:gd name="T6" fmla="*/ 91 w 393"/>
                <a:gd name="T7" fmla="*/ 42 h 216"/>
                <a:gd name="T8" fmla="*/ 92 w 393"/>
                <a:gd name="T9" fmla="*/ 39 h 216"/>
                <a:gd name="T10" fmla="*/ 92 w 393"/>
                <a:gd name="T11" fmla="*/ 35 h 216"/>
                <a:gd name="T12" fmla="*/ 93 w 393"/>
                <a:gd name="T13" fmla="*/ 32 h 216"/>
                <a:gd name="T14" fmla="*/ 94 w 393"/>
                <a:gd name="T15" fmla="*/ 30 h 216"/>
                <a:gd name="T16" fmla="*/ 96 w 393"/>
                <a:gd name="T17" fmla="*/ 28 h 216"/>
                <a:gd name="T18" fmla="*/ 97 w 393"/>
                <a:gd name="T19" fmla="*/ 26 h 216"/>
                <a:gd name="T20" fmla="*/ 98 w 393"/>
                <a:gd name="T21" fmla="*/ 22 h 216"/>
                <a:gd name="T22" fmla="*/ 99 w 393"/>
                <a:gd name="T23" fmla="*/ 18 h 216"/>
                <a:gd name="T24" fmla="*/ 98 w 393"/>
                <a:gd name="T25" fmla="*/ 16 h 216"/>
                <a:gd name="T26" fmla="*/ 98 w 393"/>
                <a:gd name="T27" fmla="*/ 14 h 216"/>
                <a:gd name="T28" fmla="*/ 97 w 393"/>
                <a:gd name="T29" fmla="*/ 11 h 216"/>
                <a:gd name="T30" fmla="*/ 96 w 393"/>
                <a:gd name="T31" fmla="*/ 9 h 216"/>
                <a:gd name="T32" fmla="*/ 95 w 393"/>
                <a:gd name="T33" fmla="*/ 7 h 216"/>
                <a:gd name="T34" fmla="*/ 93 w 393"/>
                <a:gd name="T35" fmla="*/ 4 h 216"/>
                <a:gd name="T36" fmla="*/ 90 w 393"/>
                <a:gd name="T37" fmla="*/ 2 h 216"/>
                <a:gd name="T38" fmla="*/ 87 w 393"/>
                <a:gd name="T39" fmla="*/ 0 h 216"/>
                <a:gd name="T40" fmla="*/ 40 w 393"/>
                <a:gd name="T41" fmla="*/ 33 h 216"/>
                <a:gd name="T42" fmla="*/ 29 w 393"/>
                <a:gd name="T43" fmla="*/ 37 h 216"/>
                <a:gd name="T44" fmla="*/ 19 w 393"/>
                <a:gd name="T45" fmla="*/ 40 h 216"/>
                <a:gd name="T46" fmla="*/ 15 w 393"/>
                <a:gd name="T47" fmla="*/ 41 h 216"/>
                <a:gd name="T48" fmla="*/ 11 w 393"/>
                <a:gd name="T49" fmla="*/ 42 h 216"/>
                <a:gd name="T50" fmla="*/ 2 w 393"/>
                <a:gd name="T51" fmla="*/ 42 h 216"/>
                <a:gd name="T52" fmla="*/ 1 w 393"/>
                <a:gd name="T53" fmla="*/ 43 h 216"/>
                <a:gd name="T54" fmla="*/ 1 w 393"/>
                <a:gd name="T55" fmla="*/ 43 h 216"/>
                <a:gd name="T56" fmla="*/ 0 w 393"/>
                <a:gd name="T57" fmla="*/ 44 h 216"/>
                <a:gd name="T58" fmla="*/ 0 w 393"/>
                <a:gd name="T59" fmla="*/ 45 h 216"/>
                <a:gd name="T60" fmla="*/ 1 w 393"/>
                <a:gd name="T61" fmla="*/ 46 h 216"/>
                <a:gd name="T62" fmla="*/ 2 w 393"/>
                <a:gd name="T63" fmla="*/ 47 h 216"/>
                <a:gd name="T64" fmla="*/ 4 w 393"/>
                <a:gd name="T65" fmla="*/ 48 h 216"/>
                <a:gd name="T66" fmla="*/ 7 w 393"/>
                <a:gd name="T67" fmla="*/ 50 h 216"/>
                <a:gd name="T68" fmla="*/ 10 w 393"/>
                <a:gd name="T69" fmla="*/ 51 h 216"/>
                <a:gd name="T70" fmla="*/ 14 w 393"/>
                <a:gd name="T71" fmla="*/ 51 h 216"/>
                <a:gd name="T72" fmla="*/ 19 w 393"/>
                <a:gd name="T73" fmla="*/ 52 h 216"/>
                <a:gd name="T74" fmla="*/ 24 w 393"/>
                <a:gd name="T75" fmla="*/ 53 h 216"/>
                <a:gd name="T76" fmla="*/ 33 w 393"/>
                <a:gd name="T77" fmla="*/ 53 h 216"/>
                <a:gd name="T78" fmla="*/ 41 w 393"/>
                <a:gd name="T79" fmla="*/ 53 h 216"/>
                <a:gd name="T80" fmla="*/ 44 w 393"/>
                <a:gd name="T81" fmla="*/ 53 h 216"/>
                <a:gd name="T82" fmla="*/ 47 w 393"/>
                <a:gd name="T83" fmla="*/ 53 h 216"/>
                <a:gd name="T84" fmla="*/ 50 w 393"/>
                <a:gd name="T85" fmla="*/ 52 h 216"/>
                <a:gd name="T86" fmla="*/ 52 w 393"/>
                <a:gd name="T87" fmla="*/ 50 h 216"/>
                <a:gd name="T88" fmla="*/ 55 w 393"/>
                <a:gd name="T89" fmla="*/ 48 h 216"/>
                <a:gd name="T90" fmla="*/ 59 w 393"/>
                <a:gd name="T91" fmla="*/ 44 h 216"/>
                <a:gd name="T92" fmla="*/ 68 w 393"/>
                <a:gd name="T93" fmla="*/ 37 h 216"/>
                <a:gd name="T94" fmla="*/ 73 w 393"/>
                <a:gd name="T95" fmla="*/ 33 h 216"/>
                <a:gd name="T96" fmla="*/ 77 w 393"/>
                <a:gd name="T97" fmla="*/ 31 h 216"/>
                <a:gd name="T98" fmla="*/ 79 w 393"/>
                <a:gd name="T99" fmla="*/ 30 h 216"/>
                <a:gd name="T100" fmla="*/ 81 w 393"/>
                <a:gd name="T101" fmla="*/ 29 h 216"/>
                <a:gd name="T102" fmla="*/ 82 w 393"/>
                <a:gd name="T103" fmla="*/ 29 h 216"/>
                <a:gd name="T104" fmla="*/ 84 w 393"/>
                <a:gd name="T105" fmla="*/ 29 h 216"/>
                <a:gd name="T106" fmla="*/ 85 w 393"/>
                <a:gd name="T107" fmla="*/ 30 h 216"/>
                <a:gd name="T108" fmla="*/ 86 w 393"/>
                <a:gd name="T109" fmla="*/ 31 h 216"/>
                <a:gd name="T110" fmla="*/ 86 w 393"/>
                <a:gd name="T111" fmla="*/ 32 h 216"/>
                <a:gd name="T112" fmla="*/ 87 w 393"/>
                <a:gd name="T113" fmla="*/ 34 h 216"/>
                <a:gd name="T114" fmla="*/ 87 w 393"/>
                <a:gd name="T115" fmla="*/ 37 h 216"/>
                <a:gd name="T116" fmla="*/ 87 w 393"/>
                <a:gd name="T117" fmla="*/ 41 h 216"/>
                <a:gd name="T118" fmla="*/ 87 w 393"/>
                <a:gd name="T119" fmla="*/ 48 h 216"/>
                <a:gd name="T120" fmla="*/ 87 w 393"/>
                <a:gd name="T121" fmla="*/ 51 h 216"/>
                <a:gd name="T122" fmla="*/ 90 w 393"/>
                <a:gd name="T123" fmla="*/ 51 h 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3" h="216">
                  <a:moveTo>
                    <a:pt x="360" y="205"/>
                  </a:moveTo>
                  <a:lnTo>
                    <a:pt x="360" y="205"/>
                  </a:lnTo>
                  <a:lnTo>
                    <a:pt x="360" y="195"/>
                  </a:lnTo>
                  <a:lnTo>
                    <a:pt x="362" y="171"/>
                  </a:lnTo>
                  <a:lnTo>
                    <a:pt x="365" y="157"/>
                  </a:lnTo>
                  <a:lnTo>
                    <a:pt x="366" y="144"/>
                  </a:lnTo>
                  <a:lnTo>
                    <a:pt x="371" y="132"/>
                  </a:lnTo>
                  <a:lnTo>
                    <a:pt x="375" y="123"/>
                  </a:lnTo>
                  <a:lnTo>
                    <a:pt x="381" y="116"/>
                  </a:lnTo>
                  <a:lnTo>
                    <a:pt x="387" y="104"/>
                  </a:lnTo>
                  <a:lnTo>
                    <a:pt x="392" y="90"/>
                  </a:lnTo>
                  <a:lnTo>
                    <a:pt x="393" y="74"/>
                  </a:lnTo>
                  <a:lnTo>
                    <a:pt x="392" y="65"/>
                  </a:lnTo>
                  <a:lnTo>
                    <a:pt x="390" y="56"/>
                  </a:lnTo>
                  <a:lnTo>
                    <a:pt x="387" y="47"/>
                  </a:lnTo>
                  <a:lnTo>
                    <a:pt x="383" y="38"/>
                  </a:lnTo>
                  <a:lnTo>
                    <a:pt x="377" y="29"/>
                  </a:lnTo>
                  <a:lnTo>
                    <a:pt x="369" y="18"/>
                  </a:lnTo>
                  <a:lnTo>
                    <a:pt x="360" y="9"/>
                  </a:lnTo>
                  <a:lnTo>
                    <a:pt x="348" y="0"/>
                  </a:lnTo>
                  <a:lnTo>
                    <a:pt x="160" y="134"/>
                  </a:lnTo>
                  <a:lnTo>
                    <a:pt x="114" y="150"/>
                  </a:lnTo>
                  <a:lnTo>
                    <a:pt x="75" y="162"/>
                  </a:lnTo>
                  <a:lnTo>
                    <a:pt x="57" y="168"/>
                  </a:lnTo>
                  <a:lnTo>
                    <a:pt x="43" y="169"/>
                  </a:lnTo>
                  <a:lnTo>
                    <a:pt x="7" y="172"/>
                  </a:lnTo>
                  <a:lnTo>
                    <a:pt x="4" y="174"/>
                  </a:lnTo>
                  <a:lnTo>
                    <a:pt x="1" y="175"/>
                  </a:lnTo>
                  <a:lnTo>
                    <a:pt x="0" y="178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7" y="192"/>
                  </a:lnTo>
                  <a:lnTo>
                    <a:pt x="15" y="196"/>
                  </a:lnTo>
                  <a:lnTo>
                    <a:pt x="25" y="201"/>
                  </a:lnTo>
                  <a:lnTo>
                    <a:pt x="39" y="205"/>
                  </a:lnTo>
                  <a:lnTo>
                    <a:pt x="54" y="208"/>
                  </a:lnTo>
                  <a:lnTo>
                    <a:pt x="73" y="211"/>
                  </a:lnTo>
                  <a:lnTo>
                    <a:pt x="93" y="213"/>
                  </a:lnTo>
                  <a:lnTo>
                    <a:pt x="131" y="214"/>
                  </a:lnTo>
                  <a:lnTo>
                    <a:pt x="163" y="216"/>
                  </a:lnTo>
                  <a:lnTo>
                    <a:pt x="175" y="216"/>
                  </a:lnTo>
                  <a:lnTo>
                    <a:pt x="187" y="213"/>
                  </a:lnTo>
                  <a:lnTo>
                    <a:pt x="197" y="210"/>
                  </a:lnTo>
                  <a:lnTo>
                    <a:pt x="208" y="204"/>
                  </a:lnTo>
                  <a:lnTo>
                    <a:pt x="220" y="193"/>
                  </a:lnTo>
                  <a:lnTo>
                    <a:pt x="236" y="180"/>
                  </a:lnTo>
                  <a:lnTo>
                    <a:pt x="272" y="150"/>
                  </a:lnTo>
                  <a:lnTo>
                    <a:pt x="290" y="135"/>
                  </a:lnTo>
                  <a:lnTo>
                    <a:pt x="307" y="125"/>
                  </a:lnTo>
                  <a:lnTo>
                    <a:pt x="314" y="122"/>
                  </a:lnTo>
                  <a:lnTo>
                    <a:pt x="322" y="119"/>
                  </a:lnTo>
                  <a:lnTo>
                    <a:pt x="328" y="119"/>
                  </a:lnTo>
                  <a:lnTo>
                    <a:pt x="333" y="119"/>
                  </a:lnTo>
                  <a:lnTo>
                    <a:pt x="338" y="122"/>
                  </a:lnTo>
                  <a:lnTo>
                    <a:pt x="341" y="126"/>
                  </a:lnTo>
                  <a:lnTo>
                    <a:pt x="344" y="132"/>
                  </a:lnTo>
                  <a:lnTo>
                    <a:pt x="345" y="138"/>
                  </a:lnTo>
                  <a:lnTo>
                    <a:pt x="348" y="151"/>
                  </a:lnTo>
                  <a:lnTo>
                    <a:pt x="348" y="166"/>
                  </a:lnTo>
                  <a:lnTo>
                    <a:pt x="347" y="193"/>
                  </a:lnTo>
                  <a:lnTo>
                    <a:pt x="345" y="205"/>
                  </a:lnTo>
                  <a:lnTo>
                    <a:pt x="360" y="205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Freeform 43"/>
            <p:cNvSpPr>
              <a:spLocks noChangeArrowheads="1"/>
            </p:cNvSpPr>
            <p:nvPr/>
          </p:nvSpPr>
          <p:spPr bwMode="auto">
            <a:xfrm>
              <a:off x="4277" y="2568"/>
              <a:ext cx="107" cy="125"/>
            </a:xfrm>
            <a:custGeom>
              <a:avLst/>
              <a:gdLst>
                <a:gd name="T0" fmla="*/ 46 w 214"/>
                <a:gd name="T1" fmla="*/ 0 h 250"/>
                <a:gd name="T2" fmla="*/ 46 w 214"/>
                <a:gd name="T3" fmla="*/ 0 h 250"/>
                <a:gd name="T4" fmla="*/ 47 w 214"/>
                <a:gd name="T5" fmla="*/ 1 h 250"/>
                <a:gd name="T6" fmla="*/ 50 w 214"/>
                <a:gd name="T7" fmla="*/ 4 h 250"/>
                <a:gd name="T8" fmla="*/ 51 w 214"/>
                <a:gd name="T9" fmla="*/ 6 h 250"/>
                <a:gd name="T10" fmla="*/ 52 w 214"/>
                <a:gd name="T11" fmla="*/ 9 h 250"/>
                <a:gd name="T12" fmla="*/ 53 w 214"/>
                <a:gd name="T13" fmla="*/ 11 h 250"/>
                <a:gd name="T14" fmla="*/ 53 w 214"/>
                <a:gd name="T15" fmla="*/ 14 h 250"/>
                <a:gd name="T16" fmla="*/ 54 w 214"/>
                <a:gd name="T17" fmla="*/ 17 h 250"/>
                <a:gd name="T18" fmla="*/ 53 w 214"/>
                <a:gd name="T19" fmla="*/ 19 h 250"/>
                <a:gd name="T20" fmla="*/ 52 w 214"/>
                <a:gd name="T21" fmla="*/ 22 h 250"/>
                <a:gd name="T22" fmla="*/ 52 w 214"/>
                <a:gd name="T23" fmla="*/ 24 h 250"/>
                <a:gd name="T24" fmla="*/ 50 w 214"/>
                <a:gd name="T25" fmla="*/ 29 h 250"/>
                <a:gd name="T26" fmla="*/ 49 w 214"/>
                <a:gd name="T27" fmla="*/ 31 h 250"/>
                <a:gd name="T28" fmla="*/ 49 w 214"/>
                <a:gd name="T29" fmla="*/ 32 h 250"/>
                <a:gd name="T30" fmla="*/ 49 w 214"/>
                <a:gd name="T31" fmla="*/ 37 h 250"/>
                <a:gd name="T32" fmla="*/ 50 w 214"/>
                <a:gd name="T33" fmla="*/ 42 h 250"/>
                <a:gd name="T34" fmla="*/ 52 w 214"/>
                <a:gd name="T35" fmla="*/ 47 h 250"/>
                <a:gd name="T36" fmla="*/ 47 w 214"/>
                <a:gd name="T37" fmla="*/ 48 h 250"/>
                <a:gd name="T38" fmla="*/ 46 w 214"/>
                <a:gd name="T39" fmla="*/ 42 h 250"/>
                <a:gd name="T40" fmla="*/ 46 w 214"/>
                <a:gd name="T41" fmla="*/ 43 h 250"/>
                <a:gd name="T42" fmla="*/ 44 w 214"/>
                <a:gd name="T43" fmla="*/ 46 h 250"/>
                <a:gd name="T44" fmla="*/ 44 w 214"/>
                <a:gd name="T45" fmla="*/ 48 h 250"/>
                <a:gd name="T46" fmla="*/ 43 w 214"/>
                <a:gd name="T47" fmla="*/ 50 h 250"/>
                <a:gd name="T48" fmla="*/ 42 w 214"/>
                <a:gd name="T49" fmla="*/ 51 h 250"/>
                <a:gd name="T50" fmla="*/ 40 w 214"/>
                <a:gd name="T51" fmla="*/ 52 h 250"/>
                <a:gd name="T52" fmla="*/ 35 w 214"/>
                <a:gd name="T53" fmla="*/ 55 h 250"/>
                <a:gd name="T54" fmla="*/ 26 w 214"/>
                <a:gd name="T55" fmla="*/ 58 h 250"/>
                <a:gd name="T56" fmla="*/ 22 w 214"/>
                <a:gd name="T57" fmla="*/ 60 h 250"/>
                <a:gd name="T58" fmla="*/ 17 w 214"/>
                <a:gd name="T59" fmla="*/ 62 h 250"/>
                <a:gd name="T60" fmla="*/ 13 w 214"/>
                <a:gd name="T61" fmla="*/ 63 h 250"/>
                <a:gd name="T62" fmla="*/ 11 w 214"/>
                <a:gd name="T63" fmla="*/ 63 h 250"/>
                <a:gd name="T64" fmla="*/ 9 w 214"/>
                <a:gd name="T65" fmla="*/ 63 h 250"/>
                <a:gd name="T66" fmla="*/ 4 w 214"/>
                <a:gd name="T67" fmla="*/ 62 h 250"/>
                <a:gd name="T68" fmla="*/ 1 w 214"/>
                <a:gd name="T69" fmla="*/ 61 h 250"/>
                <a:gd name="T70" fmla="*/ 1 w 214"/>
                <a:gd name="T71" fmla="*/ 61 h 250"/>
                <a:gd name="T72" fmla="*/ 0 w 214"/>
                <a:gd name="T73" fmla="*/ 60 h 250"/>
                <a:gd name="T74" fmla="*/ 0 w 214"/>
                <a:gd name="T75" fmla="*/ 59 h 250"/>
                <a:gd name="T76" fmla="*/ 0 w 214"/>
                <a:gd name="T77" fmla="*/ 58 h 250"/>
                <a:gd name="T78" fmla="*/ 1 w 214"/>
                <a:gd name="T79" fmla="*/ 56 h 250"/>
                <a:gd name="T80" fmla="*/ 3 w 214"/>
                <a:gd name="T81" fmla="*/ 53 h 250"/>
                <a:gd name="T82" fmla="*/ 7 w 214"/>
                <a:gd name="T83" fmla="*/ 45 h 250"/>
                <a:gd name="T84" fmla="*/ 14 w 214"/>
                <a:gd name="T85" fmla="*/ 35 h 250"/>
                <a:gd name="T86" fmla="*/ 46 w 214"/>
                <a:gd name="T87" fmla="*/ 0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4" h="250">
                  <a:moveTo>
                    <a:pt x="184" y="0"/>
                  </a:moveTo>
                  <a:lnTo>
                    <a:pt x="184" y="0"/>
                  </a:lnTo>
                  <a:lnTo>
                    <a:pt x="188" y="4"/>
                  </a:lnTo>
                  <a:lnTo>
                    <a:pt x="197" y="16"/>
                  </a:lnTo>
                  <a:lnTo>
                    <a:pt x="202" y="24"/>
                  </a:lnTo>
                  <a:lnTo>
                    <a:pt x="206" y="33"/>
                  </a:lnTo>
                  <a:lnTo>
                    <a:pt x="211" y="43"/>
                  </a:lnTo>
                  <a:lnTo>
                    <a:pt x="212" y="55"/>
                  </a:lnTo>
                  <a:lnTo>
                    <a:pt x="214" y="65"/>
                  </a:lnTo>
                  <a:lnTo>
                    <a:pt x="211" y="76"/>
                  </a:lnTo>
                  <a:lnTo>
                    <a:pt x="208" y="86"/>
                  </a:lnTo>
                  <a:lnTo>
                    <a:pt x="205" y="95"/>
                  </a:lnTo>
                  <a:lnTo>
                    <a:pt x="197" y="113"/>
                  </a:lnTo>
                  <a:lnTo>
                    <a:pt x="194" y="121"/>
                  </a:lnTo>
                  <a:lnTo>
                    <a:pt x="193" y="128"/>
                  </a:lnTo>
                  <a:lnTo>
                    <a:pt x="196" y="146"/>
                  </a:lnTo>
                  <a:lnTo>
                    <a:pt x="199" y="166"/>
                  </a:lnTo>
                  <a:lnTo>
                    <a:pt x="205" y="185"/>
                  </a:lnTo>
                  <a:lnTo>
                    <a:pt x="187" y="190"/>
                  </a:lnTo>
                  <a:lnTo>
                    <a:pt x="182" y="166"/>
                  </a:lnTo>
                  <a:lnTo>
                    <a:pt x="181" y="172"/>
                  </a:lnTo>
                  <a:lnTo>
                    <a:pt x="176" y="184"/>
                  </a:lnTo>
                  <a:lnTo>
                    <a:pt x="173" y="191"/>
                  </a:lnTo>
                  <a:lnTo>
                    <a:pt x="170" y="199"/>
                  </a:lnTo>
                  <a:lnTo>
                    <a:pt x="166" y="203"/>
                  </a:lnTo>
                  <a:lnTo>
                    <a:pt x="160" y="208"/>
                  </a:lnTo>
                  <a:lnTo>
                    <a:pt x="139" y="217"/>
                  </a:lnTo>
                  <a:lnTo>
                    <a:pt x="103" y="232"/>
                  </a:lnTo>
                  <a:lnTo>
                    <a:pt x="85" y="239"/>
                  </a:lnTo>
                  <a:lnTo>
                    <a:pt x="66" y="245"/>
                  </a:lnTo>
                  <a:lnTo>
                    <a:pt x="49" y="250"/>
                  </a:lnTo>
                  <a:lnTo>
                    <a:pt x="42" y="250"/>
                  </a:lnTo>
                  <a:lnTo>
                    <a:pt x="36" y="250"/>
                  </a:lnTo>
                  <a:lnTo>
                    <a:pt x="16" y="247"/>
                  </a:lnTo>
                  <a:lnTo>
                    <a:pt x="4" y="244"/>
                  </a:lnTo>
                  <a:lnTo>
                    <a:pt x="1" y="242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10" y="211"/>
                  </a:lnTo>
                  <a:lnTo>
                    <a:pt x="28" y="179"/>
                  </a:lnTo>
                  <a:lnTo>
                    <a:pt x="54" y="13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1" name="Freeform 44"/>
            <p:cNvSpPr>
              <a:spLocks noChangeArrowheads="1"/>
            </p:cNvSpPr>
            <p:nvPr/>
          </p:nvSpPr>
          <p:spPr bwMode="auto">
            <a:xfrm>
              <a:off x="4282" y="2323"/>
              <a:ext cx="93" cy="331"/>
            </a:xfrm>
            <a:custGeom>
              <a:avLst/>
              <a:gdLst>
                <a:gd name="T0" fmla="*/ 42 w 186"/>
                <a:gd name="T1" fmla="*/ 0 h 663"/>
                <a:gd name="T2" fmla="*/ 42 w 186"/>
                <a:gd name="T3" fmla="*/ 0 h 663"/>
                <a:gd name="T4" fmla="*/ 43 w 186"/>
                <a:gd name="T5" fmla="*/ 4 h 663"/>
                <a:gd name="T6" fmla="*/ 44 w 186"/>
                <a:gd name="T7" fmla="*/ 10 h 663"/>
                <a:gd name="T8" fmla="*/ 45 w 186"/>
                <a:gd name="T9" fmla="*/ 17 h 663"/>
                <a:gd name="T10" fmla="*/ 45 w 186"/>
                <a:gd name="T11" fmla="*/ 26 h 663"/>
                <a:gd name="T12" fmla="*/ 46 w 186"/>
                <a:gd name="T13" fmla="*/ 37 h 663"/>
                <a:gd name="T14" fmla="*/ 45 w 186"/>
                <a:gd name="T15" fmla="*/ 49 h 663"/>
                <a:gd name="T16" fmla="*/ 45 w 186"/>
                <a:gd name="T17" fmla="*/ 56 h 663"/>
                <a:gd name="T18" fmla="*/ 44 w 186"/>
                <a:gd name="T19" fmla="*/ 62 h 663"/>
                <a:gd name="T20" fmla="*/ 42 w 186"/>
                <a:gd name="T21" fmla="*/ 76 h 663"/>
                <a:gd name="T22" fmla="*/ 41 w 186"/>
                <a:gd name="T23" fmla="*/ 86 h 663"/>
                <a:gd name="T24" fmla="*/ 40 w 186"/>
                <a:gd name="T25" fmla="*/ 96 h 663"/>
                <a:gd name="T26" fmla="*/ 40 w 186"/>
                <a:gd name="T27" fmla="*/ 104 h 663"/>
                <a:gd name="T28" fmla="*/ 41 w 186"/>
                <a:gd name="T29" fmla="*/ 110 h 663"/>
                <a:gd name="T30" fmla="*/ 42 w 186"/>
                <a:gd name="T31" fmla="*/ 116 h 663"/>
                <a:gd name="T32" fmla="*/ 44 w 186"/>
                <a:gd name="T33" fmla="*/ 120 h 663"/>
                <a:gd name="T34" fmla="*/ 47 w 186"/>
                <a:gd name="T35" fmla="*/ 125 h 663"/>
                <a:gd name="T36" fmla="*/ 44 w 186"/>
                <a:gd name="T37" fmla="*/ 131 h 663"/>
                <a:gd name="T38" fmla="*/ 42 w 186"/>
                <a:gd name="T39" fmla="*/ 138 h 663"/>
                <a:gd name="T40" fmla="*/ 42 w 186"/>
                <a:gd name="T41" fmla="*/ 141 h 663"/>
                <a:gd name="T42" fmla="*/ 41 w 186"/>
                <a:gd name="T43" fmla="*/ 144 h 663"/>
                <a:gd name="T44" fmla="*/ 41 w 186"/>
                <a:gd name="T45" fmla="*/ 148 h 663"/>
                <a:gd name="T46" fmla="*/ 40 w 186"/>
                <a:gd name="T47" fmla="*/ 151 h 663"/>
                <a:gd name="T48" fmla="*/ 39 w 186"/>
                <a:gd name="T49" fmla="*/ 154 h 663"/>
                <a:gd name="T50" fmla="*/ 37 w 186"/>
                <a:gd name="T51" fmla="*/ 157 h 663"/>
                <a:gd name="T52" fmla="*/ 36 w 186"/>
                <a:gd name="T53" fmla="*/ 159 h 663"/>
                <a:gd name="T54" fmla="*/ 35 w 186"/>
                <a:gd name="T55" fmla="*/ 160 h 663"/>
                <a:gd name="T56" fmla="*/ 33 w 186"/>
                <a:gd name="T57" fmla="*/ 161 h 663"/>
                <a:gd name="T58" fmla="*/ 31 w 186"/>
                <a:gd name="T59" fmla="*/ 162 h 663"/>
                <a:gd name="T60" fmla="*/ 29 w 186"/>
                <a:gd name="T61" fmla="*/ 163 h 663"/>
                <a:gd name="T62" fmla="*/ 27 w 186"/>
                <a:gd name="T63" fmla="*/ 164 h 663"/>
                <a:gd name="T64" fmla="*/ 24 w 186"/>
                <a:gd name="T65" fmla="*/ 164 h 663"/>
                <a:gd name="T66" fmla="*/ 21 w 186"/>
                <a:gd name="T67" fmla="*/ 165 h 663"/>
                <a:gd name="T68" fmla="*/ 18 w 186"/>
                <a:gd name="T69" fmla="*/ 165 h 663"/>
                <a:gd name="T70" fmla="*/ 14 w 186"/>
                <a:gd name="T71" fmla="*/ 165 h 663"/>
                <a:gd name="T72" fmla="*/ 11 w 186"/>
                <a:gd name="T73" fmla="*/ 165 h 663"/>
                <a:gd name="T74" fmla="*/ 9 w 186"/>
                <a:gd name="T75" fmla="*/ 165 h 663"/>
                <a:gd name="T76" fmla="*/ 8 w 186"/>
                <a:gd name="T77" fmla="*/ 165 h 663"/>
                <a:gd name="T78" fmla="*/ 8 w 186"/>
                <a:gd name="T79" fmla="*/ 164 h 663"/>
                <a:gd name="T80" fmla="*/ 7 w 186"/>
                <a:gd name="T81" fmla="*/ 163 h 663"/>
                <a:gd name="T82" fmla="*/ 7 w 186"/>
                <a:gd name="T83" fmla="*/ 162 h 663"/>
                <a:gd name="T84" fmla="*/ 8 w 186"/>
                <a:gd name="T85" fmla="*/ 159 h 663"/>
                <a:gd name="T86" fmla="*/ 11 w 186"/>
                <a:gd name="T87" fmla="*/ 150 h 663"/>
                <a:gd name="T88" fmla="*/ 14 w 186"/>
                <a:gd name="T89" fmla="*/ 138 h 663"/>
                <a:gd name="T90" fmla="*/ 15 w 186"/>
                <a:gd name="T91" fmla="*/ 133 h 663"/>
                <a:gd name="T92" fmla="*/ 16 w 186"/>
                <a:gd name="T93" fmla="*/ 128 h 663"/>
                <a:gd name="T94" fmla="*/ 17 w 186"/>
                <a:gd name="T95" fmla="*/ 116 h 663"/>
                <a:gd name="T96" fmla="*/ 17 w 186"/>
                <a:gd name="T97" fmla="*/ 109 h 663"/>
                <a:gd name="T98" fmla="*/ 17 w 186"/>
                <a:gd name="T99" fmla="*/ 101 h 663"/>
                <a:gd name="T100" fmla="*/ 17 w 186"/>
                <a:gd name="T101" fmla="*/ 92 h 663"/>
                <a:gd name="T102" fmla="*/ 15 w 186"/>
                <a:gd name="T103" fmla="*/ 83 h 663"/>
                <a:gd name="T104" fmla="*/ 14 w 186"/>
                <a:gd name="T105" fmla="*/ 74 h 663"/>
                <a:gd name="T106" fmla="*/ 12 w 186"/>
                <a:gd name="T107" fmla="*/ 65 h 663"/>
                <a:gd name="T108" fmla="*/ 10 w 186"/>
                <a:gd name="T109" fmla="*/ 55 h 663"/>
                <a:gd name="T110" fmla="*/ 8 w 186"/>
                <a:gd name="T111" fmla="*/ 45 h 663"/>
                <a:gd name="T112" fmla="*/ 4 w 186"/>
                <a:gd name="T113" fmla="*/ 24 h 663"/>
                <a:gd name="T114" fmla="*/ 1 w 186"/>
                <a:gd name="T115" fmla="*/ 8 h 663"/>
                <a:gd name="T116" fmla="*/ 0 w 186"/>
                <a:gd name="T117" fmla="*/ 1 h 663"/>
                <a:gd name="T118" fmla="*/ 42 w 186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663">
                  <a:moveTo>
                    <a:pt x="166" y="0"/>
                  </a:moveTo>
                  <a:lnTo>
                    <a:pt x="166" y="0"/>
                  </a:lnTo>
                  <a:lnTo>
                    <a:pt x="169" y="18"/>
                  </a:lnTo>
                  <a:lnTo>
                    <a:pt x="174" y="40"/>
                  </a:lnTo>
                  <a:lnTo>
                    <a:pt x="177" y="68"/>
                  </a:lnTo>
                  <a:lnTo>
                    <a:pt x="180" y="106"/>
                  </a:lnTo>
                  <a:lnTo>
                    <a:pt x="181" y="149"/>
                  </a:lnTo>
                  <a:lnTo>
                    <a:pt x="178" y="197"/>
                  </a:lnTo>
                  <a:lnTo>
                    <a:pt x="177" y="224"/>
                  </a:lnTo>
                  <a:lnTo>
                    <a:pt x="174" y="251"/>
                  </a:lnTo>
                  <a:lnTo>
                    <a:pt x="168" y="304"/>
                  </a:lnTo>
                  <a:lnTo>
                    <a:pt x="163" y="347"/>
                  </a:lnTo>
                  <a:lnTo>
                    <a:pt x="160" y="384"/>
                  </a:lnTo>
                  <a:lnTo>
                    <a:pt x="160" y="416"/>
                  </a:lnTo>
                  <a:lnTo>
                    <a:pt x="163" y="441"/>
                  </a:lnTo>
                  <a:lnTo>
                    <a:pt x="168" y="464"/>
                  </a:lnTo>
                  <a:lnTo>
                    <a:pt x="175" y="482"/>
                  </a:lnTo>
                  <a:lnTo>
                    <a:pt x="186" y="500"/>
                  </a:lnTo>
                  <a:lnTo>
                    <a:pt x="175" y="527"/>
                  </a:lnTo>
                  <a:lnTo>
                    <a:pt x="168" y="552"/>
                  </a:lnTo>
                  <a:lnTo>
                    <a:pt x="165" y="565"/>
                  </a:lnTo>
                  <a:lnTo>
                    <a:pt x="163" y="579"/>
                  </a:lnTo>
                  <a:lnTo>
                    <a:pt x="163" y="592"/>
                  </a:lnTo>
                  <a:lnTo>
                    <a:pt x="160" y="606"/>
                  </a:lnTo>
                  <a:lnTo>
                    <a:pt x="154" y="618"/>
                  </a:lnTo>
                  <a:lnTo>
                    <a:pt x="148" y="631"/>
                  </a:lnTo>
                  <a:lnTo>
                    <a:pt x="142" y="636"/>
                  </a:lnTo>
                  <a:lnTo>
                    <a:pt x="138" y="642"/>
                  </a:lnTo>
                  <a:lnTo>
                    <a:pt x="130" y="646"/>
                  </a:lnTo>
                  <a:lnTo>
                    <a:pt x="123" y="651"/>
                  </a:lnTo>
                  <a:lnTo>
                    <a:pt x="114" y="654"/>
                  </a:lnTo>
                  <a:lnTo>
                    <a:pt x="105" y="657"/>
                  </a:lnTo>
                  <a:lnTo>
                    <a:pt x="94" y="658"/>
                  </a:lnTo>
                  <a:lnTo>
                    <a:pt x="83" y="660"/>
                  </a:lnTo>
                  <a:lnTo>
                    <a:pt x="72" y="661"/>
                  </a:lnTo>
                  <a:lnTo>
                    <a:pt x="53" y="663"/>
                  </a:lnTo>
                  <a:lnTo>
                    <a:pt x="42" y="663"/>
                  </a:lnTo>
                  <a:lnTo>
                    <a:pt x="33" y="661"/>
                  </a:lnTo>
                  <a:lnTo>
                    <a:pt x="30" y="660"/>
                  </a:lnTo>
                  <a:lnTo>
                    <a:pt x="29" y="658"/>
                  </a:lnTo>
                  <a:lnTo>
                    <a:pt x="27" y="655"/>
                  </a:lnTo>
                  <a:lnTo>
                    <a:pt x="27" y="651"/>
                  </a:lnTo>
                  <a:lnTo>
                    <a:pt x="32" y="636"/>
                  </a:lnTo>
                  <a:lnTo>
                    <a:pt x="44" y="600"/>
                  </a:lnTo>
                  <a:lnTo>
                    <a:pt x="56" y="553"/>
                  </a:lnTo>
                  <a:lnTo>
                    <a:pt x="60" y="533"/>
                  </a:lnTo>
                  <a:lnTo>
                    <a:pt x="63" y="513"/>
                  </a:lnTo>
                  <a:lnTo>
                    <a:pt x="65" y="467"/>
                  </a:lnTo>
                  <a:lnTo>
                    <a:pt x="66" y="438"/>
                  </a:lnTo>
                  <a:lnTo>
                    <a:pt x="66" y="405"/>
                  </a:lnTo>
                  <a:lnTo>
                    <a:pt x="65" y="371"/>
                  </a:lnTo>
                  <a:lnTo>
                    <a:pt x="60" y="333"/>
                  </a:lnTo>
                  <a:lnTo>
                    <a:pt x="56" y="298"/>
                  </a:lnTo>
                  <a:lnTo>
                    <a:pt x="47" y="262"/>
                  </a:lnTo>
                  <a:lnTo>
                    <a:pt x="38" y="223"/>
                  </a:lnTo>
                  <a:lnTo>
                    <a:pt x="29" y="181"/>
                  </a:lnTo>
                  <a:lnTo>
                    <a:pt x="14" y="97"/>
                  </a:lnTo>
                  <a:lnTo>
                    <a:pt x="3" y="33"/>
                  </a:lnTo>
                  <a:lnTo>
                    <a:pt x="0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CD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Freeform 45"/>
            <p:cNvSpPr>
              <a:spLocks noChangeArrowheads="1"/>
            </p:cNvSpPr>
            <p:nvPr/>
          </p:nvSpPr>
          <p:spPr bwMode="auto">
            <a:xfrm>
              <a:off x="4126" y="2316"/>
              <a:ext cx="133" cy="288"/>
            </a:xfrm>
            <a:custGeom>
              <a:avLst/>
              <a:gdLst>
                <a:gd name="T0" fmla="*/ 22 w 267"/>
                <a:gd name="T1" fmla="*/ 0 h 576"/>
                <a:gd name="T2" fmla="*/ 22 w 267"/>
                <a:gd name="T3" fmla="*/ 0 h 576"/>
                <a:gd name="T4" fmla="*/ 23 w 267"/>
                <a:gd name="T5" fmla="*/ 36 h 576"/>
                <a:gd name="T6" fmla="*/ 24 w 267"/>
                <a:gd name="T7" fmla="*/ 64 h 576"/>
                <a:gd name="T8" fmla="*/ 25 w 267"/>
                <a:gd name="T9" fmla="*/ 84 h 576"/>
                <a:gd name="T10" fmla="*/ 26 w 267"/>
                <a:gd name="T11" fmla="*/ 90 h 576"/>
                <a:gd name="T12" fmla="*/ 25 w 267"/>
                <a:gd name="T13" fmla="*/ 95 h 576"/>
                <a:gd name="T14" fmla="*/ 25 w 267"/>
                <a:gd name="T15" fmla="*/ 100 h 576"/>
                <a:gd name="T16" fmla="*/ 24 w 267"/>
                <a:gd name="T17" fmla="*/ 104 h 576"/>
                <a:gd name="T18" fmla="*/ 23 w 267"/>
                <a:gd name="T19" fmla="*/ 108 h 576"/>
                <a:gd name="T20" fmla="*/ 21 w 267"/>
                <a:gd name="T21" fmla="*/ 112 h 576"/>
                <a:gd name="T22" fmla="*/ 20 w 267"/>
                <a:gd name="T23" fmla="*/ 114 h 576"/>
                <a:gd name="T24" fmla="*/ 18 w 267"/>
                <a:gd name="T25" fmla="*/ 116 h 576"/>
                <a:gd name="T26" fmla="*/ 13 w 267"/>
                <a:gd name="T27" fmla="*/ 123 h 576"/>
                <a:gd name="T28" fmla="*/ 7 w 267"/>
                <a:gd name="T29" fmla="*/ 131 h 576"/>
                <a:gd name="T30" fmla="*/ 0 w 267"/>
                <a:gd name="T31" fmla="*/ 143 h 576"/>
                <a:gd name="T32" fmla="*/ 0 w 267"/>
                <a:gd name="T33" fmla="*/ 143 h 576"/>
                <a:gd name="T34" fmla="*/ 3 w 267"/>
                <a:gd name="T35" fmla="*/ 144 h 576"/>
                <a:gd name="T36" fmla="*/ 5 w 267"/>
                <a:gd name="T37" fmla="*/ 144 h 576"/>
                <a:gd name="T38" fmla="*/ 8 w 267"/>
                <a:gd name="T39" fmla="*/ 144 h 576"/>
                <a:gd name="T40" fmla="*/ 11 w 267"/>
                <a:gd name="T41" fmla="*/ 144 h 576"/>
                <a:gd name="T42" fmla="*/ 14 w 267"/>
                <a:gd name="T43" fmla="*/ 143 h 576"/>
                <a:gd name="T44" fmla="*/ 16 w 267"/>
                <a:gd name="T45" fmla="*/ 143 h 576"/>
                <a:gd name="T46" fmla="*/ 18 w 267"/>
                <a:gd name="T47" fmla="*/ 141 h 576"/>
                <a:gd name="T48" fmla="*/ 22 w 267"/>
                <a:gd name="T49" fmla="*/ 138 h 576"/>
                <a:gd name="T50" fmla="*/ 27 w 267"/>
                <a:gd name="T51" fmla="*/ 134 h 576"/>
                <a:gd name="T52" fmla="*/ 32 w 267"/>
                <a:gd name="T53" fmla="*/ 129 h 576"/>
                <a:gd name="T54" fmla="*/ 37 w 267"/>
                <a:gd name="T55" fmla="*/ 124 h 576"/>
                <a:gd name="T56" fmla="*/ 42 w 267"/>
                <a:gd name="T57" fmla="*/ 118 h 576"/>
                <a:gd name="T58" fmla="*/ 48 w 267"/>
                <a:gd name="T59" fmla="*/ 113 h 576"/>
                <a:gd name="T60" fmla="*/ 51 w 267"/>
                <a:gd name="T61" fmla="*/ 111 h 576"/>
                <a:gd name="T62" fmla="*/ 54 w 267"/>
                <a:gd name="T63" fmla="*/ 109 h 576"/>
                <a:gd name="T64" fmla="*/ 53 w 267"/>
                <a:gd name="T65" fmla="*/ 107 h 576"/>
                <a:gd name="T66" fmla="*/ 52 w 267"/>
                <a:gd name="T67" fmla="*/ 105 h 576"/>
                <a:gd name="T68" fmla="*/ 52 w 267"/>
                <a:gd name="T69" fmla="*/ 102 h 576"/>
                <a:gd name="T70" fmla="*/ 51 w 267"/>
                <a:gd name="T71" fmla="*/ 98 h 576"/>
                <a:gd name="T72" fmla="*/ 51 w 267"/>
                <a:gd name="T73" fmla="*/ 93 h 576"/>
                <a:gd name="T74" fmla="*/ 52 w 267"/>
                <a:gd name="T75" fmla="*/ 87 h 576"/>
                <a:gd name="T76" fmla="*/ 53 w 267"/>
                <a:gd name="T77" fmla="*/ 81 h 576"/>
                <a:gd name="T78" fmla="*/ 57 w 267"/>
                <a:gd name="T79" fmla="*/ 65 h 576"/>
                <a:gd name="T80" fmla="*/ 61 w 267"/>
                <a:gd name="T81" fmla="*/ 49 h 576"/>
                <a:gd name="T82" fmla="*/ 64 w 267"/>
                <a:gd name="T83" fmla="*/ 35 h 576"/>
                <a:gd name="T84" fmla="*/ 66 w 267"/>
                <a:gd name="T85" fmla="*/ 30 h 576"/>
                <a:gd name="T86" fmla="*/ 66 w 267"/>
                <a:gd name="T87" fmla="*/ 26 h 576"/>
                <a:gd name="T88" fmla="*/ 66 w 267"/>
                <a:gd name="T89" fmla="*/ 20 h 576"/>
                <a:gd name="T90" fmla="*/ 66 w 267"/>
                <a:gd name="T91" fmla="*/ 15 h 576"/>
                <a:gd name="T92" fmla="*/ 65 w 267"/>
                <a:gd name="T93" fmla="*/ 11 h 576"/>
                <a:gd name="T94" fmla="*/ 22 w 267"/>
                <a:gd name="T95" fmla="*/ 0 h 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7" h="576">
                  <a:moveTo>
                    <a:pt x="90" y="0"/>
                  </a:moveTo>
                  <a:lnTo>
                    <a:pt x="90" y="0"/>
                  </a:lnTo>
                  <a:lnTo>
                    <a:pt x="95" y="144"/>
                  </a:lnTo>
                  <a:lnTo>
                    <a:pt x="98" y="256"/>
                  </a:lnTo>
                  <a:lnTo>
                    <a:pt x="102" y="335"/>
                  </a:lnTo>
                  <a:lnTo>
                    <a:pt x="104" y="359"/>
                  </a:lnTo>
                  <a:lnTo>
                    <a:pt x="102" y="380"/>
                  </a:lnTo>
                  <a:lnTo>
                    <a:pt x="101" y="400"/>
                  </a:lnTo>
                  <a:lnTo>
                    <a:pt x="96" y="416"/>
                  </a:lnTo>
                  <a:lnTo>
                    <a:pt x="92" y="431"/>
                  </a:lnTo>
                  <a:lnTo>
                    <a:pt x="86" y="445"/>
                  </a:lnTo>
                  <a:lnTo>
                    <a:pt x="80" y="455"/>
                  </a:lnTo>
                  <a:lnTo>
                    <a:pt x="74" y="464"/>
                  </a:lnTo>
                  <a:lnTo>
                    <a:pt x="54" y="490"/>
                  </a:lnTo>
                  <a:lnTo>
                    <a:pt x="30" y="524"/>
                  </a:lnTo>
                  <a:lnTo>
                    <a:pt x="0" y="569"/>
                  </a:lnTo>
                  <a:lnTo>
                    <a:pt x="3" y="572"/>
                  </a:lnTo>
                  <a:lnTo>
                    <a:pt x="14" y="575"/>
                  </a:lnTo>
                  <a:lnTo>
                    <a:pt x="21" y="576"/>
                  </a:lnTo>
                  <a:lnTo>
                    <a:pt x="32" y="576"/>
                  </a:lnTo>
                  <a:lnTo>
                    <a:pt x="44" y="575"/>
                  </a:lnTo>
                  <a:lnTo>
                    <a:pt x="57" y="572"/>
                  </a:lnTo>
                  <a:lnTo>
                    <a:pt x="65" y="569"/>
                  </a:lnTo>
                  <a:lnTo>
                    <a:pt x="74" y="564"/>
                  </a:lnTo>
                  <a:lnTo>
                    <a:pt x="90" y="551"/>
                  </a:lnTo>
                  <a:lnTo>
                    <a:pt x="110" y="533"/>
                  </a:lnTo>
                  <a:lnTo>
                    <a:pt x="129" y="514"/>
                  </a:lnTo>
                  <a:lnTo>
                    <a:pt x="149" y="493"/>
                  </a:lnTo>
                  <a:lnTo>
                    <a:pt x="170" y="472"/>
                  </a:lnTo>
                  <a:lnTo>
                    <a:pt x="192" y="452"/>
                  </a:lnTo>
                  <a:lnTo>
                    <a:pt x="204" y="443"/>
                  </a:lnTo>
                  <a:lnTo>
                    <a:pt x="216" y="436"/>
                  </a:lnTo>
                  <a:lnTo>
                    <a:pt x="213" y="427"/>
                  </a:lnTo>
                  <a:lnTo>
                    <a:pt x="211" y="418"/>
                  </a:lnTo>
                  <a:lnTo>
                    <a:pt x="208" y="406"/>
                  </a:lnTo>
                  <a:lnTo>
                    <a:pt x="207" y="389"/>
                  </a:lnTo>
                  <a:lnTo>
                    <a:pt x="207" y="370"/>
                  </a:lnTo>
                  <a:lnTo>
                    <a:pt x="208" y="346"/>
                  </a:lnTo>
                  <a:lnTo>
                    <a:pt x="213" y="321"/>
                  </a:lnTo>
                  <a:lnTo>
                    <a:pt x="228" y="259"/>
                  </a:lnTo>
                  <a:lnTo>
                    <a:pt x="244" y="195"/>
                  </a:lnTo>
                  <a:lnTo>
                    <a:pt x="259" y="138"/>
                  </a:lnTo>
                  <a:lnTo>
                    <a:pt x="264" y="117"/>
                  </a:lnTo>
                  <a:lnTo>
                    <a:pt x="267" y="102"/>
                  </a:lnTo>
                  <a:lnTo>
                    <a:pt x="267" y="80"/>
                  </a:lnTo>
                  <a:lnTo>
                    <a:pt x="265" y="60"/>
                  </a:lnTo>
                  <a:lnTo>
                    <a:pt x="262" y="4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CD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Freeform 46"/>
            <p:cNvSpPr>
              <a:spLocks noChangeArrowheads="1"/>
            </p:cNvSpPr>
            <p:nvPr/>
          </p:nvSpPr>
          <p:spPr bwMode="auto">
            <a:xfrm>
              <a:off x="4106" y="1844"/>
              <a:ext cx="261" cy="499"/>
            </a:xfrm>
            <a:custGeom>
              <a:avLst/>
              <a:gdLst>
                <a:gd name="T0" fmla="*/ 105 w 520"/>
                <a:gd name="T1" fmla="*/ 10 h 998"/>
                <a:gd name="T2" fmla="*/ 110 w 520"/>
                <a:gd name="T3" fmla="*/ 17 h 998"/>
                <a:gd name="T4" fmla="*/ 115 w 520"/>
                <a:gd name="T5" fmla="*/ 27 h 998"/>
                <a:gd name="T6" fmla="*/ 119 w 520"/>
                <a:gd name="T7" fmla="*/ 36 h 998"/>
                <a:gd name="T8" fmla="*/ 120 w 520"/>
                <a:gd name="T9" fmla="*/ 42 h 998"/>
                <a:gd name="T10" fmla="*/ 120 w 520"/>
                <a:gd name="T11" fmla="*/ 52 h 998"/>
                <a:gd name="T12" fmla="*/ 118 w 520"/>
                <a:gd name="T13" fmla="*/ 83 h 998"/>
                <a:gd name="T14" fmla="*/ 114 w 520"/>
                <a:gd name="T15" fmla="*/ 128 h 998"/>
                <a:gd name="T16" fmla="*/ 113 w 520"/>
                <a:gd name="T17" fmla="*/ 162 h 998"/>
                <a:gd name="T18" fmla="*/ 116 w 520"/>
                <a:gd name="T19" fmla="*/ 199 h 998"/>
                <a:gd name="T20" fmla="*/ 124 w 520"/>
                <a:gd name="T21" fmla="*/ 219 h 998"/>
                <a:gd name="T22" fmla="*/ 129 w 520"/>
                <a:gd name="T23" fmla="*/ 235 h 998"/>
                <a:gd name="T24" fmla="*/ 128 w 520"/>
                <a:gd name="T25" fmla="*/ 243 h 998"/>
                <a:gd name="T26" fmla="*/ 116 w 520"/>
                <a:gd name="T27" fmla="*/ 246 h 998"/>
                <a:gd name="T28" fmla="*/ 104 w 520"/>
                <a:gd name="T29" fmla="*/ 249 h 998"/>
                <a:gd name="T30" fmla="*/ 88 w 520"/>
                <a:gd name="T31" fmla="*/ 250 h 998"/>
                <a:gd name="T32" fmla="*/ 69 w 520"/>
                <a:gd name="T33" fmla="*/ 250 h 998"/>
                <a:gd name="T34" fmla="*/ 48 w 520"/>
                <a:gd name="T35" fmla="*/ 246 h 998"/>
                <a:gd name="T36" fmla="*/ 37 w 520"/>
                <a:gd name="T37" fmla="*/ 242 h 998"/>
                <a:gd name="T38" fmla="*/ 25 w 520"/>
                <a:gd name="T39" fmla="*/ 238 h 998"/>
                <a:gd name="T40" fmla="*/ 13 w 520"/>
                <a:gd name="T41" fmla="*/ 232 h 998"/>
                <a:gd name="T42" fmla="*/ 14 w 520"/>
                <a:gd name="T43" fmla="*/ 157 h 998"/>
                <a:gd name="T44" fmla="*/ 13 w 520"/>
                <a:gd name="T45" fmla="*/ 133 h 998"/>
                <a:gd name="T46" fmla="*/ 13 w 520"/>
                <a:gd name="T47" fmla="*/ 111 h 998"/>
                <a:gd name="T48" fmla="*/ 14 w 520"/>
                <a:gd name="T49" fmla="*/ 53 h 998"/>
                <a:gd name="T50" fmla="*/ 15 w 520"/>
                <a:gd name="T51" fmla="*/ 36 h 998"/>
                <a:gd name="T52" fmla="*/ 11 w 520"/>
                <a:gd name="T53" fmla="*/ 41 h 998"/>
                <a:gd name="T54" fmla="*/ 8 w 520"/>
                <a:gd name="T55" fmla="*/ 46 h 998"/>
                <a:gd name="T56" fmla="*/ 3 w 520"/>
                <a:gd name="T57" fmla="*/ 49 h 998"/>
                <a:gd name="T58" fmla="*/ 1 w 520"/>
                <a:gd name="T59" fmla="*/ 43 h 998"/>
                <a:gd name="T60" fmla="*/ 0 w 520"/>
                <a:gd name="T61" fmla="*/ 41 h 998"/>
                <a:gd name="T62" fmla="*/ 5 w 520"/>
                <a:gd name="T63" fmla="*/ 25 h 998"/>
                <a:gd name="T64" fmla="*/ 10 w 520"/>
                <a:gd name="T65" fmla="*/ 11 h 998"/>
                <a:gd name="T66" fmla="*/ 16 w 520"/>
                <a:gd name="T67" fmla="*/ 0 h 998"/>
                <a:gd name="T68" fmla="*/ 105 w 520"/>
                <a:gd name="T69" fmla="*/ 10 h 9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0" h="998">
                  <a:moveTo>
                    <a:pt x="417" y="40"/>
                  </a:moveTo>
                  <a:lnTo>
                    <a:pt x="417" y="40"/>
                  </a:lnTo>
                  <a:lnTo>
                    <a:pt x="428" y="54"/>
                  </a:lnTo>
                  <a:lnTo>
                    <a:pt x="437" y="68"/>
                  </a:lnTo>
                  <a:lnTo>
                    <a:pt x="448" y="86"/>
                  </a:lnTo>
                  <a:lnTo>
                    <a:pt x="459" y="107"/>
                  </a:lnTo>
                  <a:lnTo>
                    <a:pt x="469" y="131"/>
                  </a:lnTo>
                  <a:lnTo>
                    <a:pt x="472" y="143"/>
                  </a:lnTo>
                  <a:lnTo>
                    <a:pt x="475" y="155"/>
                  </a:lnTo>
                  <a:lnTo>
                    <a:pt x="478" y="167"/>
                  </a:lnTo>
                  <a:lnTo>
                    <a:pt x="478" y="178"/>
                  </a:lnTo>
                  <a:lnTo>
                    <a:pt x="478" y="206"/>
                  </a:lnTo>
                  <a:lnTo>
                    <a:pt x="475" y="244"/>
                  </a:lnTo>
                  <a:lnTo>
                    <a:pt x="469" y="330"/>
                  </a:lnTo>
                  <a:lnTo>
                    <a:pt x="456" y="480"/>
                  </a:lnTo>
                  <a:lnTo>
                    <a:pt x="453" y="509"/>
                  </a:lnTo>
                  <a:lnTo>
                    <a:pt x="453" y="550"/>
                  </a:lnTo>
                  <a:lnTo>
                    <a:pt x="451" y="648"/>
                  </a:lnTo>
                  <a:lnTo>
                    <a:pt x="453" y="772"/>
                  </a:lnTo>
                  <a:lnTo>
                    <a:pt x="462" y="793"/>
                  </a:lnTo>
                  <a:lnTo>
                    <a:pt x="481" y="842"/>
                  </a:lnTo>
                  <a:lnTo>
                    <a:pt x="493" y="874"/>
                  </a:lnTo>
                  <a:lnTo>
                    <a:pt x="504" y="905"/>
                  </a:lnTo>
                  <a:lnTo>
                    <a:pt x="513" y="937"/>
                  </a:lnTo>
                  <a:lnTo>
                    <a:pt x="520" y="965"/>
                  </a:lnTo>
                  <a:lnTo>
                    <a:pt x="510" y="970"/>
                  </a:lnTo>
                  <a:lnTo>
                    <a:pt x="483" y="979"/>
                  </a:lnTo>
                  <a:lnTo>
                    <a:pt x="463" y="983"/>
                  </a:lnTo>
                  <a:lnTo>
                    <a:pt x="441" y="989"/>
                  </a:lnTo>
                  <a:lnTo>
                    <a:pt x="414" y="994"/>
                  </a:lnTo>
                  <a:lnTo>
                    <a:pt x="383" y="997"/>
                  </a:lnTo>
                  <a:lnTo>
                    <a:pt x="350" y="998"/>
                  </a:lnTo>
                  <a:lnTo>
                    <a:pt x="314" y="998"/>
                  </a:lnTo>
                  <a:lnTo>
                    <a:pt x="275" y="997"/>
                  </a:lnTo>
                  <a:lnTo>
                    <a:pt x="234" y="991"/>
                  </a:lnTo>
                  <a:lnTo>
                    <a:pt x="191" y="982"/>
                  </a:lnTo>
                  <a:lnTo>
                    <a:pt x="169" y="974"/>
                  </a:lnTo>
                  <a:lnTo>
                    <a:pt x="146" y="968"/>
                  </a:lnTo>
                  <a:lnTo>
                    <a:pt x="124" y="959"/>
                  </a:lnTo>
                  <a:lnTo>
                    <a:pt x="100" y="950"/>
                  </a:lnTo>
                  <a:lnTo>
                    <a:pt x="76" y="940"/>
                  </a:lnTo>
                  <a:lnTo>
                    <a:pt x="52" y="928"/>
                  </a:lnTo>
                  <a:lnTo>
                    <a:pt x="53" y="759"/>
                  </a:lnTo>
                  <a:lnTo>
                    <a:pt x="53" y="625"/>
                  </a:lnTo>
                  <a:lnTo>
                    <a:pt x="53" y="570"/>
                  </a:lnTo>
                  <a:lnTo>
                    <a:pt x="52" y="530"/>
                  </a:lnTo>
                  <a:lnTo>
                    <a:pt x="50" y="492"/>
                  </a:lnTo>
                  <a:lnTo>
                    <a:pt x="50" y="441"/>
                  </a:lnTo>
                  <a:lnTo>
                    <a:pt x="53" y="323"/>
                  </a:lnTo>
                  <a:lnTo>
                    <a:pt x="56" y="211"/>
                  </a:lnTo>
                  <a:lnTo>
                    <a:pt x="58" y="169"/>
                  </a:lnTo>
                  <a:lnTo>
                    <a:pt x="58" y="143"/>
                  </a:lnTo>
                  <a:lnTo>
                    <a:pt x="53" y="149"/>
                  </a:lnTo>
                  <a:lnTo>
                    <a:pt x="44" y="164"/>
                  </a:lnTo>
                  <a:lnTo>
                    <a:pt x="37" y="173"/>
                  </a:lnTo>
                  <a:lnTo>
                    <a:pt x="29" y="181"/>
                  </a:lnTo>
                  <a:lnTo>
                    <a:pt x="20" y="190"/>
                  </a:lnTo>
                  <a:lnTo>
                    <a:pt x="10" y="196"/>
                  </a:lnTo>
                  <a:lnTo>
                    <a:pt x="9" y="179"/>
                  </a:lnTo>
                  <a:lnTo>
                    <a:pt x="4" y="169"/>
                  </a:lnTo>
                  <a:lnTo>
                    <a:pt x="3" y="166"/>
                  </a:lnTo>
                  <a:lnTo>
                    <a:pt x="0" y="164"/>
                  </a:lnTo>
                  <a:lnTo>
                    <a:pt x="6" y="143"/>
                  </a:lnTo>
                  <a:lnTo>
                    <a:pt x="20" y="97"/>
                  </a:lnTo>
                  <a:lnTo>
                    <a:pt x="29" y="70"/>
                  </a:lnTo>
                  <a:lnTo>
                    <a:pt x="40" y="43"/>
                  </a:lnTo>
                  <a:lnTo>
                    <a:pt x="50" y="19"/>
                  </a:lnTo>
                  <a:lnTo>
                    <a:pt x="61" y="0"/>
                  </a:lnTo>
                  <a:lnTo>
                    <a:pt x="134" y="172"/>
                  </a:lnTo>
                  <a:lnTo>
                    <a:pt x="417" y="4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Freeform 47"/>
            <p:cNvSpPr>
              <a:spLocks noChangeArrowheads="1"/>
            </p:cNvSpPr>
            <p:nvPr/>
          </p:nvSpPr>
          <p:spPr bwMode="auto">
            <a:xfrm>
              <a:off x="3998" y="1440"/>
              <a:ext cx="421" cy="420"/>
            </a:xfrm>
            <a:custGeom>
              <a:avLst/>
              <a:gdLst>
                <a:gd name="T0" fmla="*/ 24 w 842"/>
                <a:gd name="T1" fmla="*/ 5 h 840"/>
                <a:gd name="T2" fmla="*/ 33 w 842"/>
                <a:gd name="T3" fmla="*/ 14 h 840"/>
                <a:gd name="T4" fmla="*/ 40 w 842"/>
                <a:gd name="T5" fmla="*/ 25 h 840"/>
                <a:gd name="T6" fmla="*/ 49 w 842"/>
                <a:gd name="T7" fmla="*/ 32 h 840"/>
                <a:gd name="T8" fmla="*/ 72 w 842"/>
                <a:gd name="T9" fmla="*/ 49 h 840"/>
                <a:gd name="T10" fmla="*/ 79 w 842"/>
                <a:gd name="T11" fmla="*/ 53 h 840"/>
                <a:gd name="T12" fmla="*/ 83 w 842"/>
                <a:gd name="T13" fmla="*/ 57 h 840"/>
                <a:gd name="T14" fmla="*/ 86 w 842"/>
                <a:gd name="T15" fmla="*/ 62 h 840"/>
                <a:gd name="T16" fmla="*/ 90 w 842"/>
                <a:gd name="T17" fmla="*/ 61 h 840"/>
                <a:gd name="T18" fmla="*/ 97 w 842"/>
                <a:gd name="T19" fmla="*/ 61 h 840"/>
                <a:gd name="T20" fmla="*/ 107 w 842"/>
                <a:gd name="T21" fmla="*/ 58 h 840"/>
                <a:gd name="T22" fmla="*/ 118 w 842"/>
                <a:gd name="T23" fmla="*/ 50 h 840"/>
                <a:gd name="T24" fmla="*/ 116 w 842"/>
                <a:gd name="T25" fmla="*/ 73 h 840"/>
                <a:gd name="T26" fmla="*/ 112 w 842"/>
                <a:gd name="T27" fmla="*/ 87 h 840"/>
                <a:gd name="T28" fmla="*/ 106 w 842"/>
                <a:gd name="T29" fmla="*/ 98 h 840"/>
                <a:gd name="T30" fmla="*/ 127 w 842"/>
                <a:gd name="T31" fmla="*/ 67 h 840"/>
                <a:gd name="T32" fmla="*/ 135 w 842"/>
                <a:gd name="T33" fmla="*/ 58 h 840"/>
                <a:gd name="T34" fmla="*/ 143 w 842"/>
                <a:gd name="T35" fmla="*/ 53 h 840"/>
                <a:gd name="T36" fmla="*/ 148 w 842"/>
                <a:gd name="T37" fmla="*/ 53 h 840"/>
                <a:gd name="T38" fmla="*/ 159 w 842"/>
                <a:gd name="T39" fmla="*/ 59 h 840"/>
                <a:gd name="T40" fmla="*/ 165 w 842"/>
                <a:gd name="T41" fmla="*/ 67 h 840"/>
                <a:gd name="T42" fmla="*/ 169 w 842"/>
                <a:gd name="T43" fmla="*/ 70 h 840"/>
                <a:gd name="T44" fmla="*/ 181 w 842"/>
                <a:gd name="T45" fmla="*/ 54 h 840"/>
                <a:gd name="T46" fmla="*/ 188 w 842"/>
                <a:gd name="T47" fmla="*/ 50 h 840"/>
                <a:gd name="T48" fmla="*/ 196 w 842"/>
                <a:gd name="T49" fmla="*/ 50 h 840"/>
                <a:gd name="T50" fmla="*/ 202 w 842"/>
                <a:gd name="T51" fmla="*/ 53 h 840"/>
                <a:gd name="T52" fmla="*/ 208 w 842"/>
                <a:gd name="T53" fmla="*/ 59 h 840"/>
                <a:gd name="T54" fmla="*/ 211 w 842"/>
                <a:gd name="T55" fmla="*/ 71 h 840"/>
                <a:gd name="T56" fmla="*/ 210 w 842"/>
                <a:gd name="T57" fmla="*/ 89 h 840"/>
                <a:gd name="T58" fmla="*/ 201 w 842"/>
                <a:gd name="T59" fmla="*/ 159 h 840"/>
                <a:gd name="T60" fmla="*/ 195 w 842"/>
                <a:gd name="T61" fmla="*/ 182 h 840"/>
                <a:gd name="T62" fmla="*/ 189 w 842"/>
                <a:gd name="T63" fmla="*/ 197 h 840"/>
                <a:gd name="T64" fmla="*/ 184 w 842"/>
                <a:gd name="T65" fmla="*/ 205 h 840"/>
                <a:gd name="T66" fmla="*/ 169 w 842"/>
                <a:gd name="T67" fmla="*/ 209 h 840"/>
                <a:gd name="T68" fmla="*/ 140 w 842"/>
                <a:gd name="T69" fmla="*/ 210 h 840"/>
                <a:gd name="T70" fmla="*/ 114 w 842"/>
                <a:gd name="T71" fmla="*/ 208 h 840"/>
                <a:gd name="T72" fmla="*/ 91 w 842"/>
                <a:gd name="T73" fmla="*/ 205 h 840"/>
                <a:gd name="T74" fmla="*/ 85 w 842"/>
                <a:gd name="T75" fmla="*/ 202 h 840"/>
                <a:gd name="T76" fmla="*/ 83 w 842"/>
                <a:gd name="T77" fmla="*/ 196 h 840"/>
                <a:gd name="T78" fmla="*/ 82 w 842"/>
                <a:gd name="T79" fmla="*/ 184 h 840"/>
                <a:gd name="T80" fmla="*/ 83 w 842"/>
                <a:gd name="T81" fmla="*/ 166 h 840"/>
                <a:gd name="T82" fmla="*/ 92 w 842"/>
                <a:gd name="T83" fmla="*/ 159 h 840"/>
                <a:gd name="T84" fmla="*/ 108 w 842"/>
                <a:gd name="T85" fmla="*/ 163 h 840"/>
                <a:gd name="T86" fmla="*/ 133 w 842"/>
                <a:gd name="T87" fmla="*/ 168 h 840"/>
                <a:gd name="T88" fmla="*/ 140 w 842"/>
                <a:gd name="T89" fmla="*/ 168 h 840"/>
                <a:gd name="T90" fmla="*/ 147 w 842"/>
                <a:gd name="T91" fmla="*/ 166 h 840"/>
                <a:gd name="T92" fmla="*/ 151 w 842"/>
                <a:gd name="T93" fmla="*/ 165 h 840"/>
                <a:gd name="T94" fmla="*/ 156 w 842"/>
                <a:gd name="T95" fmla="*/ 163 h 840"/>
                <a:gd name="T96" fmla="*/ 157 w 842"/>
                <a:gd name="T97" fmla="*/ 148 h 840"/>
                <a:gd name="T98" fmla="*/ 153 w 842"/>
                <a:gd name="T99" fmla="*/ 131 h 840"/>
                <a:gd name="T100" fmla="*/ 131 w 842"/>
                <a:gd name="T101" fmla="*/ 91 h 840"/>
                <a:gd name="T102" fmla="*/ 85 w 842"/>
                <a:gd name="T103" fmla="*/ 107 h 840"/>
                <a:gd name="T104" fmla="*/ 88 w 842"/>
                <a:gd name="T105" fmla="*/ 97 h 840"/>
                <a:gd name="T106" fmla="*/ 60 w 842"/>
                <a:gd name="T107" fmla="*/ 82 h 840"/>
                <a:gd name="T108" fmla="*/ 50 w 842"/>
                <a:gd name="T109" fmla="*/ 78 h 840"/>
                <a:gd name="T110" fmla="*/ 43 w 842"/>
                <a:gd name="T111" fmla="*/ 73 h 840"/>
                <a:gd name="T112" fmla="*/ 19 w 842"/>
                <a:gd name="T113" fmla="*/ 46 h 840"/>
                <a:gd name="T114" fmla="*/ 10 w 842"/>
                <a:gd name="T115" fmla="*/ 32 h 840"/>
                <a:gd name="T116" fmla="*/ 0 w 842"/>
                <a:gd name="T117" fmla="*/ 19 h 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2" h="840">
                  <a:moveTo>
                    <a:pt x="76" y="0"/>
                  </a:moveTo>
                  <a:lnTo>
                    <a:pt x="76" y="0"/>
                  </a:lnTo>
                  <a:lnTo>
                    <a:pt x="95" y="19"/>
                  </a:lnTo>
                  <a:lnTo>
                    <a:pt x="112" y="36"/>
                  </a:lnTo>
                  <a:lnTo>
                    <a:pt x="125" y="49"/>
                  </a:lnTo>
                  <a:lnTo>
                    <a:pt x="131" y="54"/>
                  </a:lnTo>
                  <a:lnTo>
                    <a:pt x="136" y="61"/>
                  </a:lnTo>
                  <a:lnTo>
                    <a:pt x="146" y="79"/>
                  </a:lnTo>
                  <a:lnTo>
                    <a:pt x="157" y="97"/>
                  </a:lnTo>
                  <a:lnTo>
                    <a:pt x="163" y="105"/>
                  </a:lnTo>
                  <a:lnTo>
                    <a:pt x="169" y="111"/>
                  </a:lnTo>
                  <a:lnTo>
                    <a:pt x="194" y="127"/>
                  </a:lnTo>
                  <a:lnTo>
                    <a:pt x="233" y="152"/>
                  </a:lnTo>
                  <a:lnTo>
                    <a:pt x="272" y="182"/>
                  </a:lnTo>
                  <a:lnTo>
                    <a:pt x="287" y="196"/>
                  </a:lnTo>
                  <a:lnTo>
                    <a:pt x="297" y="206"/>
                  </a:lnTo>
                  <a:lnTo>
                    <a:pt x="303" y="208"/>
                  </a:lnTo>
                  <a:lnTo>
                    <a:pt x="314" y="212"/>
                  </a:lnTo>
                  <a:lnTo>
                    <a:pt x="320" y="215"/>
                  </a:lnTo>
                  <a:lnTo>
                    <a:pt x="326" y="220"/>
                  </a:lnTo>
                  <a:lnTo>
                    <a:pt x="332" y="227"/>
                  </a:lnTo>
                  <a:lnTo>
                    <a:pt x="336" y="236"/>
                  </a:lnTo>
                  <a:lnTo>
                    <a:pt x="339" y="244"/>
                  </a:lnTo>
                  <a:lnTo>
                    <a:pt x="342" y="248"/>
                  </a:lnTo>
                  <a:lnTo>
                    <a:pt x="344" y="248"/>
                  </a:lnTo>
                  <a:lnTo>
                    <a:pt x="348" y="248"/>
                  </a:lnTo>
                  <a:lnTo>
                    <a:pt x="359" y="244"/>
                  </a:lnTo>
                  <a:lnTo>
                    <a:pt x="368" y="242"/>
                  </a:lnTo>
                  <a:lnTo>
                    <a:pt x="380" y="242"/>
                  </a:lnTo>
                  <a:lnTo>
                    <a:pt x="387" y="242"/>
                  </a:lnTo>
                  <a:lnTo>
                    <a:pt x="393" y="241"/>
                  </a:lnTo>
                  <a:lnTo>
                    <a:pt x="408" y="236"/>
                  </a:lnTo>
                  <a:lnTo>
                    <a:pt x="425" y="230"/>
                  </a:lnTo>
                  <a:lnTo>
                    <a:pt x="438" y="223"/>
                  </a:lnTo>
                  <a:lnTo>
                    <a:pt x="462" y="208"/>
                  </a:lnTo>
                  <a:lnTo>
                    <a:pt x="471" y="200"/>
                  </a:lnTo>
                  <a:lnTo>
                    <a:pt x="469" y="224"/>
                  </a:lnTo>
                  <a:lnTo>
                    <a:pt x="468" y="253"/>
                  </a:lnTo>
                  <a:lnTo>
                    <a:pt x="463" y="290"/>
                  </a:lnTo>
                  <a:lnTo>
                    <a:pt x="459" y="310"/>
                  </a:lnTo>
                  <a:lnTo>
                    <a:pt x="453" y="329"/>
                  </a:lnTo>
                  <a:lnTo>
                    <a:pt x="447" y="346"/>
                  </a:lnTo>
                  <a:lnTo>
                    <a:pt x="440" y="361"/>
                  </a:lnTo>
                  <a:lnTo>
                    <a:pt x="429" y="382"/>
                  </a:lnTo>
                  <a:lnTo>
                    <a:pt x="423" y="389"/>
                  </a:lnTo>
                  <a:lnTo>
                    <a:pt x="456" y="344"/>
                  </a:lnTo>
                  <a:lnTo>
                    <a:pt x="483" y="304"/>
                  </a:lnTo>
                  <a:lnTo>
                    <a:pt x="507" y="268"/>
                  </a:lnTo>
                  <a:lnTo>
                    <a:pt x="517" y="254"/>
                  </a:lnTo>
                  <a:lnTo>
                    <a:pt x="528" y="241"/>
                  </a:lnTo>
                  <a:lnTo>
                    <a:pt x="538" y="229"/>
                  </a:lnTo>
                  <a:lnTo>
                    <a:pt x="549" y="220"/>
                  </a:lnTo>
                  <a:lnTo>
                    <a:pt x="559" y="212"/>
                  </a:lnTo>
                  <a:lnTo>
                    <a:pt x="571" y="209"/>
                  </a:lnTo>
                  <a:lnTo>
                    <a:pt x="577" y="209"/>
                  </a:lnTo>
                  <a:lnTo>
                    <a:pt x="583" y="209"/>
                  </a:lnTo>
                  <a:lnTo>
                    <a:pt x="589" y="211"/>
                  </a:lnTo>
                  <a:lnTo>
                    <a:pt x="595" y="214"/>
                  </a:lnTo>
                  <a:lnTo>
                    <a:pt x="621" y="229"/>
                  </a:lnTo>
                  <a:lnTo>
                    <a:pt x="633" y="236"/>
                  </a:lnTo>
                  <a:lnTo>
                    <a:pt x="643" y="245"/>
                  </a:lnTo>
                  <a:lnTo>
                    <a:pt x="652" y="256"/>
                  </a:lnTo>
                  <a:lnTo>
                    <a:pt x="659" y="266"/>
                  </a:lnTo>
                  <a:lnTo>
                    <a:pt x="664" y="278"/>
                  </a:lnTo>
                  <a:lnTo>
                    <a:pt x="665" y="292"/>
                  </a:lnTo>
                  <a:lnTo>
                    <a:pt x="674" y="278"/>
                  </a:lnTo>
                  <a:lnTo>
                    <a:pt x="697" y="247"/>
                  </a:lnTo>
                  <a:lnTo>
                    <a:pt x="710" y="230"/>
                  </a:lnTo>
                  <a:lnTo>
                    <a:pt x="724" y="215"/>
                  </a:lnTo>
                  <a:lnTo>
                    <a:pt x="739" y="203"/>
                  </a:lnTo>
                  <a:lnTo>
                    <a:pt x="745" y="200"/>
                  </a:lnTo>
                  <a:lnTo>
                    <a:pt x="751" y="197"/>
                  </a:lnTo>
                  <a:lnTo>
                    <a:pt x="766" y="197"/>
                  </a:lnTo>
                  <a:lnTo>
                    <a:pt x="773" y="197"/>
                  </a:lnTo>
                  <a:lnTo>
                    <a:pt x="782" y="199"/>
                  </a:lnTo>
                  <a:lnTo>
                    <a:pt x="790" y="200"/>
                  </a:lnTo>
                  <a:lnTo>
                    <a:pt x="799" y="205"/>
                  </a:lnTo>
                  <a:lnTo>
                    <a:pt x="808" y="209"/>
                  </a:lnTo>
                  <a:lnTo>
                    <a:pt x="815" y="217"/>
                  </a:lnTo>
                  <a:lnTo>
                    <a:pt x="823" y="226"/>
                  </a:lnTo>
                  <a:lnTo>
                    <a:pt x="829" y="236"/>
                  </a:lnTo>
                  <a:lnTo>
                    <a:pt x="835" y="250"/>
                  </a:lnTo>
                  <a:lnTo>
                    <a:pt x="839" y="265"/>
                  </a:lnTo>
                  <a:lnTo>
                    <a:pt x="842" y="284"/>
                  </a:lnTo>
                  <a:lnTo>
                    <a:pt x="842" y="305"/>
                  </a:lnTo>
                  <a:lnTo>
                    <a:pt x="842" y="329"/>
                  </a:lnTo>
                  <a:lnTo>
                    <a:pt x="839" y="356"/>
                  </a:lnTo>
                  <a:lnTo>
                    <a:pt x="815" y="546"/>
                  </a:lnTo>
                  <a:lnTo>
                    <a:pt x="806" y="605"/>
                  </a:lnTo>
                  <a:lnTo>
                    <a:pt x="802" y="634"/>
                  </a:lnTo>
                  <a:lnTo>
                    <a:pt x="793" y="669"/>
                  </a:lnTo>
                  <a:lnTo>
                    <a:pt x="787" y="696"/>
                  </a:lnTo>
                  <a:lnTo>
                    <a:pt x="778" y="727"/>
                  </a:lnTo>
                  <a:lnTo>
                    <a:pt x="769" y="759"/>
                  </a:lnTo>
                  <a:lnTo>
                    <a:pt x="763" y="772"/>
                  </a:lnTo>
                  <a:lnTo>
                    <a:pt x="755" y="786"/>
                  </a:lnTo>
                  <a:lnTo>
                    <a:pt x="749" y="799"/>
                  </a:lnTo>
                  <a:lnTo>
                    <a:pt x="742" y="810"/>
                  </a:lnTo>
                  <a:lnTo>
                    <a:pt x="733" y="819"/>
                  </a:lnTo>
                  <a:lnTo>
                    <a:pt x="725" y="825"/>
                  </a:lnTo>
                  <a:lnTo>
                    <a:pt x="703" y="829"/>
                  </a:lnTo>
                  <a:lnTo>
                    <a:pt x="676" y="834"/>
                  </a:lnTo>
                  <a:lnTo>
                    <a:pt x="637" y="837"/>
                  </a:lnTo>
                  <a:lnTo>
                    <a:pt x="588" y="840"/>
                  </a:lnTo>
                  <a:lnTo>
                    <a:pt x="559" y="840"/>
                  </a:lnTo>
                  <a:lnTo>
                    <a:pt x="526" y="838"/>
                  </a:lnTo>
                  <a:lnTo>
                    <a:pt x="492" y="837"/>
                  </a:lnTo>
                  <a:lnTo>
                    <a:pt x="453" y="832"/>
                  </a:lnTo>
                  <a:lnTo>
                    <a:pt x="413" y="828"/>
                  </a:lnTo>
                  <a:lnTo>
                    <a:pt x="368" y="822"/>
                  </a:lnTo>
                  <a:lnTo>
                    <a:pt x="362" y="820"/>
                  </a:lnTo>
                  <a:lnTo>
                    <a:pt x="354" y="816"/>
                  </a:lnTo>
                  <a:lnTo>
                    <a:pt x="347" y="811"/>
                  </a:lnTo>
                  <a:lnTo>
                    <a:pt x="339" y="805"/>
                  </a:lnTo>
                  <a:lnTo>
                    <a:pt x="332" y="796"/>
                  </a:lnTo>
                  <a:lnTo>
                    <a:pt x="330" y="790"/>
                  </a:lnTo>
                  <a:lnTo>
                    <a:pt x="329" y="784"/>
                  </a:lnTo>
                  <a:lnTo>
                    <a:pt x="327" y="777"/>
                  </a:lnTo>
                  <a:lnTo>
                    <a:pt x="327" y="769"/>
                  </a:lnTo>
                  <a:lnTo>
                    <a:pt x="327" y="735"/>
                  </a:lnTo>
                  <a:lnTo>
                    <a:pt x="327" y="697"/>
                  </a:lnTo>
                  <a:lnTo>
                    <a:pt x="327" y="679"/>
                  </a:lnTo>
                  <a:lnTo>
                    <a:pt x="329" y="661"/>
                  </a:lnTo>
                  <a:lnTo>
                    <a:pt x="332" y="645"/>
                  </a:lnTo>
                  <a:lnTo>
                    <a:pt x="336" y="628"/>
                  </a:lnTo>
                  <a:lnTo>
                    <a:pt x="368" y="633"/>
                  </a:lnTo>
                  <a:lnTo>
                    <a:pt x="398" y="639"/>
                  </a:lnTo>
                  <a:lnTo>
                    <a:pt x="414" y="643"/>
                  </a:lnTo>
                  <a:lnTo>
                    <a:pt x="429" y="649"/>
                  </a:lnTo>
                  <a:lnTo>
                    <a:pt x="457" y="657"/>
                  </a:lnTo>
                  <a:lnTo>
                    <a:pt x="481" y="663"/>
                  </a:lnTo>
                  <a:lnTo>
                    <a:pt x="529" y="669"/>
                  </a:lnTo>
                  <a:lnTo>
                    <a:pt x="541" y="670"/>
                  </a:lnTo>
                  <a:lnTo>
                    <a:pt x="550" y="670"/>
                  </a:lnTo>
                  <a:lnTo>
                    <a:pt x="559" y="669"/>
                  </a:lnTo>
                  <a:lnTo>
                    <a:pt x="567" y="667"/>
                  </a:lnTo>
                  <a:lnTo>
                    <a:pt x="579" y="663"/>
                  </a:lnTo>
                  <a:lnTo>
                    <a:pt x="585" y="661"/>
                  </a:lnTo>
                  <a:lnTo>
                    <a:pt x="591" y="660"/>
                  </a:lnTo>
                  <a:lnTo>
                    <a:pt x="597" y="660"/>
                  </a:lnTo>
                  <a:lnTo>
                    <a:pt x="601" y="658"/>
                  </a:lnTo>
                  <a:lnTo>
                    <a:pt x="610" y="654"/>
                  </a:lnTo>
                  <a:lnTo>
                    <a:pt x="618" y="651"/>
                  </a:lnTo>
                  <a:lnTo>
                    <a:pt x="622" y="649"/>
                  </a:lnTo>
                  <a:lnTo>
                    <a:pt x="628" y="649"/>
                  </a:lnTo>
                  <a:lnTo>
                    <a:pt x="628" y="631"/>
                  </a:lnTo>
                  <a:lnTo>
                    <a:pt x="625" y="591"/>
                  </a:lnTo>
                  <a:lnTo>
                    <a:pt x="622" y="569"/>
                  </a:lnTo>
                  <a:lnTo>
                    <a:pt x="618" y="545"/>
                  </a:lnTo>
                  <a:lnTo>
                    <a:pt x="612" y="524"/>
                  </a:lnTo>
                  <a:lnTo>
                    <a:pt x="609" y="516"/>
                  </a:lnTo>
                  <a:lnTo>
                    <a:pt x="606" y="509"/>
                  </a:lnTo>
                  <a:lnTo>
                    <a:pt x="523" y="362"/>
                  </a:lnTo>
                  <a:lnTo>
                    <a:pt x="339" y="444"/>
                  </a:lnTo>
                  <a:lnTo>
                    <a:pt x="339" y="438"/>
                  </a:lnTo>
                  <a:lnTo>
                    <a:pt x="339" y="425"/>
                  </a:lnTo>
                  <a:lnTo>
                    <a:pt x="342" y="407"/>
                  </a:lnTo>
                  <a:lnTo>
                    <a:pt x="345" y="396"/>
                  </a:lnTo>
                  <a:lnTo>
                    <a:pt x="351" y="386"/>
                  </a:lnTo>
                  <a:lnTo>
                    <a:pt x="311" y="365"/>
                  </a:lnTo>
                  <a:lnTo>
                    <a:pt x="251" y="332"/>
                  </a:lnTo>
                  <a:lnTo>
                    <a:pt x="240" y="328"/>
                  </a:lnTo>
                  <a:lnTo>
                    <a:pt x="230" y="323"/>
                  </a:lnTo>
                  <a:lnTo>
                    <a:pt x="208" y="316"/>
                  </a:lnTo>
                  <a:lnTo>
                    <a:pt x="197" y="311"/>
                  </a:lnTo>
                  <a:lnTo>
                    <a:pt x="187" y="305"/>
                  </a:lnTo>
                  <a:lnTo>
                    <a:pt x="178" y="298"/>
                  </a:lnTo>
                  <a:lnTo>
                    <a:pt x="169" y="289"/>
                  </a:lnTo>
                  <a:lnTo>
                    <a:pt x="148" y="263"/>
                  </a:lnTo>
                  <a:lnTo>
                    <a:pt x="121" y="230"/>
                  </a:lnTo>
                  <a:lnTo>
                    <a:pt x="76" y="181"/>
                  </a:lnTo>
                  <a:lnTo>
                    <a:pt x="68" y="172"/>
                  </a:lnTo>
                  <a:lnTo>
                    <a:pt x="59" y="158"/>
                  </a:lnTo>
                  <a:lnTo>
                    <a:pt x="38" y="126"/>
                  </a:lnTo>
                  <a:lnTo>
                    <a:pt x="16" y="93"/>
                  </a:lnTo>
                  <a:lnTo>
                    <a:pt x="7" y="82"/>
                  </a:lnTo>
                  <a:lnTo>
                    <a:pt x="0" y="7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Freeform 48"/>
            <p:cNvSpPr>
              <a:spLocks noChangeArrowheads="1"/>
            </p:cNvSpPr>
            <p:nvPr/>
          </p:nvSpPr>
          <p:spPr bwMode="auto">
            <a:xfrm>
              <a:off x="4068" y="1699"/>
              <a:ext cx="101" cy="104"/>
            </a:xfrm>
            <a:custGeom>
              <a:avLst/>
              <a:gdLst>
                <a:gd name="T0" fmla="*/ 51 w 202"/>
                <a:gd name="T1" fmla="*/ 31 h 206"/>
                <a:gd name="T2" fmla="*/ 51 w 202"/>
                <a:gd name="T3" fmla="*/ 31 h 206"/>
                <a:gd name="T4" fmla="*/ 43 w 202"/>
                <a:gd name="T5" fmla="*/ 22 h 206"/>
                <a:gd name="T6" fmla="*/ 37 w 202"/>
                <a:gd name="T7" fmla="*/ 15 h 206"/>
                <a:gd name="T8" fmla="*/ 34 w 202"/>
                <a:gd name="T9" fmla="*/ 12 h 206"/>
                <a:gd name="T10" fmla="*/ 32 w 202"/>
                <a:gd name="T11" fmla="*/ 10 h 206"/>
                <a:gd name="T12" fmla="*/ 28 w 202"/>
                <a:gd name="T13" fmla="*/ 7 h 206"/>
                <a:gd name="T14" fmla="*/ 22 w 202"/>
                <a:gd name="T15" fmla="*/ 5 h 206"/>
                <a:gd name="T16" fmla="*/ 14 w 202"/>
                <a:gd name="T17" fmla="*/ 1 h 206"/>
                <a:gd name="T18" fmla="*/ 14 w 202"/>
                <a:gd name="T19" fmla="*/ 0 h 206"/>
                <a:gd name="T20" fmla="*/ 13 w 202"/>
                <a:gd name="T21" fmla="*/ 0 h 206"/>
                <a:gd name="T22" fmla="*/ 12 w 202"/>
                <a:gd name="T23" fmla="*/ 1 h 206"/>
                <a:gd name="T24" fmla="*/ 12 w 202"/>
                <a:gd name="T25" fmla="*/ 1 h 206"/>
                <a:gd name="T26" fmla="*/ 12 w 202"/>
                <a:gd name="T27" fmla="*/ 3 h 206"/>
                <a:gd name="T28" fmla="*/ 14 w 202"/>
                <a:gd name="T29" fmla="*/ 5 h 206"/>
                <a:gd name="T30" fmla="*/ 14 w 202"/>
                <a:gd name="T31" fmla="*/ 6 h 206"/>
                <a:gd name="T32" fmla="*/ 16 w 202"/>
                <a:gd name="T33" fmla="*/ 7 h 206"/>
                <a:gd name="T34" fmla="*/ 20 w 202"/>
                <a:gd name="T35" fmla="*/ 10 h 206"/>
                <a:gd name="T36" fmla="*/ 23 w 202"/>
                <a:gd name="T37" fmla="*/ 12 h 206"/>
                <a:gd name="T38" fmla="*/ 25 w 202"/>
                <a:gd name="T39" fmla="*/ 13 h 206"/>
                <a:gd name="T40" fmla="*/ 26 w 202"/>
                <a:gd name="T41" fmla="*/ 14 h 206"/>
                <a:gd name="T42" fmla="*/ 26 w 202"/>
                <a:gd name="T43" fmla="*/ 15 h 206"/>
                <a:gd name="T44" fmla="*/ 26 w 202"/>
                <a:gd name="T45" fmla="*/ 16 h 206"/>
                <a:gd name="T46" fmla="*/ 26 w 202"/>
                <a:gd name="T47" fmla="*/ 17 h 206"/>
                <a:gd name="T48" fmla="*/ 25 w 202"/>
                <a:gd name="T49" fmla="*/ 18 h 206"/>
                <a:gd name="T50" fmla="*/ 24 w 202"/>
                <a:gd name="T51" fmla="*/ 19 h 206"/>
                <a:gd name="T52" fmla="*/ 22 w 202"/>
                <a:gd name="T53" fmla="*/ 20 h 206"/>
                <a:gd name="T54" fmla="*/ 21 w 202"/>
                <a:gd name="T55" fmla="*/ 20 h 206"/>
                <a:gd name="T56" fmla="*/ 15 w 202"/>
                <a:gd name="T57" fmla="*/ 21 h 206"/>
                <a:gd name="T58" fmla="*/ 11 w 202"/>
                <a:gd name="T59" fmla="*/ 21 h 206"/>
                <a:gd name="T60" fmla="*/ 6 w 202"/>
                <a:gd name="T61" fmla="*/ 21 h 206"/>
                <a:gd name="T62" fmla="*/ 4 w 202"/>
                <a:gd name="T63" fmla="*/ 22 h 206"/>
                <a:gd name="T64" fmla="*/ 3 w 202"/>
                <a:gd name="T65" fmla="*/ 22 h 206"/>
                <a:gd name="T66" fmla="*/ 2 w 202"/>
                <a:gd name="T67" fmla="*/ 24 h 206"/>
                <a:gd name="T68" fmla="*/ 1 w 202"/>
                <a:gd name="T69" fmla="*/ 25 h 206"/>
                <a:gd name="T70" fmla="*/ 0 w 202"/>
                <a:gd name="T71" fmla="*/ 26 h 206"/>
                <a:gd name="T72" fmla="*/ 1 w 202"/>
                <a:gd name="T73" fmla="*/ 27 h 206"/>
                <a:gd name="T74" fmla="*/ 1 w 202"/>
                <a:gd name="T75" fmla="*/ 28 h 206"/>
                <a:gd name="T76" fmla="*/ 2 w 202"/>
                <a:gd name="T77" fmla="*/ 29 h 206"/>
                <a:gd name="T78" fmla="*/ 4 w 202"/>
                <a:gd name="T79" fmla="*/ 30 h 206"/>
                <a:gd name="T80" fmla="*/ 6 w 202"/>
                <a:gd name="T81" fmla="*/ 31 h 206"/>
                <a:gd name="T82" fmla="*/ 6 w 202"/>
                <a:gd name="T83" fmla="*/ 33 h 206"/>
                <a:gd name="T84" fmla="*/ 7 w 202"/>
                <a:gd name="T85" fmla="*/ 34 h 206"/>
                <a:gd name="T86" fmla="*/ 9 w 202"/>
                <a:gd name="T87" fmla="*/ 36 h 206"/>
                <a:gd name="T88" fmla="*/ 10 w 202"/>
                <a:gd name="T89" fmla="*/ 38 h 206"/>
                <a:gd name="T90" fmla="*/ 11 w 202"/>
                <a:gd name="T91" fmla="*/ 40 h 206"/>
                <a:gd name="T92" fmla="*/ 12 w 202"/>
                <a:gd name="T93" fmla="*/ 42 h 206"/>
                <a:gd name="T94" fmla="*/ 13 w 202"/>
                <a:gd name="T95" fmla="*/ 44 h 206"/>
                <a:gd name="T96" fmla="*/ 14 w 202"/>
                <a:gd name="T97" fmla="*/ 47 h 206"/>
                <a:gd name="T98" fmla="*/ 16 w 202"/>
                <a:gd name="T99" fmla="*/ 49 h 206"/>
                <a:gd name="T100" fmla="*/ 18 w 202"/>
                <a:gd name="T101" fmla="*/ 51 h 206"/>
                <a:gd name="T102" fmla="*/ 20 w 202"/>
                <a:gd name="T103" fmla="*/ 52 h 206"/>
                <a:gd name="T104" fmla="*/ 21 w 202"/>
                <a:gd name="T105" fmla="*/ 53 h 206"/>
                <a:gd name="T106" fmla="*/ 33 w 202"/>
                <a:gd name="T107" fmla="*/ 53 h 206"/>
                <a:gd name="T108" fmla="*/ 41 w 202"/>
                <a:gd name="T109" fmla="*/ 53 h 206"/>
                <a:gd name="T110" fmla="*/ 44 w 202"/>
                <a:gd name="T111" fmla="*/ 52 h 206"/>
                <a:gd name="T112" fmla="*/ 46 w 202"/>
                <a:gd name="T113" fmla="*/ 51 h 206"/>
                <a:gd name="T114" fmla="*/ 51 w 202"/>
                <a:gd name="T115" fmla="*/ 31 h 2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2" h="206">
                  <a:moveTo>
                    <a:pt x="202" y="122"/>
                  </a:moveTo>
                  <a:lnTo>
                    <a:pt x="202" y="122"/>
                  </a:lnTo>
                  <a:lnTo>
                    <a:pt x="171" y="85"/>
                  </a:lnTo>
                  <a:lnTo>
                    <a:pt x="147" y="57"/>
                  </a:lnTo>
                  <a:lnTo>
                    <a:pt x="135" y="46"/>
                  </a:lnTo>
                  <a:lnTo>
                    <a:pt x="126" y="39"/>
                  </a:lnTo>
                  <a:lnTo>
                    <a:pt x="109" y="28"/>
                  </a:lnTo>
                  <a:lnTo>
                    <a:pt x="88" y="18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7" y="10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62" y="28"/>
                  </a:lnTo>
                  <a:lnTo>
                    <a:pt x="77" y="37"/>
                  </a:lnTo>
                  <a:lnTo>
                    <a:pt x="91" y="46"/>
                  </a:lnTo>
                  <a:lnTo>
                    <a:pt x="100" y="52"/>
                  </a:lnTo>
                  <a:lnTo>
                    <a:pt x="102" y="55"/>
                  </a:lnTo>
                  <a:lnTo>
                    <a:pt x="103" y="60"/>
                  </a:lnTo>
                  <a:lnTo>
                    <a:pt x="103" y="64"/>
                  </a:lnTo>
                  <a:lnTo>
                    <a:pt x="102" y="67"/>
                  </a:lnTo>
                  <a:lnTo>
                    <a:pt x="99" y="72"/>
                  </a:lnTo>
                  <a:lnTo>
                    <a:pt x="94" y="75"/>
                  </a:lnTo>
                  <a:lnTo>
                    <a:pt x="88" y="78"/>
                  </a:lnTo>
                  <a:lnTo>
                    <a:pt x="81" y="79"/>
                  </a:lnTo>
                  <a:lnTo>
                    <a:pt x="60" y="81"/>
                  </a:lnTo>
                  <a:lnTo>
                    <a:pt x="41" y="82"/>
                  </a:lnTo>
                  <a:lnTo>
                    <a:pt x="24" y="84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5" y="93"/>
                  </a:lnTo>
                  <a:lnTo>
                    <a:pt x="2" y="100"/>
                  </a:lnTo>
                  <a:lnTo>
                    <a:pt x="0" y="103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14" y="116"/>
                  </a:lnTo>
                  <a:lnTo>
                    <a:pt x="23" y="122"/>
                  </a:lnTo>
                  <a:lnTo>
                    <a:pt x="24" y="128"/>
                  </a:lnTo>
                  <a:lnTo>
                    <a:pt x="27" y="134"/>
                  </a:lnTo>
                  <a:lnTo>
                    <a:pt x="33" y="143"/>
                  </a:lnTo>
                  <a:lnTo>
                    <a:pt x="39" y="151"/>
                  </a:lnTo>
                  <a:lnTo>
                    <a:pt x="42" y="158"/>
                  </a:lnTo>
                  <a:lnTo>
                    <a:pt x="45" y="166"/>
                  </a:lnTo>
                  <a:lnTo>
                    <a:pt x="50" y="173"/>
                  </a:lnTo>
                  <a:lnTo>
                    <a:pt x="54" y="184"/>
                  </a:lnTo>
                  <a:lnTo>
                    <a:pt x="63" y="194"/>
                  </a:lnTo>
                  <a:lnTo>
                    <a:pt x="72" y="202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130" y="206"/>
                  </a:lnTo>
                  <a:lnTo>
                    <a:pt x="162" y="206"/>
                  </a:lnTo>
                  <a:lnTo>
                    <a:pt x="174" y="205"/>
                  </a:lnTo>
                  <a:lnTo>
                    <a:pt x="183" y="202"/>
                  </a:lnTo>
                  <a:lnTo>
                    <a:pt x="202" y="122"/>
                  </a:lnTo>
                  <a:close/>
                </a:path>
              </a:pathLst>
            </a:custGeom>
            <a:solidFill>
              <a:srgbClr val="FCD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6" name="Freeform 49"/>
            <p:cNvSpPr>
              <a:spLocks noChangeArrowheads="1"/>
            </p:cNvSpPr>
            <p:nvPr/>
          </p:nvSpPr>
          <p:spPr bwMode="auto">
            <a:xfrm>
              <a:off x="4210" y="1508"/>
              <a:ext cx="167" cy="127"/>
            </a:xfrm>
            <a:custGeom>
              <a:avLst/>
              <a:gdLst>
                <a:gd name="T0" fmla="*/ 1 w 335"/>
                <a:gd name="T1" fmla="*/ 13 h 254"/>
                <a:gd name="T2" fmla="*/ 10 w 335"/>
                <a:gd name="T3" fmla="*/ 16 h 254"/>
                <a:gd name="T4" fmla="*/ 10 w 335"/>
                <a:gd name="T5" fmla="*/ 22 h 254"/>
                <a:gd name="T6" fmla="*/ 8 w 335"/>
                <a:gd name="T7" fmla="*/ 32 h 254"/>
                <a:gd name="T8" fmla="*/ 8 w 335"/>
                <a:gd name="T9" fmla="*/ 36 h 254"/>
                <a:gd name="T10" fmla="*/ 7 w 335"/>
                <a:gd name="T11" fmla="*/ 41 h 254"/>
                <a:gd name="T12" fmla="*/ 7 w 335"/>
                <a:gd name="T13" fmla="*/ 46 h 254"/>
                <a:gd name="T14" fmla="*/ 6 w 335"/>
                <a:gd name="T15" fmla="*/ 49 h 254"/>
                <a:gd name="T16" fmla="*/ 6 w 335"/>
                <a:gd name="T17" fmla="*/ 51 h 254"/>
                <a:gd name="T18" fmla="*/ 2 w 335"/>
                <a:gd name="T19" fmla="*/ 59 h 254"/>
                <a:gd name="T20" fmla="*/ 0 w 335"/>
                <a:gd name="T21" fmla="*/ 64 h 254"/>
                <a:gd name="T22" fmla="*/ 8 w 335"/>
                <a:gd name="T23" fmla="*/ 54 h 254"/>
                <a:gd name="T24" fmla="*/ 15 w 335"/>
                <a:gd name="T25" fmla="*/ 45 h 254"/>
                <a:gd name="T26" fmla="*/ 21 w 335"/>
                <a:gd name="T27" fmla="*/ 36 h 254"/>
                <a:gd name="T28" fmla="*/ 25 w 335"/>
                <a:gd name="T29" fmla="*/ 29 h 254"/>
                <a:gd name="T30" fmla="*/ 29 w 335"/>
                <a:gd name="T31" fmla="*/ 25 h 254"/>
                <a:gd name="T32" fmla="*/ 30 w 335"/>
                <a:gd name="T33" fmla="*/ 24 h 254"/>
                <a:gd name="T34" fmla="*/ 31 w 335"/>
                <a:gd name="T35" fmla="*/ 23 h 254"/>
                <a:gd name="T36" fmla="*/ 33 w 335"/>
                <a:gd name="T37" fmla="*/ 23 h 254"/>
                <a:gd name="T38" fmla="*/ 34 w 335"/>
                <a:gd name="T39" fmla="*/ 23 h 254"/>
                <a:gd name="T40" fmla="*/ 39 w 335"/>
                <a:gd name="T41" fmla="*/ 22 h 254"/>
                <a:gd name="T42" fmla="*/ 41 w 335"/>
                <a:gd name="T43" fmla="*/ 21 h 254"/>
                <a:gd name="T44" fmla="*/ 42 w 335"/>
                <a:gd name="T45" fmla="*/ 21 h 254"/>
                <a:gd name="T46" fmla="*/ 43 w 335"/>
                <a:gd name="T47" fmla="*/ 20 h 254"/>
                <a:gd name="T48" fmla="*/ 43 w 335"/>
                <a:gd name="T49" fmla="*/ 22 h 254"/>
                <a:gd name="T50" fmla="*/ 44 w 335"/>
                <a:gd name="T51" fmla="*/ 24 h 254"/>
                <a:gd name="T52" fmla="*/ 46 w 335"/>
                <a:gd name="T53" fmla="*/ 26 h 254"/>
                <a:gd name="T54" fmla="*/ 47 w 335"/>
                <a:gd name="T55" fmla="*/ 28 h 254"/>
                <a:gd name="T56" fmla="*/ 49 w 335"/>
                <a:gd name="T57" fmla="*/ 29 h 254"/>
                <a:gd name="T58" fmla="*/ 54 w 335"/>
                <a:gd name="T59" fmla="*/ 33 h 254"/>
                <a:gd name="T60" fmla="*/ 56 w 335"/>
                <a:gd name="T61" fmla="*/ 35 h 254"/>
                <a:gd name="T62" fmla="*/ 58 w 335"/>
                <a:gd name="T63" fmla="*/ 38 h 254"/>
                <a:gd name="T64" fmla="*/ 59 w 335"/>
                <a:gd name="T65" fmla="*/ 41 h 254"/>
                <a:gd name="T66" fmla="*/ 59 w 335"/>
                <a:gd name="T67" fmla="*/ 42 h 254"/>
                <a:gd name="T68" fmla="*/ 60 w 335"/>
                <a:gd name="T69" fmla="*/ 44 h 254"/>
                <a:gd name="T70" fmla="*/ 61 w 335"/>
                <a:gd name="T71" fmla="*/ 40 h 254"/>
                <a:gd name="T72" fmla="*/ 64 w 335"/>
                <a:gd name="T73" fmla="*/ 37 h 254"/>
                <a:gd name="T74" fmla="*/ 66 w 335"/>
                <a:gd name="T75" fmla="*/ 32 h 254"/>
                <a:gd name="T76" fmla="*/ 70 w 335"/>
                <a:gd name="T77" fmla="*/ 28 h 254"/>
                <a:gd name="T78" fmla="*/ 74 w 335"/>
                <a:gd name="T79" fmla="*/ 23 h 254"/>
                <a:gd name="T80" fmla="*/ 78 w 335"/>
                <a:gd name="T81" fmla="*/ 19 h 254"/>
                <a:gd name="T82" fmla="*/ 81 w 335"/>
                <a:gd name="T83" fmla="*/ 16 h 254"/>
                <a:gd name="T84" fmla="*/ 83 w 335"/>
                <a:gd name="T85" fmla="*/ 14 h 254"/>
                <a:gd name="T86" fmla="*/ 66 w 335"/>
                <a:gd name="T87" fmla="*/ 0 h 254"/>
                <a:gd name="T88" fmla="*/ 62 w 335"/>
                <a:gd name="T89" fmla="*/ 2 h 254"/>
                <a:gd name="T90" fmla="*/ 52 w 335"/>
                <a:gd name="T91" fmla="*/ 6 h 254"/>
                <a:gd name="T92" fmla="*/ 45 w 335"/>
                <a:gd name="T93" fmla="*/ 9 h 254"/>
                <a:gd name="T94" fmla="*/ 39 w 335"/>
                <a:gd name="T95" fmla="*/ 13 h 254"/>
                <a:gd name="T96" fmla="*/ 31 w 335"/>
                <a:gd name="T97" fmla="*/ 17 h 254"/>
                <a:gd name="T98" fmla="*/ 25 w 335"/>
                <a:gd name="T99" fmla="*/ 22 h 254"/>
                <a:gd name="T100" fmla="*/ 18 w 335"/>
                <a:gd name="T101" fmla="*/ 1 h 254"/>
                <a:gd name="T102" fmla="*/ 16 w 335"/>
                <a:gd name="T103" fmla="*/ 2 h 254"/>
                <a:gd name="T104" fmla="*/ 13 w 335"/>
                <a:gd name="T105" fmla="*/ 6 h 254"/>
                <a:gd name="T106" fmla="*/ 10 w 335"/>
                <a:gd name="T107" fmla="*/ 8 h 254"/>
                <a:gd name="T108" fmla="*/ 7 w 335"/>
                <a:gd name="T109" fmla="*/ 10 h 254"/>
                <a:gd name="T110" fmla="*/ 4 w 335"/>
                <a:gd name="T111" fmla="*/ 12 h 254"/>
                <a:gd name="T112" fmla="*/ 1 w 335"/>
                <a:gd name="T113" fmla="*/ 13 h 2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5" h="254">
                  <a:moveTo>
                    <a:pt x="6" y="50"/>
                  </a:moveTo>
                  <a:lnTo>
                    <a:pt x="42" y="62"/>
                  </a:lnTo>
                  <a:lnTo>
                    <a:pt x="40" y="86"/>
                  </a:lnTo>
                  <a:lnTo>
                    <a:pt x="34" y="125"/>
                  </a:lnTo>
                  <a:lnTo>
                    <a:pt x="33" y="143"/>
                  </a:lnTo>
                  <a:lnTo>
                    <a:pt x="31" y="163"/>
                  </a:lnTo>
                  <a:lnTo>
                    <a:pt x="30" y="182"/>
                  </a:lnTo>
                  <a:lnTo>
                    <a:pt x="27" y="193"/>
                  </a:lnTo>
                  <a:lnTo>
                    <a:pt x="24" y="202"/>
                  </a:lnTo>
                  <a:lnTo>
                    <a:pt x="8" y="236"/>
                  </a:lnTo>
                  <a:lnTo>
                    <a:pt x="0" y="254"/>
                  </a:lnTo>
                  <a:lnTo>
                    <a:pt x="33" y="215"/>
                  </a:lnTo>
                  <a:lnTo>
                    <a:pt x="60" y="179"/>
                  </a:lnTo>
                  <a:lnTo>
                    <a:pt x="85" y="143"/>
                  </a:lnTo>
                  <a:lnTo>
                    <a:pt x="103" y="116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2"/>
                  </a:lnTo>
                  <a:lnTo>
                    <a:pt x="132" y="89"/>
                  </a:lnTo>
                  <a:lnTo>
                    <a:pt x="136" y="89"/>
                  </a:lnTo>
                  <a:lnTo>
                    <a:pt x="159" y="86"/>
                  </a:lnTo>
                  <a:lnTo>
                    <a:pt x="166" y="83"/>
                  </a:lnTo>
                  <a:lnTo>
                    <a:pt x="171" y="82"/>
                  </a:lnTo>
                  <a:lnTo>
                    <a:pt x="172" y="79"/>
                  </a:lnTo>
                  <a:lnTo>
                    <a:pt x="174" y="86"/>
                  </a:lnTo>
                  <a:lnTo>
                    <a:pt x="177" y="94"/>
                  </a:lnTo>
                  <a:lnTo>
                    <a:pt x="184" y="104"/>
                  </a:lnTo>
                  <a:lnTo>
                    <a:pt x="189" y="110"/>
                  </a:lnTo>
                  <a:lnTo>
                    <a:pt x="198" y="116"/>
                  </a:lnTo>
                  <a:lnTo>
                    <a:pt x="216" y="131"/>
                  </a:lnTo>
                  <a:lnTo>
                    <a:pt x="225" y="140"/>
                  </a:lnTo>
                  <a:lnTo>
                    <a:pt x="232" y="149"/>
                  </a:lnTo>
                  <a:lnTo>
                    <a:pt x="238" y="161"/>
                  </a:lnTo>
                  <a:lnTo>
                    <a:pt x="239" y="167"/>
                  </a:lnTo>
                  <a:lnTo>
                    <a:pt x="241" y="173"/>
                  </a:lnTo>
                  <a:lnTo>
                    <a:pt x="247" y="160"/>
                  </a:lnTo>
                  <a:lnTo>
                    <a:pt x="256" y="146"/>
                  </a:lnTo>
                  <a:lnTo>
                    <a:pt x="266" y="128"/>
                  </a:lnTo>
                  <a:lnTo>
                    <a:pt x="281" y="110"/>
                  </a:lnTo>
                  <a:lnTo>
                    <a:pt x="296" y="91"/>
                  </a:lnTo>
                  <a:lnTo>
                    <a:pt x="314" y="73"/>
                  </a:lnTo>
                  <a:lnTo>
                    <a:pt x="325" y="64"/>
                  </a:lnTo>
                  <a:lnTo>
                    <a:pt x="335" y="56"/>
                  </a:lnTo>
                  <a:lnTo>
                    <a:pt x="266" y="0"/>
                  </a:lnTo>
                  <a:lnTo>
                    <a:pt x="250" y="6"/>
                  </a:lnTo>
                  <a:lnTo>
                    <a:pt x="210" y="22"/>
                  </a:lnTo>
                  <a:lnTo>
                    <a:pt x="183" y="35"/>
                  </a:lnTo>
                  <a:lnTo>
                    <a:pt x="156" y="50"/>
                  </a:lnTo>
                  <a:lnTo>
                    <a:pt x="127" y="67"/>
                  </a:lnTo>
                  <a:lnTo>
                    <a:pt x="100" y="86"/>
                  </a:lnTo>
                  <a:lnTo>
                    <a:pt x="72" y="3"/>
                  </a:lnTo>
                  <a:lnTo>
                    <a:pt x="66" y="8"/>
                  </a:lnTo>
                  <a:lnTo>
                    <a:pt x="52" y="23"/>
                  </a:lnTo>
                  <a:lnTo>
                    <a:pt x="42" y="31"/>
                  </a:lnTo>
                  <a:lnTo>
                    <a:pt x="31" y="38"/>
                  </a:lnTo>
                  <a:lnTo>
                    <a:pt x="19" y="46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7" name="Freeform 50"/>
            <p:cNvSpPr>
              <a:spLocks noChangeArrowheads="1"/>
            </p:cNvSpPr>
            <p:nvPr/>
          </p:nvSpPr>
          <p:spPr bwMode="auto">
            <a:xfrm>
              <a:off x="4224" y="1330"/>
              <a:ext cx="214" cy="294"/>
            </a:xfrm>
            <a:custGeom>
              <a:avLst/>
              <a:gdLst>
                <a:gd name="T0" fmla="*/ 100 w 428"/>
                <a:gd name="T1" fmla="*/ 138 h 587"/>
                <a:gd name="T2" fmla="*/ 107 w 428"/>
                <a:gd name="T3" fmla="*/ 120 h 587"/>
                <a:gd name="T4" fmla="*/ 107 w 428"/>
                <a:gd name="T5" fmla="*/ 114 h 587"/>
                <a:gd name="T6" fmla="*/ 104 w 428"/>
                <a:gd name="T7" fmla="*/ 107 h 587"/>
                <a:gd name="T8" fmla="*/ 99 w 428"/>
                <a:gd name="T9" fmla="*/ 97 h 587"/>
                <a:gd name="T10" fmla="*/ 95 w 428"/>
                <a:gd name="T11" fmla="*/ 88 h 587"/>
                <a:gd name="T12" fmla="*/ 92 w 428"/>
                <a:gd name="T13" fmla="*/ 68 h 587"/>
                <a:gd name="T14" fmla="*/ 86 w 428"/>
                <a:gd name="T15" fmla="*/ 40 h 587"/>
                <a:gd name="T16" fmla="*/ 80 w 428"/>
                <a:gd name="T17" fmla="*/ 20 h 587"/>
                <a:gd name="T18" fmla="*/ 74 w 428"/>
                <a:gd name="T19" fmla="*/ 13 h 587"/>
                <a:gd name="T20" fmla="*/ 65 w 428"/>
                <a:gd name="T21" fmla="*/ 5 h 587"/>
                <a:gd name="T22" fmla="*/ 52 w 428"/>
                <a:gd name="T23" fmla="*/ 1 h 587"/>
                <a:gd name="T24" fmla="*/ 41 w 428"/>
                <a:gd name="T25" fmla="*/ 1 h 587"/>
                <a:gd name="T26" fmla="*/ 31 w 428"/>
                <a:gd name="T27" fmla="*/ 4 h 587"/>
                <a:gd name="T28" fmla="*/ 19 w 428"/>
                <a:gd name="T29" fmla="*/ 12 h 587"/>
                <a:gd name="T30" fmla="*/ 11 w 428"/>
                <a:gd name="T31" fmla="*/ 20 h 587"/>
                <a:gd name="T32" fmla="*/ 7 w 428"/>
                <a:gd name="T33" fmla="*/ 28 h 587"/>
                <a:gd name="T34" fmla="*/ 5 w 428"/>
                <a:gd name="T35" fmla="*/ 40 h 587"/>
                <a:gd name="T36" fmla="*/ 5 w 428"/>
                <a:gd name="T37" fmla="*/ 55 h 587"/>
                <a:gd name="T38" fmla="*/ 7 w 428"/>
                <a:gd name="T39" fmla="*/ 74 h 587"/>
                <a:gd name="T40" fmla="*/ 7 w 428"/>
                <a:gd name="T41" fmla="*/ 89 h 587"/>
                <a:gd name="T42" fmla="*/ 4 w 428"/>
                <a:gd name="T43" fmla="*/ 95 h 587"/>
                <a:gd name="T44" fmla="*/ 8 w 428"/>
                <a:gd name="T45" fmla="*/ 93 h 587"/>
                <a:gd name="T46" fmla="*/ 10 w 428"/>
                <a:gd name="T47" fmla="*/ 91 h 587"/>
                <a:gd name="T48" fmla="*/ 12 w 428"/>
                <a:gd name="T49" fmla="*/ 96 h 587"/>
                <a:gd name="T50" fmla="*/ 12 w 428"/>
                <a:gd name="T51" fmla="*/ 105 h 587"/>
                <a:gd name="T52" fmla="*/ 10 w 428"/>
                <a:gd name="T53" fmla="*/ 109 h 587"/>
                <a:gd name="T54" fmla="*/ 5 w 428"/>
                <a:gd name="T55" fmla="*/ 110 h 587"/>
                <a:gd name="T56" fmla="*/ 1 w 428"/>
                <a:gd name="T57" fmla="*/ 110 h 587"/>
                <a:gd name="T58" fmla="*/ 2 w 428"/>
                <a:gd name="T59" fmla="*/ 111 h 587"/>
                <a:gd name="T60" fmla="*/ 7 w 428"/>
                <a:gd name="T61" fmla="*/ 114 h 587"/>
                <a:gd name="T62" fmla="*/ 16 w 428"/>
                <a:gd name="T63" fmla="*/ 113 h 587"/>
                <a:gd name="T64" fmla="*/ 25 w 428"/>
                <a:gd name="T65" fmla="*/ 105 h 587"/>
                <a:gd name="T66" fmla="*/ 30 w 428"/>
                <a:gd name="T67" fmla="*/ 96 h 587"/>
                <a:gd name="T68" fmla="*/ 54 w 428"/>
                <a:gd name="T69" fmla="*/ 85 h 587"/>
                <a:gd name="T70" fmla="*/ 58 w 428"/>
                <a:gd name="T71" fmla="*/ 89 h 587"/>
                <a:gd name="T72" fmla="*/ 58 w 428"/>
                <a:gd name="T73" fmla="*/ 98 h 587"/>
                <a:gd name="T74" fmla="*/ 59 w 428"/>
                <a:gd name="T75" fmla="*/ 104 h 587"/>
                <a:gd name="T76" fmla="*/ 61 w 428"/>
                <a:gd name="T77" fmla="*/ 106 h 587"/>
                <a:gd name="T78" fmla="*/ 62 w 428"/>
                <a:gd name="T79" fmla="*/ 99 h 587"/>
                <a:gd name="T80" fmla="*/ 63 w 428"/>
                <a:gd name="T81" fmla="*/ 102 h 587"/>
                <a:gd name="T82" fmla="*/ 65 w 428"/>
                <a:gd name="T83" fmla="*/ 108 h 587"/>
                <a:gd name="T84" fmla="*/ 67 w 428"/>
                <a:gd name="T85" fmla="*/ 106 h 587"/>
                <a:gd name="T86" fmla="*/ 68 w 428"/>
                <a:gd name="T87" fmla="*/ 103 h 587"/>
                <a:gd name="T88" fmla="*/ 71 w 428"/>
                <a:gd name="T89" fmla="*/ 103 h 587"/>
                <a:gd name="T90" fmla="*/ 86 w 428"/>
                <a:gd name="T91" fmla="*/ 114 h 587"/>
                <a:gd name="T92" fmla="*/ 93 w 428"/>
                <a:gd name="T93" fmla="*/ 119 h 587"/>
                <a:gd name="T94" fmla="*/ 94 w 428"/>
                <a:gd name="T95" fmla="*/ 134 h 587"/>
                <a:gd name="T96" fmla="*/ 98 w 428"/>
                <a:gd name="T97" fmla="*/ 145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8" h="587">
                  <a:moveTo>
                    <a:pt x="391" y="579"/>
                  </a:moveTo>
                  <a:lnTo>
                    <a:pt x="391" y="579"/>
                  </a:lnTo>
                  <a:lnTo>
                    <a:pt x="400" y="552"/>
                  </a:lnTo>
                  <a:lnTo>
                    <a:pt x="416" y="510"/>
                  </a:lnTo>
                  <a:lnTo>
                    <a:pt x="422" y="492"/>
                  </a:lnTo>
                  <a:lnTo>
                    <a:pt x="426" y="477"/>
                  </a:lnTo>
                  <a:lnTo>
                    <a:pt x="428" y="470"/>
                  </a:lnTo>
                  <a:lnTo>
                    <a:pt x="428" y="462"/>
                  </a:lnTo>
                  <a:lnTo>
                    <a:pt x="426" y="456"/>
                  </a:lnTo>
                  <a:lnTo>
                    <a:pt x="423" y="450"/>
                  </a:lnTo>
                  <a:lnTo>
                    <a:pt x="419" y="440"/>
                  </a:lnTo>
                  <a:lnTo>
                    <a:pt x="413" y="428"/>
                  </a:lnTo>
                  <a:lnTo>
                    <a:pt x="409" y="414"/>
                  </a:lnTo>
                  <a:lnTo>
                    <a:pt x="403" y="401"/>
                  </a:lnTo>
                  <a:lnTo>
                    <a:pt x="395" y="387"/>
                  </a:lnTo>
                  <a:lnTo>
                    <a:pt x="386" y="374"/>
                  </a:lnTo>
                  <a:lnTo>
                    <a:pt x="380" y="359"/>
                  </a:lnTo>
                  <a:lnTo>
                    <a:pt x="377" y="352"/>
                  </a:lnTo>
                  <a:lnTo>
                    <a:pt x="376" y="341"/>
                  </a:lnTo>
                  <a:lnTo>
                    <a:pt x="371" y="296"/>
                  </a:lnTo>
                  <a:lnTo>
                    <a:pt x="368" y="272"/>
                  </a:lnTo>
                  <a:lnTo>
                    <a:pt x="362" y="248"/>
                  </a:lnTo>
                  <a:lnTo>
                    <a:pt x="355" y="211"/>
                  </a:lnTo>
                  <a:lnTo>
                    <a:pt x="343" y="157"/>
                  </a:lnTo>
                  <a:lnTo>
                    <a:pt x="337" y="128"/>
                  </a:lnTo>
                  <a:lnTo>
                    <a:pt x="328" y="102"/>
                  </a:lnTo>
                  <a:lnTo>
                    <a:pt x="319" y="79"/>
                  </a:lnTo>
                  <a:lnTo>
                    <a:pt x="313" y="70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39"/>
                  </a:lnTo>
                  <a:lnTo>
                    <a:pt x="272" y="28"/>
                  </a:lnTo>
                  <a:lnTo>
                    <a:pt x="259" y="19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06" y="1"/>
                  </a:lnTo>
                  <a:lnTo>
                    <a:pt x="186" y="0"/>
                  </a:lnTo>
                  <a:lnTo>
                    <a:pt x="174" y="0"/>
                  </a:lnTo>
                  <a:lnTo>
                    <a:pt x="162" y="3"/>
                  </a:lnTo>
                  <a:lnTo>
                    <a:pt x="150" y="6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4"/>
                  </a:lnTo>
                  <a:lnTo>
                    <a:pt x="85" y="39"/>
                  </a:lnTo>
                  <a:lnTo>
                    <a:pt x="73" y="48"/>
                  </a:lnTo>
                  <a:lnTo>
                    <a:pt x="63" y="58"/>
                  </a:lnTo>
                  <a:lnTo>
                    <a:pt x="52" y="69"/>
                  </a:lnTo>
                  <a:lnTo>
                    <a:pt x="43" y="78"/>
                  </a:lnTo>
                  <a:lnTo>
                    <a:pt x="36" y="88"/>
                  </a:lnTo>
                  <a:lnTo>
                    <a:pt x="30" y="100"/>
                  </a:lnTo>
                  <a:lnTo>
                    <a:pt x="25" y="111"/>
                  </a:lnTo>
                  <a:lnTo>
                    <a:pt x="22" y="121"/>
                  </a:lnTo>
                  <a:lnTo>
                    <a:pt x="19" y="140"/>
                  </a:lnTo>
                  <a:lnTo>
                    <a:pt x="18" y="158"/>
                  </a:lnTo>
                  <a:lnTo>
                    <a:pt x="18" y="175"/>
                  </a:lnTo>
                  <a:lnTo>
                    <a:pt x="18" y="191"/>
                  </a:lnTo>
                  <a:lnTo>
                    <a:pt x="19" y="218"/>
                  </a:lnTo>
                  <a:lnTo>
                    <a:pt x="24" y="241"/>
                  </a:lnTo>
                  <a:lnTo>
                    <a:pt x="27" y="272"/>
                  </a:lnTo>
                  <a:lnTo>
                    <a:pt x="28" y="293"/>
                  </a:lnTo>
                  <a:lnTo>
                    <a:pt x="28" y="316"/>
                  </a:lnTo>
                  <a:lnTo>
                    <a:pt x="28" y="337"/>
                  </a:lnTo>
                  <a:lnTo>
                    <a:pt x="25" y="356"/>
                  </a:lnTo>
                  <a:lnTo>
                    <a:pt x="24" y="365"/>
                  </a:lnTo>
                  <a:lnTo>
                    <a:pt x="21" y="371"/>
                  </a:lnTo>
                  <a:lnTo>
                    <a:pt x="16" y="377"/>
                  </a:lnTo>
                  <a:lnTo>
                    <a:pt x="12" y="381"/>
                  </a:lnTo>
                  <a:lnTo>
                    <a:pt x="24" y="377"/>
                  </a:lnTo>
                  <a:lnTo>
                    <a:pt x="31" y="371"/>
                  </a:lnTo>
                  <a:lnTo>
                    <a:pt x="36" y="368"/>
                  </a:lnTo>
                  <a:lnTo>
                    <a:pt x="37" y="365"/>
                  </a:lnTo>
                  <a:lnTo>
                    <a:pt x="39" y="363"/>
                  </a:lnTo>
                  <a:lnTo>
                    <a:pt x="40" y="365"/>
                  </a:lnTo>
                  <a:lnTo>
                    <a:pt x="43" y="371"/>
                  </a:lnTo>
                  <a:lnTo>
                    <a:pt x="45" y="381"/>
                  </a:lnTo>
                  <a:lnTo>
                    <a:pt x="46" y="393"/>
                  </a:lnTo>
                  <a:lnTo>
                    <a:pt x="46" y="407"/>
                  </a:lnTo>
                  <a:lnTo>
                    <a:pt x="45" y="420"/>
                  </a:lnTo>
                  <a:lnTo>
                    <a:pt x="42" y="425"/>
                  </a:lnTo>
                  <a:lnTo>
                    <a:pt x="40" y="431"/>
                  </a:lnTo>
                  <a:lnTo>
                    <a:pt x="37" y="434"/>
                  </a:lnTo>
                  <a:lnTo>
                    <a:pt x="33" y="437"/>
                  </a:lnTo>
                  <a:lnTo>
                    <a:pt x="25" y="440"/>
                  </a:lnTo>
                  <a:lnTo>
                    <a:pt x="18" y="440"/>
                  </a:lnTo>
                  <a:lnTo>
                    <a:pt x="12" y="441"/>
                  </a:lnTo>
                  <a:lnTo>
                    <a:pt x="7" y="440"/>
                  </a:lnTo>
                  <a:lnTo>
                    <a:pt x="1" y="438"/>
                  </a:lnTo>
                  <a:lnTo>
                    <a:pt x="0" y="437"/>
                  </a:lnTo>
                  <a:lnTo>
                    <a:pt x="1" y="440"/>
                  </a:lnTo>
                  <a:lnTo>
                    <a:pt x="6" y="444"/>
                  </a:lnTo>
                  <a:lnTo>
                    <a:pt x="10" y="449"/>
                  </a:lnTo>
                  <a:lnTo>
                    <a:pt x="16" y="452"/>
                  </a:lnTo>
                  <a:lnTo>
                    <a:pt x="25" y="455"/>
                  </a:lnTo>
                  <a:lnTo>
                    <a:pt x="36" y="456"/>
                  </a:lnTo>
                  <a:lnTo>
                    <a:pt x="48" y="455"/>
                  </a:lnTo>
                  <a:lnTo>
                    <a:pt x="61" y="450"/>
                  </a:lnTo>
                  <a:lnTo>
                    <a:pt x="73" y="443"/>
                  </a:lnTo>
                  <a:lnTo>
                    <a:pt x="87" y="432"/>
                  </a:lnTo>
                  <a:lnTo>
                    <a:pt x="97" y="420"/>
                  </a:lnTo>
                  <a:lnTo>
                    <a:pt x="108" y="408"/>
                  </a:lnTo>
                  <a:lnTo>
                    <a:pt x="115" y="396"/>
                  </a:lnTo>
                  <a:lnTo>
                    <a:pt x="120" y="384"/>
                  </a:lnTo>
                  <a:lnTo>
                    <a:pt x="121" y="374"/>
                  </a:lnTo>
                  <a:lnTo>
                    <a:pt x="212" y="338"/>
                  </a:lnTo>
                  <a:lnTo>
                    <a:pt x="215" y="340"/>
                  </a:lnTo>
                  <a:lnTo>
                    <a:pt x="223" y="344"/>
                  </a:lnTo>
                  <a:lnTo>
                    <a:pt x="226" y="349"/>
                  </a:lnTo>
                  <a:lnTo>
                    <a:pt x="229" y="355"/>
                  </a:lnTo>
                  <a:lnTo>
                    <a:pt x="232" y="362"/>
                  </a:lnTo>
                  <a:lnTo>
                    <a:pt x="232" y="371"/>
                  </a:lnTo>
                  <a:lnTo>
                    <a:pt x="232" y="389"/>
                  </a:lnTo>
                  <a:lnTo>
                    <a:pt x="233" y="404"/>
                  </a:lnTo>
                  <a:lnTo>
                    <a:pt x="235" y="410"/>
                  </a:lnTo>
                  <a:lnTo>
                    <a:pt x="236" y="416"/>
                  </a:lnTo>
                  <a:lnTo>
                    <a:pt x="239" y="420"/>
                  </a:lnTo>
                  <a:lnTo>
                    <a:pt x="244" y="425"/>
                  </a:lnTo>
                  <a:lnTo>
                    <a:pt x="244" y="422"/>
                  </a:lnTo>
                  <a:lnTo>
                    <a:pt x="242" y="413"/>
                  </a:lnTo>
                  <a:lnTo>
                    <a:pt x="242" y="401"/>
                  </a:lnTo>
                  <a:lnTo>
                    <a:pt x="245" y="395"/>
                  </a:lnTo>
                  <a:lnTo>
                    <a:pt x="248" y="389"/>
                  </a:lnTo>
                  <a:lnTo>
                    <a:pt x="248" y="395"/>
                  </a:lnTo>
                  <a:lnTo>
                    <a:pt x="250" y="408"/>
                  </a:lnTo>
                  <a:lnTo>
                    <a:pt x="251" y="416"/>
                  </a:lnTo>
                  <a:lnTo>
                    <a:pt x="254" y="423"/>
                  </a:lnTo>
                  <a:lnTo>
                    <a:pt x="259" y="431"/>
                  </a:lnTo>
                  <a:lnTo>
                    <a:pt x="265" y="438"/>
                  </a:lnTo>
                  <a:lnTo>
                    <a:pt x="265" y="434"/>
                  </a:lnTo>
                  <a:lnTo>
                    <a:pt x="265" y="423"/>
                  </a:lnTo>
                  <a:lnTo>
                    <a:pt x="266" y="417"/>
                  </a:lnTo>
                  <a:lnTo>
                    <a:pt x="266" y="413"/>
                  </a:lnTo>
                  <a:lnTo>
                    <a:pt x="269" y="410"/>
                  </a:lnTo>
                  <a:lnTo>
                    <a:pt x="272" y="408"/>
                  </a:lnTo>
                  <a:lnTo>
                    <a:pt x="278" y="408"/>
                  </a:lnTo>
                  <a:lnTo>
                    <a:pt x="284" y="411"/>
                  </a:lnTo>
                  <a:lnTo>
                    <a:pt x="299" y="422"/>
                  </a:lnTo>
                  <a:lnTo>
                    <a:pt x="329" y="446"/>
                  </a:lnTo>
                  <a:lnTo>
                    <a:pt x="343" y="455"/>
                  </a:lnTo>
                  <a:lnTo>
                    <a:pt x="358" y="464"/>
                  </a:lnTo>
                  <a:lnTo>
                    <a:pt x="364" y="470"/>
                  </a:lnTo>
                  <a:lnTo>
                    <a:pt x="370" y="476"/>
                  </a:lnTo>
                  <a:lnTo>
                    <a:pt x="374" y="483"/>
                  </a:lnTo>
                  <a:lnTo>
                    <a:pt x="376" y="491"/>
                  </a:lnTo>
                  <a:lnTo>
                    <a:pt x="376" y="536"/>
                  </a:lnTo>
                  <a:lnTo>
                    <a:pt x="377" y="561"/>
                  </a:lnTo>
                  <a:lnTo>
                    <a:pt x="380" y="587"/>
                  </a:lnTo>
                  <a:lnTo>
                    <a:pt x="391" y="579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8" name="Freeform 51"/>
            <p:cNvSpPr>
              <a:spLocks noChangeArrowheads="1"/>
            </p:cNvSpPr>
            <p:nvPr/>
          </p:nvSpPr>
          <p:spPr bwMode="auto">
            <a:xfrm>
              <a:off x="4248" y="1376"/>
              <a:ext cx="107" cy="180"/>
            </a:xfrm>
            <a:custGeom>
              <a:avLst/>
              <a:gdLst>
                <a:gd name="T0" fmla="*/ 6 w 212"/>
                <a:gd name="T1" fmla="*/ 8 h 359"/>
                <a:gd name="T2" fmla="*/ 6 w 212"/>
                <a:gd name="T3" fmla="*/ 8 h 359"/>
                <a:gd name="T4" fmla="*/ 6 w 212"/>
                <a:gd name="T5" fmla="*/ 7 h 359"/>
                <a:gd name="T6" fmla="*/ 7 w 212"/>
                <a:gd name="T7" fmla="*/ 5 h 359"/>
                <a:gd name="T8" fmla="*/ 8 w 212"/>
                <a:gd name="T9" fmla="*/ 3 h 359"/>
                <a:gd name="T10" fmla="*/ 9 w 212"/>
                <a:gd name="T11" fmla="*/ 2 h 359"/>
                <a:gd name="T12" fmla="*/ 10 w 212"/>
                <a:gd name="T13" fmla="*/ 2 h 359"/>
                <a:gd name="T14" fmla="*/ 16 w 212"/>
                <a:gd name="T15" fmla="*/ 1 h 359"/>
                <a:gd name="T16" fmla="*/ 23 w 212"/>
                <a:gd name="T17" fmla="*/ 0 h 359"/>
                <a:gd name="T18" fmla="*/ 28 w 212"/>
                <a:gd name="T19" fmla="*/ 0 h 359"/>
                <a:gd name="T20" fmla="*/ 31 w 212"/>
                <a:gd name="T21" fmla="*/ 1 h 359"/>
                <a:gd name="T22" fmla="*/ 34 w 212"/>
                <a:gd name="T23" fmla="*/ 2 h 359"/>
                <a:gd name="T24" fmla="*/ 35 w 212"/>
                <a:gd name="T25" fmla="*/ 2 h 359"/>
                <a:gd name="T26" fmla="*/ 36 w 212"/>
                <a:gd name="T27" fmla="*/ 3 h 359"/>
                <a:gd name="T28" fmla="*/ 38 w 212"/>
                <a:gd name="T29" fmla="*/ 6 h 359"/>
                <a:gd name="T30" fmla="*/ 41 w 212"/>
                <a:gd name="T31" fmla="*/ 11 h 359"/>
                <a:gd name="T32" fmla="*/ 43 w 212"/>
                <a:gd name="T33" fmla="*/ 16 h 359"/>
                <a:gd name="T34" fmla="*/ 44 w 212"/>
                <a:gd name="T35" fmla="*/ 19 h 359"/>
                <a:gd name="T36" fmla="*/ 44 w 212"/>
                <a:gd name="T37" fmla="*/ 22 h 359"/>
                <a:gd name="T38" fmla="*/ 45 w 212"/>
                <a:gd name="T39" fmla="*/ 33 h 359"/>
                <a:gd name="T40" fmla="*/ 45 w 212"/>
                <a:gd name="T41" fmla="*/ 37 h 359"/>
                <a:gd name="T42" fmla="*/ 46 w 212"/>
                <a:gd name="T43" fmla="*/ 42 h 359"/>
                <a:gd name="T44" fmla="*/ 47 w 212"/>
                <a:gd name="T45" fmla="*/ 43 h 359"/>
                <a:gd name="T46" fmla="*/ 48 w 212"/>
                <a:gd name="T47" fmla="*/ 46 h 359"/>
                <a:gd name="T48" fmla="*/ 50 w 212"/>
                <a:gd name="T49" fmla="*/ 49 h 359"/>
                <a:gd name="T50" fmla="*/ 53 w 212"/>
                <a:gd name="T51" fmla="*/ 52 h 359"/>
                <a:gd name="T52" fmla="*/ 54 w 212"/>
                <a:gd name="T53" fmla="*/ 54 h 359"/>
                <a:gd name="T54" fmla="*/ 54 w 212"/>
                <a:gd name="T55" fmla="*/ 55 h 359"/>
                <a:gd name="T56" fmla="*/ 54 w 212"/>
                <a:gd name="T57" fmla="*/ 57 h 359"/>
                <a:gd name="T58" fmla="*/ 53 w 212"/>
                <a:gd name="T59" fmla="*/ 59 h 359"/>
                <a:gd name="T60" fmla="*/ 52 w 212"/>
                <a:gd name="T61" fmla="*/ 60 h 359"/>
                <a:gd name="T62" fmla="*/ 51 w 212"/>
                <a:gd name="T63" fmla="*/ 62 h 359"/>
                <a:gd name="T64" fmla="*/ 50 w 212"/>
                <a:gd name="T65" fmla="*/ 63 h 359"/>
                <a:gd name="T66" fmla="*/ 48 w 212"/>
                <a:gd name="T67" fmla="*/ 65 h 359"/>
                <a:gd name="T68" fmla="*/ 45 w 212"/>
                <a:gd name="T69" fmla="*/ 67 h 359"/>
                <a:gd name="T70" fmla="*/ 27 w 212"/>
                <a:gd name="T71" fmla="*/ 78 h 359"/>
                <a:gd name="T72" fmla="*/ 17 w 212"/>
                <a:gd name="T73" fmla="*/ 85 h 359"/>
                <a:gd name="T74" fmla="*/ 14 w 212"/>
                <a:gd name="T75" fmla="*/ 88 h 359"/>
                <a:gd name="T76" fmla="*/ 12 w 212"/>
                <a:gd name="T77" fmla="*/ 90 h 359"/>
                <a:gd name="T78" fmla="*/ 12 w 212"/>
                <a:gd name="T79" fmla="*/ 89 h 359"/>
                <a:gd name="T80" fmla="*/ 12 w 212"/>
                <a:gd name="T81" fmla="*/ 84 h 359"/>
                <a:gd name="T82" fmla="*/ 12 w 212"/>
                <a:gd name="T83" fmla="*/ 79 h 359"/>
                <a:gd name="T84" fmla="*/ 12 w 212"/>
                <a:gd name="T85" fmla="*/ 76 h 359"/>
                <a:gd name="T86" fmla="*/ 11 w 212"/>
                <a:gd name="T87" fmla="*/ 74 h 359"/>
                <a:gd name="T88" fmla="*/ 10 w 212"/>
                <a:gd name="T89" fmla="*/ 71 h 359"/>
                <a:gd name="T90" fmla="*/ 9 w 212"/>
                <a:gd name="T91" fmla="*/ 70 h 359"/>
                <a:gd name="T92" fmla="*/ 7 w 212"/>
                <a:gd name="T93" fmla="*/ 67 h 359"/>
                <a:gd name="T94" fmla="*/ 4 w 212"/>
                <a:gd name="T95" fmla="*/ 64 h 359"/>
                <a:gd name="T96" fmla="*/ 3 w 212"/>
                <a:gd name="T97" fmla="*/ 62 h 359"/>
                <a:gd name="T98" fmla="*/ 2 w 212"/>
                <a:gd name="T99" fmla="*/ 59 h 359"/>
                <a:gd name="T100" fmla="*/ 1 w 212"/>
                <a:gd name="T101" fmla="*/ 56 h 359"/>
                <a:gd name="T102" fmla="*/ 1 w 212"/>
                <a:gd name="T103" fmla="*/ 52 h 359"/>
                <a:gd name="T104" fmla="*/ 0 w 212"/>
                <a:gd name="T105" fmla="*/ 42 h 359"/>
                <a:gd name="T106" fmla="*/ 0 w 212"/>
                <a:gd name="T107" fmla="*/ 32 h 359"/>
                <a:gd name="T108" fmla="*/ 1 w 212"/>
                <a:gd name="T109" fmla="*/ 28 h 359"/>
                <a:gd name="T110" fmla="*/ 1 w 212"/>
                <a:gd name="T111" fmla="*/ 24 h 359"/>
                <a:gd name="T112" fmla="*/ 3 w 212"/>
                <a:gd name="T113" fmla="*/ 18 h 359"/>
                <a:gd name="T114" fmla="*/ 4 w 212"/>
                <a:gd name="T115" fmla="*/ 13 h 359"/>
                <a:gd name="T116" fmla="*/ 6 w 212"/>
                <a:gd name="T117" fmla="*/ 8 h 3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2" h="359">
                  <a:moveTo>
                    <a:pt x="21" y="29"/>
                  </a:moveTo>
                  <a:lnTo>
                    <a:pt x="21" y="29"/>
                  </a:lnTo>
                  <a:lnTo>
                    <a:pt x="21" y="26"/>
                  </a:lnTo>
                  <a:lnTo>
                    <a:pt x="25" y="18"/>
                  </a:lnTo>
                  <a:lnTo>
                    <a:pt x="31" y="9"/>
                  </a:lnTo>
                  <a:lnTo>
                    <a:pt x="36" y="6"/>
                  </a:lnTo>
                  <a:lnTo>
                    <a:pt x="40" y="5"/>
                  </a:lnTo>
                  <a:lnTo>
                    <a:pt x="61" y="2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33" y="5"/>
                  </a:lnTo>
                  <a:lnTo>
                    <a:pt x="138" y="6"/>
                  </a:lnTo>
                  <a:lnTo>
                    <a:pt x="141" y="9"/>
                  </a:lnTo>
                  <a:lnTo>
                    <a:pt x="151" y="23"/>
                  </a:lnTo>
                  <a:lnTo>
                    <a:pt x="160" y="42"/>
                  </a:lnTo>
                  <a:lnTo>
                    <a:pt x="169" y="64"/>
                  </a:lnTo>
                  <a:lnTo>
                    <a:pt x="172" y="76"/>
                  </a:lnTo>
                  <a:lnTo>
                    <a:pt x="173" y="88"/>
                  </a:lnTo>
                  <a:lnTo>
                    <a:pt x="178" y="130"/>
                  </a:lnTo>
                  <a:lnTo>
                    <a:pt x="179" y="148"/>
                  </a:lnTo>
                  <a:lnTo>
                    <a:pt x="182" y="165"/>
                  </a:lnTo>
                  <a:lnTo>
                    <a:pt x="185" y="172"/>
                  </a:lnTo>
                  <a:lnTo>
                    <a:pt x="190" y="181"/>
                  </a:lnTo>
                  <a:lnTo>
                    <a:pt x="199" y="195"/>
                  </a:lnTo>
                  <a:lnTo>
                    <a:pt x="208" y="208"/>
                  </a:lnTo>
                  <a:lnTo>
                    <a:pt x="211" y="213"/>
                  </a:lnTo>
                  <a:lnTo>
                    <a:pt x="212" y="219"/>
                  </a:lnTo>
                  <a:lnTo>
                    <a:pt x="211" y="228"/>
                  </a:lnTo>
                  <a:lnTo>
                    <a:pt x="209" y="234"/>
                  </a:lnTo>
                  <a:lnTo>
                    <a:pt x="206" y="240"/>
                  </a:lnTo>
                  <a:lnTo>
                    <a:pt x="202" y="246"/>
                  </a:lnTo>
                  <a:lnTo>
                    <a:pt x="197" y="252"/>
                  </a:lnTo>
                  <a:lnTo>
                    <a:pt x="188" y="259"/>
                  </a:lnTo>
                  <a:lnTo>
                    <a:pt x="179" y="267"/>
                  </a:lnTo>
                  <a:lnTo>
                    <a:pt x="106" y="311"/>
                  </a:lnTo>
                  <a:lnTo>
                    <a:pt x="67" y="340"/>
                  </a:lnTo>
                  <a:lnTo>
                    <a:pt x="54" y="350"/>
                  </a:lnTo>
                  <a:lnTo>
                    <a:pt x="45" y="359"/>
                  </a:lnTo>
                  <a:lnTo>
                    <a:pt x="46" y="353"/>
                  </a:lnTo>
                  <a:lnTo>
                    <a:pt x="48" y="335"/>
                  </a:lnTo>
                  <a:lnTo>
                    <a:pt x="46" y="314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6" y="277"/>
                  </a:lnTo>
                  <a:lnTo>
                    <a:pt x="25" y="265"/>
                  </a:lnTo>
                  <a:lnTo>
                    <a:pt x="15" y="253"/>
                  </a:lnTo>
                  <a:lnTo>
                    <a:pt x="10" y="246"/>
                  </a:lnTo>
                  <a:lnTo>
                    <a:pt x="7" y="235"/>
                  </a:lnTo>
                  <a:lnTo>
                    <a:pt x="4" y="222"/>
                  </a:lnTo>
                  <a:lnTo>
                    <a:pt x="1" y="205"/>
                  </a:lnTo>
                  <a:lnTo>
                    <a:pt x="0" y="166"/>
                  </a:lnTo>
                  <a:lnTo>
                    <a:pt x="0" y="127"/>
                  </a:lnTo>
                  <a:lnTo>
                    <a:pt x="1" y="109"/>
                  </a:lnTo>
                  <a:lnTo>
                    <a:pt x="3" y="96"/>
                  </a:lnTo>
                  <a:lnTo>
                    <a:pt x="9" y="72"/>
                  </a:lnTo>
                  <a:lnTo>
                    <a:pt x="13" y="51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CD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Freeform 50"/>
          <p:cNvSpPr>
            <a:spLocks noEditPoints="1"/>
          </p:cNvSpPr>
          <p:nvPr/>
        </p:nvSpPr>
        <p:spPr bwMode="auto">
          <a:xfrm>
            <a:off x="9213850" y="2952750"/>
            <a:ext cx="546100" cy="373063"/>
          </a:xfrm>
          <a:custGeom>
            <a:avLst/>
            <a:gdLst>
              <a:gd name="T0" fmla="*/ 24 w 150"/>
              <a:gd name="T1" fmla="*/ 77 h 102"/>
              <a:gd name="T2" fmla="*/ 60 w 150"/>
              <a:gd name="T3" fmla="*/ 81 h 102"/>
              <a:gd name="T4" fmla="*/ 60 w 150"/>
              <a:gd name="T5" fmla="*/ 55 h 102"/>
              <a:gd name="T6" fmla="*/ 24 w 150"/>
              <a:gd name="T7" fmla="*/ 58 h 102"/>
              <a:gd name="T8" fmla="*/ 60 w 150"/>
              <a:gd name="T9" fmla="*/ 55 h 102"/>
              <a:gd name="T10" fmla="*/ 24 w 150"/>
              <a:gd name="T11" fmla="*/ 66 h 102"/>
              <a:gd name="T12" fmla="*/ 60 w 150"/>
              <a:gd name="T13" fmla="*/ 70 h 102"/>
              <a:gd name="T14" fmla="*/ 60 w 150"/>
              <a:gd name="T15" fmla="*/ 24 h 102"/>
              <a:gd name="T16" fmla="*/ 24 w 150"/>
              <a:gd name="T17" fmla="*/ 45 h 102"/>
              <a:gd name="T18" fmla="*/ 60 w 150"/>
              <a:gd name="T19" fmla="*/ 24 h 102"/>
              <a:gd name="T20" fmla="*/ 71 w 150"/>
              <a:gd name="T21" fmla="*/ 0 h 102"/>
              <a:gd name="T22" fmla="*/ 0 w 150"/>
              <a:gd name="T23" fmla="*/ 0 h 102"/>
              <a:gd name="T24" fmla="*/ 80 w 150"/>
              <a:gd name="T25" fmla="*/ 102 h 102"/>
              <a:gd name="T26" fmla="*/ 150 w 150"/>
              <a:gd name="T27" fmla="*/ 102 h 102"/>
              <a:gd name="T28" fmla="*/ 117 w 150"/>
              <a:gd name="T29" fmla="*/ 0 h 102"/>
              <a:gd name="T30" fmla="*/ 10 w 150"/>
              <a:gd name="T31" fmla="*/ 92 h 102"/>
              <a:gd name="T32" fmla="*/ 70 w 150"/>
              <a:gd name="T33" fmla="*/ 10 h 102"/>
              <a:gd name="T34" fmla="*/ 141 w 150"/>
              <a:gd name="T35" fmla="*/ 92 h 102"/>
              <a:gd name="T36" fmla="*/ 80 w 150"/>
              <a:gd name="T37" fmla="*/ 10 h 102"/>
              <a:gd name="T38" fmla="*/ 113 w 150"/>
              <a:gd name="T39" fmla="*/ 23 h 102"/>
              <a:gd name="T40" fmla="*/ 140 w 150"/>
              <a:gd name="T41" fmla="*/ 38 h 102"/>
              <a:gd name="T42" fmla="*/ 141 w 150"/>
              <a:gd name="T43" fmla="*/ 92 h 102"/>
              <a:gd name="T44" fmla="*/ 128 w 150"/>
              <a:gd name="T45" fmla="*/ 58 h 102"/>
              <a:gd name="T46" fmla="*/ 93 w 150"/>
              <a:gd name="T47" fmla="*/ 55 h 102"/>
              <a:gd name="T48" fmla="*/ 93 w 150"/>
              <a:gd name="T49" fmla="*/ 70 h 102"/>
              <a:gd name="T50" fmla="*/ 128 w 150"/>
              <a:gd name="T51" fmla="*/ 66 h 102"/>
              <a:gd name="T52" fmla="*/ 93 w 150"/>
              <a:gd name="T53" fmla="*/ 70 h 102"/>
              <a:gd name="T54" fmla="*/ 93 w 150"/>
              <a:gd name="T55" fmla="*/ 43 h 102"/>
              <a:gd name="T56" fmla="*/ 109 w 150"/>
              <a:gd name="T57" fmla="*/ 46 h 102"/>
              <a:gd name="T58" fmla="*/ 93 w 150"/>
              <a:gd name="T59" fmla="*/ 81 h 102"/>
              <a:gd name="T60" fmla="*/ 128 w 150"/>
              <a:gd name="T61" fmla="*/ 77 h 102"/>
              <a:gd name="T62" fmla="*/ 93 w 150"/>
              <a:gd name="T6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0" h="102">
                <a:moveTo>
                  <a:pt x="60" y="77"/>
                </a:moveTo>
                <a:cubicBezTo>
                  <a:pt x="24" y="77"/>
                  <a:pt x="24" y="77"/>
                  <a:pt x="24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60" y="81"/>
                  <a:pt x="60" y="81"/>
                  <a:pt x="60" y="81"/>
                </a:cubicBezTo>
                <a:lnTo>
                  <a:pt x="60" y="77"/>
                </a:lnTo>
                <a:close/>
                <a:moveTo>
                  <a:pt x="60" y="55"/>
                </a:moveTo>
                <a:cubicBezTo>
                  <a:pt x="24" y="55"/>
                  <a:pt x="24" y="55"/>
                  <a:pt x="24" y="55"/>
                </a:cubicBezTo>
                <a:cubicBezTo>
                  <a:pt x="24" y="58"/>
                  <a:pt x="24" y="58"/>
                  <a:pt x="24" y="58"/>
                </a:cubicBezTo>
                <a:cubicBezTo>
                  <a:pt x="60" y="58"/>
                  <a:pt x="60" y="58"/>
                  <a:pt x="60" y="58"/>
                </a:cubicBezTo>
                <a:lnTo>
                  <a:pt x="60" y="55"/>
                </a:lnTo>
                <a:close/>
                <a:moveTo>
                  <a:pt x="60" y="66"/>
                </a:moveTo>
                <a:cubicBezTo>
                  <a:pt x="24" y="66"/>
                  <a:pt x="24" y="66"/>
                  <a:pt x="24" y="66"/>
                </a:cubicBezTo>
                <a:cubicBezTo>
                  <a:pt x="24" y="70"/>
                  <a:pt x="24" y="70"/>
                  <a:pt x="24" y="70"/>
                </a:cubicBezTo>
                <a:cubicBezTo>
                  <a:pt x="60" y="70"/>
                  <a:pt x="60" y="70"/>
                  <a:pt x="60" y="70"/>
                </a:cubicBezTo>
                <a:lnTo>
                  <a:pt x="60" y="66"/>
                </a:lnTo>
                <a:close/>
                <a:moveTo>
                  <a:pt x="60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5"/>
                  <a:pt x="24" y="45"/>
                  <a:pt x="24" y="45"/>
                </a:cubicBezTo>
                <a:cubicBezTo>
                  <a:pt x="60" y="45"/>
                  <a:pt x="60" y="45"/>
                  <a:pt x="60" y="45"/>
                </a:cubicBezTo>
                <a:lnTo>
                  <a:pt x="60" y="24"/>
                </a:lnTo>
                <a:close/>
                <a:moveTo>
                  <a:pt x="117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2"/>
                  <a:pt x="0" y="102"/>
                  <a:pt x="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34"/>
                  <a:pt x="150" y="34"/>
                  <a:pt x="150" y="34"/>
                </a:cubicBezTo>
                <a:lnTo>
                  <a:pt x="117" y="0"/>
                </a:lnTo>
                <a:close/>
                <a:moveTo>
                  <a:pt x="70" y="92"/>
                </a:moveTo>
                <a:cubicBezTo>
                  <a:pt x="10" y="92"/>
                  <a:pt x="10" y="92"/>
                  <a:pt x="10" y="92"/>
                </a:cubicBezTo>
                <a:cubicBezTo>
                  <a:pt x="10" y="10"/>
                  <a:pt x="10" y="10"/>
                  <a:pt x="10" y="10"/>
                </a:cubicBezTo>
                <a:cubicBezTo>
                  <a:pt x="70" y="10"/>
                  <a:pt x="70" y="10"/>
                  <a:pt x="70" y="10"/>
                </a:cubicBezTo>
                <a:lnTo>
                  <a:pt x="70" y="92"/>
                </a:lnTo>
                <a:close/>
                <a:moveTo>
                  <a:pt x="141" y="92"/>
                </a:moveTo>
                <a:cubicBezTo>
                  <a:pt x="80" y="92"/>
                  <a:pt x="80" y="92"/>
                  <a:pt x="80" y="92"/>
                </a:cubicBezTo>
                <a:cubicBezTo>
                  <a:pt x="80" y="10"/>
                  <a:pt x="80" y="10"/>
                  <a:pt x="80" y="10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23"/>
                  <a:pt x="112" y="37"/>
                  <a:pt x="123" y="38"/>
                </a:cubicBezTo>
                <a:cubicBezTo>
                  <a:pt x="131" y="38"/>
                  <a:pt x="137" y="38"/>
                  <a:pt x="140" y="38"/>
                </a:cubicBezTo>
                <a:cubicBezTo>
                  <a:pt x="141" y="38"/>
                  <a:pt x="141" y="38"/>
                  <a:pt x="141" y="38"/>
                </a:cubicBezTo>
                <a:lnTo>
                  <a:pt x="141" y="92"/>
                </a:lnTo>
                <a:close/>
                <a:moveTo>
                  <a:pt x="93" y="58"/>
                </a:moveTo>
                <a:cubicBezTo>
                  <a:pt x="128" y="58"/>
                  <a:pt x="128" y="58"/>
                  <a:pt x="128" y="58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93" y="55"/>
                  <a:pt x="93" y="55"/>
                  <a:pt x="93" y="55"/>
                </a:cubicBezTo>
                <a:lnTo>
                  <a:pt x="93" y="58"/>
                </a:lnTo>
                <a:close/>
                <a:moveTo>
                  <a:pt x="93" y="70"/>
                </a:moveTo>
                <a:cubicBezTo>
                  <a:pt x="128" y="70"/>
                  <a:pt x="128" y="70"/>
                  <a:pt x="128" y="70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93" y="66"/>
                  <a:pt x="93" y="66"/>
                  <a:pt x="93" y="66"/>
                </a:cubicBezTo>
                <a:lnTo>
                  <a:pt x="93" y="70"/>
                </a:lnTo>
                <a:close/>
                <a:moveTo>
                  <a:pt x="109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3" y="46"/>
                  <a:pt x="93" y="46"/>
                  <a:pt x="93" y="46"/>
                </a:cubicBezTo>
                <a:cubicBezTo>
                  <a:pt x="109" y="46"/>
                  <a:pt x="109" y="46"/>
                  <a:pt x="109" y="46"/>
                </a:cubicBezTo>
                <a:lnTo>
                  <a:pt x="109" y="43"/>
                </a:lnTo>
                <a:close/>
                <a:moveTo>
                  <a:pt x="93" y="81"/>
                </a:moveTo>
                <a:cubicBezTo>
                  <a:pt x="128" y="81"/>
                  <a:pt x="128" y="81"/>
                  <a:pt x="128" y="81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93" y="77"/>
                  <a:pt x="93" y="77"/>
                  <a:pt x="93" y="77"/>
                </a:cubicBezTo>
                <a:lnTo>
                  <a:pt x="93" y="81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4" name="Freeform 47"/>
          <p:cNvSpPr>
            <a:spLocks noEditPoints="1"/>
          </p:cNvSpPr>
          <p:nvPr/>
        </p:nvSpPr>
        <p:spPr bwMode="auto">
          <a:xfrm>
            <a:off x="2451100" y="2074863"/>
            <a:ext cx="7797800" cy="2643187"/>
          </a:xfrm>
          <a:custGeom>
            <a:avLst/>
            <a:gdLst>
              <a:gd name="T0" fmla="*/ 2147483647 w 3426"/>
              <a:gd name="T1" fmla="*/ 1712289578 h 1232"/>
              <a:gd name="T2" fmla="*/ 2147483647 w 3426"/>
              <a:gd name="T3" fmla="*/ 911380318 h 1232"/>
              <a:gd name="T4" fmla="*/ 2147483647 w 3426"/>
              <a:gd name="T5" fmla="*/ 727262605 h 1232"/>
              <a:gd name="T6" fmla="*/ 2147483647 w 3426"/>
              <a:gd name="T7" fmla="*/ 929792518 h 1232"/>
              <a:gd name="T8" fmla="*/ 2147483647 w 3426"/>
              <a:gd name="T9" fmla="*/ 2147483647 h 1232"/>
              <a:gd name="T10" fmla="*/ 2147483647 w 3426"/>
              <a:gd name="T11" fmla="*/ 2147483647 h 1232"/>
              <a:gd name="T12" fmla="*/ 2147483647 w 3426"/>
              <a:gd name="T13" fmla="*/ 2147483647 h 1232"/>
              <a:gd name="T14" fmla="*/ 2147483647 w 3426"/>
              <a:gd name="T15" fmla="*/ 1279613597 h 1232"/>
              <a:gd name="T16" fmla="*/ 2147483647 w 3426"/>
              <a:gd name="T17" fmla="*/ 349823225 h 1232"/>
              <a:gd name="T18" fmla="*/ 2147483647 w 3426"/>
              <a:gd name="T19" fmla="*/ 1795142335 h 1232"/>
              <a:gd name="T20" fmla="*/ 2147483647 w 3426"/>
              <a:gd name="T21" fmla="*/ 2147483647 h 1232"/>
              <a:gd name="T22" fmla="*/ 2147483647 w 3426"/>
              <a:gd name="T23" fmla="*/ 1749113979 h 1232"/>
              <a:gd name="T24" fmla="*/ 2147483647 w 3426"/>
              <a:gd name="T25" fmla="*/ 524734837 h 1232"/>
              <a:gd name="T26" fmla="*/ 2147483647 w 3426"/>
              <a:gd name="T27" fmla="*/ 432675981 h 1232"/>
              <a:gd name="T28" fmla="*/ 2147483647 w 3426"/>
              <a:gd name="T29" fmla="*/ 2147483647 h 1232"/>
              <a:gd name="T30" fmla="*/ 2147483647 w 3426"/>
              <a:gd name="T31" fmla="*/ 2147483647 h 1232"/>
              <a:gd name="T32" fmla="*/ 2147483647 w 3426"/>
              <a:gd name="T33" fmla="*/ 1224379142 h 1232"/>
              <a:gd name="T34" fmla="*/ 2147483647 w 3426"/>
              <a:gd name="T35" fmla="*/ 349823225 h 1232"/>
              <a:gd name="T36" fmla="*/ 2147483647 w 3426"/>
              <a:gd name="T37" fmla="*/ 1924025592 h 1232"/>
              <a:gd name="T38" fmla="*/ 2147483647 w 3426"/>
              <a:gd name="T39" fmla="*/ 2147483647 h 1232"/>
              <a:gd name="T40" fmla="*/ 2147483647 w 3426"/>
              <a:gd name="T41" fmla="*/ 2147483647 h 1232"/>
              <a:gd name="T42" fmla="*/ 1875332207 w 3426"/>
              <a:gd name="T43" fmla="*/ 1279613597 h 1232"/>
              <a:gd name="T44" fmla="*/ 1005012602 w 3426"/>
              <a:gd name="T45" fmla="*/ 616791548 h 1232"/>
              <a:gd name="T46" fmla="*/ 0 w 3426"/>
              <a:gd name="T47" fmla="*/ 441882081 h 1232"/>
              <a:gd name="T48" fmla="*/ 994651952 w 3426"/>
              <a:gd name="T49" fmla="*/ 1509761811 h 1232"/>
              <a:gd name="T50" fmla="*/ 1367644443 w 3426"/>
              <a:gd name="T51" fmla="*/ 2147483647 h 1232"/>
              <a:gd name="T52" fmla="*/ 1118982024 w 3426"/>
              <a:gd name="T53" fmla="*/ 2147483647 h 1232"/>
              <a:gd name="T54" fmla="*/ 476603539 w 3426"/>
              <a:gd name="T55" fmla="*/ 2147483647 h 1232"/>
              <a:gd name="T56" fmla="*/ 518048413 w 3426"/>
              <a:gd name="T57" fmla="*/ 2147483647 h 1232"/>
              <a:gd name="T58" fmla="*/ 1077539425 w 3426"/>
              <a:gd name="T59" fmla="*/ 2147483647 h 1232"/>
              <a:gd name="T60" fmla="*/ 2041107153 w 3426"/>
              <a:gd name="T61" fmla="*/ 2147483647 h 1232"/>
              <a:gd name="T62" fmla="*/ 2147483647 w 3426"/>
              <a:gd name="T63" fmla="*/ 2147483647 h 1232"/>
              <a:gd name="T64" fmla="*/ 2147483647 w 3426"/>
              <a:gd name="T65" fmla="*/ 2147483647 h 1232"/>
              <a:gd name="T66" fmla="*/ 2147483647 w 3426"/>
              <a:gd name="T67" fmla="*/ 2147483647 h 1232"/>
              <a:gd name="T68" fmla="*/ 2147483647 w 3426"/>
              <a:gd name="T69" fmla="*/ 2147483647 h 1232"/>
              <a:gd name="T70" fmla="*/ 2147483647 w 3426"/>
              <a:gd name="T71" fmla="*/ 2147483647 h 1232"/>
              <a:gd name="T72" fmla="*/ 2147483647 w 3426"/>
              <a:gd name="T73" fmla="*/ 2147483647 h 1232"/>
              <a:gd name="T74" fmla="*/ 2147483647 w 3426"/>
              <a:gd name="T75" fmla="*/ 2147483647 h 1232"/>
              <a:gd name="T76" fmla="*/ 2147483647 w 3426"/>
              <a:gd name="T77" fmla="*/ 2147483647 h 1232"/>
              <a:gd name="T78" fmla="*/ 2147483647 w 3426"/>
              <a:gd name="T79" fmla="*/ 2147483647 h 1232"/>
              <a:gd name="T80" fmla="*/ 2147483647 w 3426"/>
              <a:gd name="T81" fmla="*/ 2147483647 h 1232"/>
              <a:gd name="T82" fmla="*/ 2147483647 w 3426"/>
              <a:gd name="T83" fmla="*/ 2147483647 h 1232"/>
              <a:gd name="T84" fmla="*/ 2147483647 w 3426"/>
              <a:gd name="T85" fmla="*/ 2147483647 h 1232"/>
              <a:gd name="T86" fmla="*/ 2147483647 w 3426"/>
              <a:gd name="T87" fmla="*/ 2147483647 h 1232"/>
              <a:gd name="T88" fmla="*/ 2147483647 w 3426"/>
              <a:gd name="T89" fmla="*/ 2147483647 h 1232"/>
              <a:gd name="T90" fmla="*/ 2147483647 w 3426"/>
              <a:gd name="T91" fmla="*/ 2147483647 h 1232"/>
              <a:gd name="T92" fmla="*/ 2147483647 w 3426"/>
              <a:gd name="T93" fmla="*/ 2147483647 h 1232"/>
              <a:gd name="T94" fmla="*/ 2147483647 w 3426"/>
              <a:gd name="T95" fmla="*/ 2147483647 h 1232"/>
              <a:gd name="T96" fmla="*/ 2147483647 w 3426"/>
              <a:gd name="T97" fmla="*/ 2147483647 h 1232"/>
              <a:gd name="T98" fmla="*/ 2147483647 w 3426"/>
              <a:gd name="T99" fmla="*/ 2016082302 h 1232"/>
              <a:gd name="T100" fmla="*/ 2147483647 w 3426"/>
              <a:gd name="T101" fmla="*/ 1739907879 h 1232"/>
              <a:gd name="T102" fmla="*/ 2147483647 w 3426"/>
              <a:gd name="T103" fmla="*/ 1445319110 h 1232"/>
              <a:gd name="T104" fmla="*/ 2147483647 w 3426"/>
              <a:gd name="T105" fmla="*/ 1574202367 h 1232"/>
              <a:gd name="T106" fmla="*/ 2147483647 w 3426"/>
              <a:gd name="T107" fmla="*/ 1905613391 h 12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26"/>
              <a:gd name="T163" fmla="*/ 0 h 1232"/>
              <a:gd name="T164" fmla="*/ 3426 w 3426"/>
              <a:gd name="T165" fmla="*/ 1232 h 12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1373B4"/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en-US" sz="12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79813" y="1455738"/>
            <a:ext cx="1223962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79813" y="4579938"/>
            <a:ext cx="1223962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30800" y="4579938"/>
            <a:ext cx="1223963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30800" y="1455738"/>
            <a:ext cx="1223963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77025" y="1455738"/>
            <a:ext cx="1223963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77025" y="4579938"/>
            <a:ext cx="1223963" cy="717550"/>
          </a:xfrm>
          <a:prstGeom prst="rect">
            <a:avLst/>
          </a:prstGeom>
          <a:solidFill>
            <a:srgbClr val="36A1E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8" name="TextBox 53"/>
          <p:cNvSpPr txBox="1">
            <a:spLocks noChangeArrowheads="1"/>
          </p:cNvSpPr>
          <p:nvPr/>
        </p:nvSpPr>
        <p:spPr bwMode="auto">
          <a:xfrm>
            <a:off x="3689350" y="1584325"/>
            <a:ext cx="1004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9" name="TextBox 53"/>
          <p:cNvSpPr txBox="1">
            <a:spLocks noChangeArrowheads="1"/>
          </p:cNvSpPr>
          <p:nvPr/>
        </p:nvSpPr>
        <p:spPr bwMode="auto">
          <a:xfrm>
            <a:off x="5240338" y="1584325"/>
            <a:ext cx="1004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80" name="TextBox 53"/>
          <p:cNvSpPr txBox="1">
            <a:spLocks noChangeArrowheads="1"/>
          </p:cNvSpPr>
          <p:nvPr/>
        </p:nvSpPr>
        <p:spPr bwMode="auto">
          <a:xfrm>
            <a:off x="6786563" y="1584325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81" name="TextBox 53"/>
          <p:cNvSpPr txBox="1">
            <a:spLocks noChangeArrowheads="1"/>
          </p:cNvSpPr>
          <p:nvPr/>
        </p:nvSpPr>
        <p:spPr bwMode="auto">
          <a:xfrm>
            <a:off x="6786563" y="4708525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82" name="TextBox 53"/>
          <p:cNvSpPr txBox="1">
            <a:spLocks noChangeArrowheads="1"/>
          </p:cNvSpPr>
          <p:nvPr/>
        </p:nvSpPr>
        <p:spPr bwMode="auto">
          <a:xfrm>
            <a:off x="5240338" y="4708525"/>
            <a:ext cx="1004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83" name="TextBox 53"/>
          <p:cNvSpPr txBox="1">
            <a:spLocks noChangeArrowheads="1"/>
          </p:cNvSpPr>
          <p:nvPr/>
        </p:nvSpPr>
        <p:spPr bwMode="auto">
          <a:xfrm>
            <a:off x="3689350" y="4708525"/>
            <a:ext cx="1004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84" name="文本框 46"/>
          <p:cNvSpPr txBox="1">
            <a:spLocks noChangeArrowheads="1"/>
          </p:cNvSpPr>
          <p:nvPr/>
        </p:nvSpPr>
        <p:spPr bwMode="auto">
          <a:xfrm>
            <a:off x="1941513" y="5743575"/>
            <a:ext cx="8605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3795" name="Group 6"/>
          <p:cNvGrpSpPr/>
          <p:nvPr/>
        </p:nvGrpSpPr>
        <p:grpSpPr bwMode="auto">
          <a:xfrm>
            <a:off x="2093913" y="1866900"/>
            <a:ext cx="3743325" cy="3678238"/>
            <a:chOff x="2699792" y="2204864"/>
            <a:chExt cx="3744416" cy="3678008"/>
          </a:xfrm>
        </p:grpSpPr>
        <p:sp>
          <p:nvSpPr>
            <p:cNvPr id="4" name="Freeform 5"/>
            <p:cNvSpPr/>
            <p:nvPr/>
          </p:nvSpPr>
          <p:spPr bwMode="auto">
            <a:xfrm>
              <a:off x="5353277" y="2835063"/>
              <a:ext cx="1090931" cy="2327129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784370" y="4879635"/>
              <a:ext cx="2385120" cy="1003237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777602" y="3638287"/>
              <a:ext cx="1418051" cy="2204899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699792" y="2431863"/>
              <a:ext cx="1878559" cy="1796938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1373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838361" y="2204864"/>
              <a:ext cx="2143750" cy="1446123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rgbClr val="36A1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/>
            </a:p>
          </p:txBody>
        </p:sp>
        <p:sp>
          <p:nvSpPr>
            <p:cNvPr id="10" name="Oval 38"/>
            <p:cNvSpPr/>
            <p:nvPr/>
          </p:nvSpPr>
          <p:spPr>
            <a:xfrm>
              <a:off x="5704217" y="4293883"/>
              <a:ext cx="389050" cy="38891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2</a:t>
              </a:r>
            </a:p>
          </p:txBody>
        </p:sp>
        <p:sp>
          <p:nvSpPr>
            <p:cNvPr id="11" name="Oval 39"/>
            <p:cNvSpPr/>
            <p:nvPr/>
          </p:nvSpPr>
          <p:spPr>
            <a:xfrm>
              <a:off x="5180190" y="2798552"/>
              <a:ext cx="389050" cy="390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1</a:t>
              </a:r>
            </a:p>
          </p:txBody>
        </p:sp>
        <p:sp>
          <p:nvSpPr>
            <p:cNvPr id="12" name="Oval 40"/>
            <p:cNvSpPr/>
            <p:nvPr/>
          </p:nvSpPr>
          <p:spPr>
            <a:xfrm>
              <a:off x="4375092" y="5186003"/>
              <a:ext cx="390639" cy="390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3</a:t>
              </a:r>
            </a:p>
          </p:txBody>
        </p:sp>
        <p:sp>
          <p:nvSpPr>
            <p:cNvPr id="13" name="Oval 41"/>
            <p:cNvSpPr/>
            <p:nvPr/>
          </p:nvSpPr>
          <p:spPr>
            <a:xfrm>
              <a:off x="3096783" y="4293883"/>
              <a:ext cx="389050" cy="38891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4</a:t>
              </a:r>
            </a:p>
          </p:txBody>
        </p:sp>
        <p:sp>
          <p:nvSpPr>
            <p:cNvPr id="14" name="Oval 42"/>
            <p:cNvSpPr/>
            <p:nvPr/>
          </p:nvSpPr>
          <p:spPr>
            <a:xfrm>
              <a:off x="3533472" y="2798552"/>
              <a:ext cx="390639" cy="390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5</a:t>
              </a:r>
            </a:p>
          </p:txBody>
        </p:sp>
      </p:grpSp>
      <p:sp>
        <p:nvSpPr>
          <p:cNvPr id="15" name="Rounded Rectangle 5"/>
          <p:cNvSpPr/>
          <p:nvPr/>
        </p:nvSpPr>
        <p:spPr>
          <a:xfrm>
            <a:off x="6600825" y="1866900"/>
            <a:ext cx="3225800" cy="555625"/>
          </a:xfrm>
          <a:prstGeom prst="roundRect">
            <a:avLst>
              <a:gd name="adj" fmla="val 13209"/>
            </a:avLst>
          </a:pr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sm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单击此处添加标题</a:t>
            </a:r>
            <a:endParaRPr lang="en-US" sz="20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6735763" y="1995488"/>
            <a:ext cx="296862" cy="29845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</a:p>
        </p:txBody>
      </p:sp>
      <p:sp>
        <p:nvSpPr>
          <p:cNvPr id="17" name="Rounded Rectangle 19"/>
          <p:cNvSpPr/>
          <p:nvPr/>
        </p:nvSpPr>
        <p:spPr>
          <a:xfrm>
            <a:off x="6600825" y="2647950"/>
            <a:ext cx="3225800" cy="557213"/>
          </a:xfrm>
          <a:prstGeom prst="roundRect">
            <a:avLst>
              <a:gd name="adj" fmla="val 13209"/>
            </a:avLst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sm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单击此处添加标题</a:t>
            </a:r>
            <a:endParaRPr lang="en-US" altLang="zh-CN" sz="20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Oval 20"/>
          <p:cNvSpPr/>
          <p:nvPr/>
        </p:nvSpPr>
        <p:spPr>
          <a:xfrm>
            <a:off x="6735763" y="2778125"/>
            <a:ext cx="296862" cy="296863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</a:t>
            </a:r>
          </a:p>
        </p:txBody>
      </p:sp>
      <p:sp>
        <p:nvSpPr>
          <p:cNvPr id="19" name="Rounded Rectangle 23"/>
          <p:cNvSpPr/>
          <p:nvPr/>
        </p:nvSpPr>
        <p:spPr>
          <a:xfrm>
            <a:off x="6600825" y="3430588"/>
            <a:ext cx="3225800" cy="555625"/>
          </a:xfrm>
          <a:prstGeom prst="roundRect">
            <a:avLst>
              <a:gd name="adj" fmla="val 13209"/>
            </a:avLst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sm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单击此处添加标题</a:t>
            </a:r>
            <a:endParaRPr lang="en-US" altLang="zh-CN" sz="20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Oval 24"/>
          <p:cNvSpPr/>
          <p:nvPr/>
        </p:nvSpPr>
        <p:spPr>
          <a:xfrm>
            <a:off x="6735763" y="3559175"/>
            <a:ext cx="296862" cy="29845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600825" y="4211638"/>
            <a:ext cx="3225800" cy="557212"/>
          </a:xfrm>
          <a:prstGeom prst="roundRect">
            <a:avLst>
              <a:gd name="adj" fmla="val 13209"/>
            </a:avLst>
          </a:pr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sm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单击此处添加标题</a:t>
            </a:r>
            <a:endParaRPr lang="en-US" altLang="zh-CN" sz="20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Oval 27"/>
          <p:cNvSpPr/>
          <p:nvPr/>
        </p:nvSpPr>
        <p:spPr>
          <a:xfrm>
            <a:off x="6735763" y="4341813"/>
            <a:ext cx="296862" cy="29686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6600825" y="4994275"/>
            <a:ext cx="3225800" cy="555625"/>
          </a:xfrm>
          <a:prstGeom prst="roundRect">
            <a:avLst>
              <a:gd name="adj" fmla="val 13209"/>
            </a:avLst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sm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单击此处添加标题</a:t>
            </a:r>
            <a:endParaRPr lang="en-US" altLang="zh-CN" sz="20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Oval 34"/>
          <p:cNvSpPr/>
          <p:nvPr/>
        </p:nvSpPr>
        <p:spPr>
          <a:xfrm>
            <a:off x="6735763" y="5122863"/>
            <a:ext cx="296862" cy="29845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467882" y="3193701"/>
            <a:ext cx="1009008" cy="1004109"/>
            <a:chOff x="9526588" y="8301038"/>
            <a:chExt cx="981075" cy="9763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6" name="Freeform 400"/>
            <p:cNvSpPr>
              <a:spLocks noEditPoints="1"/>
            </p:cNvSpPr>
            <p:nvPr/>
          </p:nvSpPr>
          <p:spPr bwMode="auto">
            <a:xfrm>
              <a:off x="9739313" y="8559800"/>
              <a:ext cx="550863" cy="563563"/>
            </a:xfrm>
            <a:custGeom>
              <a:avLst/>
              <a:gdLst>
                <a:gd name="T0" fmla="*/ 315 w 356"/>
                <a:gd name="T1" fmla="*/ 71 h 365"/>
                <a:gd name="T2" fmla="*/ 180 w 356"/>
                <a:gd name="T3" fmla="*/ 0 h 365"/>
                <a:gd name="T4" fmla="*/ 180 w 356"/>
                <a:gd name="T5" fmla="*/ 0 h 365"/>
                <a:gd name="T6" fmla="*/ 178 w 356"/>
                <a:gd name="T7" fmla="*/ 0 h 365"/>
                <a:gd name="T8" fmla="*/ 176 w 356"/>
                <a:gd name="T9" fmla="*/ 0 h 365"/>
                <a:gd name="T10" fmla="*/ 176 w 356"/>
                <a:gd name="T11" fmla="*/ 0 h 365"/>
                <a:gd name="T12" fmla="*/ 41 w 356"/>
                <a:gd name="T13" fmla="*/ 71 h 365"/>
                <a:gd name="T14" fmla="*/ 63 w 356"/>
                <a:gd name="T15" fmla="*/ 255 h 365"/>
                <a:gd name="T16" fmla="*/ 102 w 356"/>
                <a:gd name="T17" fmla="*/ 315 h 365"/>
                <a:gd name="T18" fmla="*/ 123 w 356"/>
                <a:gd name="T19" fmla="*/ 365 h 365"/>
                <a:gd name="T20" fmla="*/ 233 w 356"/>
                <a:gd name="T21" fmla="*/ 365 h 365"/>
                <a:gd name="T22" fmla="*/ 254 w 356"/>
                <a:gd name="T23" fmla="*/ 315 h 365"/>
                <a:gd name="T24" fmla="*/ 293 w 356"/>
                <a:gd name="T25" fmla="*/ 255 h 365"/>
                <a:gd name="T26" fmla="*/ 315 w 356"/>
                <a:gd name="T27" fmla="*/ 71 h 365"/>
                <a:gd name="T28" fmla="*/ 211 w 356"/>
                <a:gd name="T29" fmla="*/ 265 h 365"/>
                <a:gd name="T30" fmla="*/ 199 w 356"/>
                <a:gd name="T31" fmla="*/ 290 h 365"/>
                <a:gd name="T32" fmla="*/ 193 w 356"/>
                <a:gd name="T33" fmla="*/ 311 h 365"/>
                <a:gd name="T34" fmla="*/ 161 w 356"/>
                <a:gd name="T35" fmla="*/ 311 h 365"/>
                <a:gd name="T36" fmla="*/ 155 w 356"/>
                <a:gd name="T37" fmla="*/ 290 h 365"/>
                <a:gd name="T38" fmla="*/ 143 w 356"/>
                <a:gd name="T39" fmla="*/ 265 h 365"/>
                <a:gd name="T40" fmla="*/ 121 w 356"/>
                <a:gd name="T41" fmla="*/ 178 h 365"/>
                <a:gd name="T42" fmla="*/ 176 w 356"/>
                <a:gd name="T43" fmla="*/ 156 h 365"/>
                <a:gd name="T44" fmla="*/ 176 w 356"/>
                <a:gd name="T45" fmla="*/ 156 h 365"/>
                <a:gd name="T46" fmla="*/ 177 w 356"/>
                <a:gd name="T47" fmla="*/ 156 h 365"/>
                <a:gd name="T48" fmla="*/ 178 w 356"/>
                <a:gd name="T49" fmla="*/ 156 h 365"/>
                <a:gd name="T50" fmla="*/ 178 w 356"/>
                <a:gd name="T51" fmla="*/ 156 h 365"/>
                <a:gd name="T52" fmla="*/ 235 w 356"/>
                <a:gd name="T53" fmla="*/ 178 h 365"/>
                <a:gd name="T54" fmla="*/ 211 w 356"/>
                <a:gd name="T55" fmla="*/ 2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6" h="365">
                  <a:moveTo>
                    <a:pt x="315" y="71"/>
                  </a:moveTo>
                  <a:cubicBezTo>
                    <a:pt x="281" y="6"/>
                    <a:pt x="20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9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56" y="0"/>
                    <a:pt x="75" y="6"/>
                    <a:pt x="41" y="71"/>
                  </a:cubicBezTo>
                  <a:cubicBezTo>
                    <a:pt x="41" y="71"/>
                    <a:pt x="0" y="144"/>
                    <a:pt x="63" y="255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02" y="315"/>
                    <a:pt x="120" y="338"/>
                    <a:pt x="123" y="365"/>
                  </a:cubicBezTo>
                  <a:cubicBezTo>
                    <a:pt x="233" y="365"/>
                    <a:pt x="233" y="365"/>
                    <a:pt x="233" y="365"/>
                  </a:cubicBezTo>
                  <a:cubicBezTo>
                    <a:pt x="236" y="338"/>
                    <a:pt x="254" y="315"/>
                    <a:pt x="254" y="315"/>
                  </a:cubicBezTo>
                  <a:cubicBezTo>
                    <a:pt x="293" y="255"/>
                    <a:pt x="293" y="255"/>
                    <a:pt x="293" y="255"/>
                  </a:cubicBezTo>
                  <a:cubicBezTo>
                    <a:pt x="356" y="144"/>
                    <a:pt x="315" y="71"/>
                    <a:pt x="315" y="71"/>
                  </a:cubicBezTo>
                  <a:close/>
                  <a:moveTo>
                    <a:pt x="211" y="265"/>
                  </a:moveTo>
                  <a:cubicBezTo>
                    <a:pt x="199" y="290"/>
                    <a:pt x="199" y="290"/>
                    <a:pt x="199" y="290"/>
                  </a:cubicBezTo>
                  <a:cubicBezTo>
                    <a:pt x="199" y="290"/>
                    <a:pt x="194" y="300"/>
                    <a:pt x="193" y="311"/>
                  </a:cubicBezTo>
                  <a:cubicBezTo>
                    <a:pt x="161" y="311"/>
                    <a:pt x="161" y="311"/>
                    <a:pt x="161" y="311"/>
                  </a:cubicBezTo>
                  <a:cubicBezTo>
                    <a:pt x="160" y="300"/>
                    <a:pt x="155" y="290"/>
                    <a:pt x="155" y="290"/>
                  </a:cubicBezTo>
                  <a:cubicBezTo>
                    <a:pt x="143" y="265"/>
                    <a:pt x="143" y="265"/>
                    <a:pt x="143" y="265"/>
                  </a:cubicBezTo>
                  <a:cubicBezTo>
                    <a:pt x="125" y="217"/>
                    <a:pt x="121" y="178"/>
                    <a:pt x="121" y="178"/>
                  </a:cubicBezTo>
                  <a:cubicBezTo>
                    <a:pt x="131" y="151"/>
                    <a:pt x="171" y="157"/>
                    <a:pt x="176" y="156"/>
                  </a:cubicBezTo>
                  <a:cubicBezTo>
                    <a:pt x="176" y="156"/>
                    <a:pt x="176" y="156"/>
                    <a:pt x="176" y="156"/>
                  </a:cubicBezTo>
                  <a:cubicBezTo>
                    <a:pt x="176" y="156"/>
                    <a:pt x="177" y="156"/>
                    <a:pt x="177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84" y="157"/>
                    <a:pt x="225" y="151"/>
                    <a:pt x="235" y="178"/>
                  </a:cubicBezTo>
                  <a:cubicBezTo>
                    <a:pt x="235" y="178"/>
                    <a:pt x="229" y="217"/>
                    <a:pt x="211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401"/>
            <p:cNvSpPr/>
            <p:nvPr/>
          </p:nvSpPr>
          <p:spPr bwMode="auto">
            <a:xfrm>
              <a:off x="9952038" y="8813800"/>
              <a:ext cx="120650" cy="206375"/>
            </a:xfrm>
            <a:custGeom>
              <a:avLst/>
              <a:gdLst>
                <a:gd name="T0" fmla="*/ 78 w 78"/>
                <a:gd name="T1" fmla="*/ 23 h 133"/>
                <a:gd name="T2" fmla="*/ 39 w 78"/>
                <a:gd name="T3" fmla="*/ 5 h 133"/>
                <a:gd name="T4" fmla="*/ 39 w 78"/>
                <a:gd name="T5" fmla="*/ 5 h 133"/>
                <a:gd name="T6" fmla="*/ 39 w 78"/>
                <a:gd name="T7" fmla="*/ 5 h 133"/>
                <a:gd name="T8" fmla="*/ 38 w 78"/>
                <a:gd name="T9" fmla="*/ 5 h 133"/>
                <a:gd name="T10" fmla="*/ 38 w 78"/>
                <a:gd name="T11" fmla="*/ 5 h 133"/>
                <a:gd name="T12" fmla="*/ 0 w 78"/>
                <a:gd name="T13" fmla="*/ 23 h 133"/>
                <a:gd name="T14" fmla="*/ 15 w 78"/>
                <a:gd name="T15" fmla="*/ 94 h 133"/>
                <a:gd name="T16" fmla="*/ 27 w 78"/>
                <a:gd name="T17" fmla="*/ 115 h 133"/>
                <a:gd name="T18" fmla="*/ 31 w 78"/>
                <a:gd name="T19" fmla="*/ 133 h 133"/>
                <a:gd name="T20" fmla="*/ 39 w 78"/>
                <a:gd name="T21" fmla="*/ 133 h 133"/>
                <a:gd name="T22" fmla="*/ 39 w 78"/>
                <a:gd name="T23" fmla="*/ 133 h 133"/>
                <a:gd name="T24" fmla="*/ 47 w 78"/>
                <a:gd name="T25" fmla="*/ 133 h 133"/>
                <a:gd name="T26" fmla="*/ 51 w 78"/>
                <a:gd name="T27" fmla="*/ 115 h 133"/>
                <a:gd name="T28" fmla="*/ 62 w 78"/>
                <a:gd name="T29" fmla="*/ 94 h 133"/>
                <a:gd name="T30" fmla="*/ 78 w 78"/>
                <a:gd name="T31" fmla="*/ 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33">
                  <a:moveTo>
                    <a:pt x="78" y="23"/>
                  </a:moveTo>
                  <a:cubicBezTo>
                    <a:pt x="71" y="0"/>
                    <a:pt x="43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5"/>
                    <a:pt x="7" y="0"/>
                    <a:pt x="0" y="23"/>
                  </a:cubicBezTo>
                  <a:cubicBezTo>
                    <a:pt x="0" y="23"/>
                    <a:pt x="3" y="55"/>
                    <a:pt x="15" y="94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30" y="123"/>
                    <a:pt x="31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23"/>
                    <a:pt x="51" y="115"/>
                    <a:pt x="51" y="11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75" y="55"/>
                    <a:pt x="78" y="23"/>
                    <a:pt x="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402"/>
            <p:cNvSpPr/>
            <p:nvPr/>
          </p:nvSpPr>
          <p:spPr bwMode="auto">
            <a:xfrm>
              <a:off x="9904413" y="9134475"/>
              <a:ext cx="219075" cy="142875"/>
            </a:xfrm>
            <a:custGeom>
              <a:avLst/>
              <a:gdLst>
                <a:gd name="T0" fmla="*/ 121 w 142"/>
                <a:gd name="T1" fmla="*/ 0 h 93"/>
                <a:gd name="T2" fmla="*/ 71 w 142"/>
                <a:gd name="T3" fmla="*/ 0 h 93"/>
                <a:gd name="T4" fmla="*/ 71 w 142"/>
                <a:gd name="T5" fmla="*/ 0 h 93"/>
                <a:gd name="T6" fmla="*/ 21 w 142"/>
                <a:gd name="T7" fmla="*/ 0 h 93"/>
                <a:gd name="T8" fmla="*/ 21 w 142"/>
                <a:gd name="T9" fmla="*/ 30 h 93"/>
                <a:gd name="T10" fmla="*/ 32 w 142"/>
                <a:gd name="T11" fmla="*/ 30 h 93"/>
                <a:gd name="T12" fmla="*/ 32 w 142"/>
                <a:gd name="T13" fmla="*/ 57 h 93"/>
                <a:gd name="T14" fmla="*/ 42 w 142"/>
                <a:gd name="T15" fmla="*/ 57 h 93"/>
                <a:gd name="T16" fmla="*/ 42 w 142"/>
                <a:gd name="T17" fmla="*/ 80 h 93"/>
                <a:gd name="T18" fmla="*/ 42 w 142"/>
                <a:gd name="T19" fmla="*/ 93 h 93"/>
                <a:gd name="T20" fmla="*/ 71 w 142"/>
                <a:gd name="T21" fmla="*/ 93 h 93"/>
                <a:gd name="T22" fmla="*/ 71 w 142"/>
                <a:gd name="T23" fmla="*/ 93 h 93"/>
                <a:gd name="T24" fmla="*/ 100 w 142"/>
                <a:gd name="T25" fmla="*/ 93 h 93"/>
                <a:gd name="T26" fmla="*/ 100 w 142"/>
                <a:gd name="T27" fmla="*/ 80 h 93"/>
                <a:gd name="T28" fmla="*/ 100 w 142"/>
                <a:gd name="T29" fmla="*/ 57 h 93"/>
                <a:gd name="T30" fmla="*/ 110 w 142"/>
                <a:gd name="T31" fmla="*/ 57 h 93"/>
                <a:gd name="T32" fmla="*/ 110 w 142"/>
                <a:gd name="T33" fmla="*/ 30 h 93"/>
                <a:gd name="T34" fmla="*/ 121 w 142"/>
                <a:gd name="T35" fmla="*/ 30 h 93"/>
                <a:gd name="T36" fmla="*/ 121 w 142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93">
                  <a:moveTo>
                    <a:pt x="12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13"/>
                    <a:pt x="2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16" y="40"/>
                    <a:pt x="3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29" y="66"/>
                    <a:pt x="42" y="80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13" y="66"/>
                    <a:pt x="100" y="57"/>
                    <a:pt x="10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26" y="40"/>
                    <a:pt x="110" y="30"/>
                    <a:pt x="110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42" y="13"/>
                    <a:pt x="121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403"/>
            <p:cNvSpPr/>
            <p:nvPr/>
          </p:nvSpPr>
          <p:spPr bwMode="auto">
            <a:xfrm>
              <a:off x="9998075" y="8301038"/>
              <a:ext cx="38100" cy="209550"/>
            </a:xfrm>
            <a:custGeom>
              <a:avLst/>
              <a:gdLst>
                <a:gd name="T0" fmla="*/ 0 w 25"/>
                <a:gd name="T1" fmla="*/ 119 h 135"/>
                <a:gd name="T2" fmla="*/ 0 w 25"/>
                <a:gd name="T3" fmla="*/ 12 h 135"/>
                <a:gd name="T4" fmla="*/ 25 w 25"/>
                <a:gd name="T5" fmla="*/ 12 h 135"/>
                <a:gd name="T6" fmla="*/ 25 w 25"/>
                <a:gd name="T7" fmla="*/ 120 h 135"/>
                <a:gd name="T8" fmla="*/ 0 w 25"/>
                <a:gd name="T9" fmla="*/ 1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5">
                  <a:moveTo>
                    <a:pt x="0" y="11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1" y="0"/>
                    <a:pt x="25" y="12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120"/>
                    <a:pt x="13" y="135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404"/>
            <p:cNvSpPr/>
            <p:nvPr/>
          </p:nvSpPr>
          <p:spPr bwMode="auto">
            <a:xfrm>
              <a:off x="10225088" y="8434388"/>
              <a:ext cx="146050" cy="150813"/>
            </a:xfrm>
            <a:custGeom>
              <a:avLst/>
              <a:gdLst>
                <a:gd name="T0" fmla="*/ 1 w 95"/>
                <a:gd name="T1" fmla="*/ 77 h 98"/>
                <a:gd name="T2" fmla="*/ 77 w 95"/>
                <a:gd name="T3" fmla="*/ 1 h 98"/>
                <a:gd name="T4" fmla="*/ 95 w 95"/>
                <a:gd name="T5" fmla="*/ 20 h 98"/>
                <a:gd name="T6" fmla="*/ 19 w 95"/>
                <a:gd name="T7" fmla="*/ 95 h 98"/>
                <a:gd name="T8" fmla="*/ 1 w 95"/>
                <a:gd name="T9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8">
                  <a:moveTo>
                    <a:pt x="1" y="77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94" y="0"/>
                    <a:pt x="95" y="20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9" y="95"/>
                    <a:pt x="0" y="98"/>
                    <a:pt x="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405"/>
            <p:cNvSpPr/>
            <p:nvPr/>
          </p:nvSpPr>
          <p:spPr bwMode="auto">
            <a:xfrm>
              <a:off x="10296525" y="8755063"/>
              <a:ext cx="211138" cy="39688"/>
            </a:xfrm>
            <a:custGeom>
              <a:avLst/>
              <a:gdLst>
                <a:gd name="T0" fmla="*/ 16 w 136"/>
                <a:gd name="T1" fmla="*/ 0 h 26"/>
                <a:gd name="T2" fmla="*/ 123 w 136"/>
                <a:gd name="T3" fmla="*/ 0 h 26"/>
                <a:gd name="T4" fmla="*/ 123 w 136"/>
                <a:gd name="T5" fmla="*/ 26 h 26"/>
                <a:gd name="T6" fmla="*/ 16 w 136"/>
                <a:gd name="T7" fmla="*/ 26 h 26"/>
                <a:gd name="T8" fmla="*/ 16 w 13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6">
                  <a:moveTo>
                    <a:pt x="16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36" y="11"/>
                    <a:pt x="123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0" y="1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406"/>
            <p:cNvSpPr/>
            <p:nvPr/>
          </p:nvSpPr>
          <p:spPr bwMode="auto">
            <a:xfrm>
              <a:off x="9661525" y="8434388"/>
              <a:ext cx="147638" cy="150813"/>
            </a:xfrm>
            <a:custGeom>
              <a:avLst/>
              <a:gdLst>
                <a:gd name="T0" fmla="*/ 94 w 96"/>
                <a:gd name="T1" fmla="*/ 77 h 98"/>
                <a:gd name="T2" fmla="*/ 19 w 96"/>
                <a:gd name="T3" fmla="*/ 1 h 98"/>
                <a:gd name="T4" fmla="*/ 0 w 96"/>
                <a:gd name="T5" fmla="*/ 20 h 98"/>
                <a:gd name="T6" fmla="*/ 76 w 96"/>
                <a:gd name="T7" fmla="*/ 95 h 98"/>
                <a:gd name="T8" fmla="*/ 94 w 96"/>
                <a:gd name="T9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8">
                  <a:moveTo>
                    <a:pt x="94" y="77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" y="0"/>
                    <a:pt x="0" y="20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96" y="98"/>
                    <a:pt x="9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407"/>
            <p:cNvSpPr/>
            <p:nvPr/>
          </p:nvSpPr>
          <p:spPr bwMode="auto">
            <a:xfrm>
              <a:off x="9526588" y="8755063"/>
              <a:ext cx="207963" cy="39688"/>
            </a:xfrm>
            <a:custGeom>
              <a:avLst/>
              <a:gdLst>
                <a:gd name="T0" fmla="*/ 119 w 135"/>
                <a:gd name="T1" fmla="*/ 0 h 26"/>
                <a:gd name="T2" fmla="*/ 13 w 135"/>
                <a:gd name="T3" fmla="*/ 0 h 26"/>
                <a:gd name="T4" fmla="*/ 13 w 135"/>
                <a:gd name="T5" fmla="*/ 26 h 26"/>
                <a:gd name="T6" fmla="*/ 120 w 135"/>
                <a:gd name="T7" fmla="*/ 26 h 26"/>
                <a:gd name="T8" fmla="*/ 119 w 1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">
                  <a:moveTo>
                    <a:pt x="11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1"/>
                    <a:pt x="13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35" y="13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Freeform 4"/>
          <p:cNvSpPr/>
          <p:nvPr/>
        </p:nvSpPr>
        <p:spPr>
          <a:xfrm>
            <a:off x="4443413" y="1619250"/>
            <a:ext cx="4065587" cy="5238750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-1" fmla="*/ 323604 w 4522224"/>
              <a:gd name="connsiteY0-2" fmla="*/ 6062148 h 6062148"/>
              <a:gd name="connsiteX1-3" fmla="*/ 376944 w 4522224"/>
              <a:gd name="connsiteY1-4" fmla="*/ 5924988 h 6062148"/>
              <a:gd name="connsiteX2-5" fmla="*/ 437904 w 4522224"/>
              <a:gd name="connsiteY2-6" fmla="*/ 5780208 h 6062148"/>
              <a:gd name="connsiteX3-7" fmla="*/ 468384 w 4522224"/>
              <a:gd name="connsiteY3-8" fmla="*/ 5665908 h 6062148"/>
              <a:gd name="connsiteX4-9" fmla="*/ 506484 w 4522224"/>
              <a:gd name="connsiteY4-10" fmla="*/ 5612568 h 6062148"/>
              <a:gd name="connsiteX5-11" fmla="*/ 536964 w 4522224"/>
              <a:gd name="connsiteY5-12" fmla="*/ 5521128 h 6062148"/>
              <a:gd name="connsiteX6-13" fmla="*/ 559824 w 4522224"/>
              <a:gd name="connsiteY6-14" fmla="*/ 5353488 h 6062148"/>
              <a:gd name="connsiteX7-15" fmla="*/ 597924 w 4522224"/>
              <a:gd name="connsiteY7-16" fmla="*/ 5223948 h 6062148"/>
              <a:gd name="connsiteX8-17" fmla="*/ 620784 w 4522224"/>
              <a:gd name="connsiteY8-18" fmla="*/ 5178228 h 6062148"/>
              <a:gd name="connsiteX9-19" fmla="*/ 696984 w 4522224"/>
              <a:gd name="connsiteY9-20" fmla="*/ 5071548 h 6062148"/>
              <a:gd name="connsiteX10-21" fmla="*/ 712224 w 4522224"/>
              <a:gd name="connsiteY10-22" fmla="*/ 5063928 h 6062148"/>
              <a:gd name="connsiteX11-23" fmla="*/ 704604 w 4522224"/>
              <a:gd name="connsiteY11-24" fmla="*/ 5025828 h 6062148"/>
              <a:gd name="connsiteX12-25" fmla="*/ 696984 w 4522224"/>
              <a:gd name="connsiteY12-26" fmla="*/ 5002968 h 6062148"/>
              <a:gd name="connsiteX13-27" fmla="*/ 963684 w 4522224"/>
              <a:gd name="connsiteY13-28" fmla="*/ 4682928 h 6062148"/>
              <a:gd name="connsiteX14-29" fmla="*/ 956064 w 4522224"/>
              <a:gd name="connsiteY14-30" fmla="*/ 4644828 h 6062148"/>
              <a:gd name="connsiteX15-31" fmla="*/ 1337064 w 4522224"/>
              <a:gd name="connsiteY15-32" fmla="*/ 4172388 h 6062148"/>
              <a:gd name="connsiteX16-33" fmla="*/ 1253244 w 4522224"/>
              <a:gd name="connsiteY16-34" fmla="*/ 4012368 h 6062148"/>
              <a:gd name="connsiteX17-35" fmla="*/ 1199904 w 4522224"/>
              <a:gd name="connsiteY17-36" fmla="*/ 3928548 h 6062148"/>
              <a:gd name="connsiteX18-37" fmla="*/ 1169424 w 4522224"/>
              <a:gd name="connsiteY18-38" fmla="*/ 3768528 h 6062148"/>
              <a:gd name="connsiteX19-39" fmla="*/ 1146564 w 4522224"/>
              <a:gd name="connsiteY19-40" fmla="*/ 3699948 h 6062148"/>
              <a:gd name="connsiteX20-41" fmla="*/ 1138944 w 4522224"/>
              <a:gd name="connsiteY20-42" fmla="*/ 3669468 h 6062148"/>
              <a:gd name="connsiteX21-43" fmla="*/ 1062744 w 4522224"/>
              <a:gd name="connsiteY21-44" fmla="*/ 3661848 h 6062148"/>
              <a:gd name="connsiteX22-45" fmla="*/ 933204 w 4522224"/>
              <a:gd name="connsiteY22-46" fmla="*/ 3669468 h 6062148"/>
              <a:gd name="connsiteX23-47" fmla="*/ 826524 w 4522224"/>
              <a:gd name="connsiteY23-48" fmla="*/ 3692328 h 6062148"/>
              <a:gd name="connsiteX24-49" fmla="*/ 605544 w 4522224"/>
              <a:gd name="connsiteY24-50" fmla="*/ 3738048 h 6062148"/>
              <a:gd name="connsiteX25-51" fmla="*/ 384564 w 4522224"/>
              <a:gd name="connsiteY25-52" fmla="*/ 3638988 h 6062148"/>
              <a:gd name="connsiteX26-53" fmla="*/ 376944 w 4522224"/>
              <a:gd name="connsiteY26-54" fmla="*/ 3326568 h 6062148"/>
              <a:gd name="connsiteX27-55" fmla="*/ 415044 w 4522224"/>
              <a:gd name="connsiteY27-56" fmla="*/ 3250368 h 6062148"/>
              <a:gd name="connsiteX28-57" fmla="*/ 415044 w 4522224"/>
              <a:gd name="connsiteY28-58" fmla="*/ 3227508 h 6062148"/>
              <a:gd name="connsiteX29-59" fmla="*/ 384564 w 4522224"/>
              <a:gd name="connsiteY29-60" fmla="*/ 3166548 h 6062148"/>
              <a:gd name="connsiteX30-61" fmla="*/ 361704 w 4522224"/>
              <a:gd name="connsiteY30-62" fmla="*/ 3166548 h 6062148"/>
              <a:gd name="connsiteX31-63" fmla="*/ 346464 w 4522224"/>
              <a:gd name="connsiteY31-64" fmla="*/ 3105588 h 6062148"/>
              <a:gd name="connsiteX32-65" fmla="*/ 392184 w 4522224"/>
              <a:gd name="connsiteY32-66" fmla="*/ 3021768 h 6062148"/>
              <a:gd name="connsiteX33-67" fmla="*/ 483624 w 4522224"/>
              <a:gd name="connsiteY33-68" fmla="*/ 2998908 h 6062148"/>
              <a:gd name="connsiteX34-69" fmla="*/ 460764 w 4522224"/>
              <a:gd name="connsiteY34-70" fmla="*/ 2930328 h 6062148"/>
              <a:gd name="connsiteX35-71" fmla="*/ 430284 w 4522224"/>
              <a:gd name="connsiteY35-72" fmla="*/ 2930328 h 6062148"/>
              <a:gd name="connsiteX36-73" fmla="*/ 384564 w 4522224"/>
              <a:gd name="connsiteY36-74" fmla="*/ 2930328 h 6062148"/>
              <a:gd name="connsiteX37-75" fmla="*/ 300744 w 4522224"/>
              <a:gd name="connsiteY37-76" fmla="*/ 2876988 h 6062148"/>
              <a:gd name="connsiteX38-77" fmla="*/ 315984 w 4522224"/>
              <a:gd name="connsiteY38-78" fmla="*/ 2846508 h 6062148"/>
              <a:gd name="connsiteX39-79" fmla="*/ 323604 w 4522224"/>
              <a:gd name="connsiteY39-80" fmla="*/ 2793168 h 6062148"/>
              <a:gd name="connsiteX40-81" fmla="*/ 308364 w 4522224"/>
              <a:gd name="connsiteY40-82" fmla="*/ 2732208 h 6062148"/>
              <a:gd name="connsiteX41-83" fmla="*/ 262644 w 4522224"/>
              <a:gd name="connsiteY41-84" fmla="*/ 2671248 h 6062148"/>
              <a:gd name="connsiteX42-85" fmla="*/ 171204 w 4522224"/>
              <a:gd name="connsiteY42-86" fmla="*/ 2656008 h 6062148"/>
              <a:gd name="connsiteX43-87" fmla="*/ 49284 w 4522224"/>
              <a:gd name="connsiteY43-88" fmla="*/ 2610288 h 6062148"/>
              <a:gd name="connsiteX44-89" fmla="*/ 18804 w 4522224"/>
              <a:gd name="connsiteY44-90" fmla="*/ 2556948 h 6062148"/>
              <a:gd name="connsiteX45-91" fmla="*/ 3564 w 4522224"/>
              <a:gd name="connsiteY45-92" fmla="*/ 2488368 h 6062148"/>
              <a:gd name="connsiteX46-93" fmla="*/ 87384 w 4522224"/>
              <a:gd name="connsiteY46-94" fmla="*/ 2335968 h 6062148"/>
              <a:gd name="connsiteX47-95" fmla="*/ 216924 w 4522224"/>
              <a:gd name="connsiteY47-96" fmla="*/ 2175948 h 6062148"/>
              <a:gd name="connsiteX48-97" fmla="*/ 277884 w 4522224"/>
              <a:gd name="connsiteY48-98" fmla="*/ 2084508 h 6062148"/>
              <a:gd name="connsiteX49-99" fmla="*/ 323604 w 4522224"/>
              <a:gd name="connsiteY49-100" fmla="*/ 1977828 h 6062148"/>
              <a:gd name="connsiteX50-101" fmla="*/ 354084 w 4522224"/>
              <a:gd name="connsiteY50-102" fmla="*/ 1871148 h 6062148"/>
              <a:gd name="connsiteX51-103" fmla="*/ 369324 w 4522224"/>
              <a:gd name="connsiteY51-104" fmla="*/ 1810188 h 6062148"/>
              <a:gd name="connsiteX52-105" fmla="*/ 338844 w 4522224"/>
              <a:gd name="connsiteY52-106" fmla="*/ 1756848 h 6062148"/>
              <a:gd name="connsiteX53-107" fmla="*/ 323604 w 4522224"/>
              <a:gd name="connsiteY53-108" fmla="*/ 1680648 h 6062148"/>
              <a:gd name="connsiteX54-109" fmla="*/ 407424 w 4522224"/>
              <a:gd name="connsiteY54-110" fmla="*/ 1474908 h 6062148"/>
              <a:gd name="connsiteX55-111" fmla="*/ 437904 w 4522224"/>
              <a:gd name="connsiteY55-112" fmla="*/ 1307268 h 6062148"/>
              <a:gd name="connsiteX56-113" fmla="*/ 460764 w 4522224"/>
              <a:gd name="connsiteY56-114" fmla="*/ 1192968 h 6062148"/>
              <a:gd name="connsiteX57-115" fmla="*/ 498864 w 4522224"/>
              <a:gd name="connsiteY57-116" fmla="*/ 1055808 h 6062148"/>
              <a:gd name="connsiteX58-117" fmla="*/ 552204 w 4522224"/>
              <a:gd name="connsiteY58-118" fmla="*/ 888168 h 6062148"/>
              <a:gd name="connsiteX59-119" fmla="*/ 498864 w 4522224"/>
              <a:gd name="connsiteY59-120" fmla="*/ 888168 h 6062148"/>
              <a:gd name="connsiteX60-121" fmla="*/ 407424 w 4522224"/>
              <a:gd name="connsiteY60-122" fmla="*/ 834828 h 6062148"/>
              <a:gd name="connsiteX61-123" fmla="*/ 323604 w 4522224"/>
              <a:gd name="connsiteY61-124" fmla="*/ 789108 h 6062148"/>
              <a:gd name="connsiteX62-125" fmla="*/ 255024 w 4522224"/>
              <a:gd name="connsiteY62-126" fmla="*/ 773868 h 6062148"/>
              <a:gd name="connsiteX63-127" fmla="*/ 209304 w 4522224"/>
              <a:gd name="connsiteY63-128" fmla="*/ 751008 h 6062148"/>
              <a:gd name="connsiteX64-129" fmla="*/ 255024 w 4522224"/>
              <a:gd name="connsiteY64-130" fmla="*/ 674808 h 6062148"/>
              <a:gd name="connsiteX65-131" fmla="*/ 369324 w 4522224"/>
              <a:gd name="connsiteY65-132" fmla="*/ 606228 h 6062148"/>
              <a:gd name="connsiteX66-133" fmla="*/ 552204 w 4522224"/>
              <a:gd name="connsiteY66-134" fmla="*/ 507168 h 6062148"/>
              <a:gd name="connsiteX67-135" fmla="*/ 651264 w 4522224"/>
              <a:gd name="connsiteY67-136" fmla="*/ 423348 h 6062148"/>
              <a:gd name="connsiteX68-137" fmla="*/ 887484 w 4522224"/>
              <a:gd name="connsiteY68-138" fmla="*/ 232848 h 6062148"/>
              <a:gd name="connsiteX69-139" fmla="*/ 1169424 w 4522224"/>
              <a:gd name="connsiteY69-140" fmla="*/ 80448 h 6062148"/>
              <a:gd name="connsiteX70-141" fmla="*/ 1588524 w 4522224"/>
              <a:gd name="connsiteY70-142" fmla="*/ 11868 h 6062148"/>
              <a:gd name="connsiteX71-143" fmla="*/ 1939044 w 4522224"/>
              <a:gd name="connsiteY71-144" fmla="*/ 4248 h 6062148"/>
              <a:gd name="connsiteX72-145" fmla="*/ 2167644 w 4522224"/>
              <a:gd name="connsiteY72-146" fmla="*/ 4248 h 6062148"/>
              <a:gd name="connsiteX73-147" fmla="*/ 2388624 w 4522224"/>
              <a:gd name="connsiteY73-148" fmla="*/ 57588 h 6062148"/>
              <a:gd name="connsiteX74-149" fmla="*/ 2662944 w 4522224"/>
              <a:gd name="connsiteY74-150" fmla="*/ 133788 h 6062148"/>
              <a:gd name="connsiteX75-151" fmla="*/ 2815344 w 4522224"/>
              <a:gd name="connsiteY75-152" fmla="*/ 202368 h 6062148"/>
              <a:gd name="connsiteX76-153" fmla="*/ 3097284 w 4522224"/>
              <a:gd name="connsiteY76-154" fmla="*/ 400488 h 6062148"/>
              <a:gd name="connsiteX77-155" fmla="*/ 3280164 w 4522224"/>
              <a:gd name="connsiteY77-156" fmla="*/ 651948 h 6062148"/>
              <a:gd name="connsiteX78-157" fmla="*/ 3402084 w 4522224"/>
              <a:gd name="connsiteY78-158" fmla="*/ 918648 h 6062148"/>
              <a:gd name="connsiteX79-159" fmla="*/ 3470664 w 4522224"/>
              <a:gd name="connsiteY79-160" fmla="*/ 1238688 h 6062148"/>
              <a:gd name="connsiteX80-161" fmla="*/ 3501144 w 4522224"/>
              <a:gd name="connsiteY80-162" fmla="*/ 1543488 h 6062148"/>
              <a:gd name="connsiteX81-163" fmla="*/ 3501144 w 4522224"/>
              <a:gd name="connsiteY81-164" fmla="*/ 1962588 h 6062148"/>
              <a:gd name="connsiteX82-165" fmla="*/ 3333504 w 4522224"/>
              <a:gd name="connsiteY82-166" fmla="*/ 2305488 h 6062148"/>
              <a:gd name="connsiteX83-167" fmla="*/ 3249684 w 4522224"/>
              <a:gd name="connsiteY83-168" fmla="*/ 2473128 h 6062148"/>
              <a:gd name="connsiteX84-169" fmla="*/ 3127764 w 4522224"/>
              <a:gd name="connsiteY84-170" fmla="*/ 2663628 h 6062148"/>
              <a:gd name="connsiteX85-171" fmla="*/ 3066804 w 4522224"/>
              <a:gd name="connsiteY85-172" fmla="*/ 2838888 h 6062148"/>
              <a:gd name="connsiteX86-173" fmla="*/ 3059184 w 4522224"/>
              <a:gd name="connsiteY86-174" fmla="*/ 2915088 h 6062148"/>
              <a:gd name="connsiteX87-175" fmla="*/ 3013464 w 4522224"/>
              <a:gd name="connsiteY87-176" fmla="*/ 3014148 h 6062148"/>
              <a:gd name="connsiteX88-177" fmla="*/ 2975364 w 4522224"/>
              <a:gd name="connsiteY88-178" fmla="*/ 3082728 h 6062148"/>
              <a:gd name="connsiteX89-179" fmla="*/ 2952504 w 4522224"/>
              <a:gd name="connsiteY89-180" fmla="*/ 3120828 h 6062148"/>
              <a:gd name="connsiteX90-181" fmla="*/ 2952504 w 4522224"/>
              <a:gd name="connsiteY90-182" fmla="*/ 3555168 h 6062148"/>
              <a:gd name="connsiteX91-183" fmla="*/ 2952504 w 4522224"/>
              <a:gd name="connsiteY91-184" fmla="*/ 3562788 h 6062148"/>
              <a:gd name="connsiteX92-185" fmla="*/ 3005844 w 4522224"/>
              <a:gd name="connsiteY92-186" fmla="*/ 3539928 h 6062148"/>
              <a:gd name="connsiteX93-187" fmla="*/ 3059184 w 4522224"/>
              <a:gd name="connsiteY93-188" fmla="*/ 3562788 h 6062148"/>
              <a:gd name="connsiteX94-189" fmla="*/ 3104904 w 4522224"/>
              <a:gd name="connsiteY94-190" fmla="*/ 3570408 h 6062148"/>
              <a:gd name="connsiteX95-191" fmla="*/ 3135384 w 4522224"/>
              <a:gd name="connsiteY95-192" fmla="*/ 3631368 h 6062148"/>
              <a:gd name="connsiteX96-193" fmla="*/ 3112524 w 4522224"/>
              <a:gd name="connsiteY96-194" fmla="*/ 3738048 h 6062148"/>
              <a:gd name="connsiteX97-195" fmla="*/ 3120144 w 4522224"/>
              <a:gd name="connsiteY97-196" fmla="*/ 4103808 h 6062148"/>
              <a:gd name="connsiteX98-197" fmla="*/ 3112524 w 4522224"/>
              <a:gd name="connsiteY98-198" fmla="*/ 4119048 h 6062148"/>
              <a:gd name="connsiteX99-199" fmla="*/ 3158244 w 4522224"/>
              <a:gd name="connsiteY99-200" fmla="*/ 4157148 h 6062148"/>
              <a:gd name="connsiteX100-201" fmla="*/ 3196344 w 4522224"/>
              <a:gd name="connsiteY100-202" fmla="*/ 4164768 h 6062148"/>
              <a:gd name="connsiteX101-203" fmla="*/ 3226824 w 4522224"/>
              <a:gd name="connsiteY101-204" fmla="*/ 4172388 h 6062148"/>
              <a:gd name="connsiteX102-205" fmla="*/ 3280164 w 4522224"/>
              <a:gd name="connsiteY102-206" fmla="*/ 4294308 h 6062148"/>
              <a:gd name="connsiteX103-207" fmla="*/ 3295404 w 4522224"/>
              <a:gd name="connsiteY103-208" fmla="*/ 4347648 h 6062148"/>
              <a:gd name="connsiteX104-209" fmla="*/ 3325884 w 4522224"/>
              <a:gd name="connsiteY104-210" fmla="*/ 4408608 h 6062148"/>
              <a:gd name="connsiteX105-211" fmla="*/ 3546864 w 4522224"/>
              <a:gd name="connsiteY105-212" fmla="*/ 4644828 h 6062148"/>
              <a:gd name="connsiteX106-213" fmla="*/ 3882144 w 4522224"/>
              <a:gd name="connsiteY106-214" fmla="*/ 5025828 h 6062148"/>
              <a:gd name="connsiteX107-215" fmla="*/ 4095504 w 4522224"/>
              <a:gd name="connsiteY107-216" fmla="*/ 5300148 h 6062148"/>
              <a:gd name="connsiteX108-217" fmla="*/ 4362204 w 4522224"/>
              <a:gd name="connsiteY108-218" fmla="*/ 5726868 h 6062148"/>
              <a:gd name="connsiteX109-219" fmla="*/ 4522224 w 4522224"/>
              <a:gd name="connsiteY109-220" fmla="*/ 6046908 h 6062148"/>
              <a:gd name="connsiteX0-221" fmla="*/ 323604 w 4522224"/>
              <a:gd name="connsiteY0-222" fmla="*/ 6062148 h 6062148"/>
              <a:gd name="connsiteX1-223" fmla="*/ 376944 w 4522224"/>
              <a:gd name="connsiteY1-224" fmla="*/ 5924988 h 6062148"/>
              <a:gd name="connsiteX2-225" fmla="*/ 437904 w 4522224"/>
              <a:gd name="connsiteY2-226" fmla="*/ 5780208 h 6062148"/>
              <a:gd name="connsiteX3-227" fmla="*/ 468384 w 4522224"/>
              <a:gd name="connsiteY3-228" fmla="*/ 5665908 h 6062148"/>
              <a:gd name="connsiteX4-229" fmla="*/ 506484 w 4522224"/>
              <a:gd name="connsiteY4-230" fmla="*/ 5612568 h 6062148"/>
              <a:gd name="connsiteX5-231" fmla="*/ 536964 w 4522224"/>
              <a:gd name="connsiteY5-232" fmla="*/ 5521128 h 6062148"/>
              <a:gd name="connsiteX6-233" fmla="*/ 559824 w 4522224"/>
              <a:gd name="connsiteY6-234" fmla="*/ 5353488 h 6062148"/>
              <a:gd name="connsiteX7-235" fmla="*/ 597924 w 4522224"/>
              <a:gd name="connsiteY7-236" fmla="*/ 5223948 h 6062148"/>
              <a:gd name="connsiteX8-237" fmla="*/ 620784 w 4522224"/>
              <a:gd name="connsiteY8-238" fmla="*/ 5178228 h 6062148"/>
              <a:gd name="connsiteX9-239" fmla="*/ 696984 w 4522224"/>
              <a:gd name="connsiteY9-240" fmla="*/ 5071548 h 6062148"/>
              <a:gd name="connsiteX10-241" fmla="*/ 712224 w 4522224"/>
              <a:gd name="connsiteY10-242" fmla="*/ 5063928 h 6062148"/>
              <a:gd name="connsiteX11-243" fmla="*/ 704604 w 4522224"/>
              <a:gd name="connsiteY11-244" fmla="*/ 5025828 h 6062148"/>
              <a:gd name="connsiteX12-245" fmla="*/ 696984 w 4522224"/>
              <a:gd name="connsiteY12-246" fmla="*/ 5002968 h 6062148"/>
              <a:gd name="connsiteX13-247" fmla="*/ 963684 w 4522224"/>
              <a:gd name="connsiteY13-248" fmla="*/ 4682928 h 6062148"/>
              <a:gd name="connsiteX14-249" fmla="*/ 956064 w 4522224"/>
              <a:gd name="connsiteY14-250" fmla="*/ 4644828 h 6062148"/>
              <a:gd name="connsiteX15-251" fmla="*/ 1337064 w 4522224"/>
              <a:gd name="connsiteY15-252" fmla="*/ 4172388 h 6062148"/>
              <a:gd name="connsiteX16-253" fmla="*/ 1253244 w 4522224"/>
              <a:gd name="connsiteY16-254" fmla="*/ 4012368 h 6062148"/>
              <a:gd name="connsiteX17-255" fmla="*/ 1199904 w 4522224"/>
              <a:gd name="connsiteY17-256" fmla="*/ 3928548 h 6062148"/>
              <a:gd name="connsiteX18-257" fmla="*/ 1169424 w 4522224"/>
              <a:gd name="connsiteY18-258" fmla="*/ 3768528 h 6062148"/>
              <a:gd name="connsiteX19-259" fmla="*/ 1146564 w 4522224"/>
              <a:gd name="connsiteY19-260" fmla="*/ 3699948 h 6062148"/>
              <a:gd name="connsiteX20-261" fmla="*/ 1138944 w 4522224"/>
              <a:gd name="connsiteY20-262" fmla="*/ 3669468 h 6062148"/>
              <a:gd name="connsiteX21-263" fmla="*/ 1062744 w 4522224"/>
              <a:gd name="connsiteY21-264" fmla="*/ 3661848 h 6062148"/>
              <a:gd name="connsiteX22-265" fmla="*/ 933204 w 4522224"/>
              <a:gd name="connsiteY22-266" fmla="*/ 3669468 h 6062148"/>
              <a:gd name="connsiteX23-267" fmla="*/ 826524 w 4522224"/>
              <a:gd name="connsiteY23-268" fmla="*/ 3692328 h 6062148"/>
              <a:gd name="connsiteX24-269" fmla="*/ 605544 w 4522224"/>
              <a:gd name="connsiteY24-270" fmla="*/ 3738048 h 6062148"/>
              <a:gd name="connsiteX25-271" fmla="*/ 384564 w 4522224"/>
              <a:gd name="connsiteY25-272" fmla="*/ 3638988 h 6062148"/>
              <a:gd name="connsiteX26-273" fmla="*/ 376944 w 4522224"/>
              <a:gd name="connsiteY26-274" fmla="*/ 3326568 h 6062148"/>
              <a:gd name="connsiteX27-275" fmla="*/ 415044 w 4522224"/>
              <a:gd name="connsiteY27-276" fmla="*/ 3227508 h 6062148"/>
              <a:gd name="connsiteX28-277" fmla="*/ 384564 w 4522224"/>
              <a:gd name="connsiteY28-278" fmla="*/ 3166548 h 6062148"/>
              <a:gd name="connsiteX29-279" fmla="*/ 361704 w 4522224"/>
              <a:gd name="connsiteY29-280" fmla="*/ 3166548 h 6062148"/>
              <a:gd name="connsiteX30-281" fmla="*/ 346464 w 4522224"/>
              <a:gd name="connsiteY30-282" fmla="*/ 3105588 h 6062148"/>
              <a:gd name="connsiteX31-283" fmla="*/ 392184 w 4522224"/>
              <a:gd name="connsiteY31-284" fmla="*/ 3021768 h 6062148"/>
              <a:gd name="connsiteX32-285" fmla="*/ 483624 w 4522224"/>
              <a:gd name="connsiteY32-286" fmla="*/ 2998908 h 6062148"/>
              <a:gd name="connsiteX33-287" fmla="*/ 460764 w 4522224"/>
              <a:gd name="connsiteY33-288" fmla="*/ 2930328 h 6062148"/>
              <a:gd name="connsiteX34-289" fmla="*/ 430284 w 4522224"/>
              <a:gd name="connsiteY34-290" fmla="*/ 2930328 h 6062148"/>
              <a:gd name="connsiteX35-291" fmla="*/ 384564 w 4522224"/>
              <a:gd name="connsiteY35-292" fmla="*/ 2930328 h 6062148"/>
              <a:gd name="connsiteX36-293" fmla="*/ 300744 w 4522224"/>
              <a:gd name="connsiteY36-294" fmla="*/ 2876988 h 6062148"/>
              <a:gd name="connsiteX37-295" fmla="*/ 315984 w 4522224"/>
              <a:gd name="connsiteY37-296" fmla="*/ 2846508 h 6062148"/>
              <a:gd name="connsiteX38-297" fmla="*/ 323604 w 4522224"/>
              <a:gd name="connsiteY38-298" fmla="*/ 2793168 h 6062148"/>
              <a:gd name="connsiteX39-299" fmla="*/ 308364 w 4522224"/>
              <a:gd name="connsiteY39-300" fmla="*/ 2732208 h 6062148"/>
              <a:gd name="connsiteX40-301" fmla="*/ 262644 w 4522224"/>
              <a:gd name="connsiteY40-302" fmla="*/ 2671248 h 6062148"/>
              <a:gd name="connsiteX41-303" fmla="*/ 171204 w 4522224"/>
              <a:gd name="connsiteY41-304" fmla="*/ 2656008 h 6062148"/>
              <a:gd name="connsiteX42-305" fmla="*/ 49284 w 4522224"/>
              <a:gd name="connsiteY42-306" fmla="*/ 2610288 h 6062148"/>
              <a:gd name="connsiteX43-307" fmla="*/ 18804 w 4522224"/>
              <a:gd name="connsiteY43-308" fmla="*/ 2556948 h 6062148"/>
              <a:gd name="connsiteX44-309" fmla="*/ 3564 w 4522224"/>
              <a:gd name="connsiteY44-310" fmla="*/ 2488368 h 6062148"/>
              <a:gd name="connsiteX45-311" fmla="*/ 87384 w 4522224"/>
              <a:gd name="connsiteY45-312" fmla="*/ 2335968 h 6062148"/>
              <a:gd name="connsiteX46-313" fmla="*/ 216924 w 4522224"/>
              <a:gd name="connsiteY46-314" fmla="*/ 2175948 h 6062148"/>
              <a:gd name="connsiteX47-315" fmla="*/ 277884 w 4522224"/>
              <a:gd name="connsiteY47-316" fmla="*/ 2084508 h 6062148"/>
              <a:gd name="connsiteX48-317" fmla="*/ 323604 w 4522224"/>
              <a:gd name="connsiteY48-318" fmla="*/ 1977828 h 6062148"/>
              <a:gd name="connsiteX49-319" fmla="*/ 354084 w 4522224"/>
              <a:gd name="connsiteY49-320" fmla="*/ 1871148 h 6062148"/>
              <a:gd name="connsiteX50-321" fmla="*/ 369324 w 4522224"/>
              <a:gd name="connsiteY50-322" fmla="*/ 1810188 h 6062148"/>
              <a:gd name="connsiteX51-323" fmla="*/ 338844 w 4522224"/>
              <a:gd name="connsiteY51-324" fmla="*/ 1756848 h 6062148"/>
              <a:gd name="connsiteX52-325" fmla="*/ 323604 w 4522224"/>
              <a:gd name="connsiteY52-326" fmla="*/ 1680648 h 6062148"/>
              <a:gd name="connsiteX53-327" fmla="*/ 407424 w 4522224"/>
              <a:gd name="connsiteY53-328" fmla="*/ 1474908 h 6062148"/>
              <a:gd name="connsiteX54-329" fmla="*/ 437904 w 4522224"/>
              <a:gd name="connsiteY54-330" fmla="*/ 1307268 h 6062148"/>
              <a:gd name="connsiteX55-331" fmla="*/ 460764 w 4522224"/>
              <a:gd name="connsiteY55-332" fmla="*/ 1192968 h 6062148"/>
              <a:gd name="connsiteX56-333" fmla="*/ 498864 w 4522224"/>
              <a:gd name="connsiteY56-334" fmla="*/ 1055808 h 6062148"/>
              <a:gd name="connsiteX57-335" fmla="*/ 552204 w 4522224"/>
              <a:gd name="connsiteY57-336" fmla="*/ 888168 h 6062148"/>
              <a:gd name="connsiteX58-337" fmla="*/ 498864 w 4522224"/>
              <a:gd name="connsiteY58-338" fmla="*/ 888168 h 6062148"/>
              <a:gd name="connsiteX59-339" fmla="*/ 407424 w 4522224"/>
              <a:gd name="connsiteY59-340" fmla="*/ 834828 h 6062148"/>
              <a:gd name="connsiteX60-341" fmla="*/ 323604 w 4522224"/>
              <a:gd name="connsiteY60-342" fmla="*/ 789108 h 6062148"/>
              <a:gd name="connsiteX61-343" fmla="*/ 255024 w 4522224"/>
              <a:gd name="connsiteY61-344" fmla="*/ 773868 h 6062148"/>
              <a:gd name="connsiteX62-345" fmla="*/ 209304 w 4522224"/>
              <a:gd name="connsiteY62-346" fmla="*/ 751008 h 6062148"/>
              <a:gd name="connsiteX63-347" fmla="*/ 255024 w 4522224"/>
              <a:gd name="connsiteY63-348" fmla="*/ 674808 h 6062148"/>
              <a:gd name="connsiteX64-349" fmla="*/ 369324 w 4522224"/>
              <a:gd name="connsiteY64-350" fmla="*/ 606228 h 6062148"/>
              <a:gd name="connsiteX65-351" fmla="*/ 552204 w 4522224"/>
              <a:gd name="connsiteY65-352" fmla="*/ 507168 h 6062148"/>
              <a:gd name="connsiteX66-353" fmla="*/ 651264 w 4522224"/>
              <a:gd name="connsiteY66-354" fmla="*/ 423348 h 6062148"/>
              <a:gd name="connsiteX67-355" fmla="*/ 887484 w 4522224"/>
              <a:gd name="connsiteY67-356" fmla="*/ 232848 h 6062148"/>
              <a:gd name="connsiteX68-357" fmla="*/ 1169424 w 4522224"/>
              <a:gd name="connsiteY68-358" fmla="*/ 80448 h 6062148"/>
              <a:gd name="connsiteX69-359" fmla="*/ 1588524 w 4522224"/>
              <a:gd name="connsiteY69-360" fmla="*/ 11868 h 6062148"/>
              <a:gd name="connsiteX70-361" fmla="*/ 1939044 w 4522224"/>
              <a:gd name="connsiteY70-362" fmla="*/ 4248 h 6062148"/>
              <a:gd name="connsiteX71-363" fmla="*/ 2167644 w 4522224"/>
              <a:gd name="connsiteY71-364" fmla="*/ 4248 h 6062148"/>
              <a:gd name="connsiteX72-365" fmla="*/ 2388624 w 4522224"/>
              <a:gd name="connsiteY72-366" fmla="*/ 57588 h 6062148"/>
              <a:gd name="connsiteX73-367" fmla="*/ 2662944 w 4522224"/>
              <a:gd name="connsiteY73-368" fmla="*/ 133788 h 6062148"/>
              <a:gd name="connsiteX74-369" fmla="*/ 2815344 w 4522224"/>
              <a:gd name="connsiteY74-370" fmla="*/ 202368 h 6062148"/>
              <a:gd name="connsiteX75-371" fmla="*/ 3097284 w 4522224"/>
              <a:gd name="connsiteY75-372" fmla="*/ 400488 h 6062148"/>
              <a:gd name="connsiteX76-373" fmla="*/ 3280164 w 4522224"/>
              <a:gd name="connsiteY76-374" fmla="*/ 651948 h 6062148"/>
              <a:gd name="connsiteX77-375" fmla="*/ 3402084 w 4522224"/>
              <a:gd name="connsiteY77-376" fmla="*/ 918648 h 6062148"/>
              <a:gd name="connsiteX78-377" fmla="*/ 3470664 w 4522224"/>
              <a:gd name="connsiteY78-378" fmla="*/ 1238688 h 6062148"/>
              <a:gd name="connsiteX79-379" fmla="*/ 3501144 w 4522224"/>
              <a:gd name="connsiteY79-380" fmla="*/ 1543488 h 6062148"/>
              <a:gd name="connsiteX80-381" fmla="*/ 3501144 w 4522224"/>
              <a:gd name="connsiteY80-382" fmla="*/ 1962588 h 6062148"/>
              <a:gd name="connsiteX81-383" fmla="*/ 3333504 w 4522224"/>
              <a:gd name="connsiteY81-384" fmla="*/ 2305488 h 6062148"/>
              <a:gd name="connsiteX82-385" fmla="*/ 3249684 w 4522224"/>
              <a:gd name="connsiteY82-386" fmla="*/ 2473128 h 6062148"/>
              <a:gd name="connsiteX83-387" fmla="*/ 3127764 w 4522224"/>
              <a:gd name="connsiteY83-388" fmla="*/ 2663628 h 6062148"/>
              <a:gd name="connsiteX84-389" fmla="*/ 3066804 w 4522224"/>
              <a:gd name="connsiteY84-390" fmla="*/ 2838888 h 6062148"/>
              <a:gd name="connsiteX85-391" fmla="*/ 3059184 w 4522224"/>
              <a:gd name="connsiteY85-392" fmla="*/ 2915088 h 6062148"/>
              <a:gd name="connsiteX86-393" fmla="*/ 3013464 w 4522224"/>
              <a:gd name="connsiteY86-394" fmla="*/ 3014148 h 6062148"/>
              <a:gd name="connsiteX87-395" fmla="*/ 2975364 w 4522224"/>
              <a:gd name="connsiteY87-396" fmla="*/ 3082728 h 6062148"/>
              <a:gd name="connsiteX88-397" fmla="*/ 2952504 w 4522224"/>
              <a:gd name="connsiteY88-398" fmla="*/ 3120828 h 6062148"/>
              <a:gd name="connsiteX89-399" fmla="*/ 2952504 w 4522224"/>
              <a:gd name="connsiteY89-400" fmla="*/ 3555168 h 6062148"/>
              <a:gd name="connsiteX90-401" fmla="*/ 2952504 w 4522224"/>
              <a:gd name="connsiteY90-402" fmla="*/ 3562788 h 6062148"/>
              <a:gd name="connsiteX91-403" fmla="*/ 3005844 w 4522224"/>
              <a:gd name="connsiteY91-404" fmla="*/ 3539928 h 6062148"/>
              <a:gd name="connsiteX92-405" fmla="*/ 3059184 w 4522224"/>
              <a:gd name="connsiteY92-406" fmla="*/ 3562788 h 6062148"/>
              <a:gd name="connsiteX93-407" fmla="*/ 3104904 w 4522224"/>
              <a:gd name="connsiteY93-408" fmla="*/ 3570408 h 6062148"/>
              <a:gd name="connsiteX94-409" fmla="*/ 3135384 w 4522224"/>
              <a:gd name="connsiteY94-410" fmla="*/ 3631368 h 6062148"/>
              <a:gd name="connsiteX95-411" fmla="*/ 3112524 w 4522224"/>
              <a:gd name="connsiteY95-412" fmla="*/ 3738048 h 6062148"/>
              <a:gd name="connsiteX96-413" fmla="*/ 3120144 w 4522224"/>
              <a:gd name="connsiteY96-414" fmla="*/ 4103808 h 6062148"/>
              <a:gd name="connsiteX97-415" fmla="*/ 3112524 w 4522224"/>
              <a:gd name="connsiteY97-416" fmla="*/ 4119048 h 6062148"/>
              <a:gd name="connsiteX98-417" fmla="*/ 3158244 w 4522224"/>
              <a:gd name="connsiteY98-418" fmla="*/ 4157148 h 6062148"/>
              <a:gd name="connsiteX99-419" fmla="*/ 3196344 w 4522224"/>
              <a:gd name="connsiteY99-420" fmla="*/ 4164768 h 6062148"/>
              <a:gd name="connsiteX100-421" fmla="*/ 3226824 w 4522224"/>
              <a:gd name="connsiteY100-422" fmla="*/ 4172388 h 6062148"/>
              <a:gd name="connsiteX101-423" fmla="*/ 3280164 w 4522224"/>
              <a:gd name="connsiteY101-424" fmla="*/ 4294308 h 6062148"/>
              <a:gd name="connsiteX102-425" fmla="*/ 3295404 w 4522224"/>
              <a:gd name="connsiteY102-426" fmla="*/ 4347648 h 6062148"/>
              <a:gd name="connsiteX103-427" fmla="*/ 3325884 w 4522224"/>
              <a:gd name="connsiteY103-428" fmla="*/ 4408608 h 6062148"/>
              <a:gd name="connsiteX104-429" fmla="*/ 3546864 w 4522224"/>
              <a:gd name="connsiteY104-430" fmla="*/ 4644828 h 6062148"/>
              <a:gd name="connsiteX105-431" fmla="*/ 3882144 w 4522224"/>
              <a:gd name="connsiteY105-432" fmla="*/ 5025828 h 6062148"/>
              <a:gd name="connsiteX106-433" fmla="*/ 4095504 w 4522224"/>
              <a:gd name="connsiteY106-434" fmla="*/ 5300148 h 6062148"/>
              <a:gd name="connsiteX107-435" fmla="*/ 4362204 w 4522224"/>
              <a:gd name="connsiteY107-436" fmla="*/ 5726868 h 6062148"/>
              <a:gd name="connsiteX108-437" fmla="*/ 4522224 w 4522224"/>
              <a:gd name="connsiteY108-438" fmla="*/ 6046908 h 6062148"/>
              <a:gd name="connsiteX0-439" fmla="*/ 328606 w 4527226"/>
              <a:gd name="connsiteY0-440" fmla="*/ 6062148 h 6062148"/>
              <a:gd name="connsiteX1-441" fmla="*/ 381946 w 4527226"/>
              <a:gd name="connsiteY1-442" fmla="*/ 5924988 h 6062148"/>
              <a:gd name="connsiteX2-443" fmla="*/ 442906 w 4527226"/>
              <a:gd name="connsiteY2-444" fmla="*/ 5780208 h 6062148"/>
              <a:gd name="connsiteX3-445" fmla="*/ 473386 w 4527226"/>
              <a:gd name="connsiteY3-446" fmla="*/ 5665908 h 6062148"/>
              <a:gd name="connsiteX4-447" fmla="*/ 511486 w 4527226"/>
              <a:gd name="connsiteY4-448" fmla="*/ 5612568 h 6062148"/>
              <a:gd name="connsiteX5-449" fmla="*/ 541966 w 4527226"/>
              <a:gd name="connsiteY5-450" fmla="*/ 5521128 h 6062148"/>
              <a:gd name="connsiteX6-451" fmla="*/ 564826 w 4527226"/>
              <a:gd name="connsiteY6-452" fmla="*/ 5353488 h 6062148"/>
              <a:gd name="connsiteX7-453" fmla="*/ 602926 w 4527226"/>
              <a:gd name="connsiteY7-454" fmla="*/ 5223948 h 6062148"/>
              <a:gd name="connsiteX8-455" fmla="*/ 625786 w 4527226"/>
              <a:gd name="connsiteY8-456" fmla="*/ 5178228 h 6062148"/>
              <a:gd name="connsiteX9-457" fmla="*/ 701986 w 4527226"/>
              <a:gd name="connsiteY9-458" fmla="*/ 5071548 h 6062148"/>
              <a:gd name="connsiteX10-459" fmla="*/ 717226 w 4527226"/>
              <a:gd name="connsiteY10-460" fmla="*/ 5063928 h 6062148"/>
              <a:gd name="connsiteX11-461" fmla="*/ 709606 w 4527226"/>
              <a:gd name="connsiteY11-462" fmla="*/ 5025828 h 6062148"/>
              <a:gd name="connsiteX12-463" fmla="*/ 701986 w 4527226"/>
              <a:gd name="connsiteY12-464" fmla="*/ 5002968 h 6062148"/>
              <a:gd name="connsiteX13-465" fmla="*/ 968686 w 4527226"/>
              <a:gd name="connsiteY13-466" fmla="*/ 4682928 h 6062148"/>
              <a:gd name="connsiteX14-467" fmla="*/ 961066 w 4527226"/>
              <a:gd name="connsiteY14-468" fmla="*/ 4644828 h 6062148"/>
              <a:gd name="connsiteX15-469" fmla="*/ 1342066 w 4527226"/>
              <a:gd name="connsiteY15-470" fmla="*/ 4172388 h 6062148"/>
              <a:gd name="connsiteX16-471" fmla="*/ 1258246 w 4527226"/>
              <a:gd name="connsiteY16-472" fmla="*/ 4012368 h 6062148"/>
              <a:gd name="connsiteX17-473" fmla="*/ 1204906 w 4527226"/>
              <a:gd name="connsiteY17-474" fmla="*/ 3928548 h 6062148"/>
              <a:gd name="connsiteX18-475" fmla="*/ 1174426 w 4527226"/>
              <a:gd name="connsiteY18-476" fmla="*/ 3768528 h 6062148"/>
              <a:gd name="connsiteX19-477" fmla="*/ 1151566 w 4527226"/>
              <a:gd name="connsiteY19-478" fmla="*/ 3699948 h 6062148"/>
              <a:gd name="connsiteX20-479" fmla="*/ 1143946 w 4527226"/>
              <a:gd name="connsiteY20-480" fmla="*/ 3669468 h 6062148"/>
              <a:gd name="connsiteX21-481" fmla="*/ 1067746 w 4527226"/>
              <a:gd name="connsiteY21-482" fmla="*/ 3661848 h 6062148"/>
              <a:gd name="connsiteX22-483" fmla="*/ 938206 w 4527226"/>
              <a:gd name="connsiteY22-484" fmla="*/ 3669468 h 6062148"/>
              <a:gd name="connsiteX23-485" fmla="*/ 831526 w 4527226"/>
              <a:gd name="connsiteY23-486" fmla="*/ 3692328 h 6062148"/>
              <a:gd name="connsiteX24-487" fmla="*/ 610546 w 4527226"/>
              <a:gd name="connsiteY24-488" fmla="*/ 3738048 h 6062148"/>
              <a:gd name="connsiteX25-489" fmla="*/ 389566 w 4527226"/>
              <a:gd name="connsiteY25-490" fmla="*/ 3638988 h 6062148"/>
              <a:gd name="connsiteX26-491" fmla="*/ 381946 w 4527226"/>
              <a:gd name="connsiteY26-492" fmla="*/ 3326568 h 6062148"/>
              <a:gd name="connsiteX27-493" fmla="*/ 420046 w 4527226"/>
              <a:gd name="connsiteY27-494" fmla="*/ 3227508 h 6062148"/>
              <a:gd name="connsiteX28-495" fmla="*/ 389566 w 4527226"/>
              <a:gd name="connsiteY28-496" fmla="*/ 3166548 h 6062148"/>
              <a:gd name="connsiteX29-497" fmla="*/ 366706 w 4527226"/>
              <a:gd name="connsiteY29-498" fmla="*/ 3166548 h 6062148"/>
              <a:gd name="connsiteX30-499" fmla="*/ 351466 w 4527226"/>
              <a:gd name="connsiteY30-500" fmla="*/ 3105588 h 6062148"/>
              <a:gd name="connsiteX31-501" fmla="*/ 397186 w 4527226"/>
              <a:gd name="connsiteY31-502" fmla="*/ 3021768 h 6062148"/>
              <a:gd name="connsiteX32-503" fmla="*/ 488626 w 4527226"/>
              <a:gd name="connsiteY32-504" fmla="*/ 2998908 h 6062148"/>
              <a:gd name="connsiteX33-505" fmla="*/ 465766 w 4527226"/>
              <a:gd name="connsiteY33-506" fmla="*/ 2930328 h 6062148"/>
              <a:gd name="connsiteX34-507" fmla="*/ 435286 w 4527226"/>
              <a:gd name="connsiteY34-508" fmla="*/ 2930328 h 6062148"/>
              <a:gd name="connsiteX35-509" fmla="*/ 389566 w 4527226"/>
              <a:gd name="connsiteY35-510" fmla="*/ 2930328 h 6062148"/>
              <a:gd name="connsiteX36-511" fmla="*/ 305746 w 4527226"/>
              <a:gd name="connsiteY36-512" fmla="*/ 2876988 h 6062148"/>
              <a:gd name="connsiteX37-513" fmla="*/ 320986 w 4527226"/>
              <a:gd name="connsiteY37-514" fmla="*/ 2846508 h 6062148"/>
              <a:gd name="connsiteX38-515" fmla="*/ 328606 w 4527226"/>
              <a:gd name="connsiteY38-516" fmla="*/ 2793168 h 6062148"/>
              <a:gd name="connsiteX39-517" fmla="*/ 313366 w 4527226"/>
              <a:gd name="connsiteY39-518" fmla="*/ 2732208 h 6062148"/>
              <a:gd name="connsiteX40-519" fmla="*/ 267646 w 4527226"/>
              <a:gd name="connsiteY40-520" fmla="*/ 2671248 h 6062148"/>
              <a:gd name="connsiteX41-521" fmla="*/ 176206 w 4527226"/>
              <a:gd name="connsiteY41-522" fmla="*/ 2656008 h 6062148"/>
              <a:gd name="connsiteX42-523" fmla="*/ 54286 w 4527226"/>
              <a:gd name="connsiteY42-524" fmla="*/ 2610288 h 6062148"/>
              <a:gd name="connsiteX43-525" fmla="*/ 7931 w 4527226"/>
              <a:gd name="connsiteY43-526" fmla="*/ 2563298 h 6062148"/>
              <a:gd name="connsiteX44-527" fmla="*/ 8566 w 4527226"/>
              <a:gd name="connsiteY44-528" fmla="*/ 2488368 h 6062148"/>
              <a:gd name="connsiteX45-529" fmla="*/ 92386 w 4527226"/>
              <a:gd name="connsiteY45-530" fmla="*/ 2335968 h 6062148"/>
              <a:gd name="connsiteX46-531" fmla="*/ 221926 w 4527226"/>
              <a:gd name="connsiteY46-532" fmla="*/ 2175948 h 6062148"/>
              <a:gd name="connsiteX47-533" fmla="*/ 282886 w 4527226"/>
              <a:gd name="connsiteY47-534" fmla="*/ 2084508 h 6062148"/>
              <a:gd name="connsiteX48-535" fmla="*/ 328606 w 4527226"/>
              <a:gd name="connsiteY48-536" fmla="*/ 1977828 h 6062148"/>
              <a:gd name="connsiteX49-537" fmla="*/ 359086 w 4527226"/>
              <a:gd name="connsiteY49-538" fmla="*/ 1871148 h 6062148"/>
              <a:gd name="connsiteX50-539" fmla="*/ 374326 w 4527226"/>
              <a:gd name="connsiteY50-540" fmla="*/ 1810188 h 6062148"/>
              <a:gd name="connsiteX51-541" fmla="*/ 343846 w 4527226"/>
              <a:gd name="connsiteY51-542" fmla="*/ 1756848 h 6062148"/>
              <a:gd name="connsiteX52-543" fmla="*/ 328606 w 4527226"/>
              <a:gd name="connsiteY52-544" fmla="*/ 1680648 h 6062148"/>
              <a:gd name="connsiteX53-545" fmla="*/ 412426 w 4527226"/>
              <a:gd name="connsiteY53-546" fmla="*/ 1474908 h 6062148"/>
              <a:gd name="connsiteX54-547" fmla="*/ 442906 w 4527226"/>
              <a:gd name="connsiteY54-548" fmla="*/ 1307268 h 6062148"/>
              <a:gd name="connsiteX55-549" fmla="*/ 465766 w 4527226"/>
              <a:gd name="connsiteY55-550" fmla="*/ 1192968 h 6062148"/>
              <a:gd name="connsiteX56-551" fmla="*/ 503866 w 4527226"/>
              <a:gd name="connsiteY56-552" fmla="*/ 1055808 h 6062148"/>
              <a:gd name="connsiteX57-553" fmla="*/ 557206 w 4527226"/>
              <a:gd name="connsiteY57-554" fmla="*/ 888168 h 6062148"/>
              <a:gd name="connsiteX58-555" fmla="*/ 503866 w 4527226"/>
              <a:gd name="connsiteY58-556" fmla="*/ 888168 h 6062148"/>
              <a:gd name="connsiteX59-557" fmla="*/ 412426 w 4527226"/>
              <a:gd name="connsiteY59-558" fmla="*/ 834828 h 6062148"/>
              <a:gd name="connsiteX60-559" fmla="*/ 328606 w 4527226"/>
              <a:gd name="connsiteY60-560" fmla="*/ 789108 h 6062148"/>
              <a:gd name="connsiteX61-561" fmla="*/ 260026 w 4527226"/>
              <a:gd name="connsiteY61-562" fmla="*/ 773868 h 6062148"/>
              <a:gd name="connsiteX62-563" fmla="*/ 214306 w 4527226"/>
              <a:gd name="connsiteY62-564" fmla="*/ 751008 h 6062148"/>
              <a:gd name="connsiteX63-565" fmla="*/ 260026 w 4527226"/>
              <a:gd name="connsiteY63-566" fmla="*/ 674808 h 6062148"/>
              <a:gd name="connsiteX64-567" fmla="*/ 374326 w 4527226"/>
              <a:gd name="connsiteY64-568" fmla="*/ 606228 h 6062148"/>
              <a:gd name="connsiteX65-569" fmla="*/ 557206 w 4527226"/>
              <a:gd name="connsiteY65-570" fmla="*/ 507168 h 6062148"/>
              <a:gd name="connsiteX66-571" fmla="*/ 656266 w 4527226"/>
              <a:gd name="connsiteY66-572" fmla="*/ 423348 h 6062148"/>
              <a:gd name="connsiteX67-573" fmla="*/ 892486 w 4527226"/>
              <a:gd name="connsiteY67-574" fmla="*/ 232848 h 6062148"/>
              <a:gd name="connsiteX68-575" fmla="*/ 1174426 w 4527226"/>
              <a:gd name="connsiteY68-576" fmla="*/ 80448 h 6062148"/>
              <a:gd name="connsiteX69-577" fmla="*/ 1593526 w 4527226"/>
              <a:gd name="connsiteY69-578" fmla="*/ 11868 h 6062148"/>
              <a:gd name="connsiteX70-579" fmla="*/ 1944046 w 4527226"/>
              <a:gd name="connsiteY70-580" fmla="*/ 4248 h 6062148"/>
              <a:gd name="connsiteX71-581" fmla="*/ 2172646 w 4527226"/>
              <a:gd name="connsiteY71-582" fmla="*/ 4248 h 6062148"/>
              <a:gd name="connsiteX72-583" fmla="*/ 2393626 w 4527226"/>
              <a:gd name="connsiteY72-584" fmla="*/ 57588 h 6062148"/>
              <a:gd name="connsiteX73-585" fmla="*/ 2667946 w 4527226"/>
              <a:gd name="connsiteY73-586" fmla="*/ 133788 h 6062148"/>
              <a:gd name="connsiteX74-587" fmla="*/ 2820346 w 4527226"/>
              <a:gd name="connsiteY74-588" fmla="*/ 202368 h 6062148"/>
              <a:gd name="connsiteX75-589" fmla="*/ 3102286 w 4527226"/>
              <a:gd name="connsiteY75-590" fmla="*/ 400488 h 6062148"/>
              <a:gd name="connsiteX76-591" fmla="*/ 3285166 w 4527226"/>
              <a:gd name="connsiteY76-592" fmla="*/ 651948 h 6062148"/>
              <a:gd name="connsiteX77-593" fmla="*/ 3407086 w 4527226"/>
              <a:gd name="connsiteY77-594" fmla="*/ 918648 h 6062148"/>
              <a:gd name="connsiteX78-595" fmla="*/ 3475666 w 4527226"/>
              <a:gd name="connsiteY78-596" fmla="*/ 1238688 h 6062148"/>
              <a:gd name="connsiteX79-597" fmla="*/ 3506146 w 4527226"/>
              <a:gd name="connsiteY79-598" fmla="*/ 1543488 h 6062148"/>
              <a:gd name="connsiteX80-599" fmla="*/ 3506146 w 4527226"/>
              <a:gd name="connsiteY80-600" fmla="*/ 1962588 h 6062148"/>
              <a:gd name="connsiteX81-601" fmla="*/ 3338506 w 4527226"/>
              <a:gd name="connsiteY81-602" fmla="*/ 2305488 h 6062148"/>
              <a:gd name="connsiteX82-603" fmla="*/ 3254686 w 4527226"/>
              <a:gd name="connsiteY82-604" fmla="*/ 2473128 h 6062148"/>
              <a:gd name="connsiteX83-605" fmla="*/ 3132766 w 4527226"/>
              <a:gd name="connsiteY83-606" fmla="*/ 2663628 h 6062148"/>
              <a:gd name="connsiteX84-607" fmla="*/ 3071806 w 4527226"/>
              <a:gd name="connsiteY84-608" fmla="*/ 2838888 h 6062148"/>
              <a:gd name="connsiteX85-609" fmla="*/ 3064186 w 4527226"/>
              <a:gd name="connsiteY85-610" fmla="*/ 2915088 h 6062148"/>
              <a:gd name="connsiteX86-611" fmla="*/ 3018466 w 4527226"/>
              <a:gd name="connsiteY86-612" fmla="*/ 3014148 h 6062148"/>
              <a:gd name="connsiteX87-613" fmla="*/ 2980366 w 4527226"/>
              <a:gd name="connsiteY87-614" fmla="*/ 3082728 h 6062148"/>
              <a:gd name="connsiteX88-615" fmla="*/ 2957506 w 4527226"/>
              <a:gd name="connsiteY88-616" fmla="*/ 3120828 h 6062148"/>
              <a:gd name="connsiteX89-617" fmla="*/ 2957506 w 4527226"/>
              <a:gd name="connsiteY89-618" fmla="*/ 3555168 h 6062148"/>
              <a:gd name="connsiteX90-619" fmla="*/ 2957506 w 4527226"/>
              <a:gd name="connsiteY90-620" fmla="*/ 3562788 h 6062148"/>
              <a:gd name="connsiteX91-621" fmla="*/ 3010846 w 4527226"/>
              <a:gd name="connsiteY91-622" fmla="*/ 3539928 h 6062148"/>
              <a:gd name="connsiteX92-623" fmla="*/ 3064186 w 4527226"/>
              <a:gd name="connsiteY92-624" fmla="*/ 3562788 h 6062148"/>
              <a:gd name="connsiteX93-625" fmla="*/ 3109906 w 4527226"/>
              <a:gd name="connsiteY93-626" fmla="*/ 3570408 h 6062148"/>
              <a:gd name="connsiteX94-627" fmla="*/ 3140386 w 4527226"/>
              <a:gd name="connsiteY94-628" fmla="*/ 3631368 h 6062148"/>
              <a:gd name="connsiteX95-629" fmla="*/ 3117526 w 4527226"/>
              <a:gd name="connsiteY95-630" fmla="*/ 3738048 h 6062148"/>
              <a:gd name="connsiteX96-631" fmla="*/ 3125146 w 4527226"/>
              <a:gd name="connsiteY96-632" fmla="*/ 4103808 h 6062148"/>
              <a:gd name="connsiteX97-633" fmla="*/ 3117526 w 4527226"/>
              <a:gd name="connsiteY97-634" fmla="*/ 4119048 h 6062148"/>
              <a:gd name="connsiteX98-635" fmla="*/ 3163246 w 4527226"/>
              <a:gd name="connsiteY98-636" fmla="*/ 4157148 h 6062148"/>
              <a:gd name="connsiteX99-637" fmla="*/ 3201346 w 4527226"/>
              <a:gd name="connsiteY99-638" fmla="*/ 4164768 h 6062148"/>
              <a:gd name="connsiteX100-639" fmla="*/ 3231826 w 4527226"/>
              <a:gd name="connsiteY100-640" fmla="*/ 4172388 h 6062148"/>
              <a:gd name="connsiteX101-641" fmla="*/ 3285166 w 4527226"/>
              <a:gd name="connsiteY101-642" fmla="*/ 4294308 h 6062148"/>
              <a:gd name="connsiteX102-643" fmla="*/ 3300406 w 4527226"/>
              <a:gd name="connsiteY102-644" fmla="*/ 4347648 h 6062148"/>
              <a:gd name="connsiteX103-645" fmla="*/ 3330886 w 4527226"/>
              <a:gd name="connsiteY103-646" fmla="*/ 4408608 h 6062148"/>
              <a:gd name="connsiteX104-647" fmla="*/ 3551866 w 4527226"/>
              <a:gd name="connsiteY104-648" fmla="*/ 4644828 h 6062148"/>
              <a:gd name="connsiteX105-649" fmla="*/ 3887146 w 4527226"/>
              <a:gd name="connsiteY105-650" fmla="*/ 5025828 h 6062148"/>
              <a:gd name="connsiteX106-651" fmla="*/ 4100506 w 4527226"/>
              <a:gd name="connsiteY106-652" fmla="*/ 5300148 h 6062148"/>
              <a:gd name="connsiteX107-653" fmla="*/ 4367206 w 4527226"/>
              <a:gd name="connsiteY107-654" fmla="*/ 5726868 h 6062148"/>
              <a:gd name="connsiteX108-655" fmla="*/ 4527226 w 4527226"/>
              <a:gd name="connsiteY108-656" fmla="*/ 6046908 h 6062148"/>
              <a:gd name="connsiteX0-657" fmla="*/ 328606 w 4527226"/>
              <a:gd name="connsiteY0-658" fmla="*/ 6062148 h 6062148"/>
              <a:gd name="connsiteX1-659" fmla="*/ 381946 w 4527226"/>
              <a:gd name="connsiteY1-660" fmla="*/ 5924988 h 6062148"/>
              <a:gd name="connsiteX2-661" fmla="*/ 442906 w 4527226"/>
              <a:gd name="connsiteY2-662" fmla="*/ 5780208 h 6062148"/>
              <a:gd name="connsiteX3-663" fmla="*/ 473386 w 4527226"/>
              <a:gd name="connsiteY3-664" fmla="*/ 5665908 h 6062148"/>
              <a:gd name="connsiteX4-665" fmla="*/ 511486 w 4527226"/>
              <a:gd name="connsiteY4-666" fmla="*/ 5612568 h 6062148"/>
              <a:gd name="connsiteX5-667" fmla="*/ 541966 w 4527226"/>
              <a:gd name="connsiteY5-668" fmla="*/ 5521128 h 6062148"/>
              <a:gd name="connsiteX6-669" fmla="*/ 564826 w 4527226"/>
              <a:gd name="connsiteY6-670" fmla="*/ 5353488 h 6062148"/>
              <a:gd name="connsiteX7-671" fmla="*/ 602926 w 4527226"/>
              <a:gd name="connsiteY7-672" fmla="*/ 5223948 h 6062148"/>
              <a:gd name="connsiteX8-673" fmla="*/ 625786 w 4527226"/>
              <a:gd name="connsiteY8-674" fmla="*/ 5178228 h 6062148"/>
              <a:gd name="connsiteX9-675" fmla="*/ 701986 w 4527226"/>
              <a:gd name="connsiteY9-676" fmla="*/ 5071548 h 6062148"/>
              <a:gd name="connsiteX10-677" fmla="*/ 717226 w 4527226"/>
              <a:gd name="connsiteY10-678" fmla="*/ 5063928 h 6062148"/>
              <a:gd name="connsiteX11-679" fmla="*/ 709606 w 4527226"/>
              <a:gd name="connsiteY11-680" fmla="*/ 5025828 h 6062148"/>
              <a:gd name="connsiteX12-681" fmla="*/ 701986 w 4527226"/>
              <a:gd name="connsiteY12-682" fmla="*/ 5002968 h 6062148"/>
              <a:gd name="connsiteX13-683" fmla="*/ 968686 w 4527226"/>
              <a:gd name="connsiteY13-684" fmla="*/ 4682928 h 6062148"/>
              <a:gd name="connsiteX14-685" fmla="*/ 961066 w 4527226"/>
              <a:gd name="connsiteY14-686" fmla="*/ 4644828 h 6062148"/>
              <a:gd name="connsiteX15-687" fmla="*/ 1342066 w 4527226"/>
              <a:gd name="connsiteY15-688" fmla="*/ 4172388 h 6062148"/>
              <a:gd name="connsiteX16-689" fmla="*/ 1258246 w 4527226"/>
              <a:gd name="connsiteY16-690" fmla="*/ 4012368 h 6062148"/>
              <a:gd name="connsiteX17-691" fmla="*/ 1204906 w 4527226"/>
              <a:gd name="connsiteY17-692" fmla="*/ 3928548 h 6062148"/>
              <a:gd name="connsiteX18-693" fmla="*/ 1174426 w 4527226"/>
              <a:gd name="connsiteY18-694" fmla="*/ 3768528 h 6062148"/>
              <a:gd name="connsiteX19-695" fmla="*/ 1151566 w 4527226"/>
              <a:gd name="connsiteY19-696" fmla="*/ 3699948 h 6062148"/>
              <a:gd name="connsiteX20-697" fmla="*/ 1143946 w 4527226"/>
              <a:gd name="connsiteY20-698" fmla="*/ 3669468 h 6062148"/>
              <a:gd name="connsiteX21-699" fmla="*/ 1067746 w 4527226"/>
              <a:gd name="connsiteY21-700" fmla="*/ 3661848 h 6062148"/>
              <a:gd name="connsiteX22-701" fmla="*/ 938206 w 4527226"/>
              <a:gd name="connsiteY22-702" fmla="*/ 3669468 h 6062148"/>
              <a:gd name="connsiteX23-703" fmla="*/ 831526 w 4527226"/>
              <a:gd name="connsiteY23-704" fmla="*/ 3692328 h 6062148"/>
              <a:gd name="connsiteX24-705" fmla="*/ 610546 w 4527226"/>
              <a:gd name="connsiteY24-706" fmla="*/ 3738048 h 6062148"/>
              <a:gd name="connsiteX25-707" fmla="*/ 389566 w 4527226"/>
              <a:gd name="connsiteY25-708" fmla="*/ 3638988 h 6062148"/>
              <a:gd name="connsiteX26-709" fmla="*/ 381946 w 4527226"/>
              <a:gd name="connsiteY26-710" fmla="*/ 3326568 h 6062148"/>
              <a:gd name="connsiteX27-711" fmla="*/ 420046 w 4527226"/>
              <a:gd name="connsiteY27-712" fmla="*/ 3227508 h 6062148"/>
              <a:gd name="connsiteX28-713" fmla="*/ 389566 w 4527226"/>
              <a:gd name="connsiteY28-714" fmla="*/ 3166548 h 6062148"/>
              <a:gd name="connsiteX29-715" fmla="*/ 351466 w 4527226"/>
              <a:gd name="connsiteY29-716" fmla="*/ 3105588 h 6062148"/>
              <a:gd name="connsiteX30-717" fmla="*/ 397186 w 4527226"/>
              <a:gd name="connsiteY30-718" fmla="*/ 3021768 h 6062148"/>
              <a:gd name="connsiteX31-719" fmla="*/ 488626 w 4527226"/>
              <a:gd name="connsiteY31-720" fmla="*/ 2998908 h 6062148"/>
              <a:gd name="connsiteX32-721" fmla="*/ 465766 w 4527226"/>
              <a:gd name="connsiteY32-722" fmla="*/ 2930328 h 6062148"/>
              <a:gd name="connsiteX33-723" fmla="*/ 435286 w 4527226"/>
              <a:gd name="connsiteY33-724" fmla="*/ 2930328 h 6062148"/>
              <a:gd name="connsiteX34-725" fmla="*/ 389566 w 4527226"/>
              <a:gd name="connsiteY34-726" fmla="*/ 2930328 h 6062148"/>
              <a:gd name="connsiteX35-727" fmla="*/ 305746 w 4527226"/>
              <a:gd name="connsiteY35-728" fmla="*/ 2876988 h 6062148"/>
              <a:gd name="connsiteX36-729" fmla="*/ 320986 w 4527226"/>
              <a:gd name="connsiteY36-730" fmla="*/ 2846508 h 6062148"/>
              <a:gd name="connsiteX37-731" fmla="*/ 328606 w 4527226"/>
              <a:gd name="connsiteY37-732" fmla="*/ 2793168 h 6062148"/>
              <a:gd name="connsiteX38-733" fmla="*/ 313366 w 4527226"/>
              <a:gd name="connsiteY38-734" fmla="*/ 2732208 h 6062148"/>
              <a:gd name="connsiteX39-735" fmla="*/ 267646 w 4527226"/>
              <a:gd name="connsiteY39-736" fmla="*/ 2671248 h 6062148"/>
              <a:gd name="connsiteX40-737" fmla="*/ 176206 w 4527226"/>
              <a:gd name="connsiteY40-738" fmla="*/ 2656008 h 6062148"/>
              <a:gd name="connsiteX41-739" fmla="*/ 54286 w 4527226"/>
              <a:gd name="connsiteY41-740" fmla="*/ 2610288 h 6062148"/>
              <a:gd name="connsiteX42-741" fmla="*/ 7931 w 4527226"/>
              <a:gd name="connsiteY42-742" fmla="*/ 2563298 h 6062148"/>
              <a:gd name="connsiteX43-743" fmla="*/ 8566 w 4527226"/>
              <a:gd name="connsiteY43-744" fmla="*/ 2488368 h 6062148"/>
              <a:gd name="connsiteX44-745" fmla="*/ 92386 w 4527226"/>
              <a:gd name="connsiteY44-746" fmla="*/ 2335968 h 6062148"/>
              <a:gd name="connsiteX45-747" fmla="*/ 221926 w 4527226"/>
              <a:gd name="connsiteY45-748" fmla="*/ 2175948 h 6062148"/>
              <a:gd name="connsiteX46-749" fmla="*/ 282886 w 4527226"/>
              <a:gd name="connsiteY46-750" fmla="*/ 2084508 h 6062148"/>
              <a:gd name="connsiteX47-751" fmla="*/ 328606 w 4527226"/>
              <a:gd name="connsiteY47-752" fmla="*/ 1977828 h 6062148"/>
              <a:gd name="connsiteX48-753" fmla="*/ 359086 w 4527226"/>
              <a:gd name="connsiteY48-754" fmla="*/ 1871148 h 6062148"/>
              <a:gd name="connsiteX49-755" fmla="*/ 374326 w 4527226"/>
              <a:gd name="connsiteY49-756" fmla="*/ 1810188 h 6062148"/>
              <a:gd name="connsiteX50-757" fmla="*/ 343846 w 4527226"/>
              <a:gd name="connsiteY50-758" fmla="*/ 1756848 h 6062148"/>
              <a:gd name="connsiteX51-759" fmla="*/ 328606 w 4527226"/>
              <a:gd name="connsiteY51-760" fmla="*/ 1680648 h 6062148"/>
              <a:gd name="connsiteX52-761" fmla="*/ 412426 w 4527226"/>
              <a:gd name="connsiteY52-762" fmla="*/ 1474908 h 6062148"/>
              <a:gd name="connsiteX53-763" fmla="*/ 442906 w 4527226"/>
              <a:gd name="connsiteY53-764" fmla="*/ 1307268 h 6062148"/>
              <a:gd name="connsiteX54-765" fmla="*/ 465766 w 4527226"/>
              <a:gd name="connsiteY54-766" fmla="*/ 1192968 h 6062148"/>
              <a:gd name="connsiteX55-767" fmla="*/ 503866 w 4527226"/>
              <a:gd name="connsiteY55-768" fmla="*/ 1055808 h 6062148"/>
              <a:gd name="connsiteX56-769" fmla="*/ 557206 w 4527226"/>
              <a:gd name="connsiteY56-770" fmla="*/ 888168 h 6062148"/>
              <a:gd name="connsiteX57-771" fmla="*/ 503866 w 4527226"/>
              <a:gd name="connsiteY57-772" fmla="*/ 888168 h 6062148"/>
              <a:gd name="connsiteX58-773" fmla="*/ 412426 w 4527226"/>
              <a:gd name="connsiteY58-774" fmla="*/ 834828 h 6062148"/>
              <a:gd name="connsiteX59-775" fmla="*/ 328606 w 4527226"/>
              <a:gd name="connsiteY59-776" fmla="*/ 789108 h 6062148"/>
              <a:gd name="connsiteX60-777" fmla="*/ 260026 w 4527226"/>
              <a:gd name="connsiteY60-778" fmla="*/ 773868 h 6062148"/>
              <a:gd name="connsiteX61-779" fmla="*/ 214306 w 4527226"/>
              <a:gd name="connsiteY61-780" fmla="*/ 751008 h 6062148"/>
              <a:gd name="connsiteX62-781" fmla="*/ 260026 w 4527226"/>
              <a:gd name="connsiteY62-782" fmla="*/ 674808 h 6062148"/>
              <a:gd name="connsiteX63-783" fmla="*/ 374326 w 4527226"/>
              <a:gd name="connsiteY63-784" fmla="*/ 606228 h 6062148"/>
              <a:gd name="connsiteX64-785" fmla="*/ 557206 w 4527226"/>
              <a:gd name="connsiteY64-786" fmla="*/ 507168 h 6062148"/>
              <a:gd name="connsiteX65-787" fmla="*/ 656266 w 4527226"/>
              <a:gd name="connsiteY65-788" fmla="*/ 423348 h 6062148"/>
              <a:gd name="connsiteX66-789" fmla="*/ 892486 w 4527226"/>
              <a:gd name="connsiteY66-790" fmla="*/ 232848 h 6062148"/>
              <a:gd name="connsiteX67-791" fmla="*/ 1174426 w 4527226"/>
              <a:gd name="connsiteY67-792" fmla="*/ 80448 h 6062148"/>
              <a:gd name="connsiteX68-793" fmla="*/ 1593526 w 4527226"/>
              <a:gd name="connsiteY68-794" fmla="*/ 11868 h 6062148"/>
              <a:gd name="connsiteX69-795" fmla="*/ 1944046 w 4527226"/>
              <a:gd name="connsiteY69-796" fmla="*/ 4248 h 6062148"/>
              <a:gd name="connsiteX70-797" fmla="*/ 2172646 w 4527226"/>
              <a:gd name="connsiteY70-798" fmla="*/ 4248 h 6062148"/>
              <a:gd name="connsiteX71-799" fmla="*/ 2393626 w 4527226"/>
              <a:gd name="connsiteY71-800" fmla="*/ 57588 h 6062148"/>
              <a:gd name="connsiteX72-801" fmla="*/ 2667946 w 4527226"/>
              <a:gd name="connsiteY72-802" fmla="*/ 133788 h 6062148"/>
              <a:gd name="connsiteX73-803" fmla="*/ 2820346 w 4527226"/>
              <a:gd name="connsiteY73-804" fmla="*/ 202368 h 6062148"/>
              <a:gd name="connsiteX74-805" fmla="*/ 3102286 w 4527226"/>
              <a:gd name="connsiteY74-806" fmla="*/ 400488 h 6062148"/>
              <a:gd name="connsiteX75-807" fmla="*/ 3285166 w 4527226"/>
              <a:gd name="connsiteY75-808" fmla="*/ 651948 h 6062148"/>
              <a:gd name="connsiteX76-809" fmla="*/ 3407086 w 4527226"/>
              <a:gd name="connsiteY76-810" fmla="*/ 918648 h 6062148"/>
              <a:gd name="connsiteX77-811" fmla="*/ 3475666 w 4527226"/>
              <a:gd name="connsiteY77-812" fmla="*/ 1238688 h 6062148"/>
              <a:gd name="connsiteX78-813" fmla="*/ 3506146 w 4527226"/>
              <a:gd name="connsiteY78-814" fmla="*/ 1543488 h 6062148"/>
              <a:gd name="connsiteX79-815" fmla="*/ 3506146 w 4527226"/>
              <a:gd name="connsiteY79-816" fmla="*/ 1962588 h 6062148"/>
              <a:gd name="connsiteX80-817" fmla="*/ 3338506 w 4527226"/>
              <a:gd name="connsiteY80-818" fmla="*/ 2305488 h 6062148"/>
              <a:gd name="connsiteX81-819" fmla="*/ 3254686 w 4527226"/>
              <a:gd name="connsiteY81-820" fmla="*/ 2473128 h 6062148"/>
              <a:gd name="connsiteX82-821" fmla="*/ 3132766 w 4527226"/>
              <a:gd name="connsiteY82-822" fmla="*/ 2663628 h 6062148"/>
              <a:gd name="connsiteX83-823" fmla="*/ 3071806 w 4527226"/>
              <a:gd name="connsiteY83-824" fmla="*/ 2838888 h 6062148"/>
              <a:gd name="connsiteX84-825" fmla="*/ 3064186 w 4527226"/>
              <a:gd name="connsiteY84-826" fmla="*/ 2915088 h 6062148"/>
              <a:gd name="connsiteX85-827" fmla="*/ 3018466 w 4527226"/>
              <a:gd name="connsiteY85-828" fmla="*/ 3014148 h 6062148"/>
              <a:gd name="connsiteX86-829" fmla="*/ 2980366 w 4527226"/>
              <a:gd name="connsiteY86-830" fmla="*/ 3082728 h 6062148"/>
              <a:gd name="connsiteX87-831" fmla="*/ 2957506 w 4527226"/>
              <a:gd name="connsiteY87-832" fmla="*/ 3120828 h 6062148"/>
              <a:gd name="connsiteX88-833" fmla="*/ 2957506 w 4527226"/>
              <a:gd name="connsiteY88-834" fmla="*/ 3555168 h 6062148"/>
              <a:gd name="connsiteX89-835" fmla="*/ 2957506 w 4527226"/>
              <a:gd name="connsiteY89-836" fmla="*/ 3562788 h 6062148"/>
              <a:gd name="connsiteX90-837" fmla="*/ 3010846 w 4527226"/>
              <a:gd name="connsiteY90-838" fmla="*/ 3539928 h 6062148"/>
              <a:gd name="connsiteX91-839" fmla="*/ 3064186 w 4527226"/>
              <a:gd name="connsiteY91-840" fmla="*/ 3562788 h 6062148"/>
              <a:gd name="connsiteX92-841" fmla="*/ 3109906 w 4527226"/>
              <a:gd name="connsiteY92-842" fmla="*/ 3570408 h 6062148"/>
              <a:gd name="connsiteX93-843" fmla="*/ 3140386 w 4527226"/>
              <a:gd name="connsiteY93-844" fmla="*/ 3631368 h 6062148"/>
              <a:gd name="connsiteX94-845" fmla="*/ 3117526 w 4527226"/>
              <a:gd name="connsiteY94-846" fmla="*/ 3738048 h 6062148"/>
              <a:gd name="connsiteX95-847" fmla="*/ 3125146 w 4527226"/>
              <a:gd name="connsiteY95-848" fmla="*/ 4103808 h 6062148"/>
              <a:gd name="connsiteX96-849" fmla="*/ 3117526 w 4527226"/>
              <a:gd name="connsiteY96-850" fmla="*/ 4119048 h 6062148"/>
              <a:gd name="connsiteX97-851" fmla="*/ 3163246 w 4527226"/>
              <a:gd name="connsiteY97-852" fmla="*/ 4157148 h 6062148"/>
              <a:gd name="connsiteX98-853" fmla="*/ 3201346 w 4527226"/>
              <a:gd name="connsiteY98-854" fmla="*/ 4164768 h 6062148"/>
              <a:gd name="connsiteX99-855" fmla="*/ 3231826 w 4527226"/>
              <a:gd name="connsiteY99-856" fmla="*/ 4172388 h 6062148"/>
              <a:gd name="connsiteX100-857" fmla="*/ 3285166 w 4527226"/>
              <a:gd name="connsiteY100-858" fmla="*/ 4294308 h 6062148"/>
              <a:gd name="connsiteX101-859" fmla="*/ 3300406 w 4527226"/>
              <a:gd name="connsiteY101-860" fmla="*/ 4347648 h 6062148"/>
              <a:gd name="connsiteX102-861" fmla="*/ 3330886 w 4527226"/>
              <a:gd name="connsiteY102-862" fmla="*/ 4408608 h 6062148"/>
              <a:gd name="connsiteX103-863" fmla="*/ 3551866 w 4527226"/>
              <a:gd name="connsiteY103-864" fmla="*/ 4644828 h 6062148"/>
              <a:gd name="connsiteX104-865" fmla="*/ 3887146 w 4527226"/>
              <a:gd name="connsiteY104-866" fmla="*/ 5025828 h 6062148"/>
              <a:gd name="connsiteX105-867" fmla="*/ 4100506 w 4527226"/>
              <a:gd name="connsiteY105-868" fmla="*/ 5300148 h 6062148"/>
              <a:gd name="connsiteX106-869" fmla="*/ 4367206 w 4527226"/>
              <a:gd name="connsiteY106-870" fmla="*/ 5726868 h 6062148"/>
              <a:gd name="connsiteX107-871" fmla="*/ 4527226 w 4527226"/>
              <a:gd name="connsiteY107-872" fmla="*/ 6046908 h 6062148"/>
              <a:gd name="connsiteX0-873" fmla="*/ 328606 w 4527226"/>
              <a:gd name="connsiteY0-874" fmla="*/ 6062148 h 6062148"/>
              <a:gd name="connsiteX1-875" fmla="*/ 381946 w 4527226"/>
              <a:gd name="connsiteY1-876" fmla="*/ 5924988 h 6062148"/>
              <a:gd name="connsiteX2-877" fmla="*/ 442906 w 4527226"/>
              <a:gd name="connsiteY2-878" fmla="*/ 5780208 h 6062148"/>
              <a:gd name="connsiteX3-879" fmla="*/ 473386 w 4527226"/>
              <a:gd name="connsiteY3-880" fmla="*/ 5665908 h 6062148"/>
              <a:gd name="connsiteX4-881" fmla="*/ 511486 w 4527226"/>
              <a:gd name="connsiteY4-882" fmla="*/ 5612568 h 6062148"/>
              <a:gd name="connsiteX5-883" fmla="*/ 541966 w 4527226"/>
              <a:gd name="connsiteY5-884" fmla="*/ 5521128 h 6062148"/>
              <a:gd name="connsiteX6-885" fmla="*/ 564826 w 4527226"/>
              <a:gd name="connsiteY6-886" fmla="*/ 5353488 h 6062148"/>
              <a:gd name="connsiteX7-887" fmla="*/ 602926 w 4527226"/>
              <a:gd name="connsiteY7-888" fmla="*/ 5223948 h 6062148"/>
              <a:gd name="connsiteX8-889" fmla="*/ 625786 w 4527226"/>
              <a:gd name="connsiteY8-890" fmla="*/ 5178228 h 6062148"/>
              <a:gd name="connsiteX9-891" fmla="*/ 701986 w 4527226"/>
              <a:gd name="connsiteY9-892" fmla="*/ 5071548 h 6062148"/>
              <a:gd name="connsiteX10-893" fmla="*/ 717226 w 4527226"/>
              <a:gd name="connsiteY10-894" fmla="*/ 5063928 h 6062148"/>
              <a:gd name="connsiteX11-895" fmla="*/ 709606 w 4527226"/>
              <a:gd name="connsiteY11-896" fmla="*/ 5025828 h 6062148"/>
              <a:gd name="connsiteX12-897" fmla="*/ 701986 w 4527226"/>
              <a:gd name="connsiteY12-898" fmla="*/ 5002968 h 6062148"/>
              <a:gd name="connsiteX13-899" fmla="*/ 968686 w 4527226"/>
              <a:gd name="connsiteY13-900" fmla="*/ 4682928 h 6062148"/>
              <a:gd name="connsiteX14-901" fmla="*/ 961066 w 4527226"/>
              <a:gd name="connsiteY14-902" fmla="*/ 4644828 h 6062148"/>
              <a:gd name="connsiteX15-903" fmla="*/ 1342066 w 4527226"/>
              <a:gd name="connsiteY15-904" fmla="*/ 4172388 h 6062148"/>
              <a:gd name="connsiteX16-905" fmla="*/ 1258246 w 4527226"/>
              <a:gd name="connsiteY16-906" fmla="*/ 4012368 h 6062148"/>
              <a:gd name="connsiteX17-907" fmla="*/ 1204906 w 4527226"/>
              <a:gd name="connsiteY17-908" fmla="*/ 3928548 h 6062148"/>
              <a:gd name="connsiteX18-909" fmla="*/ 1174426 w 4527226"/>
              <a:gd name="connsiteY18-910" fmla="*/ 3768528 h 6062148"/>
              <a:gd name="connsiteX19-911" fmla="*/ 1151566 w 4527226"/>
              <a:gd name="connsiteY19-912" fmla="*/ 3699948 h 6062148"/>
              <a:gd name="connsiteX20-913" fmla="*/ 1143946 w 4527226"/>
              <a:gd name="connsiteY20-914" fmla="*/ 3669468 h 6062148"/>
              <a:gd name="connsiteX21-915" fmla="*/ 1067746 w 4527226"/>
              <a:gd name="connsiteY21-916" fmla="*/ 3661848 h 6062148"/>
              <a:gd name="connsiteX22-917" fmla="*/ 938206 w 4527226"/>
              <a:gd name="connsiteY22-918" fmla="*/ 3669468 h 6062148"/>
              <a:gd name="connsiteX23-919" fmla="*/ 831526 w 4527226"/>
              <a:gd name="connsiteY23-920" fmla="*/ 3692328 h 6062148"/>
              <a:gd name="connsiteX24-921" fmla="*/ 610546 w 4527226"/>
              <a:gd name="connsiteY24-922" fmla="*/ 3738048 h 6062148"/>
              <a:gd name="connsiteX25-923" fmla="*/ 389566 w 4527226"/>
              <a:gd name="connsiteY25-924" fmla="*/ 3638988 h 6062148"/>
              <a:gd name="connsiteX26-925" fmla="*/ 381946 w 4527226"/>
              <a:gd name="connsiteY26-926" fmla="*/ 3326568 h 6062148"/>
              <a:gd name="connsiteX27-927" fmla="*/ 420046 w 4527226"/>
              <a:gd name="connsiteY27-928" fmla="*/ 3227508 h 6062148"/>
              <a:gd name="connsiteX28-929" fmla="*/ 389566 w 4527226"/>
              <a:gd name="connsiteY28-930" fmla="*/ 3166548 h 6062148"/>
              <a:gd name="connsiteX29-931" fmla="*/ 351466 w 4527226"/>
              <a:gd name="connsiteY29-932" fmla="*/ 3105588 h 6062148"/>
              <a:gd name="connsiteX30-933" fmla="*/ 397186 w 4527226"/>
              <a:gd name="connsiteY30-934" fmla="*/ 3021768 h 6062148"/>
              <a:gd name="connsiteX31-935" fmla="*/ 488626 w 4527226"/>
              <a:gd name="connsiteY31-936" fmla="*/ 2998908 h 6062148"/>
              <a:gd name="connsiteX32-937" fmla="*/ 465766 w 4527226"/>
              <a:gd name="connsiteY32-938" fmla="*/ 2930328 h 6062148"/>
              <a:gd name="connsiteX33-939" fmla="*/ 435286 w 4527226"/>
              <a:gd name="connsiteY33-940" fmla="*/ 2930328 h 6062148"/>
              <a:gd name="connsiteX34-941" fmla="*/ 389566 w 4527226"/>
              <a:gd name="connsiteY34-942" fmla="*/ 2930328 h 6062148"/>
              <a:gd name="connsiteX35-943" fmla="*/ 314000 w 4527226"/>
              <a:gd name="connsiteY35-944" fmla="*/ 2893495 h 6062148"/>
              <a:gd name="connsiteX36-945" fmla="*/ 320986 w 4527226"/>
              <a:gd name="connsiteY36-946" fmla="*/ 2846508 h 6062148"/>
              <a:gd name="connsiteX37-947" fmla="*/ 328606 w 4527226"/>
              <a:gd name="connsiteY37-948" fmla="*/ 2793168 h 6062148"/>
              <a:gd name="connsiteX38-949" fmla="*/ 313366 w 4527226"/>
              <a:gd name="connsiteY38-950" fmla="*/ 2732208 h 6062148"/>
              <a:gd name="connsiteX39-951" fmla="*/ 267646 w 4527226"/>
              <a:gd name="connsiteY39-952" fmla="*/ 2671248 h 6062148"/>
              <a:gd name="connsiteX40-953" fmla="*/ 176206 w 4527226"/>
              <a:gd name="connsiteY40-954" fmla="*/ 2656008 h 6062148"/>
              <a:gd name="connsiteX41-955" fmla="*/ 54286 w 4527226"/>
              <a:gd name="connsiteY41-956" fmla="*/ 2610288 h 6062148"/>
              <a:gd name="connsiteX42-957" fmla="*/ 7931 w 4527226"/>
              <a:gd name="connsiteY42-958" fmla="*/ 2563298 h 6062148"/>
              <a:gd name="connsiteX43-959" fmla="*/ 8566 w 4527226"/>
              <a:gd name="connsiteY43-960" fmla="*/ 2488368 h 6062148"/>
              <a:gd name="connsiteX44-961" fmla="*/ 92386 w 4527226"/>
              <a:gd name="connsiteY44-962" fmla="*/ 2335968 h 6062148"/>
              <a:gd name="connsiteX45-963" fmla="*/ 221926 w 4527226"/>
              <a:gd name="connsiteY45-964" fmla="*/ 2175948 h 6062148"/>
              <a:gd name="connsiteX46-965" fmla="*/ 282886 w 4527226"/>
              <a:gd name="connsiteY46-966" fmla="*/ 2084508 h 6062148"/>
              <a:gd name="connsiteX47-967" fmla="*/ 328606 w 4527226"/>
              <a:gd name="connsiteY47-968" fmla="*/ 1977828 h 6062148"/>
              <a:gd name="connsiteX48-969" fmla="*/ 359086 w 4527226"/>
              <a:gd name="connsiteY48-970" fmla="*/ 1871148 h 6062148"/>
              <a:gd name="connsiteX49-971" fmla="*/ 374326 w 4527226"/>
              <a:gd name="connsiteY49-972" fmla="*/ 1810188 h 6062148"/>
              <a:gd name="connsiteX50-973" fmla="*/ 343846 w 4527226"/>
              <a:gd name="connsiteY50-974" fmla="*/ 1756848 h 6062148"/>
              <a:gd name="connsiteX51-975" fmla="*/ 328606 w 4527226"/>
              <a:gd name="connsiteY51-976" fmla="*/ 1680648 h 6062148"/>
              <a:gd name="connsiteX52-977" fmla="*/ 412426 w 4527226"/>
              <a:gd name="connsiteY52-978" fmla="*/ 1474908 h 6062148"/>
              <a:gd name="connsiteX53-979" fmla="*/ 442906 w 4527226"/>
              <a:gd name="connsiteY53-980" fmla="*/ 1307268 h 6062148"/>
              <a:gd name="connsiteX54-981" fmla="*/ 465766 w 4527226"/>
              <a:gd name="connsiteY54-982" fmla="*/ 1192968 h 6062148"/>
              <a:gd name="connsiteX55-983" fmla="*/ 503866 w 4527226"/>
              <a:gd name="connsiteY55-984" fmla="*/ 1055808 h 6062148"/>
              <a:gd name="connsiteX56-985" fmla="*/ 557206 w 4527226"/>
              <a:gd name="connsiteY56-986" fmla="*/ 888168 h 6062148"/>
              <a:gd name="connsiteX57-987" fmla="*/ 503866 w 4527226"/>
              <a:gd name="connsiteY57-988" fmla="*/ 888168 h 6062148"/>
              <a:gd name="connsiteX58-989" fmla="*/ 412426 w 4527226"/>
              <a:gd name="connsiteY58-990" fmla="*/ 834828 h 6062148"/>
              <a:gd name="connsiteX59-991" fmla="*/ 328606 w 4527226"/>
              <a:gd name="connsiteY59-992" fmla="*/ 789108 h 6062148"/>
              <a:gd name="connsiteX60-993" fmla="*/ 260026 w 4527226"/>
              <a:gd name="connsiteY60-994" fmla="*/ 773868 h 6062148"/>
              <a:gd name="connsiteX61-995" fmla="*/ 214306 w 4527226"/>
              <a:gd name="connsiteY61-996" fmla="*/ 751008 h 6062148"/>
              <a:gd name="connsiteX62-997" fmla="*/ 260026 w 4527226"/>
              <a:gd name="connsiteY62-998" fmla="*/ 674808 h 6062148"/>
              <a:gd name="connsiteX63-999" fmla="*/ 374326 w 4527226"/>
              <a:gd name="connsiteY63-1000" fmla="*/ 606228 h 6062148"/>
              <a:gd name="connsiteX64-1001" fmla="*/ 557206 w 4527226"/>
              <a:gd name="connsiteY64-1002" fmla="*/ 507168 h 6062148"/>
              <a:gd name="connsiteX65-1003" fmla="*/ 656266 w 4527226"/>
              <a:gd name="connsiteY65-1004" fmla="*/ 423348 h 6062148"/>
              <a:gd name="connsiteX66-1005" fmla="*/ 892486 w 4527226"/>
              <a:gd name="connsiteY66-1006" fmla="*/ 232848 h 6062148"/>
              <a:gd name="connsiteX67-1007" fmla="*/ 1174426 w 4527226"/>
              <a:gd name="connsiteY67-1008" fmla="*/ 80448 h 6062148"/>
              <a:gd name="connsiteX68-1009" fmla="*/ 1593526 w 4527226"/>
              <a:gd name="connsiteY68-1010" fmla="*/ 11868 h 6062148"/>
              <a:gd name="connsiteX69-1011" fmla="*/ 1944046 w 4527226"/>
              <a:gd name="connsiteY69-1012" fmla="*/ 4248 h 6062148"/>
              <a:gd name="connsiteX70-1013" fmla="*/ 2172646 w 4527226"/>
              <a:gd name="connsiteY70-1014" fmla="*/ 4248 h 6062148"/>
              <a:gd name="connsiteX71-1015" fmla="*/ 2393626 w 4527226"/>
              <a:gd name="connsiteY71-1016" fmla="*/ 57588 h 6062148"/>
              <a:gd name="connsiteX72-1017" fmla="*/ 2667946 w 4527226"/>
              <a:gd name="connsiteY72-1018" fmla="*/ 133788 h 6062148"/>
              <a:gd name="connsiteX73-1019" fmla="*/ 2820346 w 4527226"/>
              <a:gd name="connsiteY73-1020" fmla="*/ 202368 h 6062148"/>
              <a:gd name="connsiteX74-1021" fmla="*/ 3102286 w 4527226"/>
              <a:gd name="connsiteY74-1022" fmla="*/ 400488 h 6062148"/>
              <a:gd name="connsiteX75-1023" fmla="*/ 3285166 w 4527226"/>
              <a:gd name="connsiteY75-1024" fmla="*/ 651948 h 6062148"/>
              <a:gd name="connsiteX76-1025" fmla="*/ 3407086 w 4527226"/>
              <a:gd name="connsiteY76-1026" fmla="*/ 918648 h 6062148"/>
              <a:gd name="connsiteX77-1027" fmla="*/ 3475666 w 4527226"/>
              <a:gd name="connsiteY77-1028" fmla="*/ 1238688 h 6062148"/>
              <a:gd name="connsiteX78-1029" fmla="*/ 3506146 w 4527226"/>
              <a:gd name="connsiteY78-1030" fmla="*/ 1543488 h 6062148"/>
              <a:gd name="connsiteX79-1031" fmla="*/ 3506146 w 4527226"/>
              <a:gd name="connsiteY79-1032" fmla="*/ 1962588 h 6062148"/>
              <a:gd name="connsiteX80-1033" fmla="*/ 3338506 w 4527226"/>
              <a:gd name="connsiteY80-1034" fmla="*/ 2305488 h 6062148"/>
              <a:gd name="connsiteX81-1035" fmla="*/ 3254686 w 4527226"/>
              <a:gd name="connsiteY81-1036" fmla="*/ 2473128 h 6062148"/>
              <a:gd name="connsiteX82-1037" fmla="*/ 3132766 w 4527226"/>
              <a:gd name="connsiteY82-1038" fmla="*/ 2663628 h 6062148"/>
              <a:gd name="connsiteX83-1039" fmla="*/ 3071806 w 4527226"/>
              <a:gd name="connsiteY83-1040" fmla="*/ 2838888 h 6062148"/>
              <a:gd name="connsiteX84-1041" fmla="*/ 3064186 w 4527226"/>
              <a:gd name="connsiteY84-1042" fmla="*/ 2915088 h 6062148"/>
              <a:gd name="connsiteX85-1043" fmla="*/ 3018466 w 4527226"/>
              <a:gd name="connsiteY85-1044" fmla="*/ 3014148 h 6062148"/>
              <a:gd name="connsiteX86-1045" fmla="*/ 2980366 w 4527226"/>
              <a:gd name="connsiteY86-1046" fmla="*/ 3082728 h 6062148"/>
              <a:gd name="connsiteX87-1047" fmla="*/ 2957506 w 4527226"/>
              <a:gd name="connsiteY87-1048" fmla="*/ 3120828 h 6062148"/>
              <a:gd name="connsiteX88-1049" fmla="*/ 2957506 w 4527226"/>
              <a:gd name="connsiteY88-1050" fmla="*/ 3555168 h 6062148"/>
              <a:gd name="connsiteX89-1051" fmla="*/ 2957506 w 4527226"/>
              <a:gd name="connsiteY89-1052" fmla="*/ 3562788 h 6062148"/>
              <a:gd name="connsiteX90-1053" fmla="*/ 3010846 w 4527226"/>
              <a:gd name="connsiteY90-1054" fmla="*/ 3539928 h 6062148"/>
              <a:gd name="connsiteX91-1055" fmla="*/ 3064186 w 4527226"/>
              <a:gd name="connsiteY91-1056" fmla="*/ 3562788 h 6062148"/>
              <a:gd name="connsiteX92-1057" fmla="*/ 3109906 w 4527226"/>
              <a:gd name="connsiteY92-1058" fmla="*/ 3570408 h 6062148"/>
              <a:gd name="connsiteX93-1059" fmla="*/ 3140386 w 4527226"/>
              <a:gd name="connsiteY93-1060" fmla="*/ 3631368 h 6062148"/>
              <a:gd name="connsiteX94-1061" fmla="*/ 3117526 w 4527226"/>
              <a:gd name="connsiteY94-1062" fmla="*/ 3738048 h 6062148"/>
              <a:gd name="connsiteX95-1063" fmla="*/ 3125146 w 4527226"/>
              <a:gd name="connsiteY95-1064" fmla="*/ 4103808 h 6062148"/>
              <a:gd name="connsiteX96-1065" fmla="*/ 3117526 w 4527226"/>
              <a:gd name="connsiteY96-1066" fmla="*/ 4119048 h 6062148"/>
              <a:gd name="connsiteX97-1067" fmla="*/ 3163246 w 4527226"/>
              <a:gd name="connsiteY97-1068" fmla="*/ 4157148 h 6062148"/>
              <a:gd name="connsiteX98-1069" fmla="*/ 3201346 w 4527226"/>
              <a:gd name="connsiteY98-1070" fmla="*/ 4164768 h 6062148"/>
              <a:gd name="connsiteX99-1071" fmla="*/ 3231826 w 4527226"/>
              <a:gd name="connsiteY99-1072" fmla="*/ 4172388 h 6062148"/>
              <a:gd name="connsiteX100-1073" fmla="*/ 3285166 w 4527226"/>
              <a:gd name="connsiteY100-1074" fmla="*/ 4294308 h 6062148"/>
              <a:gd name="connsiteX101-1075" fmla="*/ 3300406 w 4527226"/>
              <a:gd name="connsiteY101-1076" fmla="*/ 4347648 h 6062148"/>
              <a:gd name="connsiteX102-1077" fmla="*/ 3330886 w 4527226"/>
              <a:gd name="connsiteY102-1078" fmla="*/ 4408608 h 6062148"/>
              <a:gd name="connsiteX103-1079" fmla="*/ 3551866 w 4527226"/>
              <a:gd name="connsiteY103-1080" fmla="*/ 4644828 h 6062148"/>
              <a:gd name="connsiteX104-1081" fmla="*/ 3887146 w 4527226"/>
              <a:gd name="connsiteY104-1082" fmla="*/ 5025828 h 6062148"/>
              <a:gd name="connsiteX105-1083" fmla="*/ 4100506 w 4527226"/>
              <a:gd name="connsiteY105-1084" fmla="*/ 5300148 h 6062148"/>
              <a:gd name="connsiteX106-1085" fmla="*/ 4367206 w 4527226"/>
              <a:gd name="connsiteY106-1086" fmla="*/ 5726868 h 6062148"/>
              <a:gd name="connsiteX107-1087" fmla="*/ 4527226 w 4527226"/>
              <a:gd name="connsiteY107-1088" fmla="*/ 6046908 h 6062148"/>
              <a:gd name="connsiteX0-1089" fmla="*/ 328606 w 4527226"/>
              <a:gd name="connsiteY0-1090" fmla="*/ 6062148 h 6062148"/>
              <a:gd name="connsiteX1-1091" fmla="*/ 381946 w 4527226"/>
              <a:gd name="connsiteY1-1092" fmla="*/ 5924988 h 6062148"/>
              <a:gd name="connsiteX2-1093" fmla="*/ 442906 w 4527226"/>
              <a:gd name="connsiteY2-1094" fmla="*/ 5780208 h 6062148"/>
              <a:gd name="connsiteX3-1095" fmla="*/ 473386 w 4527226"/>
              <a:gd name="connsiteY3-1096" fmla="*/ 5665908 h 6062148"/>
              <a:gd name="connsiteX4-1097" fmla="*/ 511486 w 4527226"/>
              <a:gd name="connsiteY4-1098" fmla="*/ 5612568 h 6062148"/>
              <a:gd name="connsiteX5-1099" fmla="*/ 541966 w 4527226"/>
              <a:gd name="connsiteY5-1100" fmla="*/ 5521128 h 6062148"/>
              <a:gd name="connsiteX6-1101" fmla="*/ 564826 w 4527226"/>
              <a:gd name="connsiteY6-1102" fmla="*/ 5353488 h 6062148"/>
              <a:gd name="connsiteX7-1103" fmla="*/ 602926 w 4527226"/>
              <a:gd name="connsiteY7-1104" fmla="*/ 5223948 h 6062148"/>
              <a:gd name="connsiteX8-1105" fmla="*/ 625786 w 4527226"/>
              <a:gd name="connsiteY8-1106" fmla="*/ 5178228 h 6062148"/>
              <a:gd name="connsiteX9-1107" fmla="*/ 701986 w 4527226"/>
              <a:gd name="connsiteY9-1108" fmla="*/ 5071548 h 6062148"/>
              <a:gd name="connsiteX10-1109" fmla="*/ 717226 w 4527226"/>
              <a:gd name="connsiteY10-1110" fmla="*/ 5063928 h 6062148"/>
              <a:gd name="connsiteX11-1111" fmla="*/ 709606 w 4527226"/>
              <a:gd name="connsiteY11-1112" fmla="*/ 5025828 h 6062148"/>
              <a:gd name="connsiteX12-1113" fmla="*/ 701986 w 4527226"/>
              <a:gd name="connsiteY12-1114" fmla="*/ 5002968 h 6062148"/>
              <a:gd name="connsiteX13-1115" fmla="*/ 968686 w 4527226"/>
              <a:gd name="connsiteY13-1116" fmla="*/ 4682928 h 6062148"/>
              <a:gd name="connsiteX14-1117" fmla="*/ 961066 w 4527226"/>
              <a:gd name="connsiteY14-1118" fmla="*/ 4644828 h 6062148"/>
              <a:gd name="connsiteX15-1119" fmla="*/ 1342066 w 4527226"/>
              <a:gd name="connsiteY15-1120" fmla="*/ 4172388 h 6062148"/>
              <a:gd name="connsiteX16-1121" fmla="*/ 1258246 w 4527226"/>
              <a:gd name="connsiteY16-1122" fmla="*/ 4012368 h 6062148"/>
              <a:gd name="connsiteX17-1123" fmla="*/ 1204906 w 4527226"/>
              <a:gd name="connsiteY17-1124" fmla="*/ 3928548 h 6062148"/>
              <a:gd name="connsiteX18-1125" fmla="*/ 1174426 w 4527226"/>
              <a:gd name="connsiteY18-1126" fmla="*/ 3768528 h 6062148"/>
              <a:gd name="connsiteX19-1127" fmla="*/ 1151566 w 4527226"/>
              <a:gd name="connsiteY19-1128" fmla="*/ 3699948 h 6062148"/>
              <a:gd name="connsiteX20-1129" fmla="*/ 1143946 w 4527226"/>
              <a:gd name="connsiteY20-1130" fmla="*/ 3669468 h 6062148"/>
              <a:gd name="connsiteX21-1131" fmla="*/ 1067746 w 4527226"/>
              <a:gd name="connsiteY21-1132" fmla="*/ 3661848 h 6062148"/>
              <a:gd name="connsiteX22-1133" fmla="*/ 938206 w 4527226"/>
              <a:gd name="connsiteY22-1134" fmla="*/ 3669468 h 6062148"/>
              <a:gd name="connsiteX23-1135" fmla="*/ 831526 w 4527226"/>
              <a:gd name="connsiteY23-1136" fmla="*/ 3692328 h 6062148"/>
              <a:gd name="connsiteX24-1137" fmla="*/ 610546 w 4527226"/>
              <a:gd name="connsiteY24-1138" fmla="*/ 3738048 h 6062148"/>
              <a:gd name="connsiteX25-1139" fmla="*/ 389566 w 4527226"/>
              <a:gd name="connsiteY25-1140" fmla="*/ 3638988 h 6062148"/>
              <a:gd name="connsiteX26-1141" fmla="*/ 381946 w 4527226"/>
              <a:gd name="connsiteY26-1142" fmla="*/ 3326568 h 6062148"/>
              <a:gd name="connsiteX27-1143" fmla="*/ 420046 w 4527226"/>
              <a:gd name="connsiteY27-1144" fmla="*/ 3227508 h 6062148"/>
              <a:gd name="connsiteX28-1145" fmla="*/ 389566 w 4527226"/>
              <a:gd name="connsiteY28-1146" fmla="*/ 3166548 h 6062148"/>
              <a:gd name="connsiteX29-1147" fmla="*/ 351466 w 4527226"/>
              <a:gd name="connsiteY29-1148" fmla="*/ 3105588 h 6062148"/>
              <a:gd name="connsiteX30-1149" fmla="*/ 397186 w 4527226"/>
              <a:gd name="connsiteY30-1150" fmla="*/ 3021768 h 6062148"/>
              <a:gd name="connsiteX31-1151" fmla="*/ 488626 w 4527226"/>
              <a:gd name="connsiteY31-1152" fmla="*/ 2998908 h 6062148"/>
              <a:gd name="connsiteX32-1153" fmla="*/ 471956 w 4527226"/>
              <a:gd name="connsiteY32-1154" fmla="*/ 2942709 h 6062148"/>
              <a:gd name="connsiteX33-1155" fmla="*/ 435286 w 4527226"/>
              <a:gd name="connsiteY33-1156" fmla="*/ 2930328 h 6062148"/>
              <a:gd name="connsiteX34-1157" fmla="*/ 389566 w 4527226"/>
              <a:gd name="connsiteY34-1158" fmla="*/ 2930328 h 6062148"/>
              <a:gd name="connsiteX35-1159" fmla="*/ 314000 w 4527226"/>
              <a:gd name="connsiteY35-1160" fmla="*/ 2893495 h 6062148"/>
              <a:gd name="connsiteX36-1161" fmla="*/ 320986 w 4527226"/>
              <a:gd name="connsiteY36-1162" fmla="*/ 2846508 h 6062148"/>
              <a:gd name="connsiteX37-1163" fmla="*/ 328606 w 4527226"/>
              <a:gd name="connsiteY37-1164" fmla="*/ 2793168 h 6062148"/>
              <a:gd name="connsiteX38-1165" fmla="*/ 313366 w 4527226"/>
              <a:gd name="connsiteY38-1166" fmla="*/ 2732208 h 6062148"/>
              <a:gd name="connsiteX39-1167" fmla="*/ 267646 w 4527226"/>
              <a:gd name="connsiteY39-1168" fmla="*/ 2671248 h 6062148"/>
              <a:gd name="connsiteX40-1169" fmla="*/ 176206 w 4527226"/>
              <a:gd name="connsiteY40-1170" fmla="*/ 2656008 h 6062148"/>
              <a:gd name="connsiteX41-1171" fmla="*/ 54286 w 4527226"/>
              <a:gd name="connsiteY41-1172" fmla="*/ 2610288 h 6062148"/>
              <a:gd name="connsiteX42-1173" fmla="*/ 7931 w 4527226"/>
              <a:gd name="connsiteY42-1174" fmla="*/ 2563298 h 6062148"/>
              <a:gd name="connsiteX43-1175" fmla="*/ 8566 w 4527226"/>
              <a:gd name="connsiteY43-1176" fmla="*/ 2488368 h 6062148"/>
              <a:gd name="connsiteX44-1177" fmla="*/ 92386 w 4527226"/>
              <a:gd name="connsiteY44-1178" fmla="*/ 2335968 h 6062148"/>
              <a:gd name="connsiteX45-1179" fmla="*/ 221926 w 4527226"/>
              <a:gd name="connsiteY45-1180" fmla="*/ 2175948 h 6062148"/>
              <a:gd name="connsiteX46-1181" fmla="*/ 282886 w 4527226"/>
              <a:gd name="connsiteY46-1182" fmla="*/ 2084508 h 6062148"/>
              <a:gd name="connsiteX47-1183" fmla="*/ 328606 w 4527226"/>
              <a:gd name="connsiteY47-1184" fmla="*/ 1977828 h 6062148"/>
              <a:gd name="connsiteX48-1185" fmla="*/ 359086 w 4527226"/>
              <a:gd name="connsiteY48-1186" fmla="*/ 1871148 h 6062148"/>
              <a:gd name="connsiteX49-1187" fmla="*/ 374326 w 4527226"/>
              <a:gd name="connsiteY49-1188" fmla="*/ 1810188 h 6062148"/>
              <a:gd name="connsiteX50-1189" fmla="*/ 343846 w 4527226"/>
              <a:gd name="connsiteY50-1190" fmla="*/ 1756848 h 6062148"/>
              <a:gd name="connsiteX51-1191" fmla="*/ 328606 w 4527226"/>
              <a:gd name="connsiteY51-1192" fmla="*/ 1680648 h 6062148"/>
              <a:gd name="connsiteX52-1193" fmla="*/ 412426 w 4527226"/>
              <a:gd name="connsiteY52-1194" fmla="*/ 1474908 h 6062148"/>
              <a:gd name="connsiteX53-1195" fmla="*/ 442906 w 4527226"/>
              <a:gd name="connsiteY53-1196" fmla="*/ 1307268 h 6062148"/>
              <a:gd name="connsiteX54-1197" fmla="*/ 465766 w 4527226"/>
              <a:gd name="connsiteY54-1198" fmla="*/ 1192968 h 6062148"/>
              <a:gd name="connsiteX55-1199" fmla="*/ 503866 w 4527226"/>
              <a:gd name="connsiteY55-1200" fmla="*/ 1055808 h 6062148"/>
              <a:gd name="connsiteX56-1201" fmla="*/ 557206 w 4527226"/>
              <a:gd name="connsiteY56-1202" fmla="*/ 888168 h 6062148"/>
              <a:gd name="connsiteX57-1203" fmla="*/ 503866 w 4527226"/>
              <a:gd name="connsiteY57-1204" fmla="*/ 888168 h 6062148"/>
              <a:gd name="connsiteX58-1205" fmla="*/ 412426 w 4527226"/>
              <a:gd name="connsiteY58-1206" fmla="*/ 834828 h 6062148"/>
              <a:gd name="connsiteX59-1207" fmla="*/ 328606 w 4527226"/>
              <a:gd name="connsiteY59-1208" fmla="*/ 789108 h 6062148"/>
              <a:gd name="connsiteX60-1209" fmla="*/ 260026 w 4527226"/>
              <a:gd name="connsiteY60-1210" fmla="*/ 773868 h 6062148"/>
              <a:gd name="connsiteX61-1211" fmla="*/ 214306 w 4527226"/>
              <a:gd name="connsiteY61-1212" fmla="*/ 751008 h 6062148"/>
              <a:gd name="connsiteX62-1213" fmla="*/ 260026 w 4527226"/>
              <a:gd name="connsiteY62-1214" fmla="*/ 674808 h 6062148"/>
              <a:gd name="connsiteX63-1215" fmla="*/ 374326 w 4527226"/>
              <a:gd name="connsiteY63-1216" fmla="*/ 606228 h 6062148"/>
              <a:gd name="connsiteX64-1217" fmla="*/ 557206 w 4527226"/>
              <a:gd name="connsiteY64-1218" fmla="*/ 507168 h 6062148"/>
              <a:gd name="connsiteX65-1219" fmla="*/ 656266 w 4527226"/>
              <a:gd name="connsiteY65-1220" fmla="*/ 423348 h 6062148"/>
              <a:gd name="connsiteX66-1221" fmla="*/ 892486 w 4527226"/>
              <a:gd name="connsiteY66-1222" fmla="*/ 232848 h 6062148"/>
              <a:gd name="connsiteX67-1223" fmla="*/ 1174426 w 4527226"/>
              <a:gd name="connsiteY67-1224" fmla="*/ 80448 h 6062148"/>
              <a:gd name="connsiteX68-1225" fmla="*/ 1593526 w 4527226"/>
              <a:gd name="connsiteY68-1226" fmla="*/ 11868 h 6062148"/>
              <a:gd name="connsiteX69-1227" fmla="*/ 1944046 w 4527226"/>
              <a:gd name="connsiteY69-1228" fmla="*/ 4248 h 6062148"/>
              <a:gd name="connsiteX70-1229" fmla="*/ 2172646 w 4527226"/>
              <a:gd name="connsiteY70-1230" fmla="*/ 4248 h 6062148"/>
              <a:gd name="connsiteX71-1231" fmla="*/ 2393626 w 4527226"/>
              <a:gd name="connsiteY71-1232" fmla="*/ 57588 h 6062148"/>
              <a:gd name="connsiteX72-1233" fmla="*/ 2667946 w 4527226"/>
              <a:gd name="connsiteY72-1234" fmla="*/ 133788 h 6062148"/>
              <a:gd name="connsiteX73-1235" fmla="*/ 2820346 w 4527226"/>
              <a:gd name="connsiteY73-1236" fmla="*/ 202368 h 6062148"/>
              <a:gd name="connsiteX74-1237" fmla="*/ 3102286 w 4527226"/>
              <a:gd name="connsiteY74-1238" fmla="*/ 400488 h 6062148"/>
              <a:gd name="connsiteX75-1239" fmla="*/ 3285166 w 4527226"/>
              <a:gd name="connsiteY75-1240" fmla="*/ 651948 h 6062148"/>
              <a:gd name="connsiteX76-1241" fmla="*/ 3407086 w 4527226"/>
              <a:gd name="connsiteY76-1242" fmla="*/ 918648 h 6062148"/>
              <a:gd name="connsiteX77-1243" fmla="*/ 3475666 w 4527226"/>
              <a:gd name="connsiteY77-1244" fmla="*/ 1238688 h 6062148"/>
              <a:gd name="connsiteX78-1245" fmla="*/ 3506146 w 4527226"/>
              <a:gd name="connsiteY78-1246" fmla="*/ 1543488 h 6062148"/>
              <a:gd name="connsiteX79-1247" fmla="*/ 3506146 w 4527226"/>
              <a:gd name="connsiteY79-1248" fmla="*/ 1962588 h 6062148"/>
              <a:gd name="connsiteX80-1249" fmla="*/ 3338506 w 4527226"/>
              <a:gd name="connsiteY80-1250" fmla="*/ 2305488 h 6062148"/>
              <a:gd name="connsiteX81-1251" fmla="*/ 3254686 w 4527226"/>
              <a:gd name="connsiteY81-1252" fmla="*/ 2473128 h 6062148"/>
              <a:gd name="connsiteX82-1253" fmla="*/ 3132766 w 4527226"/>
              <a:gd name="connsiteY82-1254" fmla="*/ 2663628 h 6062148"/>
              <a:gd name="connsiteX83-1255" fmla="*/ 3071806 w 4527226"/>
              <a:gd name="connsiteY83-1256" fmla="*/ 2838888 h 6062148"/>
              <a:gd name="connsiteX84-1257" fmla="*/ 3064186 w 4527226"/>
              <a:gd name="connsiteY84-1258" fmla="*/ 2915088 h 6062148"/>
              <a:gd name="connsiteX85-1259" fmla="*/ 3018466 w 4527226"/>
              <a:gd name="connsiteY85-1260" fmla="*/ 3014148 h 6062148"/>
              <a:gd name="connsiteX86-1261" fmla="*/ 2980366 w 4527226"/>
              <a:gd name="connsiteY86-1262" fmla="*/ 3082728 h 6062148"/>
              <a:gd name="connsiteX87-1263" fmla="*/ 2957506 w 4527226"/>
              <a:gd name="connsiteY87-1264" fmla="*/ 3120828 h 6062148"/>
              <a:gd name="connsiteX88-1265" fmla="*/ 2957506 w 4527226"/>
              <a:gd name="connsiteY88-1266" fmla="*/ 3555168 h 6062148"/>
              <a:gd name="connsiteX89-1267" fmla="*/ 2957506 w 4527226"/>
              <a:gd name="connsiteY89-1268" fmla="*/ 3562788 h 6062148"/>
              <a:gd name="connsiteX90-1269" fmla="*/ 3010846 w 4527226"/>
              <a:gd name="connsiteY90-1270" fmla="*/ 3539928 h 6062148"/>
              <a:gd name="connsiteX91-1271" fmla="*/ 3064186 w 4527226"/>
              <a:gd name="connsiteY91-1272" fmla="*/ 3562788 h 6062148"/>
              <a:gd name="connsiteX92-1273" fmla="*/ 3109906 w 4527226"/>
              <a:gd name="connsiteY92-1274" fmla="*/ 3570408 h 6062148"/>
              <a:gd name="connsiteX93-1275" fmla="*/ 3140386 w 4527226"/>
              <a:gd name="connsiteY93-1276" fmla="*/ 3631368 h 6062148"/>
              <a:gd name="connsiteX94-1277" fmla="*/ 3117526 w 4527226"/>
              <a:gd name="connsiteY94-1278" fmla="*/ 3738048 h 6062148"/>
              <a:gd name="connsiteX95-1279" fmla="*/ 3125146 w 4527226"/>
              <a:gd name="connsiteY95-1280" fmla="*/ 4103808 h 6062148"/>
              <a:gd name="connsiteX96-1281" fmla="*/ 3117526 w 4527226"/>
              <a:gd name="connsiteY96-1282" fmla="*/ 4119048 h 6062148"/>
              <a:gd name="connsiteX97-1283" fmla="*/ 3163246 w 4527226"/>
              <a:gd name="connsiteY97-1284" fmla="*/ 4157148 h 6062148"/>
              <a:gd name="connsiteX98-1285" fmla="*/ 3201346 w 4527226"/>
              <a:gd name="connsiteY98-1286" fmla="*/ 4164768 h 6062148"/>
              <a:gd name="connsiteX99-1287" fmla="*/ 3231826 w 4527226"/>
              <a:gd name="connsiteY99-1288" fmla="*/ 4172388 h 6062148"/>
              <a:gd name="connsiteX100-1289" fmla="*/ 3285166 w 4527226"/>
              <a:gd name="connsiteY100-1290" fmla="*/ 4294308 h 6062148"/>
              <a:gd name="connsiteX101-1291" fmla="*/ 3300406 w 4527226"/>
              <a:gd name="connsiteY101-1292" fmla="*/ 4347648 h 6062148"/>
              <a:gd name="connsiteX102-1293" fmla="*/ 3330886 w 4527226"/>
              <a:gd name="connsiteY102-1294" fmla="*/ 4408608 h 6062148"/>
              <a:gd name="connsiteX103-1295" fmla="*/ 3551866 w 4527226"/>
              <a:gd name="connsiteY103-1296" fmla="*/ 4644828 h 6062148"/>
              <a:gd name="connsiteX104-1297" fmla="*/ 3887146 w 4527226"/>
              <a:gd name="connsiteY104-1298" fmla="*/ 5025828 h 6062148"/>
              <a:gd name="connsiteX105-1299" fmla="*/ 4100506 w 4527226"/>
              <a:gd name="connsiteY105-1300" fmla="*/ 5300148 h 6062148"/>
              <a:gd name="connsiteX106-1301" fmla="*/ 4367206 w 4527226"/>
              <a:gd name="connsiteY106-1302" fmla="*/ 5726868 h 6062148"/>
              <a:gd name="connsiteX107-1303" fmla="*/ 4527226 w 4527226"/>
              <a:gd name="connsiteY107-1304" fmla="*/ 6046908 h 6062148"/>
              <a:gd name="connsiteX0-1305" fmla="*/ 328606 w 4527226"/>
              <a:gd name="connsiteY0-1306" fmla="*/ 6062148 h 6062148"/>
              <a:gd name="connsiteX1-1307" fmla="*/ 381946 w 4527226"/>
              <a:gd name="connsiteY1-1308" fmla="*/ 5924988 h 6062148"/>
              <a:gd name="connsiteX2-1309" fmla="*/ 442906 w 4527226"/>
              <a:gd name="connsiteY2-1310" fmla="*/ 5780208 h 6062148"/>
              <a:gd name="connsiteX3-1311" fmla="*/ 473386 w 4527226"/>
              <a:gd name="connsiteY3-1312" fmla="*/ 5665908 h 6062148"/>
              <a:gd name="connsiteX4-1313" fmla="*/ 511486 w 4527226"/>
              <a:gd name="connsiteY4-1314" fmla="*/ 5612568 h 6062148"/>
              <a:gd name="connsiteX5-1315" fmla="*/ 541966 w 4527226"/>
              <a:gd name="connsiteY5-1316" fmla="*/ 5521128 h 6062148"/>
              <a:gd name="connsiteX6-1317" fmla="*/ 564826 w 4527226"/>
              <a:gd name="connsiteY6-1318" fmla="*/ 5353488 h 6062148"/>
              <a:gd name="connsiteX7-1319" fmla="*/ 602926 w 4527226"/>
              <a:gd name="connsiteY7-1320" fmla="*/ 5223948 h 6062148"/>
              <a:gd name="connsiteX8-1321" fmla="*/ 625786 w 4527226"/>
              <a:gd name="connsiteY8-1322" fmla="*/ 5178228 h 6062148"/>
              <a:gd name="connsiteX9-1323" fmla="*/ 701986 w 4527226"/>
              <a:gd name="connsiteY9-1324" fmla="*/ 5071548 h 6062148"/>
              <a:gd name="connsiteX10-1325" fmla="*/ 717226 w 4527226"/>
              <a:gd name="connsiteY10-1326" fmla="*/ 5063928 h 6062148"/>
              <a:gd name="connsiteX11-1327" fmla="*/ 709606 w 4527226"/>
              <a:gd name="connsiteY11-1328" fmla="*/ 5025828 h 6062148"/>
              <a:gd name="connsiteX12-1329" fmla="*/ 701986 w 4527226"/>
              <a:gd name="connsiteY12-1330" fmla="*/ 5002968 h 6062148"/>
              <a:gd name="connsiteX13-1331" fmla="*/ 968686 w 4527226"/>
              <a:gd name="connsiteY13-1332" fmla="*/ 4682928 h 6062148"/>
              <a:gd name="connsiteX14-1333" fmla="*/ 961066 w 4527226"/>
              <a:gd name="connsiteY14-1334" fmla="*/ 4644828 h 6062148"/>
              <a:gd name="connsiteX15-1335" fmla="*/ 1342066 w 4527226"/>
              <a:gd name="connsiteY15-1336" fmla="*/ 4172388 h 6062148"/>
              <a:gd name="connsiteX16-1337" fmla="*/ 1258246 w 4527226"/>
              <a:gd name="connsiteY16-1338" fmla="*/ 4012368 h 6062148"/>
              <a:gd name="connsiteX17-1339" fmla="*/ 1204906 w 4527226"/>
              <a:gd name="connsiteY17-1340" fmla="*/ 3928548 h 6062148"/>
              <a:gd name="connsiteX18-1341" fmla="*/ 1174426 w 4527226"/>
              <a:gd name="connsiteY18-1342" fmla="*/ 3768528 h 6062148"/>
              <a:gd name="connsiteX19-1343" fmla="*/ 1151566 w 4527226"/>
              <a:gd name="connsiteY19-1344" fmla="*/ 3699948 h 6062148"/>
              <a:gd name="connsiteX20-1345" fmla="*/ 1143946 w 4527226"/>
              <a:gd name="connsiteY20-1346" fmla="*/ 3669468 h 6062148"/>
              <a:gd name="connsiteX21-1347" fmla="*/ 1067746 w 4527226"/>
              <a:gd name="connsiteY21-1348" fmla="*/ 3661848 h 6062148"/>
              <a:gd name="connsiteX22-1349" fmla="*/ 938206 w 4527226"/>
              <a:gd name="connsiteY22-1350" fmla="*/ 3669468 h 6062148"/>
              <a:gd name="connsiteX23-1351" fmla="*/ 831526 w 4527226"/>
              <a:gd name="connsiteY23-1352" fmla="*/ 3692328 h 6062148"/>
              <a:gd name="connsiteX24-1353" fmla="*/ 610546 w 4527226"/>
              <a:gd name="connsiteY24-1354" fmla="*/ 3738048 h 6062148"/>
              <a:gd name="connsiteX25-1355" fmla="*/ 389566 w 4527226"/>
              <a:gd name="connsiteY25-1356" fmla="*/ 3638988 h 6062148"/>
              <a:gd name="connsiteX26-1357" fmla="*/ 381946 w 4527226"/>
              <a:gd name="connsiteY26-1358" fmla="*/ 3326568 h 6062148"/>
              <a:gd name="connsiteX27-1359" fmla="*/ 420046 w 4527226"/>
              <a:gd name="connsiteY27-1360" fmla="*/ 3227508 h 6062148"/>
              <a:gd name="connsiteX28-1361" fmla="*/ 389566 w 4527226"/>
              <a:gd name="connsiteY28-1362" fmla="*/ 3166548 h 6062148"/>
              <a:gd name="connsiteX29-1363" fmla="*/ 351466 w 4527226"/>
              <a:gd name="connsiteY29-1364" fmla="*/ 3105588 h 6062148"/>
              <a:gd name="connsiteX30-1365" fmla="*/ 397186 w 4527226"/>
              <a:gd name="connsiteY30-1366" fmla="*/ 3021768 h 6062148"/>
              <a:gd name="connsiteX31-1367" fmla="*/ 488626 w 4527226"/>
              <a:gd name="connsiteY31-1368" fmla="*/ 2998908 h 6062148"/>
              <a:gd name="connsiteX32-1369" fmla="*/ 471956 w 4527226"/>
              <a:gd name="connsiteY32-1370" fmla="*/ 2942709 h 6062148"/>
              <a:gd name="connsiteX33-1371" fmla="*/ 435286 w 4527226"/>
              <a:gd name="connsiteY33-1372" fmla="*/ 2930328 h 6062148"/>
              <a:gd name="connsiteX34-1373" fmla="*/ 389566 w 4527226"/>
              <a:gd name="connsiteY34-1374" fmla="*/ 2930328 h 6062148"/>
              <a:gd name="connsiteX35-1375" fmla="*/ 314000 w 4527226"/>
              <a:gd name="connsiteY35-1376" fmla="*/ 2893495 h 6062148"/>
              <a:gd name="connsiteX36-1377" fmla="*/ 320986 w 4527226"/>
              <a:gd name="connsiteY36-1378" fmla="*/ 2846508 h 6062148"/>
              <a:gd name="connsiteX37-1379" fmla="*/ 328606 w 4527226"/>
              <a:gd name="connsiteY37-1380" fmla="*/ 2793168 h 6062148"/>
              <a:gd name="connsiteX38-1381" fmla="*/ 313366 w 4527226"/>
              <a:gd name="connsiteY38-1382" fmla="*/ 2732208 h 6062148"/>
              <a:gd name="connsiteX39-1383" fmla="*/ 267646 w 4527226"/>
              <a:gd name="connsiteY39-1384" fmla="*/ 2671248 h 6062148"/>
              <a:gd name="connsiteX40-1385" fmla="*/ 176206 w 4527226"/>
              <a:gd name="connsiteY40-1386" fmla="*/ 2656008 h 6062148"/>
              <a:gd name="connsiteX41-1387" fmla="*/ 54286 w 4527226"/>
              <a:gd name="connsiteY41-1388" fmla="*/ 2610288 h 6062148"/>
              <a:gd name="connsiteX42-1389" fmla="*/ 7931 w 4527226"/>
              <a:gd name="connsiteY42-1390" fmla="*/ 2563298 h 6062148"/>
              <a:gd name="connsiteX43-1391" fmla="*/ 8566 w 4527226"/>
              <a:gd name="connsiteY43-1392" fmla="*/ 2488368 h 6062148"/>
              <a:gd name="connsiteX44-1393" fmla="*/ 92386 w 4527226"/>
              <a:gd name="connsiteY44-1394" fmla="*/ 2335968 h 6062148"/>
              <a:gd name="connsiteX45-1395" fmla="*/ 221926 w 4527226"/>
              <a:gd name="connsiteY45-1396" fmla="*/ 2175948 h 6062148"/>
              <a:gd name="connsiteX46-1397" fmla="*/ 282886 w 4527226"/>
              <a:gd name="connsiteY46-1398" fmla="*/ 2084508 h 6062148"/>
              <a:gd name="connsiteX47-1399" fmla="*/ 328606 w 4527226"/>
              <a:gd name="connsiteY47-1400" fmla="*/ 1977828 h 6062148"/>
              <a:gd name="connsiteX48-1401" fmla="*/ 359086 w 4527226"/>
              <a:gd name="connsiteY48-1402" fmla="*/ 1871148 h 6062148"/>
              <a:gd name="connsiteX49-1403" fmla="*/ 374326 w 4527226"/>
              <a:gd name="connsiteY49-1404" fmla="*/ 1810188 h 6062148"/>
              <a:gd name="connsiteX50-1405" fmla="*/ 343846 w 4527226"/>
              <a:gd name="connsiteY50-1406" fmla="*/ 1756848 h 6062148"/>
              <a:gd name="connsiteX51-1407" fmla="*/ 328606 w 4527226"/>
              <a:gd name="connsiteY51-1408" fmla="*/ 1680648 h 6062148"/>
              <a:gd name="connsiteX52-1409" fmla="*/ 412426 w 4527226"/>
              <a:gd name="connsiteY52-1410" fmla="*/ 1474908 h 6062148"/>
              <a:gd name="connsiteX53-1411" fmla="*/ 442906 w 4527226"/>
              <a:gd name="connsiteY53-1412" fmla="*/ 1307268 h 6062148"/>
              <a:gd name="connsiteX54-1413" fmla="*/ 465766 w 4527226"/>
              <a:gd name="connsiteY54-1414" fmla="*/ 1192968 h 6062148"/>
              <a:gd name="connsiteX55-1415" fmla="*/ 503866 w 4527226"/>
              <a:gd name="connsiteY55-1416" fmla="*/ 1055808 h 6062148"/>
              <a:gd name="connsiteX56-1417" fmla="*/ 557206 w 4527226"/>
              <a:gd name="connsiteY56-1418" fmla="*/ 888168 h 6062148"/>
              <a:gd name="connsiteX57-1419" fmla="*/ 503866 w 4527226"/>
              <a:gd name="connsiteY57-1420" fmla="*/ 888168 h 6062148"/>
              <a:gd name="connsiteX58-1421" fmla="*/ 412426 w 4527226"/>
              <a:gd name="connsiteY58-1422" fmla="*/ 834828 h 6062148"/>
              <a:gd name="connsiteX59-1423" fmla="*/ 328606 w 4527226"/>
              <a:gd name="connsiteY59-1424" fmla="*/ 789108 h 6062148"/>
              <a:gd name="connsiteX60-1425" fmla="*/ 260026 w 4527226"/>
              <a:gd name="connsiteY60-1426" fmla="*/ 773868 h 6062148"/>
              <a:gd name="connsiteX61-1427" fmla="*/ 214306 w 4527226"/>
              <a:gd name="connsiteY61-1428" fmla="*/ 751008 h 6062148"/>
              <a:gd name="connsiteX62-1429" fmla="*/ 260026 w 4527226"/>
              <a:gd name="connsiteY62-1430" fmla="*/ 674808 h 6062148"/>
              <a:gd name="connsiteX63-1431" fmla="*/ 374326 w 4527226"/>
              <a:gd name="connsiteY63-1432" fmla="*/ 606228 h 6062148"/>
              <a:gd name="connsiteX64-1433" fmla="*/ 557206 w 4527226"/>
              <a:gd name="connsiteY64-1434" fmla="*/ 507168 h 6062148"/>
              <a:gd name="connsiteX65-1435" fmla="*/ 656266 w 4527226"/>
              <a:gd name="connsiteY65-1436" fmla="*/ 423348 h 6062148"/>
              <a:gd name="connsiteX66-1437" fmla="*/ 892486 w 4527226"/>
              <a:gd name="connsiteY66-1438" fmla="*/ 232848 h 6062148"/>
              <a:gd name="connsiteX67-1439" fmla="*/ 1174426 w 4527226"/>
              <a:gd name="connsiteY67-1440" fmla="*/ 80448 h 6062148"/>
              <a:gd name="connsiteX68-1441" fmla="*/ 1593526 w 4527226"/>
              <a:gd name="connsiteY68-1442" fmla="*/ 11868 h 6062148"/>
              <a:gd name="connsiteX69-1443" fmla="*/ 1944046 w 4527226"/>
              <a:gd name="connsiteY69-1444" fmla="*/ 4248 h 6062148"/>
              <a:gd name="connsiteX70-1445" fmla="*/ 2172646 w 4527226"/>
              <a:gd name="connsiteY70-1446" fmla="*/ 4248 h 6062148"/>
              <a:gd name="connsiteX71-1447" fmla="*/ 2393626 w 4527226"/>
              <a:gd name="connsiteY71-1448" fmla="*/ 57588 h 6062148"/>
              <a:gd name="connsiteX72-1449" fmla="*/ 2667946 w 4527226"/>
              <a:gd name="connsiteY72-1450" fmla="*/ 133788 h 6062148"/>
              <a:gd name="connsiteX73-1451" fmla="*/ 2820346 w 4527226"/>
              <a:gd name="connsiteY73-1452" fmla="*/ 202368 h 6062148"/>
              <a:gd name="connsiteX74-1453" fmla="*/ 3102286 w 4527226"/>
              <a:gd name="connsiteY74-1454" fmla="*/ 400488 h 6062148"/>
              <a:gd name="connsiteX75-1455" fmla="*/ 3285166 w 4527226"/>
              <a:gd name="connsiteY75-1456" fmla="*/ 651948 h 6062148"/>
              <a:gd name="connsiteX76-1457" fmla="*/ 3407086 w 4527226"/>
              <a:gd name="connsiteY76-1458" fmla="*/ 918648 h 6062148"/>
              <a:gd name="connsiteX77-1459" fmla="*/ 3475666 w 4527226"/>
              <a:gd name="connsiteY77-1460" fmla="*/ 1238688 h 6062148"/>
              <a:gd name="connsiteX78-1461" fmla="*/ 3506146 w 4527226"/>
              <a:gd name="connsiteY78-1462" fmla="*/ 1543488 h 6062148"/>
              <a:gd name="connsiteX79-1463" fmla="*/ 3506146 w 4527226"/>
              <a:gd name="connsiteY79-1464" fmla="*/ 1962588 h 6062148"/>
              <a:gd name="connsiteX80-1465" fmla="*/ 3338506 w 4527226"/>
              <a:gd name="connsiteY80-1466" fmla="*/ 2305488 h 6062148"/>
              <a:gd name="connsiteX81-1467" fmla="*/ 3254686 w 4527226"/>
              <a:gd name="connsiteY81-1468" fmla="*/ 2473128 h 6062148"/>
              <a:gd name="connsiteX82-1469" fmla="*/ 3132766 w 4527226"/>
              <a:gd name="connsiteY82-1470" fmla="*/ 2663628 h 6062148"/>
              <a:gd name="connsiteX83-1471" fmla="*/ 3071806 w 4527226"/>
              <a:gd name="connsiteY83-1472" fmla="*/ 2838888 h 6062148"/>
              <a:gd name="connsiteX84-1473" fmla="*/ 3064186 w 4527226"/>
              <a:gd name="connsiteY84-1474" fmla="*/ 2915088 h 6062148"/>
              <a:gd name="connsiteX85-1475" fmla="*/ 3018466 w 4527226"/>
              <a:gd name="connsiteY85-1476" fmla="*/ 3014148 h 6062148"/>
              <a:gd name="connsiteX86-1477" fmla="*/ 2980366 w 4527226"/>
              <a:gd name="connsiteY86-1478" fmla="*/ 3082728 h 6062148"/>
              <a:gd name="connsiteX87-1479" fmla="*/ 2957506 w 4527226"/>
              <a:gd name="connsiteY87-1480" fmla="*/ 3120828 h 6062148"/>
              <a:gd name="connsiteX88-1481" fmla="*/ 2957506 w 4527226"/>
              <a:gd name="connsiteY88-1482" fmla="*/ 3555168 h 6062148"/>
              <a:gd name="connsiteX89-1483" fmla="*/ 3010846 w 4527226"/>
              <a:gd name="connsiteY89-1484" fmla="*/ 3539928 h 6062148"/>
              <a:gd name="connsiteX90-1485" fmla="*/ 3064186 w 4527226"/>
              <a:gd name="connsiteY90-1486" fmla="*/ 3562788 h 6062148"/>
              <a:gd name="connsiteX91-1487" fmla="*/ 3109906 w 4527226"/>
              <a:gd name="connsiteY91-1488" fmla="*/ 3570408 h 6062148"/>
              <a:gd name="connsiteX92-1489" fmla="*/ 3140386 w 4527226"/>
              <a:gd name="connsiteY92-1490" fmla="*/ 3631368 h 6062148"/>
              <a:gd name="connsiteX93-1491" fmla="*/ 3117526 w 4527226"/>
              <a:gd name="connsiteY93-1492" fmla="*/ 3738048 h 6062148"/>
              <a:gd name="connsiteX94-1493" fmla="*/ 3125146 w 4527226"/>
              <a:gd name="connsiteY94-1494" fmla="*/ 4103808 h 6062148"/>
              <a:gd name="connsiteX95-1495" fmla="*/ 3117526 w 4527226"/>
              <a:gd name="connsiteY95-1496" fmla="*/ 4119048 h 6062148"/>
              <a:gd name="connsiteX96-1497" fmla="*/ 3163246 w 4527226"/>
              <a:gd name="connsiteY96-1498" fmla="*/ 4157148 h 6062148"/>
              <a:gd name="connsiteX97-1499" fmla="*/ 3201346 w 4527226"/>
              <a:gd name="connsiteY97-1500" fmla="*/ 4164768 h 6062148"/>
              <a:gd name="connsiteX98-1501" fmla="*/ 3231826 w 4527226"/>
              <a:gd name="connsiteY98-1502" fmla="*/ 4172388 h 6062148"/>
              <a:gd name="connsiteX99-1503" fmla="*/ 3285166 w 4527226"/>
              <a:gd name="connsiteY99-1504" fmla="*/ 4294308 h 6062148"/>
              <a:gd name="connsiteX100-1505" fmla="*/ 3300406 w 4527226"/>
              <a:gd name="connsiteY100-1506" fmla="*/ 4347648 h 6062148"/>
              <a:gd name="connsiteX101-1507" fmla="*/ 3330886 w 4527226"/>
              <a:gd name="connsiteY101-1508" fmla="*/ 4408608 h 6062148"/>
              <a:gd name="connsiteX102-1509" fmla="*/ 3551866 w 4527226"/>
              <a:gd name="connsiteY102-1510" fmla="*/ 4644828 h 6062148"/>
              <a:gd name="connsiteX103-1511" fmla="*/ 3887146 w 4527226"/>
              <a:gd name="connsiteY103-1512" fmla="*/ 5025828 h 6062148"/>
              <a:gd name="connsiteX104-1513" fmla="*/ 4100506 w 4527226"/>
              <a:gd name="connsiteY104-1514" fmla="*/ 5300148 h 6062148"/>
              <a:gd name="connsiteX105-1515" fmla="*/ 4367206 w 4527226"/>
              <a:gd name="connsiteY105-1516" fmla="*/ 5726868 h 6062148"/>
              <a:gd name="connsiteX106-1517" fmla="*/ 4527226 w 4527226"/>
              <a:gd name="connsiteY106-1518" fmla="*/ 6046908 h 6062148"/>
              <a:gd name="connsiteX0-1519" fmla="*/ 328606 w 4527226"/>
              <a:gd name="connsiteY0-1520" fmla="*/ 6062148 h 6062148"/>
              <a:gd name="connsiteX1-1521" fmla="*/ 381946 w 4527226"/>
              <a:gd name="connsiteY1-1522" fmla="*/ 5924988 h 6062148"/>
              <a:gd name="connsiteX2-1523" fmla="*/ 442906 w 4527226"/>
              <a:gd name="connsiteY2-1524" fmla="*/ 5780208 h 6062148"/>
              <a:gd name="connsiteX3-1525" fmla="*/ 473386 w 4527226"/>
              <a:gd name="connsiteY3-1526" fmla="*/ 5665908 h 6062148"/>
              <a:gd name="connsiteX4-1527" fmla="*/ 511486 w 4527226"/>
              <a:gd name="connsiteY4-1528" fmla="*/ 5612568 h 6062148"/>
              <a:gd name="connsiteX5-1529" fmla="*/ 541966 w 4527226"/>
              <a:gd name="connsiteY5-1530" fmla="*/ 5521128 h 6062148"/>
              <a:gd name="connsiteX6-1531" fmla="*/ 564826 w 4527226"/>
              <a:gd name="connsiteY6-1532" fmla="*/ 5353488 h 6062148"/>
              <a:gd name="connsiteX7-1533" fmla="*/ 602926 w 4527226"/>
              <a:gd name="connsiteY7-1534" fmla="*/ 5223948 h 6062148"/>
              <a:gd name="connsiteX8-1535" fmla="*/ 625786 w 4527226"/>
              <a:gd name="connsiteY8-1536" fmla="*/ 5178228 h 6062148"/>
              <a:gd name="connsiteX9-1537" fmla="*/ 701986 w 4527226"/>
              <a:gd name="connsiteY9-1538" fmla="*/ 5071548 h 6062148"/>
              <a:gd name="connsiteX10-1539" fmla="*/ 717226 w 4527226"/>
              <a:gd name="connsiteY10-1540" fmla="*/ 5063928 h 6062148"/>
              <a:gd name="connsiteX11-1541" fmla="*/ 709606 w 4527226"/>
              <a:gd name="connsiteY11-1542" fmla="*/ 5025828 h 6062148"/>
              <a:gd name="connsiteX12-1543" fmla="*/ 701986 w 4527226"/>
              <a:gd name="connsiteY12-1544" fmla="*/ 5002968 h 6062148"/>
              <a:gd name="connsiteX13-1545" fmla="*/ 968686 w 4527226"/>
              <a:gd name="connsiteY13-1546" fmla="*/ 4682928 h 6062148"/>
              <a:gd name="connsiteX14-1547" fmla="*/ 961066 w 4527226"/>
              <a:gd name="connsiteY14-1548" fmla="*/ 4644828 h 6062148"/>
              <a:gd name="connsiteX15-1549" fmla="*/ 1342066 w 4527226"/>
              <a:gd name="connsiteY15-1550" fmla="*/ 4172388 h 6062148"/>
              <a:gd name="connsiteX16-1551" fmla="*/ 1258246 w 4527226"/>
              <a:gd name="connsiteY16-1552" fmla="*/ 4012368 h 6062148"/>
              <a:gd name="connsiteX17-1553" fmla="*/ 1204906 w 4527226"/>
              <a:gd name="connsiteY17-1554" fmla="*/ 3928548 h 6062148"/>
              <a:gd name="connsiteX18-1555" fmla="*/ 1174426 w 4527226"/>
              <a:gd name="connsiteY18-1556" fmla="*/ 3768528 h 6062148"/>
              <a:gd name="connsiteX19-1557" fmla="*/ 1151566 w 4527226"/>
              <a:gd name="connsiteY19-1558" fmla="*/ 3699948 h 6062148"/>
              <a:gd name="connsiteX20-1559" fmla="*/ 1143946 w 4527226"/>
              <a:gd name="connsiteY20-1560" fmla="*/ 3669468 h 6062148"/>
              <a:gd name="connsiteX21-1561" fmla="*/ 1067746 w 4527226"/>
              <a:gd name="connsiteY21-1562" fmla="*/ 3661848 h 6062148"/>
              <a:gd name="connsiteX22-1563" fmla="*/ 938206 w 4527226"/>
              <a:gd name="connsiteY22-1564" fmla="*/ 3669468 h 6062148"/>
              <a:gd name="connsiteX23-1565" fmla="*/ 831526 w 4527226"/>
              <a:gd name="connsiteY23-1566" fmla="*/ 3692328 h 6062148"/>
              <a:gd name="connsiteX24-1567" fmla="*/ 610546 w 4527226"/>
              <a:gd name="connsiteY24-1568" fmla="*/ 3738048 h 6062148"/>
              <a:gd name="connsiteX25-1569" fmla="*/ 389566 w 4527226"/>
              <a:gd name="connsiteY25-1570" fmla="*/ 3638988 h 6062148"/>
              <a:gd name="connsiteX26-1571" fmla="*/ 381946 w 4527226"/>
              <a:gd name="connsiteY26-1572" fmla="*/ 3326568 h 6062148"/>
              <a:gd name="connsiteX27-1573" fmla="*/ 420046 w 4527226"/>
              <a:gd name="connsiteY27-1574" fmla="*/ 3227508 h 6062148"/>
              <a:gd name="connsiteX28-1575" fmla="*/ 389566 w 4527226"/>
              <a:gd name="connsiteY28-1576" fmla="*/ 3166548 h 6062148"/>
              <a:gd name="connsiteX29-1577" fmla="*/ 351466 w 4527226"/>
              <a:gd name="connsiteY29-1578" fmla="*/ 3105588 h 6062148"/>
              <a:gd name="connsiteX30-1579" fmla="*/ 397186 w 4527226"/>
              <a:gd name="connsiteY30-1580" fmla="*/ 3021768 h 6062148"/>
              <a:gd name="connsiteX31-1581" fmla="*/ 488626 w 4527226"/>
              <a:gd name="connsiteY31-1582" fmla="*/ 2998908 h 6062148"/>
              <a:gd name="connsiteX32-1583" fmla="*/ 471956 w 4527226"/>
              <a:gd name="connsiteY32-1584" fmla="*/ 2942709 h 6062148"/>
              <a:gd name="connsiteX33-1585" fmla="*/ 435286 w 4527226"/>
              <a:gd name="connsiteY33-1586" fmla="*/ 2930328 h 6062148"/>
              <a:gd name="connsiteX34-1587" fmla="*/ 389566 w 4527226"/>
              <a:gd name="connsiteY34-1588" fmla="*/ 2930328 h 6062148"/>
              <a:gd name="connsiteX35-1589" fmla="*/ 314000 w 4527226"/>
              <a:gd name="connsiteY35-1590" fmla="*/ 2893495 h 6062148"/>
              <a:gd name="connsiteX36-1591" fmla="*/ 320986 w 4527226"/>
              <a:gd name="connsiteY36-1592" fmla="*/ 2846508 h 6062148"/>
              <a:gd name="connsiteX37-1593" fmla="*/ 328606 w 4527226"/>
              <a:gd name="connsiteY37-1594" fmla="*/ 2793168 h 6062148"/>
              <a:gd name="connsiteX38-1595" fmla="*/ 313366 w 4527226"/>
              <a:gd name="connsiteY38-1596" fmla="*/ 2732208 h 6062148"/>
              <a:gd name="connsiteX39-1597" fmla="*/ 267646 w 4527226"/>
              <a:gd name="connsiteY39-1598" fmla="*/ 2671248 h 6062148"/>
              <a:gd name="connsiteX40-1599" fmla="*/ 176206 w 4527226"/>
              <a:gd name="connsiteY40-1600" fmla="*/ 2656008 h 6062148"/>
              <a:gd name="connsiteX41-1601" fmla="*/ 54286 w 4527226"/>
              <a:gd name="connsiteY41-1602" fmla="*/ 2610288 h 6062148"/>
              <a:gd name="connsiteX42-1603" fmla="*/ 7931 w 4527226"/>
              <a:gd name="connsiteY42-1604" fmla="*/ 2563298 h 6062148"/>
              <a:gd name="connsiteX43-1605" fmla="*/ 8566 w 4527226"/>
              <a:gd name="connsiteY43-1606" fmla="*/ 2488368 h 6062148"/>
              <a:gd name="connsiteX44-1607" fmla="*/ 92386 w 4527226"/>
              <a:gd name="connsiteY44-1608" fmla="*/ 2335968 h 6062148"/>
              <a:gd name="connsiteX45-1609" fmla="*/ 221926 w 4527226"/>
              <a:gd name="connsiteY45-1610" fmla="*/ 2175948 h 6062148"/>
              <a:gd name="connsiteX46-1611" fmla="*/ 282886 w 4527226"/>
              <a:gd name="connsiteY46-1612" fmla="*/ 2084508 h 6062148"/>
              <a:gd name="connsiteX47-1613" fmla="*/ 328606 w 4527226"/>
              <a:gd name="connsiteY47-1614" fmla="*/ 1977828 h 6062148"/>
              <a:gd name="connsiteX48-1615" fmla="*/ 359086 w 4527226"/>
              <a:gd name="connsiteY48-1616" fmla="*/ 1871148 h 6062148"/>
              <a:gd name="connsiteX49-1617" fmla="*/ 374326 w 4527226"/>
              <a:gd name="connsiteY49-1618" fmla="*/ 1810188 h 6062148"/>
              <a:gd name="connsiteX50-1619" fmla="*/ 343846 w 4527226"/>
              <a:gd name="connsiteY50-1620" fmla="*/ 1756848 h 6062148"/>
              <a:gd name="connsiteX51-1621" fmla="*/ 328606 w 4527226"/>
              <a:gd name="connsiteY51-1622" fmla="*/ 1680648 h 6062148"/>
              <a:gd name="connsiteX52-1623" fmla="*/ 412426 w 4527226"/>
              <a:gd name="connsiteY52-1624" fmla="*/ 1474908 h 6062148"/>
              <a:gd name="connsiteX53-1625" fmla="*/ 442906 w 4527226"/>
              <a:gd name="connsiteY53-1626" fmla="*/ 1307268 h 6062148"/>
              <a:gd name="connsiteX54-1627" fmla="*/ 465766 w 4527226"/>
              <a:gd name="connsiteY54-1628" fmla="*/ 1192968 h 6062148"/>
              <a:gd name="connsiteX55-1629" fmla="*/ 503866 w 4527226"/>
              <a:gd name="connsiteY55-1630" fmla="*/ 1055808 h 6062148"/>
              <a:gd name="connsiteX56-1631" fmla="*/ 557206 w 4527226"/>
              <a:gd name="connsiteY56-1632" fmla="*/ 888168 h 6062148"/>
              <a:gd name="connsiteX57-1633" fmla="*/ 503866 w 4527226"/>
              <a:gd name="connsiteY57-1634" fmla="*/ 888168 h 6062148"/>
              <a:gd name="connsiteX58-1635" fmla="*/ 412426 w 4527226"/>
              <a:gd name="connsiteY58-1636" fmla="*/ 834828 h 6062148"/>
              <a:gd name="connsiteX59-1637" fmla="*/ 328606 w 4527226"/>
              <a:gd name="connsiteY59-1638" fmla="*/ 789108 h 6062148"/>
              <a:gd name="connsiteX60-1639" fmla="*/ 260026 w 4527226"/>
              <a:gd name="connsiteY60-1640" fmla="*/ 773868 h 6062148"/>
              <a:gd name="connsiteX61-1641" fmla="*/ 214306 w 4527226"/>
              <a:gd name="connsiteY61-1642" fmla="*/ 751008 h 6062148"/>
              <a:gd name="connsiteX62-1643" fmla="*/ 260026 w 4527226"/>
              <a:gd name="connsiteY62-1644" fmla="*/ 674808 h 6062148"/>
              <a:gd name="connsiteX63-1645" fmla="*/ 374326 w 4527226"/>
              <a:gd name="connsiteY63-1646" fmla="*/ 606228 h 6062148"/>
              <a:gd name="connsiteX64-1647" fmla="*/ 557206 w 4527226"/>
              <a:gd name="connsiteY64-1648" fmla="*/ 507168 h 6062148"/>
              <a:gd name="connsiteX65-1649" fmla="*/ 656266 w 4527226"/>
              <a:gd name="connsiteY65-1650" fmla="*/ 423348 h 6062148"/>
              <a:gd name="connsiteX66-1651" fmla="*/ 892486 w 4527226"/>
              <a:gd name="connsiteY66-1652" fmla="*/ 232848 h 6062148"/>
              <a:gd name="connsiteX67-1653" fmla="*/ 1174426 w 4527226"/>
              <a:gd name="connsiteY67-1654" fmla="*/ 80448 h 6062148"/>
              <a:gd name="connsiteX68-1655" fmla="*/ 1593526 w 4527226"/>
              <a:gd name="connsiteY68-1656" fmla="*/ 11868 h 6062148"/>
              <a:gd name="connsiteX69-1657" fmla="*/ 1944046 w 4527226"/>
              <a:gd name="connsiteY69-1658" fmla="*/ 4248 h 6062148"/>
              <a:gd name="connsiteX70-1659" fmla="*/ 2172646 w 4527226"/>
              <a:gd name="connsiteY70-1660" fmla="*/ 4248 h 6062148"/>
              <a:gd name="connsiteX71-1661" fmla="*/ 2393626 w 4527226"/>
              <a:gd name="connsiteY71-1662" fmla="*/ 57588 h 6062148"/>
              <a:gd name="connsiteX72-1663" fmla="*/ 2667946 w 4527226"/>
              <a:gd name="connsiteY72-1664" fmla="*/ 133788 h 6062148"/>
              <a:gd name="connsiteX73-1665" fmla="*/ 2820346 w 4527226"/>
              <a:gd name="connsiteY73-1666" fmla="*/ 202368 h 6062148"/>
              <a:gd name="connsiteX74-1667" fmla="*/ 3102286 w 4527226"/>
              <a:gd name="connsiteY74-1668" fmla="*/ 400488 h 6062148"/>
              <a:gd name="connsiteX75-1669" fmla="*/ 3285166 w 4527226"/>
              <a:gd name="connsiteY75-1670" fmla="*/ 651948 h 6062148"/>
              <a:gd name="connsiteX76-1671" fmla="*/ 3407086 w 4527226"/>
              <a:gd name="connsiteY76-1672" fmla="*/ 918648 h 6062148"/>
              <a:gd name="connsiteX77-1673" fmla="*/ 3475666 w 4527226"/>
              <a:gd name="connsiteY77-1674" fmla="*/ 1238688 h 6062148"/>
              <a:gd name="connsiteX78-1675" fmla="*/ 3506146 w 4527226"/>
              <a:gd name="connsiteY78-1676" fmla="*/ 1543488 h 6062148"/>
              <a:gd name="connsiteX79-1677" fmla="*/ 3506146 w 4527226"/>
              <a:gd name="connsiteY79-1678" fmla="*/ 1962588 h 6062148"/>
              <a:gd name="connsiteX80-1679" fmla="*/ 3338506 w 4527226"/>
              <a:gd name="connsiteY80-1680" fmla="*/ 2305488 h 6062148"/>
              <a:gd name="connsiteX81-1681" fmla="*/ 3254686 w 4527226"/>
              <a:gd name="connsiteY81-1682" fmla="*/ 2473128 h 6062148"/>
              <a:gd name="connsiteX82-1683" fmla="*/ 3132766 w 4527226"/>
              <a:gd name="connsiteY82-1684" fmla="*/ 2663628 h 6062148"/>
              <a:gd name="connsiteX83-1685" fmla="*/ 3071806 w 4527226"/>
              <a:gd name="connsiteY83-1686" fmla="*/ 2838888 h 6062148"/>
              <a:gd name="connsiteX84-1687" fmla="*/ 3064186 w 4527226"/>
              <a:gd name="connsiteY84-1688" fmla="*/ 2915088 h 6062148"/>
              <a:gd name="connsiteX85-1689" fmla="*/ 3018466 w 4527226"/>
              <a:gd name="connsiteY85-1690" fmla="*/ 3014148 h 6062148"/>
              <a:gd name="connsiteX86-1691" fmla="*/ 2980366 w 4527226"/>
              <a:gd name="connsiteY86-1692" fmla="*/ 3082728 h 6062148"/>
              <a:gd name="connsiteX87-1693" fmla="*/ 2957506 w 4527226"/>
              <a:gd name="connsiteY87-1694" fmla="*/ 3120828 h 6062148"/>
              <a:gd name="connsiteX88-1695" fmla="*/ 2957506 w 4527226"/>
              <a:gd name="connsiteY88-1696" fmla="*/ 3555168 h 6062148"/>
              <a:gd name="connsiteX89-1697" fmla="*/ 3010846 w 4527226"/>
              <a:gd name="connsiteY89-1698" fmla="*/ 3539928 h 6062148"/>
              <a:gd name="connsiteX90-1699" fmla="*/ 3109906 w 4527226"/>
              <a:gd name="connsiteY90-1700" fmla="*/ 3570408 h 6062148"/>
              <a:gd name="connsiteX91-1701" fmla="*/ 3140386 w 4527226"/>
              <a:gd name="connsiteY91-1702" fmla="*/ 3631368 h 6062148"/>
              <a:gd name="connsiteX92-1703" fmla="*/ 3117526 w 4527226"/>
              <a:gd name="connsiteY92-1704" fmla="*/ 3738048 h 6062148"/>
              <a:gd name="connsiteX93-1705" fmla="*/ 3125146 w 4527226"/>
              <a:gd name="connsiteY93-1706" fmla="*/ 4103808 h 6062148"/>
              <a:gd name="connsiteX94-1707" fmla="*/ 3117526 w 4527226"/>
              <a:gd name="connsiteY94-1708" fmla="*/ 4119048 h 6062148"/>
              <a:gd name="connsiteX95-1709" fmla="*/ 3163246 w 4527226"/>
              <a:gd name="connsiteY95-1710" fmla="*/ 4157148 h 6062148"/>
              <a:gd name="connsiteX96-1711" fmla="*/ 3201346 w 4527226"/>
              <a:gd name="connsiteY96-1712" fmla="*/ 4164768 h 6062148"/>
              <a:gd name="connsiteX97-1713" fmla="*/ 3231826 w 4527226"/>
              <a:gd name="connsiteY97-1714" fmla="*/ 4172388 h 6062148"/>
              <a:gd name="connsiteX98-1715" fmla="*/ 3285166 w 4527226"/>
              <a:gd name="connsiteY98-1716" fmla="*/ 4294308 h 6062148"/>
              <a:gd name="connsiteX99-1717" fmla="*/ 3300406 w 4527226"/>
              <a:gd name="connsiteY99-1718" fmla="*/ 4347648 h 6062148"/>
              <a:gd name="connsiteX100-1719" fmla="*/ 3330886 w 4527226"/>
              <a:gd name="connsiteY100-1720" fmla="*/ 4408608 h 6062148"/>
              <a:gd name="connsiteX101-1721" fmla="*/ 3551866 w 4527226"/>
              <a:gd name="connsiteY101-1722" fmla="*/ 4644828 h 6062148"/>
              <a:gd name="connsiteX102-1723" fmla="*/ 3887146 w 4527226"/>
              <a:gd name="connsiteY102-1724" fmla="*/ 5025828 h 6062148"/>
              <a:gd name="connsiteX103-1725" fmla="*/ 4100506 w 4527226"/>
              <a:gd name="connsiteY103-1726" fmla="*/ 5300148 h 6062148"/>
              <a:gd name="connsiteX104-1727" fmla="*/ 4367206 w 4527226"/>
              <a:gd name="connsiteY104-1728" fmla="*/ 5726868 h 6062148"/>
              <a:gd name="connsiteX105-1729" fmla="*/ 4527226 w 4527226"/>
              <a:gd name="connsiteY105-1730" fmla="*/ 6046908 h 6062148"/>
              <a:gd name="connsiteX0-1731" fmla="*/ 328606 w 4527226"/>
              <a:gd name="connsiteY0-1732" fmla="*/ 6062148 h 6062148"/>
              <a:gd name="connsiteX1-1733" fmla="*/ 381946 w 4527226"/>
              <a:gd name="connsiteY1-1734" fmla="*/ 5924988 h 6062148"/>
              <a:gd name="connsiteX2-1735" fmla="*/ 442906 w 4527226"/>
              <a:gd name="connsiteY2-1736" fmla="*/ 5780208 h 6062148"/>
              <a:gd name="connsiteX3-1737" fmla="*/ 473386 w 4527226"/>
              <a:gd name="connsiteY3-1738" fmla="*/ 5665908 h 6062148"/>
              <a:gd name="connsiteX4-1739" fmla="*/ 511486 w 4527226"/>
              <a:gd name="connsiteY4-1740" fmla="*/ 5612568 h 6062148"/>
              <a:gd name="connsiteX5-1741" fmla="*/ 541966 w 4527226"/>
              <a:gd name="connsiteY5-1742" fmla="*/ 5521128 h 6062148"/>
              <a:gd name="connsiteX6-1743" fmla="*/ 564826 w 4527226"/>
              <a:gd name="connsiteY6-1744" fmla="*/ 5353488 h 6062148"/>
              <a:gd name="connsiteX7-1745" fmla="*/ 602926 w 4527226"/>
              <a:gd name="connsiteY7-1746" fmla="*/ 5223948 h 6062148"/>
              <a:gd name="connsiteX8-1747" fmla="*/ 625786 w 4527226"/>
              <a:gd name="connsiteY8-1748" fmla="*/ 5178228 h 6062148"/>
              <a:gd name="connsiteX9-1749" fmla="*/ 701986 w 4527226"/>
              <a:gd name="connsiteY9-1750" fmla="*/ 5071548 h 6062148"/>
              <a:gd name="connsiteX10-1751" fmla="*/ 717226 w 4527226"/>
              <a:gd name="connsiteY10-1752" fmla="*/ 5063928 h 6062148"/>
              <a:gd name="connsiteX11-1753" fmla="*/ 709606 w 4527226"/>
              <a:gd name="connsiteY11-1754" fmla="*/ 5025828 h 6062148"/>
              <a:gd name="connsiteX12-1755" fmla="*/ 701986 w 4527226"/>
              <a:gd name="connsiteY12-1756" fmla="*/ 5002968 h 6062148"/>
              <a:gd name="connsiteX13-1757" fmla="*/ 968686 w 4527226"/>
              <a:gd name="connsiteY13-1758" fmla="*/ 4682928 h 6062148"/>
              <a:gd name="connsiteX14-1759" fmla="*/ 961066 w 4527226"/>
              <a:gd name="connsiteY14-1760" fmla="*/ 4644828 h 6062148"/>
              <a:gd name="connsiteX15-1761" fmla="*/ 1342066 w 4527226"/>
              <a:gd name="connsiteY15-1762" fmla="*/ 4172388 h 6062148"/>
              <a:gd name="connsiteX16-1763" fmla="*/ 1258246 w 4527226"/>
              <a:gd name="connsiteY16-1764" fmla="*/ 4012368 h 6062148"/>
              <a:gd name="connsiteX17-1765" fmla="*/ 1204906 w 4527226"/>
              <a:gd name="connsiteY17-1766" fmla="*/ 3928548 h 6062148"/>
              <a:gd name="connsiteX18-1767" fmla="*/ 1174426 w 4527226"/>
              <a:gd name="connsiteY18-1768" fmla="*/ 3768528 h 6062148"/>
              <a:gd name="connsiteX19-1769" fmla="*/ 1151566 w 4527226"/>
              <a:gd name="connsiteY19-1770" fmla="*/ 3699948 h 6062148"/>
              <a:gd name="connsiteX20-1771" fmla="*/ 1143946 w 4527226"/>
              <a:gd name="connsiteY20-1772" fmla="*/ 3669468 h 6062148"/>
              <a:gd name="connsiteX21-1773" fmla="*/ 1067746 w 4527226"/>
              <a:gd name="connsiteY21-1774" fmla="*/ 3661848 h 6062148"/>
              <a:gd name="connsiteX22-1775" fmla="*/ 938206 w 4527226"/>
              <a:gd name="connsiteY22-1776" fmla="*/ 3669468 h 6062148"/>
              <a:gd name="connsiteX23-1777" fmla="*/ 831526 w 4527226"/>
              <a:gd name="connsiteY23-1778" fmla="*/ 3692328 h 6062148"/>
              <a:gd name="connsiteX24-1779" fmla="*/ 610546 w 4527226"/>
              <a:gd name="connsiteY24-1780" fmla="*/ 3738048 h 6062148"/>
              <a:gd name="connsiteX25-1781" fmla="*/ 389566 w 4527226"/>
              <a:gd name="connsiteY25-1782" fmla="*/ 3638988 h 6062148"/>
              <a:gd name="connsiteX26-1783" fmla="*/ 381946 w 4527226"/>
              <a:gd name="connsiteY26-1784" fmla="*/ 3326568 h 6062148"/>
              <a:gd name="connsiteX27-1785" fmla="*/ 420046 w 4527226"/>
              <a:gd name="connsiteY27-1786" fmla="*/ 3227508 h 6062148"/>
              <a:gd name="connsiteX28-1787" fmla="*/ 389566 w 4527226"/>
              <a:gd name="connsiteY28-1788" fmla="*/ 3166548 h 6062148"/>
              <a:gd name="connsiteX29-1789" fmla="*/ 351466 w 4527226"/>
              <a:gd name="connsiteY29-1790" fmla="*/ 3105588 h 6062148"/>
              <a:gd name="connsiteX30-1791" fmla="*/ 397186 w 4527226"/>
              <a:gd name="connsiteY30-1792" fmla="*/ 3021768 h 6062148"/>
              <a:gd name="connsiteX31-1793" fmla="*/ 488626 w 4527226"/>
              <a:gd name="connsiteY31-1794" fmla="*/ 2998908 h 6062148"/>
              <a:gd name="connsiteX32-1795" fmla="*/ 471956 w 4527226"/>
              <a:gd name="connsiteY32-1796" fmla="*/ 2942709 h 6062148"/>
              <a:gd name="connsiteX33-1797" fmla="*/ 435286 w 4527226"/>
              <a:gd name="connsiteY33-1798" fmla="*/ 2930328 h 6062148"/>
              <a:gd name="connsiteX34-1799" fmla="*/ 389566 w 4527226"/>
              <a:gd name="connsiteY34-1800" fmla="*/ 2930328 h 6062148"/>
              <a:gd name="connsiteX35-1801" fmla="*/ 314000 w 4527226"/>
              <a:gd name="connsiteY35-1802" fmla="*/ 2893495 h 6062148"/>
              <a:gd name="connsiteX36-1803" fmla="*/ 320986 w 4527226"/>
              <a:gd name="connsiteY36-1804" fmla="*/ 2846508 h 6062148"/>
              <a:gd name="connsiteX37-1805" fmla="*/ 328606 w 4527226"/>
              <a:gd name="connsiteY37-1806" fmla="*/ 2793168 h 6062148"/>
              <a:gd name="connsiteX38-1807" fmla="*/ 313366 w 4527226"/>
              <a:gd name="connsiteY38-1808" fmla="*/ 2732208 h 6062148"/>
              <a:gd name="connsiteX39-1809" fmla="*/ 267646 w 4527226"/>
              <a:gd name="connsiteY39-1810" fmla="*/ 2671248 h 6062148"/>
              <a:gd name="connsiteX40-1811" fmla="*/ 176206 w 4527226"/>
              <a:gd name="connsiteY40-1812" fmla="*/ 2656008 h 6062148"/>
              <a:gd name="connsiteX41-1813" fmla="*/ 54286 w 4527226"/>
              <a:gd name="connsiteY41-1814" fmla="*/ 2610288 h 6062148"/>
              <a:gd name="connsiteX42-1815" fmla="*/ 7931 w 4527226"/>
              <a:gd name="connsiteY42-1816" fmla="*/ 2563298 h 6062148"/>
              <a:gd name="connsiteX43-1817" fmla="*/ 8566 w 4527226"/>
              <a:gd name="connsiteY43-1818" fmla="*/ 2488368 h 6062148"/>
              <a:gd name="connsiteX44-1819" fmla="*/ 92386 w 4527226"/>
              <a:gd name="connsiteY44-1820" fmla="*/ 2335968 h 6062148"/>
              <a:gd name="connsiteX45-1821" fmla="*/ 221926 w 4527226"/>
              <a:gd name="connsiteY45-1822" fmla="*/ 2175948 h 6062148"/>
              <a:gd name="connsiteX46-1823" fmla="*/ 282886 w 4527226"/>
              <a:gd name="connsiteY46-1824" fmla="*/ 2084508 h 6062148"/>
              <a:gd name="connsiteX47-1825" fmla="*/ 328606 w 4527226"/>
              <a:gd name="connsiteY47-1826" fmla="*/ 1977828 h 6062148"/>
              <a:gd name="connsiteX48-1827" fmla="*/ 359086 w 4527226"/>
              <a:gd name="connsiteY48-1828" fmla="*/ 1871148 h 6062148"/>
              <a:gd name="connsiteX49-1829" fmla="*/ 374326 w 4527226"/>
              <a:gd name="connsiteY49-1830" fmla="*/ 1810188 h 6062148"/>
              <a:gd name="connsiteX50-1831" fmla="*/ 343846 w 4527226"/>
              <a:gd name="connsiteY50-1832" fmla="*/ 1756848 h 6062148"/>
              <a:gd name="connsiteX51-1833" fmla="*/ 328606 w 4527226"/>
              <a:gd name="connsiteY51-1834" fmla="*/ 1680648 h 6062148"/>
              <a:gd name="connsiteX52-1835" fmla="*/ 412426 w 4527226"/>
              <a:gd name="connsiteY52-1836" fmla="*/ 1474908 h 6062148"/>
              <a:gd name="connsiteX53-1837" fmla="*/ 442906 w 4527226"/>
              <a:gd name="connsiteY53-1838" fmla="*/ 1307268 h 6062148"/>
              <a:gd name="connsiteX54-1839" fmla="*/ 465766 w 4527226"/>
              <a:gd name="connsiteY54-1840" fmla="*/ 1192968 h 6062148"/>
              <a:gd name="connsiteX55-1841" fmla="*/ 503866 w 4527226"/>
              <a:gd name="connsiteY55-1842" fmla="*/ 1055808 h 6062148"/>
              <a:gd name="connsiteX56-1843" fmla="*/ 557206 w 4527226"/>
              <a:gd name="connsiteY56-1844" fmla="*/ 888168 h 6062148"/>
              <a:gd name="connsiteX57-1845" fmla="*/ 503866 w 4527226"/>
              <a:gd name="connsiteY57-1846" fmla="*/ 888168 h 6062148"/>
              <a:gd name="connsiteX58-1847" fmla="*/ 412426 w 4527226"/>
              <a:gd name="connsiteY58-1848" fmla="*/ 834828 h 6062148"/>
              <a:gd name="connsiteX59-1849" fmla="*/ 328606 w 4527226"/>
              <a:gd name="connsiteY59-1850" fmla="*/ 789108 h 6062148"/>
              <a:gd name="connsiteX60-1851" fmla="*/ 260026 w 4527226"/>
              <a:gd name="connsiteY60-1852" fmla="*/ 773868 h 6062148"/>
              <a:gd name="connsiteX61-1853" fmla="*/ 214306 w 4527226"/>
              <a:gd name="connsiteY61-1854" fmla="*/ 751008 h 6062148"/>
              <a:gd name="connsiteX62-1855" fmla="*/ 260026 w 4527226"/>
              <a:gd name="connsiteY62-1856" fmla="*/ 674808 h 6062148"/>
              <a:gd name="connsiteX63-1857" fmla="*/ 374326 w 4527226"/>
              <a:gd name="connsiteY63-1858" fmla="*/ 606228 h 6062148"/>
              <a:gd name="connsiteX64-1859" fmla="*/ 557206 w 4527226"/>
              <a:gd name="connsiteY64-1860" fmla="*/ 507168 h 6062148"/>
              <a:gd name="connsiteX65-1861" fmla="*/ 656266 w 4527226"/>
              <a:gd name="connsiteY65-1862" fmla="*/ 423348 h 6062148"/>
              <a:gd name="connsiteX66-1863" fmla="*/ 892486 w 4527226"/>
              <a:gd name="connsiteY66-1864" fmla="*/ 232848 h 6062148"/>
              <a:gd name="connsiteX67-1865" fmla="*/ 1174426 w 4527226"/>
              <a:gd name="connsiteY67-1866" fmla="*/ 80448 h 6062148"/>
              <a:gd name="connsiteX68-1867" fmla="*/ 1593526 w 4527226"/>
              <a:gd name="connsiteY68-1868" fmla="*/ 11868 h 6062148"/>
              <a:gd name="connsiteX69-1869" fmla="*/ 1944046 w 4527226"/>
              <a:gd name="connsiteY69-1870" fmla="*/ 4248 h 6062148"/>
              <a:gd name="connsiteX70-1871" fmla="*/ 2172646 w 4527226"/>
              <a:gd name="connsiteY70-1872" fmla="*/ 4248 h 6062148"/>
              <a:gd name="connsiteX71-1873" fmla="*/ 2393626 w 4527226"/>
              <a:gd name="connsiteY71-1874" fmla="*/ 57588 h 6062148"/>
              <a:gd name="connsiteX72-1875" fmla="*/ 2667946 w 4527226"/>
              <a:gd name="connsiteY72-1876" fmla="*/ 133788 h 6062148"/>
              <a:gd name="connsiteX73-1877" fmla="*/ 2820346 w 4527226"/>
              <a:gd name="connsiteY73-1878" fmla="*/ 202368 h 6062148"/>
              <a:gd name="connsiteX74-1879" fmla="*/ 3102286 w 4527226"/>
              <a:gd name="connsiteY74-1880" fmla="*/ 400488 h 6062148"/>
              <a:gd name="connsiteX75-1881" fmla="*/ 3285166 w 4527226"/>
              <a:gd name="connsiteY75-1882" fmla="*/ 651948 h 6062148"/>
              <a:gd name="connsiteX76-1883" fmla="*/ 3407086 w 4527226"/>
              <a:gd name="connsiteY76-1884" fmla="*/ 918648 h 6062148"/>
              <a:gd name="connsiteX77-1885" fmla="*/ 3475666 w 4527226"/>
              <a:gd name="connsiteY77-1886" fmla="*/ 1238688 h 6062148"/>
              <a:gd name="connsiteX78-1887" fmla="*/ 3506146 w 4527226"/>
              <a:gd name="connsiteY78-1888" fmla="*/ 1543488 h 6062148"/>
              <a:gd name="connsiteX79-1889" fmla="*/ 3506146 w 4527226"/>
              <a:gd name="connsiteY79-1890" fmla="*/ 1962588 h 6062148"/>
              <a:gd name="connsiteX80-1891" fmla="*/ 3338506 w 4527226"/>
              <a:gd name="connsiteY80-1892" fmla="*/ 2305488 h 6062148"/>
              <a:gd name="connsiteX81-1893" fmla="*/ 3254686 w 4527226"/>
              <a:gd name="connsiteY81-1894" fmla="*/ 2473128 h 6062148"/>
              <a:gd name="connsiteX82-1895" fmla="*/ 3132766 w 4527226"/>
              <a:gd name="connsiteY82-1896" fmla="*/ 2663628 h 6062148"/>
              <a:gd name="connsiteX83-1897" fmla="*/ 3071806 w 4527226"/>
              <a:gd name="connsiteY83-1898" fmla="*/ 2838888 h 6062148"/>
              <a:gd name="connsiteX84-1899" fmla="*/ 3064186 w 4527226"/>
              <a:gd name="connsiteY84-1900" fmla="*/ 2915088 h 6062148"/>
              <a:gd name="connsiteX85-1901" fmla="*/ 3018466 w 4527226"/>
              <a:gd name="connsiteY85-1902" fmla="*/ 3014148 h 6062148"/>
              <a:gd name="connsiteX86-1903" fmla="*/ 2980366 w 4527226"/>
              <a:gd name="connsiteY86-1904" fmla="*/ 3082728 h 6062148"/>
              <a:gd name="connsiteX87-1905" fmla="*/ 2957506 w 4527226"/>
              <a:gd name="connsiteY87-1906" fmla="*/ 3120828 h 6062148"/>
              <a:gd name="connsiteX88-1907" fmla="*/ 2957506 w 4527226"/>
              <a:gd name="connsiteY88-1908" fmla="*/ 3555168 h 6062148"/>
              <a:gd name="connsiteX89-1909" fmla="*/ 3010846 w 4527226"/>
              <a:gd name="connsiteY89-1910" fmla="*/ 3539928 h 6062148"/>
              <a:gd name="connsiteX90-1911" fmla="*/ 3109906 w 4527226"/>
              <a:gd name="connsiteY90-1912" fmla="*/ 3570408 h 6062148"/>
              <a:gd name="connsiteX91-1913" fmla="*/ 3140386 w 4527226"/>
              <a:gd name="connsiteY91-1914" fmla="*/ 3631368 h 6062148"/>
              <a:gd name="connsiteX92-1915" fmla="*/ 3117526 w 4527226"/>
              <a:gd name="connsiteY92-1916" fmla="*/ 3738048 h 6062148"/>
              <a:gd name="connsiteX93-1917" fmla="*/ 3125146 w 4527226"/>
              <a:gd name="connsiteY93-1918" fmla="*/ 4103808 h 6062148"/>
              <a:gd name="connsiteX94-1919" fmla="*/ 3163246 w 4527226"/>
              <a:gd name="connsiteY94-1920" fmla="*/ 4157148 h 6062148"/>
              <a:gd name="connsiteX95-1921" fmla="*/ 3201346 w 4527226"/>
              <a:gd name="connsiteY95-1922" fmla="*/ 4164768 h 6062148"/>
              <a:gd name="connsiteX96-1923" fmla="*/ 3231826 w 4527226"/>
              <a:gd name="connsiteY96-1924" fmla="*/ 4172388 h 6062148"/>
              <a:gd name="connsiteX97-1925" fmla="*/ 3285166 w 4527226"/>
              <a:gd name="connsiteY97-1926" fmla="*/ 4294308 h 6062148"/>
              <a:gd name="connsiteX98-1927" fmla="*/ 3300406 w 4527226"/>
              <a:gd name="connsiteY98-1928" fmla="*/ 4347648 h 6062148"/>
              <a:gd name="connsiteX99-1929" fmla="*/ 3330886 w 4527226"/>
              <a:gd name="connsiteY99-1930" fmla="*/ 4408608 h 6062148"/>
              <a:gd name="connsiteX100-1931" fmla="*/ 3551866 w 4527226"/>
              <a:gd name="connsiteY100-1932" fmla="*/ 4644828 h 6062148"/>
              <a:gd name="connsiteX101-1933" fmla="*/ 3887146 w 4527226"/>
              <a:gd name="connsiteY101-1934" fmla="*/ 5025828 h 6062148"/>
              <a:gd name="connsiteX102-1935" fmla="*/ 4100506 w 4527226"/>
              <a:gd name="connsiteY102-1936" fmla="*/ 5300148 h 6062148"/>
              <a:gd name="connsiteX103-1937" fmla="*/ 4367206 w 4527226"/>
              <a:gd name="connsiteY103-1938" fmla="*/ 5726868 h 6062148"/>
              <a:gd name="connsiteX104-1939" fmla="*/ 4527226 w 4527226"/>
              <a:gd name="connsiteY104-1940" fmla="*/ 6046908 h 6062148"/>
              <a:gd name="connsiteX0-1941" fmla="*/ 381946 w 4527226"/>
              <a:gd name="connsiteY0-1942" fmla="*/ 5924988 h 6046908"/>
              <a:gd name="connsiteX1-1943" fmla="*/ 442906 w 4527226"/>
              <a:gd name="connsiteY1-1944" fmla="*/ 5780208 h 6046908"/>
              <a:gd name="connsiteX2-1945" fmla="*/ 473386 w 4527226"/>
              <a:gd name="connsiteY2-1946" fmla="*/ 5665908 h 6046908"/>
              <a:gd name="connsiteX3-1947" fmla="*/ 511486 w 4527226"/>
              <a:gd name="connsiteY3-1948" fmla="*/ 5612568 h 6046908"/>
              <a:gd name="connsiteX4-1949" fmla="*/ 541966 w 4527226"/>
              <a:gd name="connsiteY4-1950" fmla="*/ 5521128 h 6046908"/>
              <a:gd name="connsiteX5-1951" fmla="*/ 564826 w 4527226"/>
              <a:gd name="connsiteY5-1952" fmla="*/ 5353488 h 6046908"/>
              <a:gd name="connsiteX6-1953" fmla="*/ 602926 w 4527226"/>
              <a:gd name="connsiteY6-1954" fmla="*/ 5223948 h 6046908"/>
              <a:gd name="connsiteX7-1955" fmla="*/ 625786 w 4527226"/>
              <a:gd name="connsiteY7-1956" fmla="*/ 5178228 h 6046908"/>
              <a:gd name="connsiteX8-1957" fmla="*/ 701986 w 4527226"/>
              <a:gd name="connsiteY8-1958" fmla="*/ 5071548 h 6046908"/>
              <a:gd name="connsiteX9-1959" fmla="*/ 717226 w 4527226"/>
              <a:gd name="connsiteY9-1960" fmla="*/ 5063928 h 6046908"/>
              <a:gd name="connsiteX10-1961" fmla="*/ 709606 w 4527226"/>
              <a:gd name="connsiteY10-1962" fmla="*/ 5025828 h 6046908"/>
              <a:gd name="connsiteX11-1963" fmla="*/ 701986 w 4527226"/>
              <a:gd name="connsiteY11-1964" fmla="*/ 5002968 h 6046908"/>
              <a:gd name="connsiteX12-1965" fmla="*/ 968686 w 4527226"/>
              <a:gd name="connsiteY12-1966" fmla="*/ 4682928 h 6046908"/>
              <a:gd name="connsiteX13-1967" fmla="*/ 961066 w 4527226"/>
              <a:gd name="connsiteY13-1968" fmla="*/ 4644828 h 6046908"/>
              <a:gd name="connsiteX14-1969" fmla="*/ 1342066 w 4527226"/>
              <a:gd name="connsiteY14-1970" fmla="*/ 4172388 h 6046908"/>
              <a:gd name="connsiteX15-1971" fmla="*/ 1258246 w 4527226"/>
              <a:gd name="connsiteY15-1972" fmla="*/ 4012368 h 6046908"/>
              <a:gd name="connsiteX16-1973" fmla="*/ 1204906 w 4527226"/>
              <a:gd name="connsiteY16-1974" fmla="*/ 3928548 h 6046908"/>
              <a:gd name="connsiteX17-1975" fmla="*/ 1174426 w 4527226"/>
              <a:gd name="connsiteY17-1976" fmla="*/ 3768528 h 6046908"/>
              <a:gd name="connsiteX18-1977" fmla="*/ 1151566 w 4527226"/>
              <a:gd name="connsiteY18-1978" fmla="*/ 3699948 h 6046908"/>
              <a:gd name="connsiteX19-1979" fmla="*/ 1143946 w 4527226"/>
              <a:gd name="connsiteY19-1980" fmla="*/ 3669468 h 6046908"/>
              <a:gd name="connsiteX20-1981" fmla="*/ 1067746 w 4527226"/>
              <a:gd name="connsiteY20-1982" fmla="*/ 3661848 h 6046908"/>
              <a:gd name="connsiteX21-1983" fmla="*/ 938206 w 4527226"/>
              <a:gd name="connsiteY21-1984" fmla="*/ 3669468 h 6046908"/>
              <a:gd name="connsiteX22-1985" fmla="*/ 831526 w 4527226"/>
              <a:gd name="connsiteY22-1986" fmla="*/ 3692328 h 6046908"/>
              <a:gd name="connsiteX23-1987" fmla="*/ 610546 w 4527226"/>
              <a:gd name="connsiteY23-1988" fmla="*/ 3738048 h 6046908"/>
              <a:gd name="connsiteX24-1989" fmla="*/ 389566 w 4527226"/>
              <a:gd name="connsiteY24-1990" fmla="*/ 3638988 h 6046908"/>
              <a:gd name="connsiteX25-1991" fmla="*/ 381946 w 4527226"/>
              <a:gd name="connsiteY25-1992" fmla="*/ 3326568 h 6046908"/>
              <a:gd name="connsiteX26-1993" fmla="*/ 420046 w 4527226"/>
              <a:gd name="connsiteY26-1994" fmla="*/ 3227508 h 6046908"/>
              <a:gd name="connsiteX27-1995" fmla="*/ 389566 w 4527226"/>
              <a:gd name="connsiteY27-1996" fmla="*/ 3166548 h 6046908"/>
              <a:gd name="connsiteX28-1997" fmla="*/ 351466 w 4527226"/>
              <a:gd name="connsiteY28-1998" fmla="*/ 3105588 h 6046908"/>
              <a:gd name="connsiteX29-1999" fmla="*/ 397186 w 4527226"/>
              <a:gd name="connsiteY29-2000" fmla="*/ 3021768 h 6046908"/>
              <a:gd name="connsiteX30-2001" fmla="*/ 488626 w 4527226"/>
              <a:gd name="connsiteY30-2002" fmla="*/ 2998908 h 6046908"/>
              <a:gd name="connsiteX31-2003" fmla="*/ 471956 w 4527226"/>
              <a:gd name="connsiteY31-2004" fmla="*/ 2942709 h 6046908"/>
              <a:gd name="connsiteX32-2005" fmla="*/ 435286 w 4527226"/>
              <a:gd name="connsiteY32-2006" fmla="*/ 2930328 h 6046908"/>
              <a:gd name="connsiteX33-2007" fmla="*/ 389566 w 4527226"/>
              <a:gd name="connsiteY33-2008" fmla="*/ 2930328 h 6046908"/>
              <a:gd name="connsiteX34-2009" fmla="*/ 314000 w 4527226"/>
              <a:gd name="connsiteY34-2010" fmla="*/ 2893495 h 6046908"/>
              <a:gd name="connsiteX35-2011" fmla="*/ 320986 w 4527226"/>
              <a:gd name="connsiteY35-2012" fmla="*/ 2846508 h 6046908"/>
              <a:gd name="connsiteX36-2013" fmla="*/ 328606 w 4527226"/>
              <a:gd name="connsiteY36-2014" fmla="*/ 2793168 h 6046908"/>
              <a:gd name="connsiteX37-2015" fmla="*/ 313366 w 4527226"/>
              <a:gd name="connsiteY37-2016" fmla="*/ 2732208 h 6046908"/>
              <a:gd name="connsiteX38-2017" fmla="*/ 267646 w 4527226"/>
              <a:gd name="connsiteY38-2018" fmla="*/ 2671248 h 6046908"/>
              <a:gd name="connsiteX39-2019" fmla="*/ 176206 w 4527226"/>
              <a:gd name="connsiteY39-2020" fmla="*/ 2656008 h 6046908"/>
              <a:gd name="connsiteX40-2021" fmla="*/ 54286 w 4527226"/>
              <a:gd name="connsiteY40-2022" fmla="*/ 2610288 h 6046908"/>
              <a:gd name="connsiteX41-2023" fmla="*/ 7931 w 4527226"/>
              <a:gd name="connsiteY41-2024" fmla="*/ 2563298 h 6046908"/>
              <a:gd name="connsiteX42-2025" fmla="*/ 8566 w 4527226"/>
              <a:gd name="connsiteY42-2026" fmla="*/ 2488368 h 6046908"/>
              <a:gd name="connsiteX43-2027" fmla="*/ 92386 w 4527226"/>
              <a:gd name="connsiteY43-2028" fmla="*/ 2335968 h 6046908"/>
              <a:gd name="connsiteX44-2029" fmla="*/ 221926 w 4527226"/>
              <a:gd name="connsiteY44-2030" fmla="*/ 2175948 h 6046908"/>
              <a:gd name="connsiteX45-2031" fmla="*/ 282886 w 4527226"/>
              <a:gd name="connsiteY45-2032" fmla="*/ 2084508 h 6046908"/>
              <a:gd name="connsiteX46-2033" fmla="*/ 328606 w 4527226"/>
              <a:gd name="connsiteY46-2034" fmla="*/ 1977828 h 6046908"/>
              <a:gd name="connsiteX47-2035" fmla="*/ 359086 w 4527226"/>
              <a:gd name="connsiteY47-2036" fmla="*/ 1871148 h 6046908"/>
              <a:gd name="connsiteX48-2037" fmla="*/ 374326 w 4527226"/>
              <a:gd name="connsiteY48-2038" fmla="*/ 1810188 h 6046908"/>
              <a:gd name="connsiteX49-2039" fmla="*/ 343846 w 4527226"/>
              <a:gd name="connsiteY49-2040" fmla="*/ 1756848 h 6046908"/>
              <a:gd name="connsiteX50-2041" fmla="*/ 328606 w 4527226"/>
              <a:gd name="connsiteY50-2042" fmla="*/ 1680648 h 6046908"/>
              <a:gd name="connsiteX51-2043" fmla="*/ 412426 w 4527226"/>
              <a:gd name="connsiteY51-2044" fmla="*/ 1474908 h 6046908"/>
              <a:gd name="connsiteX52-2045" fmla="*/ 442906 w 4527226"/>
              <a:gd name="connsiteY52-2046" fmla="*/ 1307268 h 6046908"/>
              <a:gd name="connsiteX53-2047" fmla="*/ 465766 w 4527226"/>
              <a:gd name="connsiteY53-2048" fmla="*/ 1192968 h 6046908"/>
              <a:gd name="connsiteX54-2049" fmla="*/ 503866 w 4527226"/>
              <a:gd name="connsiteY54-2050" fmla="*/ 1055808 h 6046908"/>
              <a:gd name="connsiteX55-2051" fmla="*/ 557206 w 4527226"/>
              <a:gd name="connsiteY55-2052" fmla="*/ 888168 h 6046908"/>
              <a:gd name="connsiteX56-2053" fmla="*/ 503866 w 4527226"/>
              <a:gd name="connsiteY56-2054" fmla="*/ 888168 h 6046908"/>
              <a:gd name="connsiteX57-2055" fmla="*/ 412426 w 4527226"/>
              <a:gd name="connsiteY57-2056" fmla="*/ 834828 h 6046908"/>
              <a:gd name="connsiteX58-2057" fmla="*/ 328606 w 4527226"/>
              <a:gd name="connsiteY58-2058" fmla="*/ 789108 h 6046908"/>
              <a:gd name="connsiteX59-2059" fmla="*/ 260026 w 4527226"/>
              <a:gd name="connsiteY59-2060" fmla="*/ 773868 h 6046908"/>
              <a:gd name="connsiteX60-2061" fmla="*/ 214306 w 4527226"/>
              <a:gd name="connsiteY60-2062" fmla="*/ 751008 h 6046908"/>
              <a:gd name="connsiteX61-2063" fmla="*/ 260026 w 4527226"/>
              <a:gd name="connsiteY61-2064" fmla="*/ 674808 h 6046908"/>
              <a:gd name="connsiteX62-2065" fmla="*/ 374326 w 4527226"/>
              <a:gd name="connsiteY62-2066" fmla="*/ 606228 h 6046908"/>
              <a:gd name="connsiteX63-2067" fmla="*/ 557206 w 4527226"/>
              <a:gd name="connsiteY63-2068" fmla="*/ 507168 h 6046908"/>
              <a:gd name="connsiteX64-2069" fmla="*/ 656266 w 4527226"/>
              <a:gd name="connsiteY64-2070" fmla="*/ 423348 h 6046908"/>
              <a:gd name="connsiteX65-2071" fmla="*/ 892486 w 4527226"/>
              <a:gd name="connsiteY65-2072" fmla="*/ 232848 h 6046908"/>
              <a:gd name="connsiteX66-2073" fmla="*/ 1174426 w 4527226"/>
              <a:gd name="connsiteY66-2074" fmla="*/ 80448 h 6046908"/>
              <a:gd name="connsiteX67-2075" fmla="*/ 1593526 w 4527226"/>
              <a:gd name="connsiteY67-2076" fmla="*/ 11868 h 6046908"/>
              <a:gd name="connsiteX68-2077" fmla="*/ 1944046 w 4527226"/>
              <a:gd name="connsiteY68-2078" fmla="*/ 4248 h 6046908"/>
              <a:gd name="connsiteX69-2079" fmla="*/ 2172646 w 4527226"/>
              <a:gd name="connsiteY69-2080" fmla="*/ 4248 h 6046908"/>
              <a:gd name="connsiteX70-2081" fmla="*/ 2393626 w 4527226"/>
              <a:gd name="connsiteY70-2082" fmla="*/ 57588 h 6046908"/>
              <a:gd name="connsiteX71-2083" fmla="*/ 2667946 w 4527226"/>
              <a:gd name="connsiteY71-2084" fmla="*/ 133788 h 6046908"/>
              <a:gd name="connsiteX72-2085" fmla="*/ 2820346 w 4527226"/>
              <a:gd name="connsiteY72-2086" fmla="*/ 202368 h 6046908"/>
              <a:gd name="connsiteX73-2087" fmla="*/ 3102286 w 4527226"/>
              <a:gd name="connsiteY73-2088" fmla="*/ 400488 h 6046908"/>
              <a:gd name="connsiteX74-2089" fmla="*/ 3285166 w 4527226"/>
              <a:gd name="connsiteY74-2090" fmla="*/ 651948 h 6046908"/>
              <a:gd name="connsiteX75-2091" fmla="*/ 3407086 w 4527226"/>
              <a:gd name="connsiteY75-2092" fmla="*/ 918648 h 6046908"/>
              <a:gd name="connsiteX76-2093" fmla="*/ 3475666 w 4527226"/>
              <a:gd name="connsiteY76-2094" fmla="*/ 1238688 h 6046908"/>
              <a:gd name="connsiteX77-2095" fmla="*/ 3506146 w 4527226"/>
              <a:gd name="connsiteY77-2096" fmla="*/ 1543488 h 6046908"/>
              <a:gd name="connsiteX78-2097" fmla="*/ 3506146 w 4527226"/>
              <a:gd name="connsiteY78-2098" fmla="*/ 1962588 h 6046908"/>
              <a:gd name="connsiteX79-2099" fmla="*/ 3338506 w 4527226"/>
              <a:gd name="connsiteY79-2100" fmla="*/ 2305488 h 6046908"/>
              <a:gd name="connsiteX80-2101" fmla="*/ 3254686 w 4527226"/>
              <a:gd name="connsiteY80-2102" fmla="*/ 2473128 h 6046908"/>
              <a:gd name="connsiteX81-2103" fmla="*/ 3132766 w 4527226"/>
              <a:gd name="connsiteY81-2104" fmla="*/ 2663628 h 6046908"/>
              <a:gd name="connsiteX82-2105" fmla="*/ 3071806 w 4527226"/>
              <a:gd name="connsiteY82-2106" fmla="*/ 2838888 h 6046908"/>
              <a:gd name="connsiteX83-2107" fmla="*/ 3064186 w 4527226"/>
              <a:gd name="connsiteY83-2108" fmla="*/ 2915088 h 6046908"/>
              <a:gd name="connsiteX84-2109" fmla="*/ 3018466 w 4527226"/>
              <a:gd name="connsiteY84-2110" fmla="*/ 3014148 h 6046908"/>
              <a:gd name="connsiteX85-2111" fmla="*/ 2980366 w 4527226"/>
              <a:gd name="connsiteY85-2112" fmla="*/ 3082728 h 6046908"/>
              <a:gd name="connsiteX86-2113" fmla="*/ 2957506 w 4527226"/>
              <a:gd name="connsiteY86-2114" fmla="*/ 3120828 h 6046908"/>
              <a:gd name="connsiteX87-2115" fmla="*/ 2957506 w 4527226"/>
              <a:gd name="connsiteY87-2116" fmla="*/ 3555168 h 6046908"/>
              <a:gd name="connsiteX88-2117" fmla="*/ 3010846 w 4527226"/>
              <a:gd name="connsiteY88-2118" fmla="*/ 3539928 h 6046908"/>
              <a:gd name="connsiteX89-2119" fmla="*/ 3109906 w 4527226"/>
              <a:gd name="connsiteY89-2120" fmla="*/ 3570408 h 6046908"/>
              <a:gd name="connsiteX90-2121" fmla="*/ 3140386 w 4527226"/>
              <a:gd name="connsiteY90-2122" fmla="*/ 3631368 h 6046908"/>
              <a:gd name="connsiteX91-2123" fmla="*/ 3117526 w 4527226"/>
              <a:gd name="connsiteY91-2124" fmla="*/ 3738048 h 6046908"/>
              <a:gd name="connsiteX92-2125" fmla="*/ 3125146 w 4527226"/>
              <a:gd name="connsiteY92-2126" fmla="*/ 4103808 h 6046908"/>
              <a:gd name="connsiteX93-2127" fmla="*/ 3163246 w 4527226"/>
              <a:gd name="connsiteY93-2128" fmla="*/ 4157148 h 6046908"/>
              <a:gd name="connsiteX94-2129" fmla="*/ 3201346 w 4527226"/>
              <a:gd name="connsiteY94-2130" fmla="*/ 4164768 h 6046908"/>
              <a:gd name="connsiteX95-2131" fmla="*/ 3231826 w 4527226"/>
              <a:gd name="connsiteY95-2132" fmla="*/ 4172388 h 6046908"/>
              <a:gd name="connsiteX96-2133" fmla="*/ 3285166 w 4527226"/>
              <a:gd name="connsiteY96-2134" fmla="*/ 4294308 h 6046908"/>
              <a:gd name="connsiteX97-2135" fmla="*/ 3300406 w 4527226"/>
              <a:gd name="connsiteY97-2136" fmla="*/ 4347648 h 6046908"/>
              <a:gd name="connsiteX98-2137" fmla="*/ 3330886 w 4527226"/>
              <a:gd name="connsiteY98-2138" fmla="*/ 4408608 h 6046908"/>
              <a:gd name="connsiteX99-2139" fmla="*/ 3551866 w 4527226"/>
              <a:gd name="connsiteY99-2140" fmla="*/ 4644828 h 6046908"/>
              <a:gd name="connsiteX100-2141" fmla="*/ 3887146 w 4527226"/>
              <a:gd name="connsiteY100-2142" fmla="*/ 5025828 h 6046908"/>
              <a:gd name="connsiteX101-2143" fmla="*/ 4100506 w 4527226"/>
              <a:gd name="connsiteY101-2144" fmla="*/ 5300148 h 6046908"/>
              <a:gd name="connsiteX102-2145" fmla="*/ 4367206 w 4527226"/>
              <a:gd name="connsiteY102-2146" fmla="*/ 5726868 h 6046908"/>
              <a:gd name="connsiteX103-2147" fmla="*/ 4527226 w 4527226"/>
              <a:gd name="connsiteY103-2148" fmla="*/ 6046908 h 6046908"/>
              <a:gd name="connsiteX0-2149" fmla="*/ 442906 w 4527226"/>
              <a:gd name="connsiteY0-2150" fmla="*/ 5780208 h 6046908"/>
              <a:gd name="connsiteX1-2151" fmla="*/ 473386 w 4527226"/>
              <a:gd name="connsiteY1-2152" fmla="*/ 5665908 h 6046908"/>
              <a:gd name="connsiteX2-2153" fmla="*/ 511486 w 4527226"/>
              <a:gd name="connsiteY2-2154" fmla="*/ 5612568 h 6046908"/>
              <a:gd name="connsiteX3-2155" fmla="*/ 541966 w 4527226"/>
              <a:gd name="connsiteY3-2156" fmla="*/ 5521128 h 6046908"/>
              <a:gd name="connsiteX4-2157" fmla="*/ 564826 w 4527226"/>
              <a:gd name="connsiteY4-2158" fmla="*/ 5353488 h 6046908"/>
              <a:gd name="connsiteX5-2159" fmla="*/ 602926 w 4527226"/>
              <a:gd name="connsiteY5-2160" fmla="*/ 5223948 h 6046908"/>
              <a:gd name="connsiteX6-2161" fmla="*/ 625786 w 4527226"/>
              <a:gd name="connsiteY6-2162" fmla="*/ 5178228 h 6046908"/>
              <a:gd name="connsiteX7-2163" fmla="*/ 701986 w 4527226"/>
              <a:gd name="connsiteY7-2164" fmla="*/ 5071548 h 6046908"/>
              <a:gd name="connsiteX8-2165" fmla="*/ 717226 w 4527226"/>
              <a:gd name="connsiteY8-2166" fmla="*/ 5063928 h 6046908"/>
              <a:gd name="connsiteX9-2167" fmla="*/ 709606 w 4527226"/>
              <a:gd name="connsiteY9-2168" fmla="*/ 5025828 h 6046908"/>
              <a:gd name="connsiteX10-2169" fmla="*/ 701986 w 4527226"/>
              <a:gd name="connsiteY10-2170" fmla="*/ 5002968 h 6046908"/>
              <a:gd name="connsiteX11-2171" fmla="*/ 968686 w 4527226"/>
              <a:gd name="connsiteY11-2172" fmla="*/ 4682928 h 6046908"/>
              <a:gd name="connsiteX12-2173" fmla="*/ 961066 w 4527226"/>
              <a:gd name="connsiteY12-2174" fmla="*/ 4644828 h 6046908"/>
              <a:gd name="connsiteX13-2175" fmla="*/ 1342066 w 4527226"/>
              <a:gd name="connsiteY13-2176" fmla="*/ 4172388 h 6046908"/>
              <a:gd name="connsiteX14-2177" fmla="*/ 1258246 w 4527226"/>
              <a:gd name="connsiteY14-2178" fmla="*/ 4012368 h 6046908"/>
              <a:gd name="connsiteX15-2179" fmla="*/ 1204906 w 4527226"/>
              <a:gd name="connsiteY15-2180" fmla="*/ 3928548 h 6046908"/>
              <a:gd name="connsiteX16-2181" fmla="*/ 1174426 w 4527226"/>
              <a:gd name="connsiteY16-2182" fmla="*/ 3768528 h 6046908"/>
              <a:gd name="connsiteX17-2183" fmla="*/ 1151566 w 4527226"/>
              <a:gd name="connsiteY17-2184" fmla="*/ 3699948 h 6046908"/>
              <a:gd name="connsiteX18-2185" fmla="*/ 1143946 w 4527226"/>
              <a:gd name="connsiteY18-2186" fmla="*/ 3669468 h 6046908"/>
              <a:gd name="connsiteX19-2187" fmla="*/ 1067746 w 4527226"/>
              <a:gd name="connsiteY19-2188" fmla="*/ 3661848 h 6046908"/>
              <a:gd name="connsiteX20-2189" fmla="*/ 938206 w 4527226"/>
              <a:gd name="connsiteY20-2190" fmla="*/ 3669468 h 6046908"/>
              <a:gd name="connsiteX21-2191" fmla="*/ 831526 w 4527226"/>
              <a:gd name="connsiteY21-2192" fmla="*/ 3692328 h 6046908"/>
              <a:gd name="connsiteX22-2193" fmla="*/ 610546 w 4527226"/>
              <a:gd name="connsiteY22-2194" fmla="*/ 3738048 h 6046908"/>
              <a:gd name="connsiteX23-2195" fmla="*/ 389566 w 4527226"/>
              <a:gd name="connsiteY23-2196" fmla="*/ 3638988 h 6046908"/>
              <a:gd name="connsiteX24-2197" fmla="*/ 381946 w 4527226"/>
              <a:gd name="connsiteY24-2198" fmla="*/ 3326568 h 6046908"/>
              <a:gd name="connsiteX25-2199" fmla="*/ 420046 w 4527226"/>
              <a:gd name="connsiteY25-2200" fmla="*/ 3227508 h 6046908"/>
              <a:gd name="connsiteX26-2201" fmla="*/ 389566 w 4527226"/>
              <a:gd name="connsiteY26-2202" fmla="*/ 3166548 h 6046908"/>
              <a:gd name="connsiteX27-2203" fmla="*/ 351466 w 4527226"/>
              <a:gd name="connsiteY27-2204" fmla="*/ 3105588 h 6046908"/>
              <a:gd name="connsiteX28-2205" fmla="*/ 397186 w 4527226"/>
              <a:gd name="connsiteY28-2206" fmla="*/ 3021768 h 6046908"/>
              <a:gd name="connsiteX29-2207" fmla="*/ 488626 w 4527226"/>
              <a:gd name="connsiteY29-2208" fmla="*/ 2998908 h 6046908"/>
              <a:gd name="connsiteX30-2209" fmla="*/ 471956 w 4527226"/>
              <a:gd name="connsiteY30-2210" fmla="*/ 2942709 h 6046908"/>
              <a:gd name="connsiteX31-2211" fmla="*/ 435286 w 4527226"/>
              <a:gd name="connsiteY31-2212" fmla="*/ 2930328 h 6046908"/>
              <a:gd name="connsiteX32-2213" fmla="*/ 389566 w 4527226"/>
              <a:gd name="connsiteY32-2214" fmla="*/ 2930328 h 6046908"/>
              <a:gd name="connsiteX33-2215" fmla="*/ 314000 w 4527226"/>
              <a:gd name="connsiteY33-2216" fmla="*/ 2893495 h 6046908"/>
              <a:gd name="connsiteX34-2217" fmla="*/ 320986 w 4527226"/>
              <a:gd name="connsiteY34-2218" fmla="*/ 2846508 h 6046908"/>
              <a:gd name="connsiteX35-2219" fmla="*/ 328606 w 4527226"/>
              <a:gd name="connsiteY35-2220" fmla="*/ 2793168 h 6046908"/>
              <a:gd name="connsiteX36-2221" fmla="*/ 313366 w 4527226"/>
              <a:gd name="connsiteY36-2222" fmla="*/ 2732208 h 6046908"/>
              <a:gd name="connsiteX37-2223" fmla="*/ 267646 w 4527226"/>
              <a:gd name="connsiteY37-2224" fmla="*/ 2671248 h 6046908"/>
              <a:gd name="connsiteX38-2225" fmla="*/ 176206 w 4527226"/>
              <a:gd name="connsiteY38-2226" fmla="*/ 2656008 h 6046908"/>
              <a:gd name="connsiteX39-2227" fmla="*/ 54286 w 4527226"/>
              <a:gd name="connsiteY39-2228" fmla="*/ 2610288 h 6046908"/>
              <a:gd name="connsiteX40-2229" fmla="*/ 7931 w 4527226"/>
              <a:gd name="connsiteY40-2230" fmla="*/ 2563298 h 6046908"/>
              <a:gd name="connsiteX41-2231" fmla="*/ 8566 w 4527226"/>
              <a:gd name="connsiteY41-2232" fmla="*/ 2488368 h 6046908"/>
              <a:gd name="connsiteX42-2233" fmla="*/ 92386 w 4527226"/>
              <a:gd name="connsiteY42-2234" fmla="*/ 2335968 h 6046908"/>
              <a:gd name="connsiteX43-2235" fmla="*/ 221926 w 4527226"/>
              <a:gd name="connsiteY43-2236" fmla="*/ 2175948 h 6046908"/>
              <a:gd name="connsiteX44-2237" fmla="*/ 282886 w 4527226"/>
              <a:gd name="connsiteY44-2238" fmla="*/ 2084508 h 6046908"/>
              <a:gd name="connsiteX45-2239" fmla="*/ 328606 w 4527226"/>
              <a:gd name="connsiteY45-2240" fmla="*/ 1977828 h 6046908"/>
              <a:gd name="connsiteX46-2241" fmla="*/ 359086 w 4527226"/>
              <a:gd name="connsiteY46-2242" fmla="*/ 1871148 h 6046908"/>
              <a:gd name="connsiteX47-2243" fmla="*/ 374326 w 4527226"/>
              <a:gd name="connsiteY47-2244" fmla="*/ 1810188 h 6046908"/>
              <a:gd name="connsiteX48-2245" fmla="*/ 343846 w 4527226"/>
              <a:gd name="connsiteY48-2246" fmla="*/ 1756848 h 6046908"/>
              <a:gd name="connsiteX49-2247" fmla="*/ 328606 w 4527226"/>
              <a:gd name="connsiteY49-2248" fmla="*/ 1680648 h 6046908"/>
              <a:gd name="connsiteX50-2249" fmla="*/ 412426 w 4527226"/>
              <a:gd name="connsiteY50-2250" fmla="*/ 1474908 h 6046908"/>
              <a:gd name="connsiteX51-2251" fmla="*/ 442906 w 4527226"/>
              <a:gd name="connsiteY51-2252" fmla="*/ 1307268 h 6046908"/>
              <a:gd name="connsiteX52-2253" fmla="*/ 465766 w 4527226"/>
              <a:gd name="connsiteY52-2254" fmla="*/ 1192968 h 6046908"/>
              <a:gd name="connsiteX53-2255" fmla="*/ 503866 w 4527226"/>
              <a:gd name="connsiteY53-2256" fmla="*/ 1055808 h 6046908"/>
              <a:gd name="connsiteX54-2257" fmla="*/ 557206 w 4527226"/>
              <a:gd name="connsiteY54-2258" fmla="*/ 888168 h 6046908"/>
              <a:gd name="connsiteX55-2259" fmla="*/ 503866 w 4527226"/>
              <a:gd name="connsiteY55-2260" fmla="*/ 888168 h 6046908"/>
              <a:gd name="connsiteX56-2261" fmla="*/ 412426 w 4527226"/>
              <a:gd name="connsiteY56-2262" fmla="*/ 834828 h 6046908"/>
              <a:gd name="connsiteX57-2263" fmla="*/ 328606 w 4527226"/>
              <a:gd name="connsiteY57-2264" fmla="*/ 789108 h 6046908"/>
              <a:gd name="connsiteX58-2265" fmla="*/ 260026 w 4527226"/>
              <a:gd name="connsiteY58-2266" fmla="*/ 773868 h 6046908"/>
              <a:gd name="connsiteX59-2267" fmla="*/ 214306 w 4527226"/>
              <a:gd name="connsiteY59-2268" fmla="*/ 751008 h 6046908"/>
              <a:gd name="connsiteX60-2269" fmla="*/ 260026 w 4527226"/>
              <a:gd name="connsiteY60-2270" fmla="*/ 674808 h 6046908"/>
              <a:gd name="connsiteX61-2271" fmla="*/ 374326 w 4527226"/>
              <a:gd name="connsiteY61-2272" fmla="*/ 606228 h 6046908"/>
              <a:gd name="connsiteX62-2273" fmla="*/ 557206 w 4527226"/>
              <a:gd name="connsiteY62-2274" fmla="*/ 507168 h 6046908"/>
              <a:gd name="connsiteX63-2275" fmla="*/ 656266 w 4527226"/>
              <a:gd name="connsiteY63-2276" fmla="*/ 423348 h 6046908"/>
              <a:gd name="connsiteX64-2277" fmla="*/ 892486 w 4527226"/>
              <a:gd name="connsiteY64-2278" fmla="*/ 232848 h 6046908"/>
              <a:gd name="connsiteX65-2279" fmla="*/ 1174426 w 4527226"/>
              <a:gd name="connsiteY65-2280" fmla="*/ 80448 h 6046908"/>
              <a:gd name="connsiteX66-2281" fmla="*/ 1593526 w 4527226"/>
              <a:gd name="connsiteY66-2282" fmla="*/ 11868 h 6046908"/>
              <a:gd name="connsiteX67-2283" fmla="*/ 1944046 w 4527226"/>
              <a:gd name="connsiteY67-2284" fmla="*/ 4248 h 6046908"/>
              <a:gd name="connsiteX68-2285" fmla="*/ 2172646 w 4527226"/>
              <a:gd name="connsiteY68-2286" fmla="*/ 4248 h 6046908"/>
              <a:gd name="connsiteX69-2287" fmla="*/ 2393626 w 4527226"/>
              <a:gd name="connsiteY69-2288" fmla="*/ 57588 h 6046908"/>
              <a:gd name="connsiteX70-2289" fmla="*/ 2667946 w 4527226"/>
              <a:gd name="connsiteY70-2290" fmla="*/ 133788 h 6046908"/>
              <a:gd name="connsiteX71-2291" fmla="*/ 2820346 w 4527226"/>
              <a:gd name="connsiteY71-2292" fmla="*/ 202368 h 6046908"/>
              <a:gd name="connsiteX72-2293" fmla="*/ 3102286 w 4527226"/>
              <a:gd name="connsiteY72-2294" fmla="*/ 400488 h 6046908"/>
              <a:gd name="connsiteX73-2295" fmla="*/ 3285166 w 4527226"/>
              <a:gd name="connsiteY73-2296" fmla="*/ 651948 h 6046908"/>
              <a:gd name="connsiteX74-2297" fmla="*/ 3407086 w 4527226"/>
              <a:gd name="connsiteY74-2298" fmla="*/ 918648 h 6046908"/>
              <a:gd name="connsiteX75-2299" fmla="*/ 3475666 w 4527226"/>
              <a:gd name="connsiteY75-2300" fmla="*/ 1238688 h 6046908"/>
              <a:gd name="connsiteX76-2301" fmla="*/ 3506146 w 4527226"/>
              <a:gd name="connsiteY76-2302" fmla="*/ 1543488 h 6046908"/>
              <a:gd name="connsiteX77-2303" fmla="*/ 3506146 w 4527226"/>
              <a:gd name="connsiteY77-2304" fmla="*/ 1962588 h 6046908"/>
              <a:gd name="connsiteX78-2305" fmla="*/ 3338506 w 4527226"/>
              <a:gd name="connsiteY78-2306" fmla="*/ 2305488 h 6046908"/>
              <a:gd name="connsiteX79-2307" fmla="*/ 3254686 w 4527226"/>
              <a:gd name="connsiteY79-2308" fmla="*/ 2473128 h 6046908"/>
              <a:gd name="connsiteX80-2309" fmla="*/ 3132766 w 4527226"/>
              <a:gd name="connsiteY80-2310" fmla="*/ 2663628 h 6046908"/>
              <a:gd name="connsiteX81-2311" fmla="*/ 3071806 w 4527226"/>
              <a:gd name="connsiteY81-2312" fmla="*/ 2838888 h 6046908"/>
              <a:gd name="connsiteX82-2313" fmla="*/ 3064186 w 4527226"/>
              <a:gd name="connsiteY82-2314" fmla="*/ 2915088 h 6046908"/>
              <a:gd name="connsiteX83-2315" fmla="*/ 3018466 w 4527226"/>
              <a:gd name="connsiteY83-2316" fmla="*/ 3014148 h 6046908"/>
              <a:gd name="connsiteX84-2317" fmla="*/ 2980366 w 4527226"/>
              <a:gd name="connsiteY84-2318" fmla="*/ 3082728 h 6046908"/>
              <a:gd name="connsiteX85-2319" fmla="*/ 2957506 w 4527226"/>
              <a:gd name="connsiteY85-2320" fmla="*/ 3120828 h 6046908"/>
              <a:gd name="connsiteX86-2321" fmla="*/ 2957506 w 4527226"/>
              <a:gd name="connsiteY86-2322" fmla="*/ 3555168 h 6046908"/>
              <a:gd name="connsiteX87-2323" fmla="*/ 3010846 w 4527226"/>
              <a:gd name="connsiteY87-2324" fmla="*/ 3539928 h 6046908"/>
              <a:gd name="connsiteX88-2325" fmla="*/ 3109906 w 4527226"/>
              <a:gd name="connsiteY88-2326" fmla="*/ 3570408 h 6046908"/>
              <a:gd name="connsiteX89-2327" fmla="*/ 3140386 w 4527226"/>
              <a:gd name="connsiteY89-2328" fmla="*/ 3631368 h 6046908"/>
              <a:gd name="connsiteX90-2329" fmla="*/ 3117526 w 4527226"/>
              <a:gd name="connsiteY90-2330" fmla="*/ 3738048 h 6046908"/>
              <a:gd name="connsiteX91-2331" fmla="*/ 3125146 w 4527226"/>
              <a:gd name="connsiteY91-2332" fmla="*/ 4103808 h 6046908"/>
              <a:gd name="connsiteX92-2333" fmla="*/ 3163246 w 4527226"/>
              <a:gd name="connsiteY92-2334" fmla="*/ 4157148 h 6046908"/>
              <a:gd name="connsiteX93-2335" fmla="*/ 3201346 w 4527226"/>
              <a:gd name="connsiteY93-2336" fmla="*/ 4164768 h 6046908"/>
              <a:gd name="connsiteX94-2337" fmla="*/ 3231826 w 4527226"/>
              <a:gd name="connsiteY94-2338" fmla="*/ 4172388 h 6046908"/>
              <a:gd name="connsiteX95-2339" fmla="*/ 3285166 w 4527226"/>
              <a:gd name="connsiteY95-2340" fmla="*/ 4294308 h 6046908"/>
              <a:gd name="connsiteX96-2341" fmla="*/ 3300406 w 4527226"/>
              <a:gd name="connsiteY96-2342" fmla="*/ 4347648 h 6046908"/>
              <a:gd name="connsiteX97-2343" fmla="*/ 3330886 w 4527226"/>
              <a:gd name="connsiteY97-2344" fmla="*/ 4408608 h 6046908"/>
              <a:gd name="connsiteX98-2345" fmla="*/ 3551866 w 4527226"/>
              <a:gd name="connsiteY98-2346" fmla="*/ 4644828 h 6046908"/>
              <a:gd name="connsiteX99-2347" fmla="*/ 3887146 w 4527226"/>
              <a:gd name="connsiteY99-2348" fmla="*/ 5025828 h 6046908"/>
              <a:gd name="connsiteX100-2349" fmla="*/ 4100506 w 4527226"/>
              <a:gd name="connsiteY100-2350" fmla="*/ 5300148 h 6046908"/>
              <a:gd name="connsiteX101-2351" fmla="*/ 4367206 w 4527226"/>
              <a:gd name="connsiteY101-2352" fmla="*/ 5726868 h 6046908"/>
              <a:gd name="connsiteX102-2353" fmla="*/ 4527226 w 4527226"/>
              <a:gd name="connsiteY102-2354" fmla="*/ 6046908 h 6046908"/>
              <a:gd name="connsiteX0-2355" fmla="*/ 473386 w 4527226"/>
              <a:gd name="connsiteY0-2356" fmla="*/ 5665908 h 6046908"/>
              <a:gd name="connsiteX1-2357" fmla="*/ 511486 w 4527226"/>
              <a:gd name="connsiteY1-2358" fmla="*/ 5612568 h 6046908"/>
              <a:gd name="connsiteX2-2359" fmla="*/ 541966 w 4527226"/>
              <a:gd name="connsiteY2-2360" fmla="*/ 5521128 h 6046908"/>
              <a:gd name="connsiteX3-2361" fmla="*/ 564826 w 4527226"/>
              <a:gd name="connsiteY3-2362" fmla="*/ 5353488 h 6046908"/>
              <a:gd name="connsiteX4-2363" fmla="*/ 602926 w 4527226"/>
              <a:gd name="connsiteY4-2364" fmla="*/ 5223948 h 6046908"/>
              <a:gd name="connsiteX5-2365" fmla="*/ 625786 w 4527226"/>
              <a:gd name="connsiteY5-2366" fmla="*/ 5178228 h 6046908"/>
              <a:gd name="connsiteX6-2367" fmla="*/ 701986 w 4527226"/>
              <a:gd name="connsiteY6-2368" fmla="*/ 5071548 h 6046908"/>
              <a:gd name="connsiteX7-2369" fmla="*/ 717226 w 4527226"/>
              <a:gd name="connsiteY7-2370" fmla="*/ 5063928 h 6046908"/>
              <a:gd name="connsiteX8-2371" fmla="*/ 709606 w 4527226"/>
              <a:gd name="connsiteY8-2372" fmla="*/ 5025828 h 6046908"/>
              <a:gd name="connsiteX9-2373" fmla="*/ 701986 w 4527226"/>
              <a:gd name="connsiteY9-2374" fmla="*/ 5002968 h 6046908"/>
              <a:gd name="connsiteX10-2375" fmla="*/ 968686 w 4527226"/>
              <a:gd name="connsiteY10-2376" fmla="*/ 4682928 h 6046908"/>
              <a:gd name="connsiteX11-2377" fmla="*/ 961066 w 4527226"/>
              <a:gd name="connsiteY11-2378" fmla="*/ 4644828 h 6046908"/>
              <a:gd name="connsiteX12-2379" fmla="*/ 1342066 w 4527226"/>
              <a:gd name="connsiteY12-2380" fmla="*/ 4172388 h 6046908"/>
              <a:gd name="connsiteX13-2381" fmla="*/ 1258246 w 4527226"/>
              <a:gd name="connsiteY13-2382" fmla="*/ 4012368 h 6046908"/>
              <a:gd name="connsiteX14-2383" fmla="*/ 1204906 w 4527226"/>
              <a:gd name="connsiteY14-2384" fmla="*/ 3928548 h 6046908"/>
              <a:gd name="connsiteX15-2385" fmla="*/ 1174426 w 4527226"/>
              <a:gd name="connsiteY15-2386" fmla="*/ 3768528 h 6046908"/>
              <a:gd name="connsiteX16-2387" fmla="*/ 1151566 w 4527226"/>
              <a:gd name="connsiteY16-2388" fmla="*/ 3699948 h 6046908"/>
              <a:gd name="connsiteX17-2389" fmla="*/ 1143946 w 4527226"/>
              <a:gd name="connsiteY17-2390" fmla="*/ 3669468 h 6046908"/>
              <a:gd name="connsiteX18-2391" fmla="*/ 1067746 w 4527226"/>
              <a:gd name="connsiteY18-2392" fmla="*/ 3661848 h 6046908"/>
              <a:gd name="connsiteX19-2393" fmla="*/ 938206 w 4527226"/>
              <a:gd name="connsiteY19-2394" fmla="*/ 3669468 h 6046908"/>
              <a:gd name="connsiteX20-2395" fmla="*/ 831526 w 4527226"/>
              <a:gd name="connsiteY20-2396" fmla="*/ 3692328 h 6046908"/>
              <a:gd name="connsiteX21-2397" fmla="*/ 610546 w 4527226"/>
              <a:gd name="connsiteY21-2398" fmla="*/ 3738048 h 6046908"/>
              <a:gd name="connsiteX22-2399" fmla="*/ 389566 w 4527226"/>
              <a:gd name="connsiteY22-2400" fmla="*/ 3638988 h 6046908"/>
              <a:gd name="connsiteX23-2401" fmla="*/ 381946 w 4527226"/>
              <a:gd name="connsiteY23-2402" fmla="*/ 3326568 h 6046908"/>
              <a:gd name="connsiteX24-2403" fmla="*/ 420046 w 4527226"/>
              <a:gd name="connsiteY24-2404" fmla="*/ 3227508 h 6046908"/>
              <a:gd name="connsiteX25-2405" fmla="*/ 389566 w 4527226"/>
              <a:gd name="connsiteY25-2406" fmla="*/ 3166548 h 6046908"/>
              <a:gd name="connsiteX26-2407" fmla="*/ 351466 w 4527226"/>
              <a:gd name="connsiteY26-2408" fmla="*/ 3105588 h 6046908"/>
              <a:gd name="connsiteX27-2409" fmla="*/ 397186 w 4527226"/>
              <a:gd name="connsiteY27-2410" fmla="*/ 3021768 h 6046908"/>
              <a:gd name="connsiteX28-2411" fmla="*/ 488626 w 4527226"/>
              <a:gd name="connsiteY28-2412" fmla="*/ 2998908 h 6046908"/>
              <a:gd name="connsiteX29-2413" fmla="*/ 471956 w 4527226"/>
              <a:gd name="connsiteY29-2414" fmla="*/ 2942709 h 6046908"/>
              <a:gd name="connsiteX30-2415" fmla="*/ 435286 w 4527226"/>
              <a:gd name="connsiteY30-2416" fmla="*/ 2930328 h 6046908"/>
              <a:gd name="connsiteX31-2417" fmla="*/ 389566 w 4527226"/>
              <a:gd name="connsiteY31-2418" fmla="*/ 2930328 h 6046908"/>
              <a:gd name="connsiteX32-2419" fmla="*/ 314000 w 4527226"/>
              <a:gd name="connsiteY32-2420" fmla="*/ 2893495 h 6046908"/>
              <a:gd name="connsiteX33-2421" fmla="*/ 320986 w 4527226"/>
              <a:gd name="connsiteY33-2422" fmla="*/ 2846508 h 6046908"/>
              <a:gd name="connsiteX34-2423" fmla="*/ 328606 w 4527226"/>
              <a:gd name="connsiteY34-2424" fmla="*/ 2793168 h 6046908"/>
              <a:gd name="connsiteX35-2425" fmla="*/ 313366 w 4527226"/>
              <a:gd name="connsiteY35-2426" fmla="*/ 2732208 h 6046908"/>
              <a:gd name="connsiteX36-2427" fmla="*/ 267646 w 4527226"/>
              <a:gd name="connsiteY36-2428" fmla="*/ 2671248 h 6046908"/>
              <a:gd name="connsiteX37-2429" fmla="*/ 176206 w 4527226"/>
              <a:gd name="connsiteY37-2430" fmla="*/ 2656008 h 6046908"/>
              <a:gd name="connsiteX38-2431" fmla="*/ 54286 w 4527226"/>
              <a:gd name="connsiteY38-2432" fmla="*/ 2610288 h 6046908"/>
              <a:gd name="connsiteX39-2433" fmla="*/ 7931 w 4527226"/>
              <a:gd name="connsiteY39-2434" fmla="*/ 2563298 h 6046908"/>
              <a:gd name="connsiteX40-2435" fmla="*/ 8566 w 4527226"/>
              <a:gd name="connsiteY40-2436" fmla="*/ 2488368 h 6046908"/>
              <a:gd name="connsiteX41-2437" fmla="*/ 92386 w 4527226"/>
              <a:gd name="connsiteY41-2438" fmla="*/ 2335968 h 6046908"/>
              <a:gd name="connsiteX42-2439" fmla="*/ 221926 w 4527226"/>
              <a:gd name="connsiteY42-2440" fmla="*/ 2175948 h 6046908"/>
              <a:gd name="connsiteX43-2441" fmla="*/ 282886 w 4527226"/>
              <a:gd name="connsiteY43-2442" fmla="*/ 2084508 h 6046908"/>
              <a:gd name="connsiteX44-2443" fmla="*/ 328606 w 4527226"/>
              <a:gd name="connsiteY44-2444" fmla="*/ 1977828 h 6046908"/>
              <a:gd name="connsiteX45-2445" fmla="*/ 359086 w 4527226"/>
              <a:gd name="connsiteY45-2446" fmla="*/ 1871148 h 6046908"/>
              <a:gd name="connsiteX46-2447" fmla="*/ 374326 w 4527226"/>
              <a:gd name="connsiteY46-2448" fmla="*/ 1810188 h 6046908"/>
              <a:gd name="connsiteX47-2449" fmla="*/ 343846 w 4527226"/>
              <a:gd name="connsiteY47-2450" fmla="*/ 1756848 h 6046908"/>
              <a:gd name="connsiteX48-2451" fmla="*/ 328606 w 4527226"/>
              <a:gd name="connsiteY48-2452" fmla="*/ 1680648 h 6046908"/>
              <a:gd name="connsiteX49-2453" fmla="*/ 412426 w 4527226"/>
              <a:gd name="connsiteY49-2454" fmla="*/ 1474908 h 6046908"/>
              <a:gd name="connsiteX50-2455" fmla="*/ 442906 w 4527226"/>
              <a:gd name="connsiteY50-2456" fmla="*/ 1307268 h 6046908"/>
              <a:gd name="connsiteX51-2457" fmla="*/ 465766 w 4527226"/>
              <a:gd name="connsiteY51-2458" fmla="*/ 1192968 h 6046908"/>
              <a:gd name="connsiteX52-2459" fmla="*/ 503866 w 4527226"/>
              <a:gd name="connsiteY52-2460" fmla="*/ 1055808 h 6046908"/>
              <a:gd name="connsiteX53-2461" fmla="*/ 557206 w 4527226"/>
              <a:gd name="connsiteY53-2462" fmla="*/ 888168 h 6046908"/>
              <a:gd name="connsiteX54-2463" fmla="*/ 503866 w 4527226"/>
              <a:gd name="connsiteY54-2464" fmla="*/ 888168 h 6046908"/>
              <a:gd name="connsiteX55-2465" fmla="*/ 412426 w 4527226"/>
              <a:gd name="connsiteY55-2466" fmla="*/ 834828 h 6046908"/>
              <a:gd name="connsiteX56-2467" fmla="*/ 328606 w 4527226"/>
              <a:gd name="connsiteY56-2468" fmla="*/ 789108 h 6046908"/>
              <a:gd name="connsiteX57-2469" fmla="*/ 260026 w 4527226"/>
              <a:gd name="connsiteY57-2470" fmla="*/ 773868 h 6046908"/>
              <a:gd name="connsiteX58-2471" fmla="*/ 214306 w 4527226"/>
              <a:gd name="connsiteY58-2472" fmla="*/ 751008 h 6046908"/>
              <a:gd name="connsiteX59-2473" fmla="*/ 260026 w 4527226"/>
              <a:gd name="connsiteY59-2474" fmla="*/ 674808 h 6046908"/>
              <a:gd name="connsiteX60-2475" fmla="*/ 374326 w 4527226"/>
              <a:gd name="connsiteY60-2476" fmla="*/ 606228 h 6046908"/>
              <a:gd name="connsiteX61-2477" fmla="*/ 557206 w 4527226"/>
              <a:gd name="connsiteY61-2478" fmla="*/ 507168 h 6046908"/>
              <a:gd name="connsiteX62-2479" fmla="*/ 656266 w 4527226"/>
              <a:gd name="connsiteY62-2480" fmla="*/ 423348 h 6046908"/>
              <a:gd name="connsiteX63-2481" fmla="*/ 892486 w 4527226"/>
              <a:gd name="connsiteY63-2482" fmla="*/ 232848 h 6046908"/>
              <a:gd name="connsiteX64-2483" fmla="*/ 1174426 w 4527226"/>
              <a:gd name="connsiteY64-2484" fmla="*/ 80448 h 6046908"/>
              <a:gd name="connsiteX65-2485" fmla="*/ 1593526 w 4527226"/>
              <a:gd name="connsiteY65-2486" fmla="*/ 11868 h 6046908"/>
              <a:gd name="connsiteX66-2487" fmla="*/ 1944046 w 4527226"/>
              <a:gd name="connsiteY66-2488" fmla="*/ 4248 h 6046908"/>
              <a:gd name="connsiteX67-2489" fmla="*/ 2172646 w 4527226"/>
              <a:gd name="connsiteY67-2490" fmla="*/ 4248 h 6046908"/>
              <a:gd name="connsiteX68-2491" fmla="*/ 2393626 w 4527226"/>
              <a:gd name="connsiteY68-2492" fmla="*/ 57588 h 6046908"/>
              <a:gd name="connsiteX69-2493" fmla="*/ 2667946 w 4527226"/>
              <a:gd name="connsiteY69-2494" fmla="*/ 133788 h 6046908"/>
              <a:gd name="connsiteX70-2495" fmla="*/ 2820346 w 4527226"/>
              <a:gd name="connsiteY70-2496" fmla="*/ 202368 h 6046908"/>
              <a:gd name="connsiteX71-2497" fmla="*/ 3102286 w 4527226"/>
              <a:gd name="connsiteY71-2498" fmla="*/ 400488 h 6046908"/>
              <a:gd name="connsiteX72-2499" fmla="*/ 3285166 w 4527226"/>
              <a:gd name="connsiteY72-2500" fmla="*/ 651948 h 6046908"/>
              <a:gd name="connsiteX73-2501" fmla="*/ 3407086 w 4527226"/>
              <a:gd name="connsiteY73-2502" fmla="*/ 918648 h 6046908"/>
              <a:gd name="connsiteX74-2503" fmla="*/ 3475666 w 4527226"/>
              <a:gd name="connsiteY74-2504" fmla="*/ 1238688 h 6046908"/>
              <a:gd name="connsiteX75-2505" fmla="*/ 3506146 w 4527226"/>
              <a:gd name="connsiteY75-2506" fmla="*/ 1543488 h 6046908"/>
              <a:gd name="connsiteX76-2507" fmla="*/ 3506146 w 4527226"/>
              <a:gd name="connsiteY76-2508" fmla="*/ 1962588 h 6046908"/>
              <a:gd name="connsiteX77-2509" fmla="*/ 3338506 w 4527226"/>
              <a:gd name="connsiteY77-2510" fmla="*/ 2305488 h 6046908"/>
              <a:gd name="connsiteX78-2511" fmla="*/ 3254686 w 4527226"/>
              <a:gd name="connsiteY78-2512" fmla="*/ 2473128 h 6046908"/>
              <a:gd name="connsiteX79-2513" fmla="*/ 3132766 w 4527226"/>
              <a:gd name="connsiteY79-2514" fmla="*/ 2663628 h 6046908"/>
              <a:gd name="connsiteX80-2515" fmla="*/ 3071806 w 4527226"/>
              <a:gd name="connsiteY80-2516" fmla="*/ 2838888 h 6046908"/>
              <a:gd name="connsiteX81-2517" fmla="*/ 3064186 w 4527226"/>
              <a:gd name="connsiteY81-2518" fmla="*/ 2915088 h 6046908"/>
              <a:gd name="connsiteX82-2519" fmla="*/ 3018466 w 4527226"/>
              <a:gd name="connsiteY82-2520" fmla="*/ 3014148 h 6046908"/>
              <a:gd name="connsiteX83-2521" fmla="*/ 2980366 w 4527226"/>
              <a:gd name="connsiteY83-2522" fmla="*/ 3082728 h 6046908"/>
              <a:gd name="connsiteX84-2523" fmla="*/ 2957506 w 4527226"/>
              <a:gd name="connsiteY84-2524" fmla="*/ 3120828 h 6046908"/>
              <a:gd name="connsiteX85-2525" fmla="*/ 2957506 w 4527226"/>
              <a:gd name="connsiteY85-2526" fmla="*/ 3555168 h 6046908"/>
              <a:gd name="connsiteX86-2527" fmla="*/ 3010846 w 4527226"/>
              <a:gd name="connsiteY86-2528" fmla="*/ 3539928 h 6046908"/>
              <a:gd name="connsiteX87-2529" fmla="*/ 3109906 w 4527226"/>
              <a:gd name="connsiteY87-2530" fmla="*/ 3570408 h 6046908"/>
              <a:gd name="connsiteX88-2531" fmla="*/ 3140386 w 4527226"/>
              <a:gd name="connsiteY88-2532" fmla="*/ 3631368 h 6046908"/>
              <a:gd name="connsiteX89-2533" fmla="*/ 3117526 w 4527226"/>
              <a:gd name="connsiteY89-2534" fmla="*/ 3738048 h 6046908"/>
              <a:gd name="connsiteX90-2535" fmla="*/ 3125146 w 4527226"/>
              <a:gd name="connsiteY90-2536" fmla="*/ 4103808 h 6046908"/>
              <a:gd name="connsiteX91-2537" fmla="*/ 3163246 w 4527226"/>
              <a:gd name="connsiteY91-2538" fmla="*/ 4157148 h 6046908"/>
              <a:gd name="connsiteX92-2539" fmla="*/ 3201346 w 4527226"/>
              <a:gd name="connsiteY92-2540" fmla="*/ 4164768 h 6046908"/>
              <a:gd name="connsiteX93-2541" fmla="*/ 3231826 w 4527226"/>
              <a:gd name="connsiteY93-2542" fmla="*/ 4172388 h 6046908"/>
              <a:gd name="connsiteX94-2543" fmla="*/ 3285166 w 4527226"/>
              <a:gd name="connsiteY94-2544" fmla="*/ 4294308 h 6046908"/>
              <a:gd name="connsiteX95-2545" fmla="*/ 3300406 w 4527226"/>
              <a:gd name="connsiteY95-2546" fmla="*/ 4347648 h 6046908"/>
              <a:gd name="connsiteX96-2547" fmla="*/ 3330886 w 4527226"/>
              <a:gd name="connsiteY96-2548" fmla="*/ 4408608 h 6046908"/>
              <a:gd name="connsiteX97-2549" fmla="*/ 3551866 w 4527226"/>
              <a:gd name="connsiteY97-2550" fmla="*/ 4644828 h 6046908"/>
              <a:gd name="connsiteX98-2551" fmla="*/ 3887146 w 4527226"/>
              <a:gd name="connsiteY98-2552" fmla="*/ 5025828 h 6046908"/>
              <a:gd name="connsiteX99-2553" fmla="*/ 4100506 w 4527226"/>
              <a:gd name="connsiteY99-2554" fmla="*/ 5300148 h 6046908"/>
              <a:gd name="connsiteX100-2555" fmla="*/ 4367206 w 4527226"/>
              <a:gd name="connsiteY100-2556" fmla="*/ 5726868 h 6046908"/>
              <a:gd name="connsiteX101-2557" fmla="*/ 4527226 w 4527226"/>
              <a:gd name="connsiteY101-2558" fmla="*/ 6046908 h 6046908"/>
              <a:gd name="connsiteX0-2559" fmla="*/ 511486 w 4527226"/>
              <a:gd name="connsiteY0-2560" fmla="*/ 5612568 h 6046908"/>
              <a:gd name="connsiteX1-2561" fmla="*/ 541966 w 4527226"/>
              <a:gd name="connsiteY1-2562" fmla="*/ 5521128 h 6046908"/>
              <a:gd name="connsiteX2-2563" fmla="*/ 564826 w 4527226"/>
              <a:gd name="connsiteY2-2564" fmla="*/ 5353488 h 6046908"/>
              <a:gd name="connsiteX3-2565" fmla="*/ 602926 w 4527226"/>
              <a:gd name="connsiteY3-2566" fmla="*/ 5223948 h 6046908"/>
              <a:gd name="connsiteX4-2567" fmla="*/ 625786 w 4527226"/>
              <a:gd name="connsiteY4-2568" fmla="*/ 5178228 h 6046908"/>
              <a:gd name="connsiteX5-2569" fmla="*/ 701986 w 4527226"/>
              <a:gd name="connsiteY5-2570" fmla="*/ 5071548 h 6046908"/>
              <a:gd name="connsiteX6-2571" fmla="*/ 717226 w 4527226"/>
              <a:gd name="connsiteY6-2572" fmla="*/ 5063928 h 6046908"/>
              <a:gd name="connsiteX7-2573" fmla="*/ 709606 w 4527226"/>
              <a:gd name="connsiteY7-2574" fmla="*/ 5025828 h 6046908"/>
              <a:gd name="connsiteX8-2575" fmla="*/ 701986 w 4527226"/>
              <a:gd name="connsiteY8-2576" fmla="*/ 5002968 h 6046908"/>
              <a:gd name="connsiteX9-2577" fmla="*/ 968686 w 4527226"/>
              <a:gd name="connsiteY9-2578" fmla="*/ 4682928 h 6046908"/>
              <a:gd name="connsiteX10-2579" fmla="*/ 961066 w 4527226"/>
              <a:gd name="connsiteY10-2580" fmla="*/ 4644828 h 6046908"/>
              <a:gd name="connsiteX11-2581" fmla="*/ 1342066 w 4527226"/>
              <a:gd name="connsiteY11-2582" fmla="*/ 4172388 h 6046908"/>
              <a:gd name="connsiteX12-2583" fmla="*/ 1258246 w 4527226"/>
              <a:gd name="connsiteY12-2584" fmla="*/ 4012368 h 6046908"/>
              <a:gd name="connsiteX13-2585" fmla="*/ 1204906 w 4527226"/>
              <a:gd name="connsiteY13-2586" fmla="*/ 3928548 h 6046908"/>
              <a:gd name="connsiteX14-2587" fmla="*/ 1174426 w 4527226"/>
              <a:gd name="connsiteY14-2588" fmla="*/ 3768528 h 6046908"/>
              <a:gd name="connsiteX15-2589" fmla="*/ 1151566 w 4527226"/>
              <a:gd name="connsiteY15-2590" fmla="*/ 3699948 h 6046908"/>
              <a:gd name="connsiteX16-2591" fmla="*/ 1143946 w 4527226"/>
              <a:gd name="connsiteY16-2592" fmla="*/ 3669468 h 6046908"/>
              <a:gd name="connsiteX17-2593" fmla="*/ 1067746 w 4527226"/>
              <a:gd name="connsiteY17-2594" fmla="*/ 3661848 h 6046908"/>
              <a:gd name="connsiteX18-2595" fmla="*/ 938206 w 4527226"/>
              <a:gd name="connsiteY18-2596" fmla="*/ 3669468 h 6046908"/>
              <a:gd name="connsiteX19-2597" fmla="*/ 831526 w 4527226"/>
              <a:gd name="connsiteY19-2598" fmla="*/ 3692328 h 6046908"/>
              <a:gd name="connsiteX20-2599" fmla="*/ 610546 w 4527226"/>
              <a:gd name="connsiteY20-2600" fmla="*/ 3738048 h 6046908"/>
              <a:gd name="connsiteX21-2601" fmla="*/ 389566 w 4527226"/>
              <a:gd name="connsiteY21-2602" fmla="*/ 3638988 h 6046908"/>
              <a:gd name="connsiteX22-2603" fmla="*/ 381946 w 4527226"/>
              <a:gd name="connsiteY22-2604" fmla="*/ 3326568 h 6046908"/>
              <a:gd name="connsiteX23-2605" fmla="*/ 420046 w 4527226"/>
              <a:gd name="connsiteY23-2606" fmla="*/ 3227508 h 6046908"/>
              <a:gd name="connsiteX24-2607" fmla="*/ 389566 w 4527226"/>
              <a:gd name="connsiteY24-2608" fmla="*/ 3166548 h 6046908"/>
              <a:gd name="connsiteX25-2609" fmla="*/ 351466 w 4527226"/>
              <a:gd name="connsiteY25-2610" fmla="*/ 3105588 h 6046908"/>
              <a:gd name="connsiteX26-2611" fmla="*/ 397186 w 4527226"/>
              <a:gd name="connsiteY26-2612" fmla="*/ 3021768 h 6046908"/>
              <a:gd name="connsiteX27-2613" fmla="*/ 488626 w 4527226"/>
              <a:gd name="connsiteY27-2614" fmla="*/ 2998908 h 6046908"/>
              <a:gd name="connsiteX28-2615" fmla="*/ 471956 w 4527226"/>
              <a:gd name="connsiteY28-2616" fmla="*/ 2942709 h 6046908"/>
              <a:gd name="connsiteX29-2617" fmla="*/ 435286 w 4527226"/>
              <a:gd name="connsiteY29-2618" fmla="*/ 2930328 h 6046908"/>
              <a:gd name="connsiteX30-2619" fmla="*/ 389566 w 4527226"/>
              <a:gd name="connsiteY30-2620" fmla="*/ 2930328 h 6046908"/>
              <a:gd name="connsiteX31-2621" fmla="*/ 314000 w 4527226"/>
              <a:gd name="connsiteY31-2622" fmla="*/ 2893495 h 6046908"/>
              <a:gd name="connsiteX32-2623" fmla="*/ 320986 w 4527226"/>
              <a:gd name="connsiteY32-2624" fmla="*/ 2846508 h 6046908"/>
              <a:gd name="connsiteX33-2625" fmla="*/ 328606 w 4527226"/>
              <a:gd name="connsiteY33-2626" fmla="*/ 2793168 h 6046908"/>
              <a:gd name="connsiteX34-2627" fmla="*/ 313366 w 4527226"/>
              <a:gd name="connsiteY34-2628" fmla="*/ 2732208 h 6046908"/>
              <a:gd name="connsiteX35-2629" fmla="*/ 267646 w 4527226"/>
              <a:gd name="connsiteY35-2630" fmla="*/ 2671248 h 6046908"/>
              <a:gd name="connsiteX36-2631" fmla="*/ 176206 w 4527226"/>
              <a:gd name="connsiteY36-2632" fmla="*/ 2656008 h 6046908"/>
              <a:gd name="connsiteX37-2633" fmla="*/ 54286 w 4527226"/>
              <a:gd name="connsiteY37-2634" fmla="*/ 2610288 h 6046908"/>
              <a:gd name="connsiteX38-2635" fmla="*/ 7931 w 4527226"/>
              <a:gd name="connsiteY38-2636" fmla="*/ 2563298 h 6046908"/>
              <a:gd name="connsiteX39-2637" fmla="*/ 8566 w 4527226"/>
              <a:gd name="connsiteY39-2638" fmla="*/ 2488368 h 6046908"/>
              <a:gd name="connsiteX40-2639" fmla="*/ 92386 w 4527226"/>
              <a:gd name="connsiteY40-2640" fmla="*/ 2335968 h 6046908"/>
              <a:gd name="connsiteX41-2641" fmla="*/ 221926 w 4527226"/>
              <a:gd name="connsiteY41-2642" fmla="*/ 2175948 h 6046908"/>
              <a:gd name="connsiteX42-2643" fmla="*/ 282886 w 4527226"/>
              <a:gd name="connsiteY42-2644" fmla="*/ 2084508 h 6046908"/>
              <a:gd name="connsiteX43-2645" fmla="*/ 328606 w 4527226"/>
              <a:gd name="connsiteY43-2646" fmla="*/ 1977828 h 6046908"/>
              <a:gd name="connsiteX44-2647" fmla="*/ 359086 w 4527226"/>
              <a:gd name="connsiteY44-2648" fmla="*/ 1871148 h 6046908"/>
              <a:gd name="connsiteX45-2649" fmla="*/ 374326 w 4527226"/>
              <a:gd name="connsiteY45-2650" fmla="*/ 1810188 h 6046908"/>
              <a:gd name="connsiteX46-2651" fmla="*/ 343846 w 4527226"/>
              <a:gd name="connsiteY46-2652" fmla="*/ 1756848 h 6046908"/>
              <a:gd name="connsiteX47-2653" fmla="*/ 328606 w 4527226"/>
              <a:gd name="connsiteY47-2654" fmla="*/ 1680648 h 6046908"/>
              <a:gd name="connsiteX48-2655" fmla="*/ 412426 w 4527226"/>
              <a:gd name="connsiteY48-2656" fmla="*/ 1474908 h 6046908"/>
              <a:gd name="connsiteX49-2657" fmla="*/ 442906 w 4527226"/>
              <a:gd name="connsiteY49-2658" fmla="*/ 1307268 h 6046908"/>
              <a:gd name="connsiteX50-2659" fmla="*/ 465766 w 4527226"/>
              <a:gd name="connsiteY50-2660" fmla="*/ 1192968 h 6046908"/>
              <a:gd name="connsiteX51-2661" fmla="*/ 503866 w 4527226"/>
              <a:gd name="connsiteY51-2662" fmla="*/ 1055808 h 6046908"/>
              <a:gd name="connsiteX52-2663" fmla="*/ 557206 w 4527226"/>
              <a:gd name="connsiteY52-2664" fmla="*/ 888168 h 6046908"/>
              <a:gd name="connsiteX53-2665" fmla="*/ 503866 w 4527226"/>
              <a:gd name="connsiteY53-2666" fmla="*/ 888168 h 6046908"/>
              <a:gd name="connsiteX54-2667" fmla="*/ 412426 w 4527226"/>
              <a:gd name="connsiteY54-2668" fmla="*/ 834828 h 6046908"/>
              <a:gd name="connsiteX55-2669" fmla="*/ 328606 w 4527226"/>
              <a:gd name="connsiteY55-2670" fmla="*/ 789108 h 6046908"/>
              <a:gd name="connsiteX56-2671" fmla="*/ 260026 w 4527226"/>
              <a:gd name="connsiteY56-2672" fmla="*/ 773868 h 6046908"/>
              <a:gd name="connsiteX57-2673" fmla="*/ 214306 w 4527226"/>
              <a:gd name="connsiteY57-2674" fmla="*/ 751008 h 6046908"/>
              <a:gd name="connsiteX58-2675" fmla="*/ 260026 w 4527226"/>
              <a:gd name="connsiteY58-2676" fmla="*/ 674808 h 6046908"/>
              <a:gd name="connsiteX59-2677" fmla="*/ 374326 w 4527226"/>
              <a:gd name="connsiteY59-2678" fmla="*/ 606228 h 6046908"/>
              <a:gd name="connsiteX60-2679" fmla="*/ 557206 w 4527226"/>
              <a:gd name="connsiteY60-2680" fmla="*/ 507168 h 6046908"/>
              <a:gd name="connsiteX61-2681" fmla="*/ 656266 w 4527226"/>
              <a:gd name="connsiteY61-2682" fmla="*/ 423348 h 6046908"/>
              <a:gd name="connsiteX62-2683" fmla="*/ 892486 w 4527226"/>
              <a:gd name="connsiteY62-2684" fmla="*/ 232848 h 6046908"/>
              <a:gd name="connsiteX63-2685" fmla="*/ 1174426 w 4527226"/>
              <a:gd name="connsiteY63-2686" fmla="*/ 80448 h 6046908"/>
              <a:gd name="connsiteX64-2687" fmla="*/ 1593526 w 4527226"/>
              <a:gd name="connsiteY64-2688" fmla="*/ 11868 h 6046908"/>
              <a:gd name="connsiteX65-2689" fmla="*/ 1944046 w 4527226"/>
              <a:gd name="connsiteY65-2690" fmla="*/ 4248 h 6046908"/>
              <a:gd name="connsiteX66-2691" fmla="*/ 2172646 w 4527226"/>
              <a:gd name="connsiteY66-2692" fmla="*/ 4248 h 6046908"/>
              <a:gd name="connsiteX67-2693" fmla="*/ 2393626 w 4527226"/>
              <a:gd name="connsiteY67-2694" fmla="*/ 57588 h 6046908"/>
              <a:gd name="connsiteX68-2695" fmla="*/ 2667946 w 4527226"/>
              <a:gd name="connsiteY68-2696" fmla="*/ 133788 h 6046908"/>
              <a:gd name="connsiteX69-2697" fmla="*/ 2820346 w 4527226"/>
              <a:gd name="connsiteY69-2698" fmla="*/ 202368 h 6046908"/>
              <a:gd name="connsiteX70-2699" fmla="*/ 3102286 w 4527226"/>
              <a:gd name="connsiteY70-2700" fmla="*/ 400488 h 6046908"/>
              <a:gd name="connsiteX71-2701" fmla="*/ 3285166 w 4527226"/>
              <a:gd name="connsiteY71-2702" fmla="*/ 651948 h 6046908"/>
              <a:gd name="connsiteX72-2703" fmla="*/ 3407086 w 4527226"/>
              <a:gd name="connsiteY72-2704" fmla="*/ 918648 h 6046908"/>
              <a:gd name="connsiteX73-2705" fmla="*/ 3475666 w 4527226"/>
              <a:gd name="connsiteY73-2706" fmla="*/ 1238688 h 6046908"/>
              <a:gd name="connsiteX74-2707" fmla="*/ 3506146 w 4527226"/>
              <a:gd name="connsiteY74-2708" fmla="*/ 1543488 h 6046908"/>
              <a:gd name="connsiteX75-2709" fmla="*/ 3506146 w 4527226"/>
              <a:gd name="connsiteY75-2710" fmla="*/ 1962588 h 6046908"/>
              <a:gd name="connsiteX76-2711" fmla="*/ 3338506 w 4527226"/>
              <a:gd name="connsiteY76-2712" fmla="*/ 2305488 h 6046908"/>
              <a:gd name="connsiteX77-2713" fmla="*/ 3254686 w 4527226"/>
              <a:gd name="connsiteY77-2714" fmla="*/ 2473128 h 6046908"/>
              <a:gd name="connsiteX78-2715" fmla="*/ 3132766 w 4527226"/>
              <a:gd name="connsiteY78-2716" fmla="*/ 2663628 h 6046908"/>
              <a:gd name="connsiteX79-2717" fmla="*/ 3071806 w 4527226"/>
              <a:gd name="connsiteY79-2718" fmla="*/ 2838888 h 6046908"/>
              <a:gd name="connsiteX80-2719" fmla="*/ 3064186 w 4527226"/>
              <a:gd name="connsiteY80-2720" fmla="*/ 2915088 h 6046908"/>
              <a:gd name="connsiteX81-2721" fmla="*/ 3018466 w 4527226"/>
              <a:gd name="connsiteY81-2722" fmla="*/ 3014148 h 6046908"/>
              <a:gd name="connsiteX82-2723" fmla="*/ 2980366 w 4527226"/>
              <a:gd name="connsiteY82-2724" fmla="*/ 3082728 h 6046908"/>
              <a:gd name="connsiteX83-2725" fmla="*/ 2957506 w 4527226"/>
              <a:gd name="connsiteY83-2726" fmla="*/ 3120828 h 6046908"/>
              <a:gd name="connsiteX84-2727" fmla="*/ 2957506 w 4527226"/>
              <a:gd name="connsiteY84-2728" fmla="*/ 3555168 h 6046908"/>
              <a:gd name="connsiteX85-2729" fmla="*/ 3010846 w 4527226"/>
              <a:gd name="connsiteY85-2730" fmla="*/ 3539928 h 6046908"/>
              <a:gd name="connsiteX86-2731" fmla="*/ 3109906 w 4527226"/>
              <a:gd name="connsiteY86-2732" fmla="*/ 3570408 h 6046908"/>
              <a:gd name="connsiteX87-2733" fmla="*/ 3140386 w 4527226"/>
              <a:gd name="connsiteY87-2734" fmla="*/ 3631368 h 6046908"/>
              <a:gd name="connsiteX88-2735" fmla="*/ 3117526 w 4527226"/>
              <a:gd name="connsiteY88-2736" fmla="*/ 3738048 h 6046908"/>
              <a:gd name="connsiteX89-2737" fmla="*/ 3125146 w 4527226"/>
              <a:gd name="connsiteY89-2738" fmla="*/ 4103808 h 6046908"/>
              <a:gd name="connsiteX90-2739" fmla="*/ 3163246 w 4527226"/>
              <a:gd name="connsiteY90-2740" fmla="*/ 4157148 h 6046908"/>
              <a:gd name="connsiteX91-2741" fmla="*/ 3201346 w 4527226"/>
              <a:gd name="connsiteY91-2742" fmla="*/ 4164768 h 6046908"/>
              <a:gd name="connsiteX92-2743" fmla="*/ 3231826 w 4527226"/>
              <a:gd name="connsiteY92-2744" fmla="*/ 4172388 h 6046908"/>
              <a:gd name="connsiteX93-2745" fmla="*/ 3285166 w 4527226"/>
              <a:gd name="connsiteY93-2746" fmla="*/ 4294308 h 6046908"/>
              <a:gd name="connsiteX94-2747" fmla="*/ 3300406 w 4527226"/>
              <a:gd name="connsiteY94-2748" fmla="*/ 4347648 h 6046908"/>
              <a:gd name="connsiteX95-2749" fmla="*/ 3330886 w 4527226"/>
              <a:gd name="connsiteY95-2750" fmla="*/ 4408608 h 6046908"/>
              <a:gd name="connsiteX96-2751" fmla="*/ 3551866 w 4527226"/>
              <a:gd name="connsiteY96-2752" fmla="*/ 4644828 h 6046908"/>
              <a:gd name="connsiteX97-2753" fmla="*/ 3887146 w 4527226"/>
              <a:gd name="connsiteY97-2754" fmla="*/ 5025828 h 6046908"/>
              <a:gd name="connsiteX98-2755" fmla="*/ 4100506 w 4527226"/>
              <a:gd name="connsiteY98-2756" fmla="*/ 5300148 h 6046908"/>
              <a:gd name="connsiteX99-2757" fmla="*/ 4367206 w 4527226"/>
              <a:gd name="connsiteY99-2758" fmla="*/ 5726868 h 6046908"/>
              <a:gd name="connsiteX100-2759" fmla="*/ 4527226 w 4527226"/>
              <a:gd name="connsiteY100-2760" fmla="*/ 6046908 h 6046908"/>
              <a:gd name="connsiteX0-2761" fmla="*/ 541966 w 4527226"/>
              <a:gd name="connsiteY0-2762" fmla="*/ 5521128 h 6046908"/>
              <a:gd name="connsiteX1-2763" fmla="*/ 564826 w 4527226"/>
              <a:gd name="connsiteY1-2764" fmla="*/ 5353488 h 6046908"/>
              <a:gd name="connsiteX2-2765" fmla="*/ 602926 w 4527226"/>
              <a:gd name="connsiteY2-2766" fmla="*/ 5223948 h 6046908"/>
              <a:gd name="connsiteX3-2767" fmla="*/ 625786 w 4527226"/>
              <a:gd name="connsiteY3-2768" fmla="*/ 5178228 h 6046908"/>
              <a:gd name="connsiteX4-2769" fmla="*/ 701986 w 4527226"/>
              <a:gd name="connsiteY4-2770" fmla="*/ 5071548 h 6046908"/>
              <a:gd name="connsiteX5-2771" fmla="*/ 717226 w 4527226"/>
              <a:gd name="connsiteY5-2772" fmla="*/ 5063928 h 6046908"/>
              <a:gd name="connsiteX6-2773" fmla="*/ 709606 w 4527226"/>
              <a:gd name="connsiteY6-2774" fmla="*/ 5025828 h 6046908"/>
              <a:gd name="connsiteX7-2775" fmla="*/ 701986 w 4527226"/>
              <a:gd name="connsiteY7-2776" fmla="*/ 5002968 h 6046908"/>
              <a:gd name="connsiteX8-2777" fmla="*/ 968686 w 4527226"/>
              <a:gd name="connsiteY8-2778" fmla="*/ 4682928 h 6046908"/>
              <a:gd name="connsiteX9-2779" fmla="*/ 961066 w 4527226"/>
              <a:gd name="connsiteY9-2780" fmla="*/ 4644828 h 6046908"/>
              <a:gd name="connsiteX10-2781" fmla="*/ 1342066 w 4527226"/>
              <a:gd name="connsiteY10-2782" fmla="*/ 4172388 h 6046908"/>
              <a:gd name="connsiteX11-2783" fmla="*/ 1258246 w 4527226"/>
              <a:gd name="connsiteY11-2784" fmla="*/ 4012368 h 6046908"/>
              <a:gd name="connsiteX12-2785" fmla="*/ 1204906 w 4527226"/>
              <a:gd name="connsiteY12-2786" fmla="*/ 3928548 h 6046908"/>
              <a:gd name="connsiteX13-2787" fmla="*/ 1174426 w 4527226"/>
              <a:gd name="connsiteY13-2788" fmla="*/ 3768528 h 6046908"/>
              <a:gd name="connsiteX14-2789" fmla="*/ 1151566 w 4527226"/>
              <a:gd name="connsiteY14-2790" fmla="*/ 3699948 h 6046908"/>
              <a:gd name="connsiteX15-2791" fmla="*/ 1143946 w 4527226"/>
              <a:gd name="connsiteY15-2792" fmla="*/ 3669468 h 6046908"/>
              <a:gd name="connsiteX16-2793" fmla="*/ 1067746 w 4527226"/>
              <a:gd name="connsiteY16-2794" fmla="*/ 3661848 h 6046908"/>
              <a:gd name="connsiteX17-2795" fmla="*/ 938206 w 4527226"/>
              <a:gd name="connsiteY17-2796" fmla="*/ 3669468 h 6046908"/>
              <a:gd name="connsiteX18-2797" fmla="*/ 831526 w 4527226"/>
              <a:gd name="connsiteY18-2798" fmla="*/ 3692328 h 6046908"/>
              <a:gd name="connsiteX19-2799" fmla="*/ 610546 w 4527226"/>
              <a:gd name="connsiteY19-2800" fmla="*/ 3738048 h 6046908"/>
              <a:gd name="connsiteX20-2801" fmla="*/ 389566 w 4527226"/>
              <a:gd name="connsiteY20-2802" fmla="*/ 3638988 h 6046908"/>
              <a:gd name="connsiteX21-2803" fmla="*/ 381946 w 4527226"/>
              <a:gd name="connsiteY21-2804" fmla="*/ 3326568 h 6046908"/>
              <a:gd name="connsiteX22-2805" fmla="*/ 420046 w 4527226"/>
              <a:gd name="connsiteY22-2806" fmla="*/ 3227508 h 6046908"/>
              <a:gd name="connsiteX23-2807" fmla="*/ 389566 w 4527226"/>
              <a:gd name="connsiteY23-2808" fmla="*/ 3166548 h 6046908"/>
              <a:gd name="connsiteX24-2809" fmla="*/ 351466 w 4527226"/>
              <a:gd name="connsiteY24-2810" fmla="*/ 3105588 h 6046908"/>
              <a:gd name="connsiteX25-2811" fmla="*/ 397186 w 4527226"/>
              <a:gd name="connsiteY25-2812" fmla="*/ 3021768 h 6046908"/>
              <a:gd name="connsiteX26-2813" fmla="*/ 488626 w 4527226"/>
              <a:gd name="connsiteY26-2814" fmla="*/ 2998908 h 6046908"/>
              <a:gd name="connsiteX27-2815" fmla="*/ 471956 w 4527226"/>
              <a:gd name="connsiteY27-2816" fmla="*/ 2942709 h 6046908"/>
              <a:gd name="connsiteX28-2817" fmla="*/ 435286 w 4527226"/>
              <a:gd name="connsiteY28-2818" fmla="*/ 2930328 h 6046908"/>
              <a:gd name="connsiteX29-2819" fmla="*/ 389566 w 4527226"/>
              <a:gd name="connsiteY29-2820" fmla="*/ 2930328 h 6046908"/>
              <a:gd name="connsiteX30-2821" fmla="*/ 314000 w 4527226"/>
              <a:gd name="connsiteY30-2822" fmla="*/ 2893495 h 6046908"/>
              <a:gd name="connsiteX31-2823" fmla="*/ 320986 w 4527226"/>
              <a:gd name="connsiteY31-2824" fmla="*/ 2846508 h 6046908"/>
              <a:gd name="connsiteX32-2825" fmla="*/ 328606 w 4527226"/>
              <a:gd name="connsiteY32-2826" fmla="*/ 2793168 h 6046908"/>
              <a:gd name="connsiteX33-2827" fmla="*/ 313366 w 4527226"/>
              <a:gd name="connsiteY33-2828" fmla="*/ 2732208 h 6046908"/>
              <a:gd name="connsiteX34-2829" fmla="*/ 267646 w 4527226"/>
              <a:gd name="connsiteY34-2830" fmla="*/ 2671248 h 6046908"/>
              <a:gd name="connsiteX35-2831" fmla="*/ 176206 w 4527226"/>
              <a:gd name="connsiteY35-2832" fmla="*/ 2656008 h 6046908"/>
              <a:gd name="connsiteX36-2833" fmla="*/ 54286 w 4527226"/>
              <a:gd name="connsiteY36-2834" fmla="*/ 2610288 h 6046908"/>
              <a:gd name="connsiteX37-2835" fmla="*/ 7931 w 4527226"/>
              <a:gd name="connsiteY37-2836" fmla="*/ 2563298 h 6046908"/>
              <a:gd name="connsiteX38-2837" fmla="*/ 8566 w 4527226"/>
              <a:gd name="connsiteY38-2838" fmla="*/ 2488368 h 6046908"/>
              <a:gd name="connsiteX39-2839" fmla="*/ 92386 w 4527226"/>
              <a:gd name="connsiteY39-2840" fmla="*/ 2335968 h 6046908"/>
              <a:gd name="connsiteX40-2841" fmla="*/ 221926 w 4527226"/>
              <a:gd name="connsiteY40-2842" fmla="*/ 2175948 h 6046908"/>
              <a:gd name="connsiteX41-2843" fmla="*/ 282886 w 4527226"/>
              <a:gd name="connsiteY41-2844" fmla="*/ 2084508 h 6046908"/>
              <a:gd name="connsiteX42-2845" fmla="*/ 328606 w 4527226"/>
              <a:gd name="connsiteY42-2846" fmla="*/ 1977828 h 6046908"/>
              <a:gd name="connsiteX43-2847" fmla="*/ 359086 w 4527226"/>
              <a:gd name="connsiteY43-2848" fmla="*/ 1871148 h 6046908"/>
              <a:gd name="connsiteX44-2849" fmla="*/ 374326 w 4527226"/>
              <a:gd name="connsiteY44-2850" fmla="*/ 1810188 h 6046908"/>
              <a:gd name="connsiteX45-2851" fmla="*/ 343846 w 4527226"/>
              <a:gd name="connsiteY45-2852" fmla="*/ 1756848 h 6046908"/>
              <a:gd name="connsiteX46-2853" fmla="*/ 328606 w 4527226"/>
              <a:gd name="connsiteY46-2854" fmla="*/ 1680648 h 6046908"/>
              <a:gd name="connsiteX47-2855" fmla="*/ 412426 w 4527226"/>
              <a:gd name="connsiteY47-2856" fmla="*/ 1474908 h 6046908"/>
              <a:gd name="connsiteX48-2857" fmla="*/ 442906 w 4527226"/>
              <a:gd name="connsiteY48-2858" fmla="*/ 1307268 h 6046908"/>
              <a:gd name="connsiteX49-2859" fmla="*/ 465766 w 4527226"/>
              <a:gd name="connsiteY49-2860" fmla="*/ 1192968 h 6046908"/>
              <a:gd name="connsiteX50-2861" fmla="*/ 503866 w 4527226"/>
              <a:gd name="connsiteY50-2862" fmla="*/ 1055808 h 6046908"/>
              <a:gd name="connsiteX51-2863" fmla="*/ 557206 w 4527226"/>
              <a:gd name="connsiteY51-2864" fmla="*/ 888168 h 6046908"/>
              <a:gd name="connsiteX52-2865" fmla="*/ 503866 w 4527226"/>
              <a:gd name="connsiteY52-2866" fmla="*/ 888168 h 6046908"/>
              <a:gd name="connsiteX53-2867" fmla="*/ 412426 w 4527226"/>
              <a:gd name="connsiteY53-2868" fmla="*/ 834828 h 6046908"/>
              <a:gd name="connsiteX54-2869" fmla="*/ 328606 w 4527226"/>
              <a:gd name="connsiteY54-2870" fmla="*/ 789108 h 6046908"/>
              <a:gd name="connsiteX55-2871" fmla="*/ 260026 w 4527226"/>
              <a:gd name="connsiteY55-2872" fmla="*/ 773868 h 6046908"/>
              <a:gd name="connsiteX56-2873" fmla="*/ 214306 w 4527226"/>
              <a:gd name="connsiteY56-2874" fmla="*/ 751008 h 6046908"/>
              <a:gd name="connsiteX57-2875" fmla="*/ 260026 w 4527226"/>
              <a:gd name="connsiteY57-2876" fmla="*/ 674808 h 6046908"/>
              <a:gd name="connsiteX58-2877" fmla="*/ 374326 w 4527226"/>
              <a:gd name="connsiteY58-2878" fmla="*/ 606228 h 6046908"/>
              <a:gd name="connsiteX59-2879" fmla="*/ 557206 w 4527226"/>
              <a:gd name="connsiteY59-2880" fmla="*/ 507168 h 6046908"/>
              <a:gd name="connsiteX60-2881" fmla="*/ 656266 w 4527226"/>
              <a:gd name="connsiteY60-2882" fmla="*/ 423348 h 6046908"/>
              <a:gd name="connsiteX61-2883" fmla="*/ 892486 w 4527226"/>
              <a:gd name="connsiteY61-2884" fmla="*/ 232848 h 6046908"/>
              <a:gd name="connsiteX62-2885" fmla="*/ 1174426 w 4527226"/>
              <a:gd name="connsiteY62-2886" fmla="*/ 80448 h 6046908"/>
              <a:gd name="connsiteX63-2887" fmla="*/ 1593526 w 4527226"/>
              <a:gd name="connsiteY63-2888" fmla="*/ 11868 h 6046908"/>
              <a:gd name="connsiteX64-2889" fmla="*/ 1944046 w 4527226"/>
              <a:gd name="connsiteY64-2890" fmla="*/ 4248 h 6046908"/>
              <a:gd name="connsiteX65-2891" fmla="*/ 2172646 w 4527226"/>
              <a:gd name="connsiteY65-2892" fmla="*/ 4248 h 6046908"/>
              <a:gd name="connsiteX66-2893" fmla="*/ 2393626 w 4527226"/>
              <a:gd name="connsiteY66-2894" fmla="*/ 57588 h 6046908"/>
              <a:gd name="connsiteX67-2895" fmla="*/ 2667946 w 4527226"/>
              <a:gd name="connsiteY67-2896" fmla="*/ 133788 h 6046908"/>
              <a:gd name="connsiteX68-2897" fmla="*/ 2820346 w 4527226"/>
              <a:gd name="connsiteY68-2898" fmla="*/ 202368 h 6046908"/>
              <a:gd name="connsiteX69-2899" fmla="*/ 3102286 w 4527226"/>
              <a:gd name="connsiteY69-2900" fmla="*/ 400488 h 6046908"/>
              <a:gd name="connsiteX70-2901" fmla="*/ 3285166 w 4527226"/>
              <a:gd name="connsiteY70-2902" fmla="*/ 651948 h 6046908"/>
              <a:gd name="connsiteX71-2903" fmla="*/ 3407086 w 4527226"/>
              <a:gd name="connsiteY71-2904" fmla="*/ 918648 h 6046908"/>
              <a:gd name="connsiteX72-2905" fmla="*/ 3475666 w 4527226"/>
              <a:gd name="connsiteY72-2906" fmla="*/ 1238688 h 6046908"/>
              <a:gd name="connsiteX73-2907" fmla="*/ 3506146 w 4527226"/>
              <a:gd name="connsiteY73-2908" fmla="*/ 1543488 h 6046908"/>
              <a:gd name="connsiteX74-2909" fmla="*/ 3506146 w 4527226"/>
              <a:gd name="connsiteY74-2910" fmla="*/ 1962588 h 6046908"/>
              <a:gd name="connsiteX75-2911" fmla="*/ 3338506 w 4527226"/>
              <a:gd name="connsiteY75-2912" fmla="*/ 2305488 h 6046908"/>
              <a:gd name="connsiteX76-2913" fmla="*/ 3254686 w 4527226"/>
              <a:gd name="connsiteY76-2914" fmla="*/ 2473128 h 6046908"/>
              <a:gd name="connsiteX77-2915" fmla="*/ 3132766 w 4527226"/>
              <a:gd name="connsiteY77-2916" fmla="*/ 2663628 h 6046908"/>
              <a:gd name="connsiteX78-2917" fmla="*/ 3071806 w 4527226"/>
              <a:gd name="connsiteY78-2918" fmla="*/ 2838888 h 6046908"/>
              <a:gd name="connsiteX79-2919" fmla="*/ 3064186 w 4527226"/>
              <a:gd name="connsiteY79-2920" fmla="*/ 2915088 h 6046908"/>
              <a:gd name="connsiteX80-2921" fmla="*/ 3018466 w 4527226"/>
              <a:gd name="connsiteY80-2922" fmla="*/ 3014148 h 6046908"/>
              <a:gd name="connsiteX81-2923" fmla="*/ 2980366 w 4527226"/>
              <a:gd name="connsiteY81-2924" fmla="*/ 3082728 h 6046908"/>
              <a:gd name="connsiteX82-2925" fmla="*/ 2957506 w 4527226"/>
              <a:gd name="connsiteY82-2926" fmla="*/ 3120828 h 6046908"/>
              <a:gd name="connsiteX83-2927" fmla="*/ 2957506 w 4527226"/>
              <a:gd name="connsiteY83-2928" fmla="*/ 3555168 h 6046908"/>
              <a:gd name="connsiteX84-2929" fmla="*/ 3010846 w 4527226"/>
              <a:gd name="connsiteY84-2930" fmla="*/ 3539928 h 6046908"/>
              <a:gd name="connsiteX85-2931" fmla="*/ 3109906 w 4527226"/>
              <a:gd name="connsiteY85-2932" fmla="*/ 3570408 h 6046908"/>
              <a:gd name="connsiteX86-2933" fmla="*/ 3140386 w 4527226"/>
              <a:gd name="connsiteY86-2934" fmla="*/ 3631368 h 6046908"/>
              <a:gd name="connsiteX87-2935" fmla="*/ 3117526 w 4527226"/>
              <a:gd name="connsiteY87-2936" fmla="*/ 3738048 h 6046908"/>
              <a:gd name="connsiteX88-2937" fmla="*/ 3125146 w 4527226"/>
              <a:gd name="connsiteY88-2938" fmla="*/ 4103808 h 6046908"/>
              <a:gd name="connsiteX89-2939" fmla="*/ 3163246 w 4527226"/>
              <a:gd name="connsiteY89-2940" fmla="*/ 4157148 h 6046908"/>
              <a:gd name="connsiteX90-2941" fmla="*/ 3201346 w 4527226"/>
              <a:gd name="connsiteY90-2942" fmla="*/ 4164768 h 6046908"/>
              <a:gd name="connsiteX91-2943" fmla="*/ 3231826 w 4527226"/>
              <a:gd name="connsiteY91-2944" fmla="*/ 4172388 h 6046908"/>
              <a:gd name="connsiteX92-2945" fmla="*/ 3285166 w 4527226"/>
              <a:gd name="connsiteY92-2946" fmla="*/ 4294308 h 6046908"/>
              <a:gd name="connsiteX93-2947" fmla="*/ 3300406 w 4527226"/>
              <a:gd name="connsiteY93-2948" fmla="*/ 4347648 h 6046908"/>
              <a:gd name="connsiteX94-2949" fmla="*/ 3330886 w 4527226"/>
              <a:gd name="connsiteY94-2950" fmla="*/ 4408608 h 6046908"/>
              <a:gd name="connsiteX95-2951" fmla="*/ 3551866 w 4527226"/>
              <a:gd name="connsiteY95-2952" fmla="*/ 4644828 h 6046908"/>
              <a:gd name="connsiteX96-2953" fmla="*/ 3887146 w 4527226"/>
              <a:gd name="connsiteY96-2954" fmla="*/ 5025828 h 6046908"/>
              <a:gd name="connsiteX97-2955" fmla="*/ 4100506 w 4527226"/>
              <a:gd name="connsiteY97-2956" fmla="*/ 5300148 h 6046908"/>
              <a:gd name="connsiteX98-2957" fmla="*/ 4367206 w 4527226"/>
              <a:gd name="connsiteY98-2958" fmla="*/ 5726868 h 6046908"/>
              <a:gd name="connsiteX99-2959" fmla="*/ 4527226 w 4527226"/>
              <a:gd name="connsiteY99-2960" fmla="*/ 6046908 h 6046908"/>
              <a:gd name="connsiteX0-2961" fmla="*/ 564826 w 4527226"/>
              <a:gd name="connsiteY0-2962" fmla="*/ 5353488 h 6046908"/>
              <a:gd name="connsiteX1-2963" fmla="*/ 602926 w 4527226"/>
              <a:gd name="connsiteY1-2964" fmla="*/ 5223948 h 6046908"/>
              <a:gd name="connsiteX2-2965" fmla="*/ 625786 w 4527226"/>
              <a:gd name="connsiteY2-2966" fmla="*/ 5178228 h 6046908"/>
              <a:gd name="connsiteX3-2967" fmla="*/ 701986 w 4527226"/>
              <a:gd name="connsiteY3-2968" fmla="*/ 5071548 h 6046908"/>
              <a:gd name="connsiteX4-2969" fmla="*/ 717226 w 4527226"/>
              <a:gd name="connsiteY4-2970" fmla="*/ 5063928 h 6046908"/>
              <a:gd name="connsiteX5-2971" fmla="*/ 709606 w 4527226"/>
              <a:gd name="connsiteY5-2972" fmla="*/ 5025828 h 6046908"/>
              <a:gd name="connsiteX6-2973" fmla="*/ 701986 w 4527226"/>
              <a:gd name="connsiteY6-2974" fmla="*/ 5002968 h 6046908"/>
              <a:gd name="connsiteX7-2975" fmla="*/ 968686 w 4527226"/>
              <a:gd name="connsiteY7-2976" fmla="*/ 4682928 h 6046908"/>
              <a:gd name="connsiteX8-2977" fmla="*/ 961066 w 4527226"/>
              <a:gd name="connsiteY8-2978" fmla="*/ 4644828 h 6046908"/>
              <a:gd name="connsiteX9-2979" fmla="*/ 1342066 w 4527226"/>
              <a:gd name="connsiteY9-2980" fmla="*/ 4172388 h 6046908"/>
              <a:gd name="connsiteX10-2981" fmla="*/ 1258246 w 4527226"/>
              <a:gd name="connsiteY10-2982" fmla="*/ 4012368 h 6046908"/>
              <a:gd name="connsiteX11-2983" fmla="*/ 1204906 w 4527226"/>
              <a:gd name="connsiteY11-2984" fmla="*/ 3928548 h 6046908"/>
              <a:gd name="connsiteX12-2985" fmla="*/ 1174426 w 4527226"/>
              <a:gd name="connsiteY12-2986" fmla="*/ 3768528 h 6046908"/>
              <a:gd name="connsiteX13-2987" fmla="*/ 1151566 w 4527226"/>
              <a:gd name="connsiteY13-2988" fmla="*/ 3699948 h 6046908"/>
              <a:gd name="connsiteX14-2989" fmla="*/ 1143946 w 4527226"/>
              <a:gd name="connsiteY14-2990" fmla="*/ 3669468 h 6046908"/>
              <a:gd name="connsiteX15-2991" fmla="*/ 1067746 w 4527226"/>
              <a:gd name="connsiteY15-2992" fmla="*/ 3661848 h 6046908"/>
              <a:gd name="connsiteX16-2993" fmla="*/ 938206 w 4527226"/>
              <a:gd name="connsiteY16-2994" fmla="*/ 3669468 h 6046908"/>
              <a:gd name="connsiteX17-2995" fmla="*/ 831526 w 4527226"/>
              <a:gd name="connsiteY17-2996" fmla="*/ 3692328 h 6046908"/>
              <a:gd name="connsiteX18-2997" fmla="*/ 610546 w 4527226"/>
              <a:gd name="connsiteY18-2998" fmla="*/ 3738048 h 6046908"/>
              <a:gd name="connsiteX19-2999" fmla="*/ 389566 w 4527226"/>
              <a:gd name="connsiteY19-3000" fmla="*/ 3638988 h 6046908"/>
              <a:gd name="connsiteX20-3001" fmla="*/ 381946 w 4527226"/>
              <a:gd name="connsiteY20-3002" fmla="*/ 3326568 h 6046908"/>
              <a:gd name="connsiteX21-3003" fmla="*/ 420046 w 4527226"/>
              <a:gd name="connsiteY21-3004" fmla="*/ 3227508 h 6046908"/>
              <a:gd name="connsiteX22-3005" fmla="*/ 389566 w 4527226"/>
              <a:gd name="connsiteY22-3006" fmla="*/ 3166548 h 6046908"/>
              <a:gd name="connsiteX23-3007" fmla="*/ 351466 w 4527226"/>
              <a:gd name="connsiteY23-3008" fmla="*/ 3105588 h 6046908"/>
              <a:gd name="connsiteX24-3009" fmla="*/ 397186 w 4527226"/>
              <a:gd name="connsiteY24-3010" fmla="*/ 3021768 h 6046908"/>
              <a:gd name="connsiteX25-3011" fmla="*/ 488626 w 4527226"/>
              <a:gd name="connsiteY25-3012" fmla="*/ 2998908 h 6046908"/>
              <a:gd name="connsiteX26-3013" fmla="*/ 471956 w 4527226"/>
              <a:gd name="connsiteY26-3014" fmla="*/ 2942709 h 6046908"/>
              <a:gd name="connsiteX27-3015" fmla="*/ 435286 w 4527226"/>
              <a:gd name="connsiteY27-3016" fmla="*/ 2930328 h 6046908"/>
              <a:gd name="connsiteX28-3017" fmla="*/ 389566 w 4527226"/>
              <a:gd name="connsiteY28-3018" fmla="*/ 2930328 h 6046908"/>
              <a:gd name="connsiteX29-3019" fmla="*/ 314000 w 4527226"/>
              <a:gd name="connsiteY29-3020" fmla="*/ 2893495 h 6046908"/>
              <a:gd name="connsiteX30-3021" fmla="*/ 320986 w 4527226"/>
              <a:gd name="connsiteY30-3022" fmla="*/ 2846508 h 6046908"/>
              <a:gd name="connsiteX31-3023" fmla="*/ 328606 w 4527226"/>
              <a:gd name="connsiteY31-3024" fmla="*/ 2793168 h 6046908"/>
              <a:gd name="connsiteX32-3025" fmla="*/ 313366 w 4527226"/>
              <a:gd name="connsiteY32-3026" fmla="*/ 2732208 h 6046908"/>
              <a:gd name="connsiteX33-3027" fmla="*/ 267646 w 4527226"/>
              <a:gd name="connsiteY33-3028" fmla="*/ 2671248 h 6046908"/>
              <a:gd name="connsiteX34-3029" fmla="*/ 176206 w 4527226"/>
              <a:gd name="connsiteY34-3030" fmla="*/ 2656008 h 6046908"/>
              <a:gd name="connsiteX35-3031" fmla="*/ 54286 w 4527226"/>
              <a:gd name="connsiteY35-3032" fmla="*/ 2610288 h 6046908"/>
              <a:gd name="connsiteX36-3033" fmla="*/ 7931 w 4527226"/>
              <a:gd name="connsiteY36-3034" fmla="*/ 2563298 h 6046908"/>
              <a:gd name="connsiteX37-3035" fmla="*/ 8566 w 4527226"/>
              <a:gd name="connsiteY37-3036" fmla="*/ 2488368 h 6046908"/>
              <a:gd name="connsiteX38-3037" fmla="*/ 92386 w 4527226"/>
              <a:gd name="connsiteY38-3038" fmla="*/ 2335968 h 6046908"/>
              <a:gd name="connsiteX39-3039" fmla="*/ 221926 w 4527226"/>
              <a:gd name="connsiteY39-3040" fmla="*/ 2175948 h 6046908"/>
              <a:gd name="connsiteX40-3041" fmla="*/ 282886 w 4527226"/>
              <a:gd name="connsiteY40-3042" fmla="*/ 2084508 h 6046908"/>
              <a:gd name="connsiteX41-3043" fmla="*/ 328606 w 4527226"/>
              <a:gd name="connsiteY41-3044" fmla="*/ 1977828 h 6046908"/>
              <a:gd name="connsiteX42-3045" fmla="*/ 359086 w 4527226"/>
              <a:gd name="connsiteY42-3046" fmla="*/ 1871148 h 6046908"/>
              <a:gd name="connsiteX43-3047" fmla="*/ 374326 w 4527226"/>
              <a:gd name="connsiteY43-3048" fmla="*/ 1810188 h 6046908"/>
              <a:gd name="connsiteX44-3049" fmla="*/ 343846 w 4527226"/>
              <a:gd name="connsiteY44-3050" fmla="*/ 1756848 h 6046908"/>
              <a:gd name="connsiteX45-3051" fmla="*/ 328606 w 4527226"/>
              <a:gd name="connsiteY45-3052" fmla="*/ 1680648 h 6046908"/>
              <a:gd name="connsiteX46-3053" fmla="*/ 412426 w 4527226"/>
              <a:gd name="connsiteY46-3054" fmla="*/ 1474908 h 6046908"/>
              <a:gd name="connsiteX47-3055" fmla="*/ 442906 w 4527226"/>
              <a:gd name="connsiteY47-3056" fmla="*/ 1307268 h 6046908"/>
              <a:gd name="connsiteX48-3057" fmla="*/ 465766 w 4527226"/>
              <a:gd name="connsiteY48-3058" fmla="*/ 1192968 h 6046908"/>
              <a:gd name="connsiteX49-3059" fmla="*/ 503866 w 4527226"/>
              <a:gd name="connsiteY49-3060" fmla="*/ 1055808 h 6046908"/>
              <a:gd name="connsiteX50-3061" fmla="*/ 557206 w 4527226"/>
              <a:gd name="connsiteY50-3062" fmla="*/ 888168 h 6046908"/>
              <a:gd name="connsiteX51-3063" fmla="*/ 503866 w 4527226"/>
              <a:gd name="connsiteY51-3064" fmla="*/ 888168 h 6046908"/>
              <a:gd name="connsiteX52-3065" fmla="*/ 412426 w 4527226"/>
              <a:gd name="connsiteY52-3066" fmla="*/ 834828 h 6046908"/>
              <a:gd name="connsiteX53-3067" fmla="*/ 328606 w 4527226"/>
              <a:gd name="connsiteY53-3068" fmla="*/ 789108 h 6046908"/>
              <a:gd name="connsiteX54-3069" fmla="*/ 260026 w 4527226"/>
              <a:gd name="connsiteY54-3070" fmla="*/ 773868 h 6046908"/>
              <a:gd name="connsiteX55-3071" fmla="*/ 214306 w 4527226"/>
              <a:gd name="connsiteY55-3072" fmla="*/ 751008 h 6046908"/>
              <a:gd name="connsiteX56-3073" fmla="*/ 260026 w 4527226"/>
              <a:gd name="connsiteY56-3074" fmla="*/ 674808 h 6046908"/>
              <a:gd name="connsiteX57-3075" fmla="*/ 374326 w 4527226"/>
              <a:gd name="connsiteY57-3076" fmla="*/ 606228 h 6046908"/>
              <a:gd name="connsiteX58-3077" fmla="*/ 557206 w 4527226"/>
              <a:gd name="connsiteY58-3078" fmla="*/ 507168 h 6046908"/>
              <a:gd name="connsiteX59-3079" fmla="*/ 656266 w 4527226"/>
              <a:gd name="connsiteY59-3080" fmla="*/ 423348 h 6046908"/>
              <a:gd name="connsiteX60-3081" fmla="*/ 892486 w 4527226"/>
              <a:gd name="connsiteY60-3082" fmla="*/ 232848 h 6046908"/>
              <a:gd name="connsiteX61-3083" fmla="*/ 1174426 w 4527226"/>
              <a:gd name="connsiteY61-3084" fmla="*/ 80448 h 6046908"/>
              <a:gd name="connsiteX62-3085" fmla="*/ 1593526 w 4527226"/>
              <a:gd name="connsiteY62-3086" fmla="*/ 11868 h 6046908"/>
              <a:gd name="connsiteX63-3087" fmla="*/ 1944046 w 4527226"/>
              <a:gd name="connsiteY63-3088" fmla="*/ 4248 h 6046908"/>
              <a:gd name="connsiteX64-3089" fmla="*/ 2172646 w 4527226"/>
              <a:gd name="connsiteY64-3090" fmla="*/ 4248 h 6046908"/>
              <a:gd name="connsiteX65-3091" fmla="*/ 2393626 w 4527226"/>
              <a:gd name="connsiteY65-3092" fmla="*/ 57588 h 6046908"/>
              <a:gd name="connsiteX66-3093" fmla="*/ 2667946 w 4527226"/>
              <a:gd name="connsiteY66-3094" fmla="*/ 133788 h 6046908"/>
              <a:gd name="connsiteX67-3095" fmla="*/ 2820346 w 4527226"/>
              <a:gd name="connsiteY67-3096" fmla="*/ 202368 h 6046908"/>
              <a:gd name="connsiteX68-3097" fmla="*/ 3102286 w 4527226"/>
              <a:gd name="connsiteY68-3098" fmla="*/ 400488 h 6046908"/>
              <a:gd name="connsiteX69-3099" fmla="*/ 3285166 w 4527226"/>
              <a:gd name="connsiteY69-3100" fmla="*/ 651948 h 6046908"/>
              <a:gd name="connsiteX70-3101" fmla="*/ 3407086 w 4527226"/>
              <a:gd name="connsiteY70-3102" fmla="*/ 918648 h 6046908"/>
              <a:gd name="connsiteX71-3103" fmla="*/ 3475666 w 4527226"/>
              <a:gd name="connsiteY71-3104" fmla="*/ 1238688 h 6046908"/>
              <a:gd name="connsiteX72-3105" fmla="*/ 3506146 w 4527226"/>
              <a:gd name="connsiteY72-3106" fmla="*/ 1543488 h 6046908"/>
              <a:gd name="connsiteX73-3107" fmla="*/ 3506146 w 4527226"/>
              <a:gd name="connsiteY73-3108" fmla="*/ 1962588 h 6046908"/>
              <a:gd name="connsiteX74-3109" fmla="*/ 3338506 w 4527226"/>
              <a:gd name="connsiteY74-3110" fmla="*/ 2305488 h 6046908"/>
              <a:gd name="connsiteX75-3111" fmla="*/ 3254686 w 4527226"/>
              <a:gd name="connsiteY75-3112" fmla="*/ 2473128 h 6046908"/>
              <a:gd name="connsiteX76-3113" fmla="*/ 3132766 w 4527226"/>
              <a:gd name="connsiteY76-3114" fmla="*/ 2663628 h 6046908"/>
              <a:gd name="connsiteX77-3115" fmla="*/ 3071806 w 4527226"/>
              <a:gd name="connsiteY77-3116" fmla="*/ 2838888 h 6046908"/>
              <a:gd name="connsiteX78-3117" fmla="*/ 3064186 w 4527226"/>
              <a:gd name="connsiteY78-3118" fmla="*/ 2915088 h 6046908"/>
              <a:gd name="connsiteX79-3119" fmla="*/ 3018466 w 4527226"/>
              <a:gd name="connsiteY79-3120" fmla="*/ 3014148 h 6046908"/>
              <a:gd name="connsiteX80-3121" fmla="*/ 2980366 w 4527226"/>
              <a:gd name="connsiteY80-3122" fmla="*/ 3082728 h 6046908"/>
              <a:gd name="connsiteX81-3123" fmla="*/ 2957506 w 4527226"/>
              <a:gd name="connsiteY81-3124" fmla="*/ 3120828 h 6046908"/>
              <a:gd name="connsiteX82-3125" fmla="*/ 2957506 w 4527226"/>
              <a:gd name="connsiteY82-3126" fmla="*/ 3555168 h 6046908"/>
              <a:gd name="connsiteX83-3127" fmla="*/ 3010846 w 4527226"/>
              <a:gd name="connsiteY83-3128" fmla="*/ 3539928 h 6046908"/>
              <a:gd name="connsiteX84-3129" fmla="*/ 3109906 w 4527226"/>
              <a:gd name="connsiteY84-3130" fmla="*/ 3570408 h 6046908"/>
              <a:gd name="connsiteX85-3131" fmla="*/ 3140386 w 4527226"/>
              <a:gd name="connsiteY85-3132" fmla="*/ 3631368 h 6046908"/>
              <a:gd name="connsiteX86-3133" fmla="*/ 3117526 w 4527226"/>
              <a:gd name="connsiteY86-3134" fmla="*/ 3738048 h 6046908"/>
              <a:gd name="connsiteX87-3135" fmla="*/ 3125146 w 4527226"/>
              <a:gd name="connsiteY87-3136" fmla="*/ 4103808 h 6046908"/>
              <a:gd name="connsiteX88-3137" fmla="*/ 3163246 w 4527226"/>
              <a:gd name="connsiteY88-3138" fmla="*/ 4157148 h 6046908"/>
              <a:gd name="connsiteX89-3139" fmla="*/ 3201346 w 4527226"/>
              <a:gd name="connsiteY89-3140" fmla="*/ 4164768 h 6046908"/>
              <a:gd name="connsiteX90-3141" fmla="*/ 3231826 w 4527226"/>
              <a:gd name="connsiteY90-3142" fmla="*/ 4172388 h 6046908"/>
              <a:gd name="connsiteX91-3143" fmla="*/ 3285166 w 4527226"/>
              <a:gd name="connsiteY91-3144" fmla="*/ 4294308 h 6046908"/>
              <a:gd name="connsiteX92-3145" fmla="*/ 3300406 w 4527226"/>
              <a:gd name="connsiteY92-3146" fmla="*/ 4347648 h 6046908"/>
              <a:gd name="connsiteX93-3147" fmla="*/ 3330886 w 4527226"/>
              <a:gd name="connsiteY93-3148" fmla="*/ 4408608 h 6046908"/>
              <a:gd name="connsiteX94-3149" fmla="*/ 3551866 w 4527226"/>
              <a:gd name="connsiteY94-3150" fmla="*/ 4644828 h 6046908"/>
              <a:gd name="connsiteX95-3151" fmla="*/ 3887146 w 4527226"/>
              <a:gd name="connsiteY95-3152" fmla="*/ 5025828 h 6046908"/>
              <a:gd name="connsiteX96-3153" fmla="*/ 4100506 w 4527226"/>
              <a:gd name="connsiteY96-3154" fmla="*/ 5300148 h 6046908"/>
              <a:gd name="connsiteX97-3155" fmla="*/ 4367206 w 4527226"/>
              <a:gd name="connsiteY97-3156" fmla="*/ 5726868 h 6046908"/>
              <a:gd name="connsiteX98-3157" fmla="*/ 4527226 w 4527226"/>
              <a:gd name="connsiteY98-3158" fmla="*/ 6046908 h 6046908"/>
              <a:gd name="connsiteX0-3159" fmla="*/ 602926 w 4527226"/>
              <a:gd name="connsiteY0-3160" fmla="*/ 5223948 h 6046908"/>
              <a:gd name="connsiteX1-3161" fmla="*/ 625786 w 4527226"/>
              <a:gd name="connsiteY1-3162" fmla="*/ 5178228 h 6046908"/>
              <a:gd name="connsiteX2-3163" fmla="*/ 701986 w 4527226"/>
              <a:gd name="connsiteY2-3164" fmla="*/ 5071548 h 6046908"/>
              <a:gd name="connsiteX3-3165" fmla="*/ 717226 w 4527226"/>
              <a:gd name="connsiteY3-3166" fmla="*/ 5063928 h 6046908"/>
              <a:gd name="connsiteX4-3167" fmla="*/ 709606 w 4527226"/>
              <a:gd name="connsiteY4-3168" fmla="*/ 5025828 h 6046908"/>
              <a:gd name="connsiteX5-3169" fmla="*/ 701986 w 4527226"/>
              <a:gd name="connsiteY5-3170" fmla="*/ 5002968 h 6046908"/>
              <a:gd name="connsiteX6-3171" fmla="*/ 968686 w 4527226"/>
              <a:gd name="connsiteY6-3172" fmla="*/ 4682928 h 6046908"/>
              <a:gd name="connsiteX7-3173" fmla="*/ 961066 w 4527226"/>
              <a:gd name="connsiteY7-3174" fmla="*/ 4644828 h 6046908"/>
              <a:gd name="connsiteX8-3175" fmla="*/ 1342066 w 4527226"/>
              <a:gd name="connsiteY8-3176" fmla="*/ 4172388 h 6046908"/>
              <a:gd name="connsiteX9-3177" fmla="*/ 1258246 w 4527226"/>
              <a:gd name="connsiteY9-3178" fmla="*/ 4012368 h 6046908"/>
              <a:gd name="connsiteX10-3179" fmla="*/ 1204906 w 4527226"/>
              <a:gd name="connsiteY10-3180" fmla="*/ 3928548 h 6046908"/>
              <a:gd name="connsiteX11-3181" fmla="*/ 1174426 w 4527226"/>
              <a:gd name="connsiteY11-3182" fmla="*/ 3768528 h 6046908"/>
              <a:gd name="connsiteX12-3183" fmla="*/ 1151566 w 4527226"/>
              <a:gd name="connsiteY12-3184" fmla="*/ 3699948 h 6046908"/>
              <a:gd name="connsiteX13-3185" fmla="*/ 1143946 w 4527226"/>
              <a:gd name="connsiteY13-3186" fmla="*/ 3669468 h 6046908"/>
              <a:gd name="connsiteX14-3187" fmla="*/ 1067746 w 4527226"/>
              <a:gd name="connsiteY14-3188" fmla="*/ 3661848 h 6046908"/>
              <a:gd name="connsiteX15-3189" fmla="*/ 938206 w 4527226"/>
              <a:gd name="connsiteY15-3190" fmla="*/ 3669468 h 6046908"/>
              <a:gd name="connsiteX16-3191" fmla="*/ 831526 w 4527226"/>
              <a:gd name="connsiteY16-3192" fmla="*/ 3692328 h 6046908"/>
              <a:gd name="connsiteX17-3193" fmla="*/ 610546 w 4527226"/>
              <a:gd name="connsiteY17-3194" fmla="*/ 3738048 h 6046908"/>
              <a:gd name="connsiteX18-3195" fmla="*/ 389566 w 4527226"/>
              <a:gd name="connsiteY18-3196" fmla="*/ 3638988 h 6046908"/>
              <a:gd name="connsiteX19-3197" fmla="*/ 381946 w 4527226"/>
              <a:gd name="connsiteY19-3198" fmla="*/ 3326568 h 6046908"/>
              <a:gd name="connsiteX20-3199" fmla="*/ 420046 w 4527226"/>
              <a:gd name="connsiteY20-3200" fmla="*/ 3227508 h 6046908"/>
              <a:gd name="connsiteX21-3201" fmla="*/ 389566 w 4527226"/>
              <a:gd name="connsiteY21-3202" fmla="*/ 3166548 h 6046908"/>
              <a:gd name="connsiteX22-3203" fmla="*/ 351466 w 4527226"/>
              <a:gd name="connsiteY22-3204" fmla="*/ 3105588 h 6046908"/>
              <a:gd name="connsiteX23-3205" fmla="*/ 397186 w 4527226"/>
              <a:gd name="connsiteY23-3206" fmla="*/ 3021768 h 6046908"/>
              <a:gd name="connsiteX24-3207" fmla="*/ 488626 w 4527226"/>
              <a:gd name="connsiteY24-3208" fmla="*/ 2998908 h 6046908"/>
              <a:gd name="connsiteX25-3209" fmla="*/ 471956 w 4527226"/>
              <a:gd name="connsiteY25-3210" fmla="*/ 2942709 h 6046908"/>
              <a:gd name="connsiteX26-3211" fmla="*/ 435286 w 4527226"/>
              <a:gd name="connsiteY26-3212" fmla="*/ 2930328 h 6046908"/>
              <a:gd name="connsiteX27-3213" fmla="*/ 389566 w 4527226"/>
              <a:gd name="connsiteY27-3214" fmla="*/ 2930328 h 6046908"/>
              <a:gd name="connsiteX28-3215" fmla="*/ 314000 w 4527226"/>
              <a:gd name="connsiteY28-3216" fmla="*/ 2893495 h 6046908"/>
              <a:gd name="connsiteX29-3217" fmla="*/ 320986 w 4527226"/>
              <a:gd name="connsiteY29-3218" fmla="*/ 2846508 h 6046908"/>
              <a:gd name="connsiteX30-3219" fmla="*/ 328606 w 4527226"/>
              <a:gd name="connsiteY30-3220" fmla="*/ 2793168 h 6046908"/>
              <a:gd name="connsiteX31-3221" fmla="*/ 313366 w 4527226"/>
              <a:gd name="connsiteY31-3222" fmla="*/ 2732208 h 6046908"/>
              <a:gd name="connsiteX32-3223" fmla="*/ 267646 w 4527226"/>
              <a:gd name="connsiteY32-3224" fmla="*/ 2671248 h 6046908"/>
              <a:gd name="connsiteX33-3225" fmla="*/ 176206 w 4527226"/>
              <a:gd name="connsiteY33-3226" fmla="*/ 2656008 h 6046908"/>
              <a:gd name="connsiteX34-3227" fmla="*/ 54286 w 4527226"/>
              <a:gd name="connsiteY34-3228" fmla="*/ 2610288 h 6046908"/>
              <a:gd name="connsiteX35-3229" fmla="*/ 7931 w 4527226"/>
              <a:gd name="connsiteY35-3230" fmla="*/ 2563298 h 6046908"/>
              <a:gd name="connsiteX36-3231" fmla="*/ 8566 w 4527226"/>
              <a:gd name="connsiteY36-3232" fmla="*/ 2488368 h 6046908"/>
              <a:gd name="connsiteX37-3233" fmla="*/ 92386 w 4527226"/>
              <a:gd name="connsiteY37-3234" fmla="*/ 2335968 h 6046908"/>
              <a:gd name="connsiteX38-3235" fmla="*/ 221926 w 4527226"/>
              <a:gd name="connsiteY38-3236" fmla="*/ 2175948 h 6046908"/>
              <a:gd name="connsiteX39-3237" fmla="*/ 282886 w 4527226"/>
              <a:gd name="connsiteY39-3238" fmla="*/ 2084508 h 6046908"/>
              <a:gd name="connsiteX40-3239" fmla="*/ 328606 w 4527226"/>
              <a:gd name="connsiteY40-3240" fmla="*/ 1977828 h 6046908"/>
              <a:gd name="connsiteX41-3241" fmla="*/ 359086 w 4527226"/>
              <a:gd name="connsiteY41-3242" fmla="*/ 1871148 h 6046908"/>
              <a:gd name="connsiteX42-3243" fmla="*/ 374326 w 4527226"/>
              <a:gd name="connsiteY42-3244" fmla="*/ 1810188 h 6046908"/>
              <a:gd name="connsiteX43-3245" fmla="*/ 343846 w 4527226"/>
              <a:gd name="connsiteY43-3246" fmla="*/ 1756848 h 6046908"/>
              <a:gd name="connsiteX44-3247" fmla="*/ 328606 w 4527226"/>
              <a:gd name="connsiteY44-3248" fmla="*/ 1680648 h 6046908"/>
              <a:gd name="connsiteX45-3249" fmla="*/ 412426 w 4527226"/>
              <a:gd name="connsiteY45-3250" fmla="*/ 1474908 h 6046908"/>
              <a:gd name="connsiteX46-3251" fmla="*/ 442906 w 4527226"/>
              <a:gd name="connsiteY46-3252" fmla="*/ 1307268 h 6046908"/>
              <a:gd name="connsiteX47-3253" fmla="*/ 465766 w 4527226"/>
              <a:gd name="connsiteY47-3254" fmla="*/ 1192968 h 6046908"/>
              <a:gd name="connsiteX48-3255" fmla="*/ 503866 w 4527226"/>
              <a:gd name="connsiteY48-3256" fmla="*/ 1055808 h 6046908"/>
              <a:gd name="connsiteX49-3257" fmla="*/ 557206 w 4527226"/>
              <a:gd name="connsiteY49-3258" fmla="*/ 888168 h 6046908"/>
              <a:gd name="connsiteX50-3259" fmla="*/ 503866 w 4527226"/>
              <a:gd name="connsiteY50-3260" fmla="*/ 888168 h 6046908"/>
              <a:gd name="connsiteX51-3261" fmla="*/ 412426 w 4527226"/>
              <a:gd name="connsiteY51-3262" fmla="*/ 834828 h 6046908"/>
              <a:gd name="connsiteX52-3263" fmla="*/ 328606 w 4527226"/>
              <a:gd name="connsiteY52-3264" fmla="*/ 789108 h 6046908"/>
              <a:gd name="connsiteX53-3265" fmla="*/ 260026 w 4527226"/>
              <a:gd name="connsiteY53-3266" fmla="*/ 773868 h 6046908"/>
              <a:gd name="connsiteX54-3267" fmla="*/ 214306 w 4527226"/>
              <a:gd name="connsiteY54-3268" fmla="*/ 751008 h 6046908"/>
              <a:gd name="connsiteX55-3269" fmla="*/ 260026 w 4527226"/>
              <a:gd name="connsiteY55-3270" fmla="*/ 674808 h 6046908"/>
              <a:gd name="connsiteX56-3271" fmla="*/ 374326 w 4527226"/>
              <a:gd name="connsiteY56-3272" fmla="*/ 606228 h 6046908"/>
              <a:gd name="connsiteX57-3273" fmla="*/ 557206 w 4527226"/>
              <a:gd name="connsiteY57-3274" fmla="*/ 507168 h 6046908"/>
              <a:gd name="connsiteX58-3275" fmla="*/ 656266 w 4527226"/>
              <a:gd name="connsiteY58-3276" fmla="*/ 423348 h 6046908"/>
              <a:gd name="connsiteX59-3277" fmla="*/ 892486 w 4527226"/>
              <a:gd name="connsiteY59-3278" fmla="*/ 232848 h 6046908"/>
              <a:gd name="connsiteX60-3279" fmla="*/ 1174426 w 4527226"/>
              <a:gd name="connsiteY60-3280" fmla="*/ 80448 h 6046908"/>
              <a:gd name="connsiteX61-3281" fmla="*/ 1593526 w 4527226"/>
              <a:gd name="connsiteY61-3282" fmla="*/ 11868 h 6046908"/>
              <a:gd name="connsiteX62-3283" fmla="*/ 1944046 w 4527226"/>
              <a:gd name="connsiteY62-3284" fmla="*/ 4248 h 6046908"/>
              <a:gd name="connsiteX63-3285" fmla="*/ 2172646 w 4527226"/>
              <a:gd name="connsiteY63-3286" fmla="*/ 4248 h 6046908"/>
              <a:gd name="connsiteX64-3287" fmla="*/ 2393626 w 4527226"/>
              <a:gd name="connsiteY64-3288" fmla="*/ 57588 h 6046908"/>
              <a:gd name="connsiteX65-3289" fmla="*/ 2667946 w 4527226"/>
              <a:gd name="connsiteY65-3290" fmla="*/ 133788 h 6046908"/>
              <a:gd name="connsiteX66-3291" fmla="*/ 2820346 w 4527226"/>
              <a:gd name="connsiteY66-3292" fmla="*/ 202368 h 6046908"/>
              <a:gd name="connsiteX67-3293" fmla="*/ 3102286 w 4527226"/>
              <a:gd name="connsiteY67-3294" fmla="*/ 400488 h 6046908"/>
              <a:gd name="connsiteX68-3295" fmla="*/ 3285166 w 4527226"/>
              <a:gd name="connsiteY68-3296" fmla="*/ 651948 h 6046908"/>
              <a:gd name="connsiteX69-3297" fmla="*/ 3407086 w 4527226"/>
              <a:gd name="connsiteY69-3298" fmla="*/ 918648 h 6046908"/>
              <a:gd name="connsiteX70-3299" fmla="*/ 3475666 w 4527226"/>
              <a:gd name="connsiteY70-3300" fmla="*/ 1238688 h 6046908"/>
              <a:gd name="connsiteX71-3301" fmla="*/ 3506146 w 4527226"/>
              <a:gd name="connsiteY71-3302" fmla="*/ 1543488 h 6046908"/>
              <a:gd name="connsiteX72-3303" fmla="*/ 3506146 w 4527226"/>
              <a:gd name="connsiteY72-3304" fmla="*/ 1962588 h 6046908"/>
              <a:gd name="connsiteX73-3305" fmla="*/ 3338506 w 4527226"/>
              <a:gd name="connsiteY73-3306" fmla="*/ 2305488 h 6046908"/>
              <a:gd name="connsiteX74-3307" fmla="*/ 3254686 w 4527226"/>
              <a:gd name="connsiteY74-3308" fmla="*/ 2473128 h 6046908"/>
              <a:gd name="connsiteX75-3309" fmla="*/ 3132766 w 4527226"/>
              <a:gd name="connsiteY75-3310" fmla="*/ 2663628 h 6046908"/>
              <a:gd name="connsiteX76-3311" fmla="*/ 3071806 w 4527226"/>
              <a:gd name="connsiteY76-3312" fmla="*/ 2838888 h 6046908"/>
              <a:gd name="connsiteX77-3313" fmla="*/ 3064186 w 4527226"/>
              <a:gd name="connsiteY77-3314" fmla="*/ 2915088 h 6046908"/>
              <a:gd name="connsiteX78-3315" fmla="*/ 3018466 w 4527226"/>
              <a:gd name="connsiteY78-3316" fmla="*/ 3014148 h 6046908"/>
              <a:gd name="connsiteX79-3317" fmla="*/ 2980366 w 4527226"/>
              <a:gd name="connsiteY79-3318" fmla="*/ 3082728 h 6046908"/>
              <a:gd name="connsiteX80-3319" fmla="*/ 2957506 w 4527226"/>
              <a:gd name="connsiteY80-3320" fmla="*/ 3120828 h 6046908"/>
              <a:gd name="connsiteX81-3321" fmla="*/ 2957506 w 4527226"/>
              <a:gd name="connsiteY81-3322" fmla="*/ 3555168 h 6046908"/>
              <a:gd name="connsiteX82-3323" fmla="*/ 3010846 w 4527226"/>
              <a:gd name="connsiteY82-3324" fmla="*/ 3539928 h 6046908"/>
              <a:gd name="connsiteX83-3325" fmla="*/ 3109906 w 4527226"/>
              <a:gd name="connsiteY83-3326" fmla="*/ 3570408 h 6046908"/>
              <a:gd name="connsiteX84-3327" fmla="*/ 3140386 w 4527226"/>
              <a:gd name="connsiteY84-3328" fmla="*/ 3631368 h 6046908"/>
              <a:gd name="connsiteX85-3329" fmla="*/ 3117526 w 4527226"/>
              <a:gd name="connsiteY85-3330" fmla="*/ 3738048 h 6046908"/>
              <a:gd name="connsiteX86-3331" fmla="*/ 3125146 w 4527226"/>
              <a:gd name="connsiteY86-3332" fmla="*/ 4103808 h 6046908"/>
              <a:gd name="connsiteX87-3333" fmla="*/ 3163246 w 4527226"/>
              <a:gd name="connsiteY87-3334" fmla="*/ 4157148 h 6046908"/>
              <a:gd name="connsiteX88-3335" fmla="*/ 3201346 w 4527226"/>
              <a:gd name="connsiteY88-3336" fmla="*/ 4164768 h 6046908"/>
              <a:gd name="connsiteX89-3337" fmla="*/ 3231826 w 4527226"/>
              <a:gd name="connsiteY89-3338" fmla="*/ 4172388 h 6046908"/>
              <a:gd name="connsiteX90-3339" fmla="*/ 3285166 w 4527226"/>
              <a:gd name="connsiteY90-3340" fmla="*/ 4294308 h 6046908"/>
              <a:gd name="connsiteX91-3341" fmla="*/ 3300406 w 4527226"/>
              <a:gd name="connsiteY91-3342" fmla="*/ 4347648 h 6046908"/>
              <a:gd name="connsiteX92-3343" fmla="*/ 3330886 w 4527226"/>
              <a:gd name="connsiteY92-3344" fmla="*/ 4408608 h 6046908"/>
              <a:gd name="connsiteX93-3345" fmla="*/ 3551866 w 4527226"/>
              <a:gd name="connsiteY93-3346" fmla="*/ 4644828 h 6046908"/>
              <a:gd name="connsiteX94-3347" fmla="*/ 3887146 w 4527226"/>
              <a:gd name="connsiteY94-3348" fmla="*/ 5025828 h 6046908"/>
              <a:gd name="connsiteX95-3349" fmla="*/ 4100506 w 4527226"/>
              <a:gd name="connsiteY95-3350" fmla="*/ 5300148 h 6046908"/>
              <a:gd name="connsiteX96-3351" fmla="*/ 4367206 w 4527226"/>
              <a:gd name="connsiteY96-3352" fmla="*/ 5726868 h 6046908"/>
              <a:gd name="connsiteX97-3353" fmla="*/ 4527226 w 4527226"/>
              <a:gd name="connsiteY97-3354" fmla="*/ 6046908 h 6046908"/>
              <a:gd name="connsiteX0-3355" fmla="*/ 625786 w 4527226"/>
              <a:gd name="connsiteY0-3356" fmla="*/ 5178228 h 6046908"/>
              <a:gd name="connsiteX1-3357" fmla="*/ 701986 w 4527226"/>
              <a:gd name="connsiteY1-3358" fmla="*/ 5071548 h 6046908"/>
              <a:gd name="connsiteX2-3359" fmla="*/ 717226 w 4527226"/>
              <a:gd name="connsiteY2-3360" fmla="*/ 5063928 h 6046908"/>
              <a:gd name="connsiteX3-3361" fmla="*/ 709606 w 4527226"/>
              <a:gd name="connsiteY3-3362" fmla="*/ 5025828 h 6046908"/>
              <a:gd name="connsiteX4-3363" fmla="*/ 701986 w 4527226"/>
              <a:gd name="connsiteY4-3364" fmla="*/ 5002968 h 6046908"/>
              <a:gd name="connsiteX5-3365" fmla="*/ 968686 w 4527226"/>
              <a:gd name="connsiteY5-3366" fmla="*/ 4682928 h 6046908"/>
              <a:gd name="connsiteX6-3367" fmla="*/ 961066 w 4527226"/>
              <a:gd name="connsiteY6-3368" fmla="*/ 4644828 h 6046908"/>
              <a:gd name="connsiteX7-3369" fmla="*/ 1342066 w 4527226"/>
              <a:gd name="connsiteY7-3370" fmla="*/ 4172388 h 6046908"/>
              <a:gd name="connsiteX8-3371" fmla="*/ 1258246 w 4527226"/>
              <a:gd name="connsiteY8-3372" fmla="*/ 4012368 h 6046908"/>
              <a:gd name="connsiteX9-3373" fmla="*/ 1204906 w 4527226"/>
              <a:gd name="connsiteY9-3374" fmla="*/ 3928548 h 6046908"/>
              <a:gd name="connsiteX10-3375" fmla="*/ 1174426 w 4527226"/>
              <a:gd name="connsiteY10-3376" fmla="*/ 3768528 h 6046908"/>
              <a:gd name="connsiteX11-3377" fmla="*/ 1151566 w 4527226"/>
              <a:gd name="connsiteY11-3378" fmla="*/ 3699948 h 6046908"/>
              <a:gd name="connsiteX12-3379" fmla="*/ 1143946 w 4527226"/>
              <a:gd name="connsiteY12-3380" fmla="*/ 3669468 h 6046908"/>
              <a:gd name="connsiteX13-3381" fmla="*/ 1067746 w 4527226"/>
              <a:gd name="connsiteY13-3382" fmla="*/ 3661848 h 6046908"/>
              <a:gd name="connsiteX14-3383" fmla="*/ 938206 w 4527226"/>
              <a:gd name="connsiteY14-3384" fmla="*/ 3669468 h 6046908"/>
              <a:gd name="connsiteX15-3385" fmla="*/ 831526 w 4527226"/>
              <a:gd name="connsiteY15-3386" fmla="*/ 3692328 h 6046908"/>
              <a:gd name="connsiteX16-3387" fmla="*/ 610546 w 4527226"/>
              <a:gd name="connsiteY16-3388" fmla="*/ 3738048 h 6046908"/>
              <a:gd name="connsiteX17-3389" fmla="*/ 389566 w 4527226"/>
              <a:gd name="connsiteY17-3390" fmla="*/ 3638988 h 6046908"/>
              <a:gd name="connsiteX18-3391" fmla="*/ 381946 w 4527226"/>
              <a:gd name="connsiteY18-3392" fmla="*/ 3326568 h 6046908"/>
              <a:gd name="connsiteX19-3393" fmla="*/ 420046 w 4527226"/>
              <a:gd name="connsiteY19-3394" fmla="*/ 3227508 h 6046908"/>
              <a:gd name="connsiteX20-3395" fmla="*/ 389566 w 4527226"/>
              <a:gd name="connsiteY20-3396" fmla="*/ 3166548 h 6046908"/>
              <a:gd name="connsiteX21-3397" fmla="*/ 351466 w 4527226"/>
              <a:gd name="connsiteY21-3398" fmla="*/ 3105588 h 6046908"/>
              <a:gd name="connsiteX22-3399" fmla="*/ 397186 w 4527226"/>
              <a:gd name="connsiteY22-3400" fmla="*/ 3021768 h 6046908"/>
              <a:gd name="connsiteX23-3401" fmla="*/ 488626 w 4527226"/>
              <a:gd name="connsiteY23-3402" fmla="*/ 2998908 h 6046908"/>
              <a:gd name="connsiteX24-3403" fmla="*/ 471956 w 4527226"/>
              <a:gd name="connsiteY24-3404" fmla="*/ 2942709 h 6046908"/>
              <a:gd name="connsiteX25-3405" fmla="*/ 435286 w 4527226"/>
              <a:gd name="connsiteY25-3406" fmla="*/ 2930328 h 6046908"/>
              <a:gd name="connsiteX26-3407" fmla="*/ 389566 w 4527226"/>
              <a:gd name="connsiteY26-3408" fmla="*/ 2930328 h 6046908"/>
              <a:gd name="connsiteX27-3409" fmla="*/ 314000 w 4527226"/>
              <a:gd name="connsiteY27-3410" fmla="*/ 2893495 h 6046908"/>
              <a:gd name="connsiteX28-3411" fmla="*/ 320986 w 4527226"/>
              <a:gd name="connsiteY28-3412" fmla="*/ 2846508 h 6046908"/>
              <a:gd name="connsiteX29-3413" fmla="*/ 328606 w 4527226"/>
              <a:gd name="connsiteY29-3414" fmla="*/ 2793168 h 6046908"/>
              <a:gd name="connsiteX30-3415" fmla="*/ 313366 w 4527226"/>
              <a:gd name="connsiteY30-3416" fmla="*/ 2732208 h 6046908"/>
              <a:gd name="connsiteX31-3417" fmla="*/ 267646 w 4527226"/>
              <a:gd name="connsiteY31-3418" fmla="*/ 2671248 h 6046908"/>
              <a:gd name="connsiteX32-3419" fmla="*/ 176206 w 4527226"/>
              <a:gd name="connsiteY32-3420" fmla="*/ 2656008 h 6046908"/>
              <a:gd name="connsiteX33-3421" fmla="*/ 54286 w 4527226"/>
              <a:gd name="connsiteY33-3422" fmla="*/ 2610288 h 6046908"/>
              <a:gd name="connsiteX34-3423" fmla="*/ 7931 w 4527226"/>
              <a:gd name="connsiteY34-3424" fmla="*/ 2563298 h 6046908"/>
              <a:gd name="connsiteX35-3425" fmla="*/ 8566 w 4527226"/>
              <a:gd name="connsiteY35-3426" fmla="*/ 2488368 h 6046908"/>
              <a:gd name="connsiteX36-3427" fmla="*/ 92386 w 4527226"/>
              <a:gd name="connsiteY36-3428" fmla="*/ 2335968 h 6046908"/>
              <a:gd name="connsiteX37-3429" fmla="*/ 221926 w 4527226"/>
              <a:gd name="connsiteY37-3430" fmla="*/ 2175948 h 6046908"/>
              <a:gd name="connsiteX38-3431" fmla="*/ 282886 w 4527226"/>
              <a:gd name="connsiteY38-3432" fmla="*/ 2084508 h 6046908"/>
              <a:gd name="connsiteX39-3433" fmla="*/ 328606 w 4527226"/>
              <a:gd name="connsiteY39-3434" fmla="*/ 1977828 h 6046908"/>
              <a:gd name="connsiteX40-3435" fmla="*/ 359086 w 4527226"/>
              <a:gd name="connsiteY40-3436" fmla="*/ 1871148 h 6046908"/>
              <a:gd name="connsiteX41-3437" fmla="*/ 374326 w 4527226"/>
              <a:gd name="connsiteY41-3438" fmla="*/ 1810188 h 6046908"/>
              <a:gd name="connsiteX42-3439" fmla="*/ 343846 w 4527226"/>
              <a:gd name="connsiteY42-3440" fmla="*/ 1756848 h 6046908"/>
              <a:gd name="connsiteX43-3441" fmla="*/ 328606 w 4527226"/>
              <a:gd name="connsiteY43-3442" fmla="*/ 1680648 h 6046908"/>
              <a:gd name="connsiteX44-3443" fmla="*/ 412426 w 4527226"/>
              <a:gd name="connsiteY44-3444" fmla="*/ 1474908 h 6046908"/>
              <a:gd name="connsiteX45-3445" fmla="*/ 442906 w 4527226"/>
              <a:gd name="connsiteY45-3446" fmla="*/ 1307268 h 6046908"/>
              <a:gd name="connsiteX46-3447" fmla="*/ 465766 w 4527226"/>
              <a:gd name="connsiteY46-3448" fmla="*/ 1192968 h 6046908"/>
              <a:gd name="connsiteX47-3449" fmla="*/ 503866 w 4527226"/>
              <a:gd name="connsiteY47-3450" fmla="*/ 1055808 h 6046908"/>
              <a:gd name="connsiteX48-3451" fmla="*/ 557206 w 4527226"/>
              <a:gd name="connsiteY48-3452" fmla="*/ 888168 h 6046908"/>
              <a:gd name="connsiteX49-3453" fmla="*/ 503866 w 4527226"/>
              <a:gd name="connsiteY49-3454" fmla="*/ 888168 h 6046908"/>
              <a:gd name="connsiteX50-3455" fmla="*/ 412426 w 4527226"/>
              <a:gd name="connsiteY50-3456" fmla="*/ 834828 h 6046908"/>
              <a:gd name="connsiteX51-3457" fmla="*/ 328606 w 4527226"/>
              <a:gd name="connsiteY51-3458" fmla="*/ 789108 h 6046908"/>
              <a:gd name="connsiteX52-3459" fmla="*/ 260026 w 4527226"/>
              <a:gd name="connsiteY52-3460" fmla="*/ 773868 h 6046908"/>
              <a:gd name="connsiteX53-3461" fmla="*/ 214306 w 4527226"/>
              <a:gd name="connsiteY53-3462" fmla="*/ 751008 h 6046908"/>
              <a:gd name="connsiteX54-3463" fmla="*/ 260026 w 4527226"/>
              <a:gd name="connsiteY54-3464" fmla="*/ 674808 h 6046908"/>
              <a:gd name="connsiteX55-3465" fmla="*/ 374326 w 4527226"/>
              <a:gd name="connsiteY55-3466" fmla="*/ 606228 h 6046908"/>
              <a:gd name="connsiteX56-3467" fmla="*/ 557206 w 4527226"/>
              <a:gd name="connsiteY56-3468" fmla="*/ 507168 h 6046908"/>
              <a:gd name="connsiteX57-3469" fmla="*/ 656266 w 4527226"/>
              <a:gd name="connsiteY57-3470" fmla="*/ 423348 h 6046908"/>
              <a:gd name="connsiteX58-3471" fmla="*/ 892486 w 4527226"/>
              <a:gd name="connsiteY58-3472" fmla="*/ 232848 h 6046908"/>
              <a:gd name="connsiteX59-3473" fmla="*/ 1174426 w 4527226"/>
              <a:gd name="connsiteY59-3474" fmla="*/ 80448 h 6046908"/>
              <a:gd name="connsiteX60-3475" fmla="*/ 1593526 w 4527226"/>
              <a:gd name="connsiteY60-3476" fmla="*/ 11868 h 6046908"/>
              <a:gd name="connsiteX61-3477" fmla="*/ 1944046 w 4527226"/>
              <a:gd name="connsiteY61-3478" fmla="*/ 4248 h 6046908"/>
              <a:gd name="connsiteX62-3479" fmla="*/ 2172646 w 4527226"/>
              <a:gd name="connsiteY62-3480" fmla="*/ 4248 h 6046908"/>
              <a:gd name="connsiteX63-3481" fmla="*/ 2393626 w 4527226"/>
              <a:gd name="connsiteY63-3482" fmla="*/ 57588 h 6046908"/>
              <a:gd name="connsiteX64-3483" fmla="*/ 2667946 w 4527226"/>
              <a:gd name="connsiteY64-3484" fmla="*/ 133788 h 6046908"/>
              <a:gd name="connsiteX65-3485" fmla="*/ 2820346 w 4527226"/>
              <a:gd name="connsiteY65-3486" fmla="*/ 202368 h 6046908"/>
              <a:gd name="connsiteX66-3487" fmla="*/ 3102286 w 4527226"/>
              <a:gd name="connsiteY66-3488" fmla="*/ 400488 h 6046908"/>
              <a:gd name="connsiteX67-3489" fmla="*/ 3285166 w 4527226"/>
              <a:gd name="connsiteY67-3490" fmla="*/ 651948 h 6046908"/>
              <a:gd name="connsiteX68-3491" fmla="*/ 3407086 w 4527226"/>
              <a:gd name="connsiteY68-3492" fmla="*/ 918648 h 6046908"/>
              <a:gd name="connsiteX69-3493" fmla="*/ 3475666 w 4527226"/>
              <a:gd name="connsiteY69-3494" fmla="*/ 1238688 h 6046908"/>
              <a:gd name="connsiteX70-3495" fmla="*/ 3506146 w 4527226"/>
              <a:gd name="connsiteY70-3496" fmla="*/ 1543488 h 6046908"/>
              <a:gd name="connsiteX71-3497" fmla="*/ 3506146 w 4527226"/>
              <a:gd name="connsiteY71-3498" fmla="*/ 1962588 h 6046908"/>
              <a:gd name="connsiteX72-3499" fmla="*/ 3338506 w 4527226"/>
              <a:gd name="connsiteY72-3500" fmla="*/ 2305488 h 6046908"/>
              <a:gd name="connsiteX73-3501" fmla="*/ 3254686 w 4527226"/>
              <a:gd name="connsiteY73-3502" fmla="*/ 2473128 h 6046908"/>
              <a:gd name="connsiteX74-3503" fmla="*/ 3132766 w 4527226"/>
              <a:gd name="connsiteY74-3504" fmla="*/ 2663628 h 6046908"/>
              <a:gd name="connsiteX75-3505" fmla="*/ 3071806 w 4527226"/>
              <a:gd name="connsiteY75-3506" fmla="*/ 2838888 h 6046908"/>
              <a:gd name="connsiteX76-3507" fmla="*/ 3064186 w 4527226"/>
              <a:gd name="connsiteY76-3508" fmla="*/ 2915088 h 6046908"/>
              <a:gd name="connsiteX77-3509" fmla="*/ 3018466 w 4527226"/>
              <a:gd name="connsiteY77-3510" fmla="*/ 3014148 h 6046908"/>
              <a:gd name="connsiteX78-3511" fmla="*/ 2980366 w 4527226"/>
              <a:gd name="connsiteY78-3512" fmla="*/ 3082728 h 6046908"/>
              <a:gd name="connsiteX79-3513" fmla="*/ 2957506 w 4527226"/>
              <a:gd name="connsiteY79-3514" fmla="*/ 3120828 h 6046908"/>
              <a:gd name="connsiteX80-3515" fmla="*/ 2957506 w 4527226"/>
              <a:gd name="connsiteY80-3516" fmla="*/ 3555168 h 6046908"/>
              <a:gd name="connsiteX81-3517" fmla="*/ 3010846 w 4527226"/>
              <a:gd name="connsiteY81-3518" fmla="*/ 3539928 h 6046908"/>
              <a:gd name="connsiteX82-3519" fmla="*/ 3109906 w 4527226"/>
              <a:gd name="connsiteY82-3520" fmla="*/ 3570408 h 6046908"/>
              <a:gd name="connsiteX83-3521" fmla="*/ 3140386 w 4527226"/>
              <a:gd name="connsiteY83-3522" fmla="*/ 3631368 h 6046908"/>
              <a:gd name="connsiteX84-3523" fmla="*/ 3117526 w 4527226"/>
              <a:gd name="connsiteY84-3524" fmla="*/ 3738048 h 6046908"/>
              <a:gd name="connsiteX85-3525" fmla="*/ 3125146 w 4527226"/>
              <a:gd name="connsiteY85-3526" fmla="*/ 4103808 h 6046908"/>
              <a:gd name="connsiteX86-3527" fmla="*/ 3163246 w 4527226"/>
              <a:gd name="connsiteY86-3528" fmla="*/ 4157148 h 6046908"/>
              <a:gd name="connsiteX87-3529" fmla="*/ 3201346 w 4527226"/>
              <a:gd name="connsiteY87-3530" fmla="*/ 4164768 h 6046908"/>
              <a:gd name="connsiteX88-3531" fmla="*/ 3231826 w 4527226"/>
              <a:gd name="connsiteY88-3532" fmla="*/ 4172388 h 6046908"/>
              <a:gd name="connsiteX89-3533" fmla="*/ 3285166 w 4527226"/>
              <a:gd name="connsiteY89-3534" fmla="*/ 4294308 h 6046908"/>
              <a:gd name="connsiteX90-3535" fmla="*/ 3300406 w 4527226"/>
              <a:gd name="connsiteY90-3536" fmla="*/ 4347648 h 6046908"/>
              <a:gd name="connsiteX91-3537" fmla="*/ 3330886 w 4527226"/>
              <a:gd name="connsiteY91-3538" fmla="*/ 4408608 h 6046908"/>
              <a:gd name="connsiteX92-3539" fmla="*/ 3551866 w 4527226"/>
              <a:gd name="connsiteY92-3540" fmla="*/ 4644828 h 6046908"/>
              <a:gd name="connsiteX93-3541" fmla="*/ 3887146 w 4527226"/>
              <a:gd name="connsiteY93-3542" fmla="*/ 5025828 h 6046908"/>
              <a:gd name="connsiteX94-3543" fmla="*/ 4100506 w 4527226"/>
              <a:gd name="connsiteY94-3544" fmla="*/ 5300148 h 6046908"/>
              <a:gd name="connsiteX95-3545" fmla="*/ 4367206 w 4527226"/>
              <a:gd name="connsiteY95-3546" fmla="*/ 5726868 h 6046908"/>
              <a:gd name="connsiteX96-3547" fmla="*/ 4527226 w 4527226"/>
              <a:gd name="connsiteY96-3548" fmla="*/ 6046908 h 6046908"/>
              <a:gd name="connsiteX0-3549" fmla="*/ 701986 w 4527226"/>
              <a:gd name="connsiteY0-3550" fmla="*/ 5071548 h 6046908"/>
              <a:gd name="connsiteX1-3551" fmla="*/ 717226 w 4527226"/>
              <a:gd name="connsiteY1-3552" fmla="*/ 5063928 h 6046908"/>
              <a:gd name="connsiteX2-3553" fmla="*/ 709606 w 4527226"/>
              <a:gd name="connsiteY2-3554" fmla="*/ 5025828 h 6046908"/>
              <a:gd name="connsiteX3-3555" fmla="*/ 701986 w 4527226"/>
              <a:gd name="connsiteY3-3556" fmla="*/ 5002968 h 6046908"/>
              <a:gd name="connsiteX4-3557" fmla="*/ 968686 w 4527226"/>
              <a:gd name="connsiteY4-3558" fmla="*/ 4682928 h 6046908"/>
              <a:gd name="connsiteX5-3559" fmla="*/ 961066 w 4527226"/>
              <a:gd name="connsiteY5-3560" fmla="*/ 4644828 h 6046908"/>
              <a:gd name="connsiteX6-3561" fmla="*/ 1342066 w 4527226"/>
              <a:gd name="connsiteY6-3562" fmla="*/ 4172388 h 6046908"/>
              <a:gd name="connsiteX7-3563" fmla="*/ 1258246 w 4527226"/>
              <a:gd name="connsiteY7-3564" fmla="*/ 4012368 h 6046908"/>
              <a:gd name="connsiteX8-3565" fmla="*/ 1204906 w 4527226"/>
              <a:gd name="connsiteY8-3566" fmla="*/ 3928548 h 6046908"/>
              <a:gd name="connsiteX9-3567" fmla="*/ 1174426 w 4527226"/>
              <a:gd name="connsiteY9-3568" fmla="*/ 3768528 h 6046908"/>
              <a:gd name="connsiteX10-3569" fmla="*/ 1151566 w 4527226"/>
              <a:gd name="connsiteY10-3570" fmla="*/ 3699948 h 6046908"/>
              <a:gd name="connsiteX11-3571" fmla="*/ 1143946 w 4527226"/>
              <a:gd name="connsiteY11-3572" fmla="*/ 3669468 h 6046908"/>
              <a:gd name="connsiteX12-3573" fmla="*/ 1067746 w 4527226"/>
              <a:gd name="connsiteY12-3574" fmla="*/ 3661848 h 6046908"/>
              <a:gd name="connsiteX13-3575" fmla="*/ 938206 w 4527226"/>
              <a:gd name="connsiteY13-3576" fmla="*/ 3669468 h 6046908"/>
              <a:gd name="connsiteX14-3577" fmla="*/ 831526 w 4527226"/>
              <a:gd name="connsiteY14-3578" fmla="*/ 3692328 h 6046908"/>
              <a:gd name="connsiteX15-3579" fmla="*/ 610546 w 4527226"/>
              <a:gd name="connsiteY15-3580" fmla="*/ 3738048 h 6046908"/>
              <a:gd name="connsiteX16-3581" fmla="*/ 389566 w 4527226"/>
              <a:gd name="connsiteY16-3582" fmla="*/ 3638988 h 6046908"/>
              <a:gd name="connsiteX17-3583" fmla="*/ 381946 w 4527226"/>
              <a:gd name="connsiteY17-3584" fmla="*/ 3326568 h 6046908"/>
              <a:gd name="connsiteX18-3585" fmla="*/ 420046 w 4527226"/>
              <a:gd name="connsiteY18-3586" fmla="*/ 3227508 h 6046908"/>
              <a:gd name="connsiteX19-3587" fmla="*/ 389566 w 4527226"/>
              <a:gd name="connsiteY19-3588" fmla="*/ 3166548 h 6046908"/>
              <a:gd name="connsiteX20-3589" fmla="*/ 351466 w 4527226"/>
              <a:gd name="connsiteY20-3590" fmla="*/ 3105588 h 6046908"/>
              <a:gd name="connsiteX21-3591" fmla="*/ 397186 w 4527226"/>
              <a:gd name="connsiteY21-3592" fmla="*/ 3021768 h 6046908"/>
              <a:gd name="connsiteX22-3593" fmla="*/ 488626 w 4527226"/>
              <a:gd name="connsiteY22-3594" fmla="*/ 2998908 h 6046908"/>
              <a:gd name="connsiteX23-3595" fmla="*/ 471956 w 4527226"/>
              <a:gd name="connsiteY23-3596" fmla="*/ 2942709 h 6046908"/>
              <a:gd name="connsiteX24-3597" fmla="*/ 435286 w 4527226"/>
              <a:gd name="connsiteY24-3598" fmla="*/ 2930328 h 6046908"/>
              <a:gd name="connsiteX25-3599" fmla="*/ 389566 w 4527226"/>
              <a:gd name="connsiteY25-3600" fmla="*/ 2930328 h 6046908"/>
              <a:gd name="connsiteX26-3601" fmla="*/ 314000 w 4527226"/>
              <a:gd name="connsiteY26-3602" fmla="*/ 2893495 h 6046908"/>
              <a:gd name="connsiteX27-3603" fmla="*/ 320986 w 4527226"/>
              <a:gd name="connsiteY27-3604" fmla="*/ 2846508 h 6046908"/>
              <a:gd name="connsiteX28-3605" fmla="*/ 328606 w 4527226"/>
              <a:gd name="connsiteY28-3606" fmla="*/ 2793168 h 6046908"/>
              <a:gd name="connsiteX29-3607" fmla="*/ 313366 w 4527226"/>
              <a:gd name="connsiteY29-3608" fmla="*/ 2732208 h 6046908"/>
              <a:gd name="connsiteX30-3609" fmla="*/ 267646 w 4527226"/>
              <a:gd name="connsiteY30-3610" fmla="*/ 2671248 h 6046908"/>
              <a:gd name="connsiteX31-3611" fmla="*/ 176206 w 4527226"/>
              <a:gd name="connsiteY31-3612" fmla="*/ 2656008 h 6046908"/>
              <a:gd name="connsiteX32-3613" fmla="*/ 54286 w 4527226"/>
              <a:gd name="connsiteY32-3614" fmla="*/ 2610288 h 6046908"/>
              <a:gd name="connsiteX33-3615" fmla="*/ 7931 w 4527226"/>
              <a:gd name="connsiteY33-3616" fmla="*/ 2563298 h 6046908"/>
              <a:gd name="connsiteX34-3617" fmla="*/ 8566 w 4527226"/>
              <a:gd name="connsiteY34-3618" fmla="*/ 2488368 h 6046908"/>
              <a:gd name="connsiteX35-3619" fmla="*/ 92386 w 4527226"/>
              <a:gd name="connsiteY35-3620" fmla="*/ 2335968 h 6046908"/>
              <a:gd name="connsiteX36-3621" fmla="*/ 221926 w 4527226"/>
              <a:gd name="connsiteY36-3622" fmla="*/ 2175948 h 6046908"/>
              <a:gd name="connsiteX37-3623" fmla="*/ 282886 w 4527226"/>
              <a:gd name="connsiteY37-3624" fmla="*/ 2084508 h 6046908"/>
              <a:gd name="connsiteX38-3625" fmla="*/ 328606 w 4527226"/>
              <a:gd name="connsiteY38-3626" fmla="*/ 1977828 h 6046908"/>
              <a:gd name="connsiteX39-3627" fmla="*/ 359086 w 4527226"/>
              <a:gd name="connsiteY39-3628" fmla="*/ 1871148 h 6046908"/>
              <a:gd name="connsiteX40-3629" fmla="*/ 374326 w 4527226"/>
              <a:gd name="connsiteY40-3630" fmla="*/ 1810188 h 6046908"/>
              <a:gd name="connsiteX41-3631" fmla="*/ 343846 w 4527226"/>
              <a:gd name="connsiteY41-3632" fmla="*/ 1756848 h 6046908"/>
              <a:gd name="connsiteX42-3633" fmla="*/ 328606 w 4527226"/>
              <a:gd name="connsiteY42-3634" fmla="*/ 1680648 h 6046908"/>
              <a:gd name="connsiteX43-3635" fmla="*/ 412426 w 4527226"/>
              <a:gd name="connsiteY43-3636" fmla="*/ 1474908 h 6046908"/>
              <a:gd name="connsiteX44-3637" fmla="*/ 442906 w 4527226"/>
              <a:gd name="connsiteY44-3638" fmla="*/ 1307268 h 6046908"/>
              <a:gd name="connsiteX45-3639" fmla="*/ 465766 w 4527226"/>
              <a:gd name="connsiteY45-3640" fmla="*/ 1192968 h 6046908"/>
              <a:gd name="connsiteX46-3641" fmla="*/ 503866 w 4527226"/>
              <a:gd name="connsiteY46-3642" fmla="*/ 1055808 h 6046908"/>
              <a:gd name="connsiteX47-3643" fmla="*/ 557206 w 4527226"/>
              <a:gd name="connsiteY47-3644" fmla="*/ 888168 h 6046908"/>
              <a:gd name="connsiteX48-3645" fmla="*/ 503866 w 4527226"/>
              <a:gd name="connsiteY48-3646" fmla="*/ 888168 h 6046908"/>
              <a:gd name="connsiteX49-3647" fmla="*/ 412426 w 4527226"/>
              <a:gd name="connsiteY49-3648" fmla="*/ 834828 h 6046908"/>
              <a:gd name="connsiteX50-3649" fmla="*/ 328606 w 4527226"/>
              <a:gd name="connsiteY50-3650" fmla="*/ 789108 h 6046908"/>
              <a:gd name="connsiteX51-3651" fmla="*/ 260026 w 4527226"/>
              <a:gd name="connsiteY51-3652" fmla="*/ 773868 h 6046908"/>
              <a:gd name="connsiteX52-3653" fmla="*/ 214306 w 4527226"/>
              <a:gd name="connsiteY52-3654" fmla="*/ 751008 h 6046908"/>
              <a:gd name="connsiteX53-3655" fmla="*/ 260026 w 4527226"/>
              <a:gd name="connsiteY53-3656" fmla="*/ 674808 h 6046908"/>
              <a:gd name="connsiteX54-3657" fmla="*/ 374326 w 4527226"/>
              <a:gd name="connsiteY54-3658" fmla="*/ 606228 h 6046908"/>
              <a:gd name="connsiteX55-3659" fmla="*/ 557206 w 4527226"/>
              <a:gd name="connsiteY55-3660" fmla="*/ 507168 h 6046908"/>
              <a:gd name="connsiteX56-3661" fmla="*/ 656266 w 4527226"/>
              <a:gd name="connsiteY56-3662" fmla="*/ 423348 h 6046908"/>
              <a:gd name="connsiteX57-3663" fmla="*/ 892486 w 4527226"/>
              <a:gd name="connsiteY57-3664" fmla="*/ 232848 h 6046908"/>
              <a:gd name="connsiteX58-3665" fmla="*/ 1174426 w 4527226"/>
              <a:gd name="connsiteY58-3666" fmla="*/ 80448 h 6046908"/>
              <a:gd name="connsiteX59-3667" fmla="*/ 1593526 w 4527226"/>
              <a:gd name="connsiteY59-3668" fmla="*/ 11868 h 6046908"/>
              <a:gd name="connsiteX60-3669" fmla="*/ 1944046 w 4527226"/>
              <a:gd name="connsiteY60-3670" fmla="*/ 4248 h 6046908"/>
              <a:gd name="connsiteX61-3671" fmla="*/ 2172646 w 4527226"/>
              <a:gd name="connsiteY61-3672" fmla="*/ 4248 h 6046908"/>
              <a:gd name="connsiteX62-3673" fmla="*/ 2393626 w 4527226"/>
              <a:gd name="connsiteY62-3674" fmla="*/ 57588 h 6046908"/>
              <a:gd name="connsiteX63-3675" fmla="*/ 2667946 w 4527226"/>
              <a:gd name="connsiteY63-3676" fmla="*/ 133788 h 6046908"/>
              <a:gd name="connsiteX64-3677" fmla="*/ 2820346 w 4527226"/>
              <a:gd name="connsiteY64-3678" fmla="*/ 202368 h 6046908"/>
              <a:gd name="connsiteX65-3679" fmla="*/ 3102286 w 4527226"/>
              <a:gd name="connsiteY65-3680" fmla="*/ 400488 h 6046908"/>
              <a:gd name="connsiteX66-3681" fmla="*/ 3285166 w 4527226"/>
              <a:gd name="connsiteY66-3682" fmla="*/ 651948 h 6046908"/>
              <a:gd name="connsiteX67-3683" fmla="*/ 3407086 w 4527226"/>
              <a:gd name="connsiteY67-3684" fmla="*/ 918648 h 6046908"/>
              <a:gd name="connsiteX68-3685" fmla="*/ 3475666 w 4527226"/>
              <a:gd name="connsiteY68-3686" fmla="*/ 1238688 h 6046908"/>
              <a:gd name="connsiteX69-3687" fmla="*/ 3506146 w 4527226"/>
              <a:gd name="connsiteY69-3688" fmla="*/ 1543488 h 6046908"/>
              <a:gd name="connsiteX70-3689" fmla="*/ 3506146 w 4527226"/>
              <a:gd name="connsiteY70-3690" fmla="*/ 1962588 h 6046908"/>
              <a:gd name="connsiteX71-3691" fmla="*/ 3338506 w 4527226"/>
              <a:gd name="connsiteY71-3692" fmla="*/ 2305488 h 6046908"/>
              <a:gd name="connsiteX72-3693" fmla="*/ 3254686 w 4527226"/>
              <a:gd name="connsiteY72-3694" fmla="*/ 2473128 h 6046908"/>
              <a:gd name="connsiteX73-3695" fmla="*/ 3132766 w 4527226"/>
              <a:gd name="connsiteY73-3696" fmla="*/ 2663628 h 6046908"/>
              <a:gd name="connsiteX74-3697" fmla="*/ 3071806 w 4527226"/>
              <a:gd name="connsiteY74-3698" fmla="*/ 2838888 h 6046908"/>
              <a:gd name="connsiteX75-3699" fmla="*/ 3064186 w 4527226"/>
              <a:gd name="connsiteY75-3700" fmla="*/ 2915088 h 6046908"/>
              <a:gd name="connsiteX76-3701" fmla="*/ 3018466 w 4527226"/>
              <a:gd name="connsiteY76-3702" fmla="*/ 3014148 h 6046908"/>
              <a:gd name="connsiteX77-3703" fmla="*/ 2980366 w 4527226"/>
              <a:gd name="connsiteY77-3704" fmla="*/ 3082728 h 6046908"/>
              <a:gd name="connsiteX78-3705" fmla="*/ 2957506 w 4527226"/>
              <a:gd name="connsiteY78-3706" fmla="*/ 3120828 h 6046908"/>
              <a:gd name="connsiteX79-3707" fmla="*/ 2957506 w 4527226"/>
              <a:gd name="connsiteY79-3708" fmla="*/ 3555168 h 6046908"/>
              <a:gd name="connsiteX80-3709" fmla="*/ 3010846 w 4527226"/>
              <a:gd name="connsiteY80-3710" fmla="*/ 3539928 h 6046908"/>
              <a:gd name="connsiteX81-3711" fmla="*/ 3109906 w 4527226"/>
              <a:gd name="connsiteY81-3712" fmla="*/ 3570408 h 6046908"/>
              <a:gd name="connsiteX82-3713" fmla="*/ 3140386 w 4527226"/>
              <a:gd name="connsiteY82-3714" fmla="*/ 3631368 h 6046908"/>
              <a:gd name="connsiteX83-3715" fmla="*/ 3117526 w 4527226"/>
              <a:gd name="connsiteY83-3716" fmla="*/ 3738048 h 6046908"/>
              <a:gd name="connsiteX84-3717" fmla="*/ 3125146 w 4527226"/>
              <a:gd name="connsiteY84-3718" fmla="*/ 4103808 h 6046908"/>
              <a:gd name="connsiteX85-3719" fmla="*/ 3163246 w 4527226"/>
              <a:gd name="connsiteY85-3720" fmla="*/ 4157148 h 6046908"/>
              <a:gd name="connsiteX86-3721" fmla="*/ 3201346 w 4527226"/>
              <a:gd name="connsiteY86-3722" fmla="*/ 4164768 h 6046908"/>
              <a:gd name="connsiteX87-3723" fmla="*/ 3231826 w 4527226"/>
              <a:gd name="connsiteY87-3724" fmla="*/ 4172388 h 6046908"/>
              <a:gd name="connsiteX88-3725" fmla="*/ 3285166 w 4527226"/>
              <a:gd name="connsiteY88-3726" fmla="*/ 4294308 h 6046908"/>
              <a:gd name="connsiteX89-3727" fmla="*/ 3300406 w 4527226"/>
              <a:gd name="connsiteY89-3728" fmla="*/ 4347648 h 6046908"/>
              <a:gd name="connsiteX90-3729" fmla="*/ 3330886 w 4527226"/>
              <a:gd name="connsiteY90-3730" fmla="*/ 4408608 h 6046908"/>
              <a:gd name="connsiteX91-3731" fmla="*/ 3551866 w 4527226"/>
              <a:gd name="connsiteY91-3732" fmla="*/ 4644828 h 6046908"/>
              <a:gd name="connsiteX92-3733" fmla="*/ 3887146 w 4527226"/>
              <a:gd name="connsiteY92-3734" fmla="*/ 5025828 h 6046908"/>
              <a:gd name="connsiteX93-3735" fmla="*/ 4100506 w 4527226"/>
              <a:gd name="connsiteY93-3736" fmla="*/ 5300148 h 6046908"/>
              <a:gd name="connsiteX94-3737" fmla="*/ 4367206 w 4527226"/>
              <a:gd name="connsiteY94-3738" fmla="*/ 5726868 h 6046908"/>
              <a:gd name="connsiteX95-3739" fmla="*/ 4527226 w 4527226"/>
              <a:gd name="connsiteY95-3740" fmla="*/ 6046908 h 6046908"/>
              <a:gd name="connsiteX0-3741" fmla="*/ 717226 w 4527226"/>
              <a:gd name="connsiteY0-3742" fmla="*/ 5063928 h 6046908"/>
              <a:gd name="connsiteX1-3743" fmla="*/ 709606 w 4527226"/>
              <a:gd name="connsiteY1-3744" fmla="*/ 5025828 h 6046908"/>
              <a:gd name="connsiteX2-3745" fmla="*/ 701986 w 4527226"/>
              <a:gd name="connsiteY2-3746" fmla="*/ 5002968 h 6046908"/>
              <a:gd name="connsiteX3-3747" fmla="*/ 968686 w 4527226"/>
              <a:gd name="connsiteY3-3748" fmla="*/ 4682928 h 6046908"/>
              <a:gd name="connsiteX4-3749" fmla="*/ 961066 w 4527226"/>
              <a:gd name="connsiteY4-3750" fmla="*/ 4644828 h 6046908"/>
              <a:gd name="connsiteX5-3751" fmla="*/ 1342066 w 4527226"/>
              <a:gd name="connsiteY5-3752" fmla="*/ 4172388 h 6046908"/>
              <a:gd name="connsiteX6-3753" fmla="*/ 1258246 w 4527226"/>
              <a:gd name="connsiteY6-3754" fmla="*/ 4012368 h 6046908"/>
              <a:gd name="connsiteX7-3755" fmla="*/ 1204906 w 4527226"/>
              <a:gd name="connsiteY7-3756" fmla="*/ 3928548 h 6046908"/>
              <a:gd name="connsiteX8-3757" fmla="*/ 1174426 w 4527226"/>
              <a:gd name="connsiteY8-3758" fmla="*/ 3768528 h 6046908"/>
              <a:gd name="connsiteX9-3759" fmla="*/ 1151566 w 4527226"/>
              <a:gd name="connsiteY9-3760" fmla="*/ 3699948 h 6046908"/>
              <a:gd name="connsiteX10-3761" fmla="*/ 1143946 w 4527226"/>
              <a:gd name="connsiteY10-3762" fmla="*/ 3669468 h 6046908"/>
              <a:gd name="connsiteX11-3763" fmla="*/ 1067746 w 4527226"/>
              <a:gd name="connsiteY11-3764" fmla="*/ 3661848 h 6046908"/>
              <a:gd name="connsiteX12-3765" fmla="*/ 938206 w 4527226"/>
              <a:gd name="connsiteY12-3766" fmla="*/ 3669468 h 6046908"/>
              <a:gd name="connsiteX13-3767" fmla="*/ 831526 w 4527226"/>
              <a:gd name="connsiteY13-3768" fmla="*/ 3692328 h 6046908"/>
              <a:gd name="connsiteX14-3769" fmla="*/ 610546 w 4527226"/>
              <a:gd name="connsiteY14-3770" fmla="*/ 3738048 h 6046908"/>
              <a:gd name="connsiteX15-3771" fmla="*/ 389566 w 4527226"/>
              <a:gd name="connsiteY15-3772" fmla="*/ 3638988 h 6046908"/>
              <a:gd name="connsiteX16-3773" fmla="*/ 381946 w 4527226"/>
              <a:gd name="connsiteY16-3774" fmla="*/ 3326568 h 6046908"/>
              <a:gd name="connsiteX17-3775" fmla="*/ 420046 w 4527226"/>
              <a:gd name="connsiteY17-3776" fmla="*/ 3227508 h 6046908"/>
              <a:gd name="connsiteX18-3777" fmla="*/ 389566 w 4527226"/>
              <a:gd name="connsiteY18-3778" fmla="*/ 3166548 h 6046908"/>
              <a:gd name="connsiteX19-3779" fmla="*/ 351466 w 4527226"/>
              <a:gd name="connsiteY19-3780" fmla="*/ 3105588 h 6046908"/>
              <a:gd name="connsiteX20-3781" fmla="*/ 397186 w 4527226"/>
              <a:gd name="connsiteY20-3782" fmla="*/ 3021768 h 6046908"/>
              <a:gd name="connsiteX21-3783" fmla="*/ 488626 w 4527226"/>
              <a:gd name="connsiteY21-3784" fmla="*/ 2998908 h 6046908"/>
              <a:gd name="connsiteX22-3785" fmla="*/ 471956 w 4527226"/>
              <a:gd name="connsiteY22-3786" fmla="*/ 2942709 h 6046908"/>
              <a:gd name="connsiteX23-3787" fmla="*/ 435286 w 4527226"/>
              <a:gd name="connsiteY23-3788" fmla="*/ 2930328 h 6046908"/>
              <a:gd name="connsiteX24-3789" fmla="*/ 389566 w 4527226"/>
              <a:gd name="connsiteY24-3790" fmla="*/ 2930328 h 6046908"/>
              <a:gd name="connsiteX25-3791" fmla="*/ 314000 w 4527226"/>
              <a:gd name="connsiteY25-3792" fmla="*/ 2893495 h 6046908"/>
              <a:gd name="connsiteX26-3793" fmla="*/ 320986 w 4527226"/>
              <a:gd name="connsiteY26-3794" fmla="*/ 2846508 h 6046908"/>
              <a:gd name="connsiteX27-3795" fmla="*/ 328606 w 4527226"/>
              <a:gd name="connsiteY27-3796" fmla="*/ 2793168 h 6046908"/>
              <a:gd name="connsiteX28-3797" fmla="*/ 313366 w 4527226"/>
              <a:gd name="connsiteY28-3798" fmla="*/ 2732208 h 6046908"/>
              <a:gd name="connsiteX29-3799" fmla="*/ 267646 w 4527226"/>
              <a:gd name="connsiteY29-3800" fmla="*/ 2671248 h 6046908"/>
              <a:gd name="connsiteX30-3801" fmla="*/ 176206 w 4527226"/>
              <a:gd name="connsiteY30-3802" fmla="*/ 2656008 h 6046908"/>
              <a:gd name="connsiteX31-3803" fmla="*/ 54286 w 4527226"/>
              <a:gd name="connsiteY31-3804" fmla="*/ 2610288 h 6046908"/>
              <a:gd name="connsiteX32-3805" fmla="*/ 7931 w 4527226"/>
              <a:gd name="connsiteY32-3806" fmla="*/ 2563298 h 6046908"/>
              <a:gd name="connsiteX33-3807" fmla="*/ 8566 w 4527226"/>
              <a:gd name="connsiteY33-3808" fmla="*/ 2488368 h 6046908"/>
              <a:gd name="connsiteX34-3809" fmla="*/ 92386 w 4527226"/>
              <a:gd name="connsiteY34-3810" fmla="*/ 2335968 h 6046908"/>
              <a:gd name="connsiteX35-3811" fmla="*/ 221926 w 4527226"/>
              <a:gd name="connsiteY35-3812" fmla="*/ 2175948 h 6046908"/>
              <a:gd name="connsiteX36-3813" fmla="*/ 282886 w 4527226"/>
              <a:gd name="connsiteY36-3814" fmla="*/ 2084508 h 6046908"/>
              <a:gd name="connsiteX37-3815" fmla="*/ 328606 w 4527226"/>
              <a:gd name="connsiteY37-3816" fmla="*/ 1977828 h 6046908"/>
              <a:gd name="connsiteX38-3817" fmla="*/ 359086 w 4527226"/>
              <a:gd name="connsiteY38-3818" fmla="*/ 1871148 h 6046908"/>
              <a:gd name="connsiteX39-3819" fmla="*/ 374326 w 4527226"/>
              <a:gd name="connsiteY39-3820" fmla="*/ 1810188 h 6046908"/>
              <a:gd name="connsiteX40-3821" fmla="*/ 343846 w 4527226"/>
              <a:gd name="connsiteY40-3822" fmla="*/ 1756848 h 6046908"/>
              <a:gd name="connsiteX41-3823" fmla="*/ 328606 w 4527226"/>
              <a:gd name="connsiteY41-3824" fmla="*/ 1680648 h 6046908"/>
              <a:gd name="connsiteX42-3825" fmla="*/ 412426 w 4527226"/>
              <a:gd name="connsiteY42-3826" fmla="*/ 1474908 h 6046908"/>
              <a:gd name="connsiteX43-3827" fmla="*/ 442906 w 4527226"/>
              <a:gd name="connsiteY43-3828" fmla="*/ 1307268 h 6046908"/>
              <a:gd name="connsiteX44-3829" fmla="*/ 465766 w 4527226"/>
              <a:gd name="connsiteY44-3830" fmla="*/ 1192968 h 6046908"/>
              <a:gd name="connsiteX45-3831" fmla="*/ 503866 w 4527226"/>
              <a:gd name="connsiteY45-3832" fmla="*/ 1055808 h 6046908"/>
              <a:gd name="connsiteX46-3833" fmla="*/ 557206 w 4527226"/>
              <a:gd name="connsiteY46-3834" fmla="*/ 888168 h 6046908"/>
              <a:gd name="connsiteX47-3835" fmla="*/ 503866 w 4527226"/>
              <a:gd name="connsiteY47-3836" fmla="*/ 888168 h 6046908"/>
              <a:gd name="connsiteX48-3837" fmla="*/ 412426 w 4527226"/>
              <a:gd name="connsiteY48-3838" fmla="*/ 834828 h 6046908"/>
              <a:gd name="connsiteX49-3839" fmla="*/ 328606 w 4527226"/>
              <a:gd name="connsiteY49-3840" fmla="*/ 789108 h 6046908"/>
              <a:gd name="connsiteX50-3841" fmla="*/ 260026 w 4527226"/>
              <a:gd name="connsiteY50-3842" fmla="*/ 773868 h 6046908"/>
              <a:gd name="connsiteX51-3843" fmla="*/ 214306 w 4527226"/>
              <a:gd name="connsiteY51-3844" fmla="*/ 751008 h 6046908"/>
              <a:gd name="connsiteX52-3845" fmla="*/ 260026 w 4527226"/>
              <a:gd name="connsiteY52-3846" fmla="*/ 674808 h 6046908"/>
              <a:gd name="connsiteX53-3847" fmla="*/ 374326 w 4527226"/>
              <a:gd name="connsiteY53-3848" fmla="*/ 606228 h 6046908"/>
              <a:gd name="connsiteX54-3849" fmla="*/ 557206 w 4527226"/>
              <a:gd name="connsiteY54-3850" fmla="*/ 507168 h 6046908"/>
              <a:gd name="connsiteX55-3851" fmla="*/ 656266 w 4527226"/>
              <a:gd name="connsiteY55-3852" fmla="*/ 423348 h 6046908"/>
              <a:gd name="connsiteX56-3853" fmla="*/ 892486 w 4527226"/>
              <a:gd name="connsiteY56-3854" fmla="*/ 232848 h 6046908"/>
              <a:gd name="connsiteX57-3855" fmla="*/ 1174426 w 4527226"/>
              <a:gd name="connsiteY57-3856" fmla="*/ 80448 h 6046908"/>
              <a:gd name="connsiteX58-3857" fmla="*/ 1593526 w 4527226"/>
              <a:gd name="connsiteY58-3858" fmla="*/ 11868 h 6046908"/>
              <a:gd name="connsiteX59-3859" fmla="*/ 1944046 w 4527226"/>
              <a:gd name="connsiteY59-3860" fmla="*/ 4248 h 6046908"/>
              <a:gd name="connsiteX60-3861" fmla="*/ 2172646 w 4527226"/>
              <a:gd name="connsiteY60-3862" fmla="*/ 4248 h 6046908"/>
              <a:gd name="connsiteX61-3863" fmla="*/ 2393626 w 4527226"/>
              <a:gd name="connsiteY61-3864" fmla="*/ 57588 h 6046908"/>
              <a:gd name="connsiteX62-3865" fmla="*/ 2667946 w 4527226"/>
              <a:gd name="connsiteY62-3866" fmla="*/ 133788 h 6046908"/>
              <a:gd name="connsiteX63-3867" fmla="*/ 2820346 w 4527226"/>
              <a:gd name="connsiteY63-3868" fmla="*/ 202368 h 6046908"/>
              <a:gd name="connsiteX64-3869" fmla="*/ 3102286 w 4527226"/>
              <a:gd name="connsiteY64-3870" fmla="*/ 400488 h 6046908"/>
              <a:gd name="connsiteX65-3871" fmla="*/ 3285166 w 4527226"/>
              <a:gd name="connsiteY65-3872" fmla="*/ 651948 h 6046908"/>
              <a:gd name="connsiteX66-3873" fmla="*/ 3407086 w 4527226"/>
              <a:gd name="connsiteY66-3874" fmla="*/ 918648 h 6046908"/>
              <a:gd name="connsiteX67-3875" fmla="*/ 3475666 w 4527226"/>
              <a:gd name="connsiteY67-3876" fmla="*/ 1238688 h 6046908"/>
              <a:gd name="connsiteX68-3877" fmla="*/ 3506146 w 4527226"/>
              <a:gd name="connsiteY68-3878" fmla="*/ 1543488 h 6046908"/>
              <a:gd name="connsiteX69-3879" fmla="*/ 3506146 w 4527226"/>
              <a:gd name="connsiteY69-3880" fmla="*/ 1962588 h 6046908"/>
              <a:gd name="connsiteX70-3881" fmla="*/ 3338506 w 4527226"/>
              <a:gd name="connsiteY70-3882" fmla="*/ 2305488 h 6046908"/>
              <a:gd name="connsiteX71-3883" fmla="*/ 3254686 w 4527226"/>
              <a:gd name="connsiteY71-3884" fmla="*/ 2473128 h 6046908"/>
              <a:gd name="connsiteX72-3885" fmla="*/ 3132766 w 4527226"/>
              <a:gd name="connsiteY72-3886" fmla="*/ 2663628 h 6046908"/>
              <a:gd name="connsiteX73-3887" fmla="*/ 3071806 w 4527226"/>
              <a:gd name="connsiteY73-3888" fmla="*/ 2838888 h 6046908"/>
              <a:gd name="connsiteX74-3889" fmla="*/ 3064186 w 4527226"/>
              <a:gd name="connsiteY74-3890" fmla="*/ 2915088 h 6046908"/>
              <a:gd name="connsiteX75-3891" fmla="*/ 3018466 w 4527226"/>
              <a:gd name="connsiteY75-3892" fmla="*/ 3014148 h 6046908"/>
              <a:gd name="connsiteX76-3893" fmla="*/ 2980366 w 4527226"/>
              <a:gd name="connsiteY76-3894" fmla="*/ 3082728 h 6046908"/>
              <a:gd name="connsiteX77-3895" fmla="*/ 2957506 w 4527226"/>
              <a:gd name="connsiteY77-3896" fmla="*/ 3120828 h 6046908"/>
              <a:gd name="connsiteX78-3897" fmla="*/ 2957506 w 4527226"/>
              <a:gd name="connsiteY78-3898" fmla="*/ 3555168 h 6046908"/>
              <a:gd name="connsiteX79-3899" fmla="*/ 3010846 w 4527226"/>
              <a:gd name="connsiteY79-3900" fmla="*/ 3539928 h 6046908"/>
              <a:gd name="connsiteX80-3901" fmla="*/ 3109906 w 4527226"/>
              <a:gd name="connsiteY80-3902" fmla="*/ 3570408 h 6046908"/>
              <a:gd name="connsiteX81-3903" fmla="*/ 3140386 w 4527226"/>
              <a:gd name="connsiteY81-3904" fmla="*/ 3631368 h 6046908"/>
              <a:gd name="connsiteX82-3905" fmla="*/ 3117526 w 4527226"/>
              <a:gd name="connsiteY82-3906" fmla="*/ 3738048 h 6046908"/>
              <a:gd name="connsiteX83-3907" fmla="*/ 3125146 w 4527226"/>
              <a:gd name="connsiteY83-3908" fmla="*/ 4103808 h 6046908"/>
              <a:gd name="connsiteX84-3909" fmla="*/ 3163246 w 4527226"/>
              <a:gd name="connsiteY84-3910" fmla="*/ 4157148 h 6046908"/>
              <a:gd name="connsiteX85-3911" fmla="*/ 3201346 w 4527226"/>
              <a:gd name="connsiteY85-3912" fmla="*/ 4164768 h 6046908"/>
              <a:gd name="connsiteX86-3913" fmla="*/ 3231826 w 4527226"/>
              <a:gd name="connsiteY86-3914" fmla="*/ 4172388 h 6046908"/>
              <a:gd name="connsiteX87-3915" fmla="*/ 3285166 w 4527226"/>
              <a:gd name="connsiteY87-3916" fmla="*/ 4294308 h 6046908"/>
              <a:gd name="connsiteX88-3917" fmla="*/ 3300406 w 4527226"/>
              <a:gd name="connsiteY88-3918" fmla="*/ 4347648 h 6046908"/>
              <a:gd name="connsiteX89-3919" fmla="*/ 3330886 w 4527226"/>
              <a:gd name="connsiteY89-3920" fmla="*/ 4408608 h 6046908"/>
              <a:gd name="connsiteX90-3921" fmla="*/ 3551866 w 4527226"/>
              <a:gd name="connsiteY90-3922" fmla="*/ 4644828 h 6046908"/>
              <a:gd name="connsiteX91-3923" fmla="*/ 3887146 w 4527226"/>
              <a:gd name="connsiteY91-3924" fmla="*/ 5025828 h 6046908"/>
              <a:gd name="connsiteX92-3925" fmla="*/ 4100506 w 4527226"/>
              <a:gd name="connsiteY92-3926" fmla="*/ 5300148 h 6046908"/>
              <a:gd name="connsiteX93-3927" fmla="*/ 4367206 w 4527226"/>
              <a:gd name="connsiteY93-3928" fmla="*/ 5726868 h 6046908"/>
              <a:gd name="connsiteX94-3929" fmla="*/ 4527226 w 4527226"/>
              <a:gd name="connsiteY94-3930" fmla="*/ 6046908 h 6046908"/>
              <a:gd name="connsiteX0-3931" fmla="*/ 709606 w 4527226"/>
              <a:gd name="connsiteY0-3932" fmla="*/ 5025828 h 6046908"/>
              <a:gd name="connsiteX1-3933" fmla="*/ 701986 w 4527226"/>
              <a:gd name="connsiteY1-3934" fmla="*/ 5002968 h 6046908"/>
              <a:gd name="connsiteX2-3935" fmla="*/ 968686 w 4527226"/>
              <a:gd name="connsiteY2-3936" fmla="*/ 4682928 h 6046908"/>
              <a:gd name="connsiteX3-3937" fmla="*/ 961066 w 4527226"/>
              <a:gd name="connsiteY3-3938" fmla="*/ 4644828 h 6046908"/>
              <a:gd name="connsiteX4-3939" fmla="*/ 1342066 w 4527226"/>
              <a:gd name="connsiteY4-3940" fmla="*/ 4172388 h 6046908"/>
              <a:gd name="connsiteX5-3941" fmla="*/ 1258246 w 4527226"/>
              <a:gd name="connsiteY5-3942" fmla="*/ 4012368 h 6046908"/>
              <a:gd name="connsiteX6-3943" fmla="*/ 1204906 w 4527226"/>
              <a:gd name="connsiteY6-3944" fmla="*/ 3928548 h 6046908"/>
              <a:gd name="connsiteX7-3945" fmla="*/ 1174426 w 4527226"/>
              <a:gd name="connsiteY7-3946" fmla="*/ 3768528 h 6046908"/>
              <a:gd name="connsiteX8-3947" fmla="*/ 1151566 w 4527226"/>
              <a:gd name="connsiteY8-3948" fmla="*/ 3699948 h 6046908"/>
              <a:gd name="connsiteX9-3949" fmla="*/ 1143946 w 4527226"/>
              <a:gd name="connsiteY9-3950" fmla="*/ 3669468 h 6046908"/>
              <a:gd name="connsiteX10-3951" fmla="*/ 1067746 w 4527226"/>
              <a:gd name="connsiteY10-3952" fmla="*/ 3661848 h 6046908"/>
              <a:gd name="connsiteX11-3953" fmla="*/ 938206 w 4527226"/>
              <a:gd name="connsiteY11-3954" fmla="*/ 3669468 h 6046908"/>
              <a:gd name="connsiteX12-3955" fmla="*/ 831526 w 4527226"/>
              <a:gd name="connsiteY12-3956" fmla="*/ 3692328 h 6046908"/>
              <a:gd name="connsiteX13-3957" fmla="*/ 610546 w 4527226"/>
              <a:gd name="connsiteY13-3958" fmla="*/ 3738048 h 6046908"/>
              <a:gd name="connsiteX14-3959" fmla="*/ 389566 w 4527226"/>
              <a:gd name="connsiteY14-3960" fmla="*/ 3638988 h 6046908"/>
              <a:gd name="connsiteX15-3961" fmla="*/ 381946 w 4527226"/>
              <a:gd name="connsiteY15-3962" fmla="*/ 3326568 h 6046908"/>
              <a:gd name="connsiteX16-3963" fmla="*/ 420046 w 4527226"/>
              <a:gd name="connsiteY16-3964" fmla="*/ 3227508 h 6046908"/>
              <a:gd name="connsiteX17-3965" fmla="*/ 389566 w 4527226"/>
              <a:gd name="connsiteY17-3966" fmla="*/ 3166548 h 6046908"/>
              <a:gd name="connsiteX18-3967" fmla="*/ 351466 w 4527226"/>
              <a:gd name="connsiteY18-3968" fmla="*/ 3105588 h 6046908"/>
              <a:gd name="connsiteX19-3969" fmla="*/ 397186 w 4527226"/>
              <a:gd name="connsiteY19-3970" fmla="*/ 3021768 h 6046908"/>
              <a:gd name="connsiteX20-3971" fmla="*/ 488626 w 4527226"/>
              <a:gd name="connsiteY20-3972" fmla="*/ 2998908 h 6046908"/>
              <a:gd name="connsiteX21-3973" fmla="*/ 471956 w 4527226"/>
              <a:gd name="connsiteY21-3974" fmla="*/ 2942709 h 6046908"/>
              <a:gd name="connsiteX22-3975" fmla="*/ 435286 w 4527226"/>
              <a:gd name="connsiteY22-3976" fmla="*/ 2930328 h 6046908"/>
              <a:gd name="connsiteX23-3977" fmla="*/ 389566 w 4527226"/>
              <a:gd name="connsiteY23-3978" fmla="*/ 2930328 h 6046908"/>
              <a:gd name="connsiteX24-3979" fmla="*/ 314000 w 4527226"/>
              <a:gd name="connsiteY24-3980" fmla="*/ 2893495 h 6046908"/>
              <a:gd name="connsiteX25-3981" fmla="*/ 320986 w 4527226"/>
              <a:gd name="connsiteY25-3982" fmla="*/ 2846508 h 6046908"/>
              <a:gd name="connsiteX26-3983" fmla="*/ 328606 w 4527226"/>
              <a:gd name="connsiteY26-3984" fmla="*/ 2793168 h 6046908"/>
              <a:gd name="connsiteX27-3985" fmla="*/ 313366 w 4527226"/>
              <a:gd name="connsiteY27-3986" fmla="*/ 2732208 h 6046908"/>
              <a:gd name="connsiteX28-3987" fmla="*/ 267646 w 4527226"/>
              <a:gd name="connsiteY28-3988" fmla="*/ 2671248 h 6046908"/>
              <a:gd name="connsiteX29-3989" fmla="*/ 176206 w 4527226"/>
              <a:gd name="connsiteY29-3990" fmla="*/ 2656008 h 6046908"/>
              <a:gd name="connsiteX30-3991" fmla="*/ 54286 w 4527226"/>
              <a:gd name="connsiteY30-3992" fmla="*/ 2610288 h 6046908"/>
              <a:gd name="connsiteX31-3993" fmla="*/ 7931 w 4527226"/>
              <a:gd name="connsiteY31-3994" fmla="*/ 2563298 h 6046908"/>
              <a:gd name="connsiteX32-3995" fmla="*/ 8566 w 4527226"/>
              <a:gd name="connsiteY32-3996" fmla="*/ 2488368 h 6046908"/>
              <a:gd name="connsiteX33-3997" fmla="*/ 92386 w 4527226"/>
              <a:gd name="connsiteY33-3998" fmla="*/ 2335968 h 6046908"/>
              <a:gd name="connsiteX34-3999" fmla="*/ 221926 w 4527226"/>
              <a:gd name="connsiteY34-4000" fmla="*/ 2175948 h 6046908"/>
              <a:gd name="connsiteX35-4001" fmla="*/ 282886 w 4527226"/>
              <a:gd name="connsiteY35-4002" fmla="*/ 2084508 h 6046908"/>
              <a:gd name="connsiteX36-4003" fmla="*/ 328606 w 4527226"/>
              <a:gd name="connsiteY36-4004" fmla="*/ 1977828 h 6046908"/>
              <a:gd name="connsiteX37-4005" fmla="*/ 359086 w 4527226"/>
              <a:gd name="connsiteY37-4006" fmla="*/ 1871148 h 6046908"/>
              <a:gd name="connsiteX38-4007" fmla="*/ 374326 w 4527226"/>
              <a:gd name="connsiteY38-4008" fmla="*/ 1810188 h 6046908"/>
              <a:gd name="connsiteX39-4009" fmla="*/ 343846 w 4527226"/>
              <a:gd name="connsiteY39-4010" fmla="*/ 1756848 h 6046908"/>
              <a:gd name="connsiteX40-4011" fmla="*/ 328606 w 4527226"/>
              <a:gd name="connsiteY40-4012" fmla="*/ 1680648 h 6046908"/>
              <a:gd name="connsiteX41-4013" fmla="*/ 412426 w 4527226"/>
              <a:gd name="connsiteY41-4014" fmla="*/ 1474908 h 6046908"/>
              <a:gd name="connsiteX42-4015" fmla="*/ 442906 w 4527226"/>
              <a:gd name="connsiteY42-4016" fmla="*/ 1307268 h 6046908"/>
              <a:gd name="connsiteX43-4017" fmla="*/ 465766 w 4527226"/>
              <a:gd name="connsiteY43-4018" fmla="*/ 1192968 h 6046908"/>
              <a:gd name="connsiteX44-4019" fmla="*/ 503866 w 4527226"/>
              <a:gd name="connsiteY44-4020" fmla="*/ 1055808 h 6046908"/>
              <a:gd name="connsiteX45-4021" fmla="*/ 557206 w 4527226"/>
              <a:gd name="connsiteY45-4022" fmla="*/ 888168 h 6046908"/>
              <a:gd name="connsiteX46-4023" fmla="*/ 503866 w 4527226"/>
              <a:gd name="connsiteY46-4024" fmla="*/ 888168 h 6046908"/>
              <a:gd name="connsiteX47-4025" fmla="*/ 412426 w 4527226"/>
              <a:gd name="connsiteY47-4026" fmla="*/ 834828 h 6046908"/>
              <a:gd name="connsiteX48-4027" fmla="*/ 328606 w 4527226"/>
              <a:gd name="connsiteY48-4028" fmla="*/ 789108 h 6046908"/>
              <a:gd name="connsiteX49-4029" fmla="*/ 260026 w 4527226"/>
              <a:gd name="connsiteY49-4030" fmla="*/ 773868 h 6046908"/>
              <a:gd name="connsiteX50-4031" fmla="*/ 214306 w 4527226"/>
              <a:gd name="connsiteY50-4032" fmla="*/ 751008 h 6046908"/>
              <a:gd name="connsiteX51-4033" fmla="*/ 260026 w 4527226"/>
              <a:gd name="connsiteY51-4034" fmla="*/ 674808 h 6046908"/>
              <a:gd name="connsiteX52-4035" fmla="*/ 374326 w 4527226"/>
              <a:gd name="connsiteY52-4036" fmla="*/ 606228 h 6046908"/>
              <a:gd name="connsiteX53-4037" fmla="*/ 557206 w 4527226"/>
              <a:gd name="connsiteY53-4038" fmla="*/ 507168 h 6046908"/>
              <a:gd name="connsiteX54-4039" fmla="*/ 656266 w 4527226"/>
              <a:gd name="connsiteY54-4040" fmla="*/ 423348 h 6046908"/>
              <a:gd name="connsiteX55-4041" fmla="*/ 892486 w 4527226"/>
              <a:gd name="connsiteY55-4042" fmla="*/ 232848 h 6046908"/>
              <a:gd name="connsiteX56-4043" fmla="*/ 1174426 w 4527226"/>
              <a:gd name="connsiteY56-4044" fmla="*/ 80448 h 6046908"/>
              <a:gd name="connsiteX57-4045" fmla="*/ 1593526 w 4527226"/>
              <a:gd name="connsiteY57-4046" fmla="*/ 11868 h 6046908"/>
              <a:gd name="connsiteX58-4047" fmla="*/ 1944046 w 4527226"/>
              <a:gd name="connsiteY58-4048" fmla="*/ 4248 h 6046908"/>
              <a:gd name="connsiteX59-4049" fmla="*/ 2172646 w 4527226"/>
              <a:gd name="connsiteY59-4050" fmla="*/ 4248 h 6046908"/>
              <a:gd name="connsiteX60-4051" fmla="*/ 2393626 w 4527226"/>
              <a:gd name="connsiteY60-4052" fmla="*/ 57588 h 6046908"/>
              <a:gd name="connsiteX61-4053" fmla="*/ 2667946 w 4527226"/>
              <a:gd name="connsiteY61-4054" fmla="*/ 133788 h 6046908"/>
              <a:gd name="connsiteX62-4055" fmla="*/ 2820346 w 4527226"/>
              <a:gd name="connsiteY62-4056" fmla="*/ 202368 h 6046908"/>
              <a:gd name="connsiteX63-4057" fmla="*/ 3102286 w 4527226"/>
              <a:gd name="connsiteY63-4058" fmla="*/ 400488 h 6046908"/>
              <a:gd name="connsiteX64-4059" fmla="*/ 3285166 w 4527226"/>
              <a:gd name="connsiteY64-4060" fmla="*/ 651948 h 6046908"/>
              <a:gd name="connsiteX65-4061" fmla="*/ 3407086 w 4527226"/>
              <a:gd name="connsiteY65-4062" fmla="*/ 918648 h 6046908"/>
              <a:gd name="connsiteX66-4063" fmla="*/ 3475666 w 4527226"/>
              <a:gd name="connsiteY66-4064" fmla="*/ 1238688 h 6046908"/>
              <a:gd name="connsiteX67-4065" fmla="*/ 3506146 w 4527226"/>
              <a:gd name="connsiteY67-4066" fmla="*/ 1543488 h 6046908"/>
              <a:gd name="connsiteX68-4067" fmla="*/ 3506146 w 4527226"/>
              <a:gd name="connsiteY68-4068" fmla="*/ 1962588 h 6046908"/>
              <a:gd name="connsiteX69-4069" fmla="*/ 3338506 w 4527226"/>
              <a:gd name="connsiteY69-4070" fmla="*/ 2305488 h 6046908"/>
              <a:gd name="connsiteX70-4071" fmla="*/ 3254686 w 4527226"/>
              <a:gd name="connsiteY70-4072" fmla="*/ 2473128 h 6046908"/>
              <a:gd name="connsiteX71-4073" fmla="*/ 3132766 w 4527226"/>
              <a:gd name="connsiteY71-4074" fmla="*/ 2663628 h 6046908"/>
              <a:gd name="connsiteX72-4075" fmla="*/ 3071806 w 4527226"/>
              <a:gd name="connsiteY72-4076" fmla="*/ 2838888 h 6046908"/>
              <a:gd name="connsiteX73-4077" fmla="*/ 3064186 w 4527226"/>
              <a:gd name="connsiteY73-4078" fmla="*/ 2915088 h 6046908"/>
              <a:gd name="connsiteX74-4079" fmla="*/ 3018466 w 4527226"/>
              <a:gd name="connsiteY74-4080" fmla="*/ 3014148 h 6046908"/>
              <a:gd name="connsiteX75-4081" fmla="*/ 2980366 w 4527226"/>
              <a:gd name="connsiteY75-4082" fmla="*/ 3082728 h 6046908"/>
              <a:gd name="connsiteX76-4083" fmla="*/ 2957506 w 4527226"/>
              <a:gd name="connsiteY76-4084" fmla="*/ 3120828 h 6046908"/>
              <a:gd name="connsiteX77-4085" fmla="*/ 2957506 w 4527226"/>
              <a:gd name="connsiteY77-4086" fmla="*/ 3555168 h 6046908"/>
              <a:gd name="connsiteX78-4087" fmla="*/ 3010846 w 4527226"/>
              <a:gd name="connsiteY78-4088" fmla="*/ 3539928 h 6046908"/>
              <a:gd name="connsiteX79-4089" fmla="*/ 3109906 w 4527226"/>
              <a:gd name="connsiteY79-4090" fmla="*/ 3570408 h 6046908"/>
              <a:gd name="connsiteX80-4091" fmla="*/ 3140386 w 4527226"/>
              <a:gd name="connsiteY80-4092" fmla="*/ 3631368 h 6046908"/>
              <a:gd name="connsiteX81-4093" fmla="*/ 3117526 w 4527226"/>
              <a:gd name="connsiteY81-4094" fmla="*/ 3738048 h 6046908"/>
              <a:gd name="connsiteX82-4095" fmla="*/ 3125146 w 4527226"/>
              <a:gd name="connsiteY82-4096" fmla="*/ 4103808 h 6046908"/>
              <a:gd name="connsiteX83-4097" fmla="*/ 3163246 w 4527226"/>
              <a:gd name="connsiteY83-4098" fmla="*/ 4157148 h 6046908"/>
              <a:gd name="connsiteX84-4099" fmla="*/ 3201346 w 4527226"/>
              <a:gd name="connsiteY84-4100" fmla="*/ 4164768 h 6046908"/>
              <a:gd name="connsiteX85-4101" fmla="*/ 3231826 w 4527226"/>
              <a:gd name="connsiteY85-4102" fmla="*/ 4172388 h 6046908"/>
              <a:gd name="connsiteX86-4103" fmla="*/ 3285166 w 4527226"/>
              <a:gd name="connsiteY86-4104" fmla="*/ 4294308 h 6046908"/>
              <a:gd name="connsiteX87-4105" fmla="*/ 3300406 w 4527226"/>
              <a:gd name="connsiteY87-4106" fmla="*/ 4347648 h 6046908"/>
              <a:gd name="connsiteX88-4107" fmla="*/ 3330886 w 4527226"/>
              <a:gd name="connsiteY88-4108" fmla="*/ 4408608 h 6046908"/>
              <a:gd name="connsiteX89-4109" fmla="*/ 3551866 w 4527226"/>
              <a:gd name="connsiteY89-4110" fmla="*/ 4644828 h 6046908"/>
              <a:gd name="connsiteX90-4111" fmla="*/ 3887146 w 4527226"/>
              <a:gd name="connsiteY90-4112" fmla="*/ 5025828 h 6046908"/>
              <a:gd name="connsiteX91-4113" fmla="*/ 4100506 w 4527226"/>
              <a:gd name="connsiteY91-4114" fmla="*/ 5300148 h 6046908"/>
              <a:gd name="connsiteX92-4115" fmla="*/ 4367206 w 4527226"/>
              <a:gd name="connsiteY92-4116" fmla="*/ 5726868 h 6046908"/>
              <a:gd name="connsiteX93-4117" fmla="*/ 4527226 w 4527226"/>
              <a:gd name="connsiteY93-4118" fmla="*/ 6046908 h 6046908"/>
              <a:gd name="connsiteX0-4119" fmla="*/ 701986 w 4527226"/>
              <a:gd name="connsiteY0-4120" fmla="*/ 5002968 h 6046908"/>
              <a:gd name="connsiteX1-4121" fmla="*/ 968686 w 4527226"/>
              <a:gd name="connsiteY1-4122" fmla="*/ 4682928 h 6046908"/>
              <a:gd name="connsiteX2-4123" fmla="*/ 961066 w 4527226"/>
              <a:gd name="connsiteY2-4124" fmla="*/ 4644828 h 6046908"/>
              <a:gd name="connsiteX3-4125" fmla="*/ 1342066 w 4527226"/>
              <a:gd name="connsiteY3-4126" fmla="*/ 4172388 h 6046908"/>
              <a:gd name="connsiteX4-4127" fmla="*/ 1258246 w 4527226"/>
              <a:gd name="connsiteY4-4128" fmla="*/ 4012368 h 6046908"/>
              <a:gd name="connsiteX5-4129" fmla="*/ 1204906 w 4527226"/>
              <a:gd name="connsiteY5-4130" fmla="*/ 3928548 h 6046908"/>
              <a:gd name="connsiteX6-4131" fmla="*/ 1174426 w 4527226"/>
              <a:gd name="connsiteY6-4132" fmla="*/ 3768528 h 6046908"/>
              <a:gd name="connsiteX7-4133" fmla="*/ 1151566 w 4527226"/>
              <a:gd name="connsiteY7-4134" fmla="*/ 3699948 h 6046908"/>
              <a:gd name="connsiteX8-4135" fmla="*/ 1143946 w 4527226"/>
              <a:gd name="connsiteY8-4136" fmla="*/ 3669468 h 6046908"/>
              <a:gd name="connsiteX9-4137" fmla="*/ 1067746 w 4527226"/>
              <a:gd name="connsiteY9-4138" fmla="*/ 3661848 h 6046908"/>
              <a:gd name="connsiteX10-4139" fmla="*/ 938206 w 4527226"/>
              <a:gd name="connsiteY10-4140" fmla="*/ 3669468 h 6046908"/>
              <a:gd name="connsiteX11-4141" fmla="*/ 831526 w 4527226"/>
              <a:gd name="connsiteY11-4142" fmla="*/ 3692328 h 6046908"/>
              <a:gd name="connsiteX12-4143" fmla="*/ 610546 w 4527226"/>
              <a:gd name="connsiteY12-4144" fmla="*/ 3738048 h 6046908"/>
              <a:gd name="connsiteX13-4145" fmla="*/ 389566 w 4527226"/>
              <a:gd name="connsiteY13-4146" fmla="*/ 3638988 h 6046908"/>
              <a:gd name="connsiteX14-4147" fmla="*/ 381946 w 4527226"/>
              <a:gd name="connsiteY14-4148" fmla="*/ 3326568 h 6046908"/>
              <a:gd name="connsiteX15-4149" fmla="*/ 420046 w 4527226"/>
              <a:gd name="connsiteY15-4150" fmla="*/ 3227508 h 6046908"/>
              <a:gd name="connsiteX16-4151" fmla="*/ 389566 w 4527226"/>
              <a:gd name="connsiteY16-4152" fmla="*/ 3166548 h 6046908"/>
              <a:gd name="connsiteX17-4153" fmla="*/ 351466 w 4527226"/>
              <a:gd name="connsiteY17-4154" fmla="*/ 3105588 h 6046908"/>
              <a:gd name="connsiteX18-4155" fmla="*/ 397186 w 4527226"/>
              <a:gd name="connsiteY18-4156" fmla="*/ 3021768 h 6046908"/>
              <a:gd name="connsiteX19-4157" fmla="*/ 488626 w 4527226"/>
              <a:gd name="connsiteY19-4158" fmla="*/ 2998908 h 6046908"/>
              <a:gd name="connsiteX20-4159" fmla="*/ 471956 w 4527226"/>
              <a:gd name="connsiteY20-4160" fmla="*/ 2942709 h 6046908"/>
              <a:gd name="connsiteX21-4161" fmla="*/ 435286 w 4527226"/>
              <a:gd name="connsiteY21-4162" fmla="*/ 2930328 h 6046908"/>
              <a:gd name="connsiteX22-4163" fmla="*/ 389566 w 4527226"/>
              <a:gd name="connsiteY22-4164" fmla="*/ 2930328 h 6046908"/>
              <a:gd name="connsiteX23-4165" fmla="*/ 314000 w 4527226"/>
              <a:gd name="connsiteY23-4166" fmla="*/ 2893495 h 6046908"/>
              <a:gd name="connsiteX24-4167" fmla="*/ 320986 w 4527226"/>
              <a:gd name="connsiteY24-4168" fmla="*/ 2846508 h 6046908"/>
              <a:gd name="connsiteX25-4169" fmla="*/ 328606 w 4527226"/>
              <a:gd name="connsiteY25-4170" fmla="*/ 2793168 h 6046908"/>
              <a:gd name="connsiteX26-4171" fmla="*/ 313366 w 4527226"/>
              <a:gd name="connsiteY26-4172" fmla="*/ 2732208 h 6046908"/>
              <a:gd name="connsiteX27-4173" fmla="*/ 267646 w 4527226"/>
              <a:gd name="connsiteY27-4174" fmla="*/ 2671248 h 6046908"/>
              <a:gd name="connsiteX28-4175" fmla="*/ 176206 w 4527226"/>
              <a:gd name="connsiteY28-4176" fmla="*/ 2656008 h 6046908"/>
              <a:gd name="connsiteX29-4177" fmla="*/ 54286 w 4527226"/>
              <a:gd name="connsiteY29-4178" fmla="*/ 2610288 h 6046908"/>
              <a:gd name="connsiteX30-4179" fmla="*/ 7931 w 4527226"/>
              <a:gd name="connsiteY30-4180" fmla="*/ 2563298 h 6046908"/>
              <a:gd name="connsiteX31-4181" fmla="*/ 8566 w 4527226"/>
              <a:gd name="connsiteY31-4182" fmla="*/ 2488368 h 6046908"/>
              <a:gd name="connsiteX32-4183" fmla="*/ 92386 w 4527226"/>
              <a:gd name="connsiteY32-4184" fmla="*/ 2335968 h 6046908"/>
              <a:gd name="connsiteX33-4185" fmla="*/ 221926 w 4527226"/>
              <a:gd name="connsiteY33-4186" fmla="*/ 2175948 h 6046908"/>
              <a:gd name="connsiteX34-4187" fmla="*/ 282886 w 4527226"/>
              <a:gd name="connsiteY34-4188" fmla="*/ 2084508 h 6046908"/>
              <a:gd name="connsiteX35-4189" fmla="*/ 328606 w 4527226"/>
              <a:gd name="connsiteY35-4190" fmla="*/ 1977828 h 6046908"/>
              <a:gd name="connsiteX36-4191" fmla="*/ 359086 w 4527226"/>
              <a:gd name="connsiteY36-4192" fmla="*/ 1871148 h 6046908"/>
              <a:gd name="connsiteX37-4193" fmla="*/ 374326 w 4527226"/>
              <a:gd name="connsiteY37-4194" fmla="*/ 1810188 h 6046908"/>
              <a:gd name="connsiteX38-4195" fmla="*/ 343846 w 4527226"/>
              <a:gd name="connsiteY38-4196" fmla="*/ 1756848 h 6046908"/>
              <a:gd name="connsiteX39-4197" fmla="*/ 328606 w 4527226"/>
              <a:gd name="connsiteY39-4198" fmla="*/ 1680648 h 6046908"/>
              <a:gd name="connsiteX40-4199" fmla="*/ 412426 w 4527226"/>
              <a:gd name="connsiteY40-4200" fmla="*/ 1474908 h 6046908"/>
              <a:gd name="connsiteX41-4201" fmla="*/ 442906 w 4527226"/>
              <a:gd name="connsiteY41-4202" fmla="*/ 1307268 h 6046908"/>
              <a:gd name="connsiteX42-4203" fmla="*/ 465766 w 4527226"/>
              <a:gd name="connsiteY42-4204" fmla="*/ 1192968 h 6046908"/>
              <a:gd name="connsiteX43-4205" fmla="*/ 503866 w 4527226"/>
              <a:gd name="connsiteY43-4206" fmla="*/ 1055808 h 6046908"/>
              <a:gd name="connsiteX44-4207" fmla="*/ 557206 w 4527226"/>
              <a:gd name="connsiteY44-4208" fmla="*/ 888168 h 6046908"/>
              <a:gd name="connsiteX45-4209" fmla="*/ 503866 w 4527226"/>
              <a:gd name="connsiteY45-4210" fmla="*/ 888168 h 6046908"/>
              <a:gd name="connsiteX46-4211" fmla="*/ 412426 w 4527226"/>
              <a:gd name="connsiteY46-4212" fmla="*/ 834828 h 6046908"/>
              <a:gd name="connsiteX47-4213" fmla="*/ 328606 w 4527226"/>
              <a:gd name="connsiteY47-4214" fmla="*/ 789108 h 6046908"/>
              <a:gd name="connsiteX48-4215" fmla="*/ 260026 w 4527226"/>
              <a:gd name="connsiteY48-4216" fmla="*/ 773868 h 6046908"/>
              <a:gd name="connsiteX49-4217" fmla="*/ 214306 w 4527226"/>
              <a:gd name="connsiteY49-4218" fmla="*/ 751008 h 6046908"/>
              <a:gd name="connsiteX50-4219" fmla="*/ 260026 w 4527226"/>
              <a:gd name="connsiteY50-4220" fmla="*/ 674808 h 6046908"/>
              <a:gd name="connsiteX51-4221" fmla="*/ 374326 w 4527226"/>
              <a:gd name="connsiteY51-4222" fmla="*/ 606228 h 6046908"/>
              <a:gd name="connsiteX52-4223" fmla="*/ 557206 w 4527226"/>
              <a:gd name="connsiteY52-4224" fmla="*/ 507168 h 6046908"/>
              <a:gd name="connsiteX53-4225" fmla="*/ 656266 w 4527226"/>
              <a:gd name="connsiteY53-4226" fmla="*/ 423348 h 6046908"/>
              <a:gd name="connsiteX54-4227" fmla="*/ 892486 w 4527226"/>
              <a:gd name="connsiteY54-4228" fmla="*/ 232848 h 6046908"/>
              <a:gd name="connsiteX55-4229" fmla="*/ 1174426 w 4527226"/>
              <a:gd name="connsiteY55-4230" fmla="*/ 80448 h 6046908"/>
              <a:gd name="connsiteX56-4231" fmla="*/ 1593526 w 4527226"/>
              <a:gd name="connsiteY56-4232" fmla="*/ 11868 h 6046908"/>
              <a:gd name="connsiteX57-4233" fmla="*/ 1944046 w 4527226"/>
              <a:gd name="connsiteY57-4234" fmla="*/ 4248 h 6046908"/>
              <a:gd name="connsiteX58-4235" fmla="*/ 2172646 w 4527226"/>
              <a:gd name="connsiteY58-4236" fmla="*/ 4248 h 6046908"/>
              <a:gd name="connsiteX59-4237" fmla="*/ 2393626 w 4527226"/>
              <a:gd name="connsiteY59-4238" fmla="*/ 57588 h 6046908"/>
              <a:gd name="connsiteX60-4239" fmla="*/ 2667946 w 4527226"/>
              <a:gd name="connsiteY60-4240" fmla="*/ 133788 h 6046908"/>
              <a:gd name="connsiteX61-4241" fmla="*/ 2820346 w 4527226"/>
              <a:gd name="connsiteY61-4242" fmla="*/ 202368 h 6046908"/>
              <a:gd name="connsiteX62-4243" fmla="*/ 3102286 w 4527226"/>
              <a:gd name="connsiteY62-4244" fmla="*/ 400488 h 6046908"/>
              <a:gd name="connsiteX63-4245" fmla="*/ 3285166 w 4527226"/>
              <a:gd name="connsiteY63-4246" fmla="*/ 651948 h 6046908"/>
              <a:gd name="connsiteX64-4247" fmla="*/ 3407086 w 4527226"/>
              <a:gd name="connsiteY64-4248" fmla="*/ 918648 h 6046908"/>
              <a:gd name="connsiteX65-4249" fmla="*/ 3475666 w 4527226"/>
              <a:gd name="connsiteY65-4250" fmla="*/ 1238688 h 6046908"/>
              <a:gd name="connsiteX66-4251" fmla="*/ 3506146 w 4527226"/>
              <a:gd name="connsiteY66-4252" fmla="*/ 1543488 h 6046908"/>
              <a:gd name="connsiteX67-4253" fmla="*/ 3506146 w 4527226"/>
              <a:gd name="connsiteY67-4254" fmla="*/ 1962588 h 6046908"/>
              <a:gd name="connsiteX68-4255" fmla="*/ 3338506 w 4527226"/>
              <a:gd name="connsiteY68-4256" fmla="*/ 2305488 h 6046908"/>
              <a:gd name="connsiteX69-4257" fmla="*/ 3254686 w 4527226"/>
              <a:gd name="connsiteY69-4258" fmla="*/ 2473128 h 6046908"/>
              <a:gd name="connsiteX70-4259" fmla="*/ 3132766 w 4527226"/>
              <a:gd name="connsiteY70-4260" fmla="*/ 2663628 h 6046908"/>
              <a:gd name="connsiteX71-4261" fmla="*/ 3071806 w 4527226"/>
              <a:gd name="connsiteY71-4262" fmla="*/ 2838888 h 6046908"/>
              <a:gd name="connsiteX72-4263" fmla="*/ 3064186 w 4527226"/>
              <a:gd name="connsiteY72-4264" fmla="*/ 2915088 h 6046908"/>
              <a:gd name="connsiteX73-4265" fmla="*/ 3018466 w 4527226"/>
              <a:gd name="connsiteY73-4266" fmla="*/ 3014148 h 6046908"/>
              <a:gd name="connsiteX74-4267" fmla="*/ 2980366 w 4527226"/>
              <a:gd name="connsiteY74-4268" fmla="*/ 3082728 h 6046908"/>
              <a:gd name="connsiteX75-4269" fmla="*/ 2957506 w 4527226"/>
              <a:gd name="connsiteY75-4270" fmla="*/ 3120828 h 6046908"/>
              <a:gd name="connsiteX76-4271" fmla="*/ 2957506 w 4527226"/>
              <a:gd name="connsiteY76-4272" fmla="*/ 3555168 h 6046908"/>
              <a:gd name="connsiteX77-4273" fmla="*/ 3010846 w 4527226"/>
              <a:gd name="connsiteY77-4274" fmla="*/ 3539928 h 6046908"/>
              <a:gd name="connsiteX78-4275" fmla="*/ 3109906 w 4527226"/>
              <a:gd name="connsiteY78-4276" fmla="*/ 3570408 h 6046908"/>
              <a:gd name="connsiteX79-4277" fmla="*/ 3140386 w 4527226"/>
              <a:gd name="connsiteY79-4278" fmla="*/ 3631368 h 6046908"/>
              <a:gd name="connsiteX80-4279" fmla="*/ 3117526 w 4527226"/>
              <a:gd name="connsiteY80-4280" fmla="*/ 3738048 h 6046908"/>
              <a:gd name="connsiteX81-4281" fmla="*/ 3125146 w 4527226"/>
              <a:gd name="connsiteY81-4282" fmla="*/ 4103808 h 6046908"/>
              <a:gd name="connsiteX82-4283" fmla="*/ 3163246 w 4527226"/>
              <a:gd name="connsiteY82-4284" fmla="*/ 4157148 h 6046908"/>
              <a:gd name="connsiteX83-4285" fmla="*/ 3201346 w 4527226"/>
              <a:gd name="connsiteY83-4286" fmla="*/ 4164768 h 6046908"/>
              <a:gd name="connsiteX84-4287" fmla="*/ 3231826 w 4527226"/>
              <a:gd name="connsiteY84-4288" fmla="*/ 4172388 h 6046908"/>
              <a:gd name="connsiteX85-4289" fmla="*/ 3285166 w 4527226"/>
              <a:gd name="connsiteY85-4290" fmla="*/ 4294308 h 6046908"/>
              <a:gd name="connsiteX86-4291" fmla="*/ 3300406 w 4527226"/>
              <a:gd name="connsiteY86-4292" fmla="*/ 4347648 h 6046908"/>
              <a:gd name="connsiteX87-4293" fmla="*/ 3330886 w 4527226"/>
              <a:gd name="connsiteY87-4294" fmla="*/ 4408608 h 6046908"/>
              <a:gd name="connsiteX88-4295" fmla="*/ 3551866 w 4527226"/>
              <a:gd name="connsiteY88-4296" fmla="*/ 4644828 h 6046908"/>
              <a:gd name="connsiteX89-4297" fmla="*/ 3887146 w 4527226"/>
              <a:gd name="connsiteY89-4298" fmla="*/ 5025828 h 6046908"/>
              <a:gd name="connsiteX90-4299" fmla="*/ 4100506 w 4527226"/>
              <a:gd name="connsiteY90-4300" fmla="*/ 5300148 h 6046908"/>
              <a:gd name="connsiteX91-4301" fmla="*/ 4367206 w 4527226"/>
              <a:gd name="connsiteY91-4302" fmla="*/ 5726868 h 6046908"/>
              <a:gd name="connsiteX92-4303" fmla="*/ 4527226 w 4527226"/>
              <a:gd name="connsiteY92-4304" fmla="*/ 6046908 h 6046908"/>
              <a:gd name="connsiteX0-4305" fmla="*/ 701986 w 4527226"/>
              <a:gd name="connsiteY0-4306" fmla="*/ 5002968 h 6046908"/>
              <a:gd name="connsiteX1-4307" fmla="*/ 961066 w 4527226"/>
              <a:gd name="connsiteY1-4308" fmla="*/ 4644828 h 6046908"/>
              <a:gd name="connsiteX2-4309" fmla="*/ 1342066 w 4527226"/>
              <a:gd name="connsiteY2-4310" fmla="*/ 4172388 h 6046908"/>
              <a:gd name="connsiteX3-4311" fmla="*/ 1258246 w 4527226"/>
              <a:gd name="connsiteY3-4312" fmla="*/ 4012368 h 6046908"/>
              <a:gd name="connsiteX4-4313" fmla="*/ 1204906 w 4527226"/>
              <a:gd name="connsiteY4-4314" fmla="*/ 3928548 h 6046908"/>
              <a:gd name="connsiteX5-4315" fmla="*/ 1174426 w 4527226"/>
              <a:gd name="connsiteY5-4316" fmla="*/ 3768528 h 6046908"/>
              <a:gd name="connsiteX6-4317" fmla="*/ 1151566 w 4527226"/>
              <a:gd name="connsiteY6-4318" fmla="*/ 3699948 h 6046908"/>
              <a:gd name="connsiteX7-4319" fmla="*/ 1143946 w 4527226"/>
              <a:gd name="connsiteY7-4320" fmla="*/ 3669468 h 6046908"/>
              <a:gd name="connsiteX8-4321" fmla="*/ 1067746 w 4527226"/>
              <a:gd name="connsiteY8-4322" fmla="*/ 3661848 h 6046908"/>
              <a:gd name="connsiteX9-4323" fmla="*/ 938206 w 4527226"/>
              <a:gd name="connsiteY9-4324" fmla="*/ 3669468 h 6046908"/>
              <a:gd name="connsiteX10-4325" fmla="*/ 831526 w 4527226"/>
              <a:gd name="connsiteY10-4326" fmla="*/ 3692328 h 6046908"/>
              <a:gd name="connsiteX11-4327" fmla="*/ 610546 w 4527226"/>
              <a:gd name="connsiteY11-4328" fmla="*/ 3738048 h 6046908"/>
              <a:gd name="connsiteX12-4329" fmla="*/ 389566 w 4527226"/>
              <a:gd name="connsiteY12-4330" fmla="*/ 3638988 h 6046908"/>
              <a:gd name="connsiteX13-4331" fmla="*/ 381946 w 4527226"/>
              <a:gd name="connsiteY13-4332" fmla="*/ 3326568 h 6046908"/>
              <a:gd name="connsiteX14-4333" fmla="*/ 420046 w 4527226"/>
              <a:gd name="connsiteY14-4334" fmla="*/ 3227508 h 6046908"/>
              <a:gd name="connsiteX15-4335" fmla="*/ 389566 w 4527226"/>
              <a:gd name="connsiteY15-4336" fmla="*/ 3166548 h 6046908"/>
              <a:gd name="connsiteX16-4337" fmla="*/ 351466 w 4527226"/>
              <a:gd name="connsiteY16-4338" fmla="*/ 3105588 h 6046908"/>
              <a:gd name="connsiteX17-4339" fmla="*/ 397186 w 4527226"/>
              <a:gd name="connsiteY17-4340" fmla="*/ 3021768 h 6046908"/>
              <a:gd name="connsiteX18-4341" fmla="*/ 488626 w 4527226"/>
              <a:gd name="connsiteY18-4342" fmla="*/ 2998908 h 6046908"/>
              <a:gd name="connsiteX19-4343" fmla="*/ 471956 w 4527226"/>
              <a:gd name="connsiteY19-4344" fmla="*/ 2942709 h 6046908"/>
              <a:gd name="connsiteX20-4345" fmla="*/ 435286 w 4527226"/>
              <a:gd name="connsiteY20-4346" fmla="*/ 2930328 h 6046908"/>
              <a:gd name="connsiteX21-4347" fmla="*/ 389566 w 4527226"/>
              <a:gd name="connsiteY21-4348" fmla="*/ 2930328 h 6046908"/>
              <a:gd name="connsiteX22-4349" fmla="*/ 314000 w 4527226"/>
              <a:gd name="connsiteY22-4350" fmla="*/ 2893495 h 6046908"/>
              <a:gd name="connsiteX23-4351" fmla="*/ 320986 w 4527226"/>
              <a:gd name="connsiteY23-4352" fmla="*/ 2846508 h 6046908"/>
              <a:gd name="connsiteX24-4353" fmla="*/ 328606 w 4527226"/>
              <a:gd name="connsiteY24-4354" fmla="*/ 2793168 h 6046908"/>
              <a:gd name="connsiteX25-4355" fmla="*/ 313366 w 4527226"/>
              <a:gd name="connsiteY25-4356" fmla="*/ 2732208 h 6046908"/>
              <a:gd name="connsiteX26-4357" fmla="*/ 267646 w 4527226"/>
              <a:gd name="connsiteY26-4358" fmla="*/ 2671248 h 6046908"/>
              <a:gd name="connsiteX27-4359" fmla="*/ 176206 w 4527226"/>
              <a:gd name="connsiteY27-4360" fmla="*/ 2656008 h 6046908"/>
              <a:gd name="connsiteX28-4361" fmla="*/ 54286 w 4527226"/>
              <a:gd name="connsiteY28-4362" fmla="*/ 2610288 h 6046908"/>
              <a:gd name="connsiteX29-4363" fmla="*/ 7931 w 4527226"/>
              <a:gd name="connsiteY29-4364" fmla="*/ 2563298 h 6046908"/>
              <a:gd name="connsiteX30-4365" fmla="*/ 8566 w 4527226"/>
              <a:gd name="connsiteY30-4366" fmla="*/ 2488368 h 6046908"/>
              <a:gd name="connsiteX31-4367" fmla="*/ 92386 w 4527226"/>
              <a:gd name="connsiteY31-4368" fmla="*/ 2335968 h 6046908"/>
              <a:gd name="connsiteX32-4369" fmla="*/ 221926 w 4527226"/>
              <a:gd name="connsiteY32-4370" fmla="*/ 2175948 h 6046908"/>
              <a:gd name="connsiteX33-4371" fmla="*/ 282886 w 4527226"/>
              <a:gd name="connsiteY33-4372" fmla="*/ 2084508 h 6046908"/>
              <a:gd name="connsiteX34-4373" fmla="*/ 328606 w 4527226"/>
              <a:gd name="connsiteY34-4374" fmla="*/ 1977828 h 6046908"/>
              <a:gd name="connsiteX35-4375" fmla="*/ 359086 w 4527226"/>
              <a:gd name="connsiteY35-4376" fmla="*/ 1871148 h 6046908"/>
              <a:gd name="connsiteX36-4377" fmla="*/ 374326 w 4527226"/>
              <a:gd name="connsiteY36-4378" fmla="*/ 1810188 h 6046908"/>
              <a:gd name="connsiteX37-4379" fmla="*/ 343846 w 4527226"/>
              <a:gd name="connsiteY37-4380" fmla="*/ 1756848 h 6046908"/>
              <a:gd name="connsiteX38-4381" fmla="*/ 328606 w 4527226"/>
              <a:gd name="connsiteY38-4382" fmla="*/ 1680648 h 6046908"/>
              <a:gd name="connsiteX39-4383" fmla="*/ 412426 w 4527226"/>
              <a:gd name="connsiteY39-4384" fmla="*/ 1474908 h 6046908"/>
              <a:gd name="connsiteX40-4385" fmla="*/ 442906 w 4527226"/>
              <a:gd name="connsiteY40-4386" fmla="*/ 1307268 h 6046908"/>
              <a:gd name="connsiteX41-4387" fmla="*/ 465766 w 4527226"/>
              <a:gd name="connsiteY41-4388" fmla="*/ 1192968 h 6046908"/>
              <a:gd name="connsiteX42-4389" fmla="*/ 503866 w 4527226"/>
              <a:gd name="connsiteY42-4390" fmla="*/ 1055808 h 6046908"/>
              <a:gd name="connsiteX43-4391" fmla="*/ 557206 w 4527226"/>
              <a:gd name="connsiteY43-4392" fmla="*/ 888168 h 6046908"/>
              <a:gd name="connsiteX44-4393" fmla="*/ 503866 w 4527226"/>
              <a:gd name="connsiteY44-4394" fmla="*/ 888168 h 6046908"/>
              <a:gd name="connsiteX45-4395" fmla="*/ 412426 w 4527226"/>
              <a:gd name="connsiteY45-4396" fmla="*/ 834828 h 6046908"/>
              <a:gd name="connsiteX46-4397" fmla="*/ 328606 w 4527226"/>
              <a:gd name="connsiteY46-4398" fmla="*/ 789108 h 6046908"/>
              <a:gd name="connsiteX47-4399" fmla="*/ 260026 w 4527226"/>
              <a:gd name="connsiteY47-4400" fmla="*/ 773868 h 6046908"/>
              <a:gd name="connsiteX48-4401" fmla="*/ 214306 w 4527226"/>
              <a:gd name="connsiteY48-4402" fmla="*/ 751008 h 6046908"/>
              <a:gd name="connsiteX49-4403" fmla="*/ 260026 w 4527226"/>
              <a:gd name="connsiteY49-4404" fmla="*/ 674808 h 6046908"/>
              <a:gd name="connsiteX50-4405" fmla="*/ 374326 w 4527226"/>
              <a:gd name="connsiteY50-4406" fmla="*/ 606228 h 6046908"/>
              <a:gd name="connsiteX51-4407" fmla="*/ 557206 w 4527226"/>
              <a:gd name="connsiteY51-4408" fmla="*/ 507168 h 6046908"/>
              <a:gd name="connsiteX52-4409" fmla="*/ 656266 w 4527226"/>
              <a:gd name="connsiteY52-4410" fmla="*/ 423348 h 6046908"/>
              <a:gd name="connsiteX53-4411" fmla="*/ 892486 w 4527226"/>
              <a:gd name="connsiteY53-4412" fmla="*/ 232848 h 6046908"/>
              <a:gd name="connsiteX54-4413" fmla="*/ 1174426 w 4527226"/>
              <a:gd name="connsiteY54-4414" fmla="*/ 80448 h 6046908"/>
              <a:gd name="connsiteX55-4415" fmla="*/ 1593526 w 4527226"/>
              <a:gd name="connsiteY55-4416" fmla="*/ 11868 h 6046908"/>
              <a:gd name="connsiteX56-4417" fmla="*/ 1944046 w 4527226"/>
              <a:gd name="connsiteY56-4418" fmla="*/ 4248 h 6046908"/>
              <a:gd name="connsiteX57-4419" fmla="*/ 2172646 w 4527226"/>
              <a:gd name="connsiteY57-4420" fmla="*/ 4248 h 6046908"/>
              <a:gd name="connsiteX58-4421" fmla="*/ 2393626 w 4527226"/>
              <a:gd name="connsiteY58-4422" fmla="*/ 57588 h 6046908"/>
              <a:gd name="connsiteX59-4423" fmla="*/ 2667946 w 4527226"/>
              <a:gd name="connsiteY59-4424" fmla="*/ 133788 h 6046908"/>
              <a:gd name="connsiteX60-4425" fmla="*/ 2820346 w 4527226"/>
              <a:gd name="connsiteY60-4426" fmla="*/ 202368 h 6046908"/>
              <a:gd name="connsiteX61-4427" fmla="*/ 3102286 w 4527226"/>
              <a:gd name="connsiteY61-4428" fmla="*/ 400488 h 6046908"/>
              <a:gd name="connsiteX62-4429" fmla="*/ 3285166 w 4527226"/>
              <a:gd name="connsiteY62-4430" fmla="*/ 651948 h 6046908"/>
              <a:gd name="connsiteX63-4431" fmla="*/ 3407086 w 4527226"/>
              <a:gd name="connsiteY63-4432" fmla="*/ 918648 h 6046908"/>
              <a:gd name="connsiteX64-4433" fmla="*/ 3475666 w 4527226"/>
              <a:gd name="connsiteY64-4434" fmla="*/ 1238688 h 6046908"/>
              <a:gd name="connsiteX65-4435" fmla="*/ 3506146 w 4527226"/>
              <a:gd name="connsiteY65-4436" fmla="*/ 1543488 h 6046908"/>
              <a:gd name="connsiteX66-4437" fmla="*/ 3506146 w 4527226"/>
              <a:gd name="connsiteY66-4438" fmla="*/ 1962588 h 6046908"/>
              <a:gd name="connsiteX67-4439" fmla="*/ 3338506 w 4527226"/>
              <a:gd name="connsiteY67-4440" fmla="*/ 2305488 h 6046908"/>
              <a:gd name="connsiteX68-4441" fmla="*/ 3254686 w 4527226"/>
              <a:gd name="connsiteY68-4442" fmla="*/ 2473128 h 6046908"/>
              <a:gd name="connsiteX69-4443" fmla="*/ 3132766 w 4527226"/>
              <a:gd name="connsiteY69-4444" fmla="*/ 2663628 h 6046908"/>
              <a:gd name="connsiteX70-4445" fmla="*/ 3071806 w 4527226"/>
              <a:gd name="connsiteY70-4446" fmla="*/ 2838888 h 6046908"/>
              <a:gd name="connsiteX71-4447" fmla="*/ 3064186 w 4527226"/>
              <a:gd name="connsiteY71-4448" fmla="*/ 2915088 h 6046908"/>
              <a:gd name="connsiteX72-4449" fmla="*/ 3018466 w 4527226"/>
              <a:gd name="connsiteY72-4450" fmla="*/ 3014148 h 6046908"/>
              <a:gd name="connsiteX73-4451" fmla="*/ 2980366 w 4527226"/>
              <a:gd name="connsiteY73-4452" fmla="*/ 3082728 h 6046908"/>
              <a:gd name="connsiteX74-4453" fmla="*/ 2957506 w 4527226"/>
              <a:gd name="connsiteY74-4454" fmla="*/ 3120828 h 6046908"/>
              <a:gd name="connsiteX75-4455" fmla="*/ 2957506 w 4527226"/>
              <a:gd name="connsiteY75-4456" fmla="*/ 3555168 h 6046908"/>
              <a:gd name="connsiteX76-4457" fmla="*/ 3010846 w 4527226"/>
              <a:gd name="connsiteY76-4458" fmla="*/ 3539928 h 6046908"/>
              <a:gd name="connsiteX77-4459" fmla="*/ 3109906 w 4527226"/>
              <a:gd name="connsiteY77-4460" fmla="*/ 3570408 h 6046908"/>
              <a:gd name="connsiteX78-4461" fmla="*/ 3140386 w 4527226"/>
              <a:gd name="connsiteY78-4462" fmla="*/ 3631368 h 6046908"/>
              <a:gd name="connsiteX79-4463" fmla="*/ 3117526 w 4527226"/>
              <a:gd name="connsiteY79-4464" fmla="*/ 3738048 h 6046908"/>
              <a:gd name="connsiteX80-4465" fmla="*/ 3125146 w 4527226"/>
              <a:gd name="connsiteY80-4466" fmla="*/ 4103808 h 6046908"/>
              <a:gd name="connsiteX81-4467" fmla="*/ 3163246 w 4527226"/>
              <a:gd name="connsiteY81-4468" fmla="*/ 4157148 h 6046908"/>
              <a:gd name="connsiteX82-4469" fmla="*/ 3201346 w 4527226"/>
              <a:gd name="connsiteY82-4470" fmla="*/ 4164768 h 6046908"/>
              <a:gd name="connsiteX83-4471" fmla="*/ 3231826 w 4527226"/>
              <a:gd name="connsiteY83-4472" fmla="*/ 4172388 h 6046908"/>
              <a:gd name="connsiteX84-4473" fmla="*/ 3285166 w 4527226"/>
              <a:gd name="connsiteY84-4474" fmla="*/ 4294308 h 6046908"/>
              <a:gd name="connsiteX85-4475" fmla="*/ 3300406 w 4527226"/>
              <a:gd name="connsiteY85-4476" fmla="*/ 4347648 h 6046908"/>
              <a:gd name="connsiteX86-4477" fmla="*/ 3330886 w 4527226"/>
              <a:gd name="connsiteY86-4478" fmla="*/ 4408608 h 6046908"/>
              <a:gd name="connsiteX87-4479" fmla="*/ 3551866 w 4527226"/>
              <a:gd name="connsiteY87-4480" fmla="*/ 4644828 h 6046908"/>
              <a:gd name="connsiteX88-4481" fmla="*/ 3887146 w 4527226"/>
              <a:gd name="connsiteY88-4482" fmla="*/ 5025828 h 6046908"/>
              <a:gd name="connsiteX89-4483" fmla="*/ 4100506 w 4527226"/>
              <a:gd name="connsiteY89-4484" fmla="*/ 5300148 h 6046908"/>
              <a:gd name="connsiteX90-4485" fmla="*/ 4367206 w 4527226"/>
              <a:gd name="connsiteY90-4486" fmla="*/ 5726868 h 6046908"/>
              <a:gd name="connsiteX91-4487" fmla="*/ 4527226 w 4527226"/>
              <a:gd name="connsiteY91-4488" fmla="*/ 6046908 h 6046908"/>
              <a:gd name="connsiteX0-4489" fmla="*/ 707488 w 4527226"/>
              <a:gd name="connsiteY0-4490" fmla="*/ 5008470 h 6046908"/>
              <a:gd name="connsiteX1-4491" fmla="*/ 961066 w 4527226"/>
              <a:gd name="connsiteY1-4492" fmla="*/ 4644828 h 6046908"/>
              <a:gd name="connsiteX2-4493" fmla="*/ 1342066 w 4527226"/>
              <a:gd name="connsiteY2-4494" fmla="*/ 4172388 h 6046908"/>
              <a:gd name="connsiteX3-4495" fmla="*/ 1258246 w 4527226"/>
              <a:gd name="connsiteY3-4496" fmla="*/ 4012368 h 6046908"/>
              <a:gd name="connsiteX4-4497" fmla="*/ 1204906 w 4527226"/>
              <a:gd name="connsiteY4-4498" fmla="*/ 3928548 h 6046908"/>
              <a:gd name="connsiteX5-4499" fmla="*/ 1174426 w 4527226"/>
              <a:gd name="connsiteY5-4500" fmla="*/ 3768528 h 6046908"/>
              <a:gd name="connsiteX6-4501" fmla="*/ 1151566 w 4527226"/>
              <a:gd name="connsiteY6-4502" fmla="*/ 3699948 h 6046908"/>
              <a:gd name="connsiteX7-4503" fmla="*/ 1143946 w 4527226"/>
              <a:gd name="connsiteY7-4504" fmla="*/ 3669468 h 6046908"/>
              <a:gd name="connsiteX8-4505" fmla="*/ 1067746 w 4527226"/>
              <a:gd name="connsiteY8-4506" fmla="*/ 3661848 h 6046908"/>
              <a:gd name="connsiteX9-4507" fmla="*/ 938206 w 4527226"/>
              <a:gd name="connsiteY9-4508" fmla="*/ 3669468 h 6046908"/>
              <a:gd name="connsiteX10-4509" fmla="*/ 831526 w 4527226"/>
              <a:gd name="connsiteY10-4510" fmla="*/ 3692328 h 6046908"/>
              <a:gd name="connsiteX11-4511" fmla="*/ 610546 w 4527226"/>
              <a:gd name="connsiteY11-4512" fmla="*/ 3738048 h 6046908"/>
              <a:gd name="connsiteX12-4513" fmla="*/ 389566 w 4527226"/>
              <a:gd name="connsiteY12-4514" fmla="*/ 3638988 h 6046908"/>
              <a:gd name="connsiteX13-4515" fmla="*/ 381946 w 4527226"/>
              <a:gd name="connsiteY13-4516" fmla="*/ 3326568 h 6046908"/>
              <a:gd name="connsiteX14-4517" fmla="*/ 420046 w 4527226"/>
              <a:gd name="connsiteY14-4518" fmla="*/ 3227508 h 6046908"/>
              <a:gd name="connsiteX15-4519" fmla="*/ 389566 w 4527226"/>
              <a:gd name="connsiteY15-4520" fmla="*/ 3166548 h 6046908"/>
              <a:gd name="connsiteX16-4521" fmla="*/ 351466 w 4527226"/>
              <a:gd name="connsiteY16-4522" fmla="*/ 3105588 h 6046908"/>
              <a:gd name="connsiteX17-4523" fmla="*/ 397186 w 4527226"/>
              <a:gd name="connsiteY17-4524" fmla="*/ 3021768 h 6046908"/>
              <a:gd name="connsiteX18-4525" fmla="*/ 488626 w 4527226"/>
              <a:gd name="connsiteY18-4526" fmla="*/ 2998908 h 6046908"/>
              <a:gd name="connsiteX19-4527" fmla="*/ 471956 w 4527226"/>
              <a:gd name="connsiteY19-4528" fmla="*/ 2942709 h 6046908"/>
              <a:gd name="connsiteX20-4529" fmla="*/ 435286 w 4527226"/>
              <a:gd name="connsiteY20-4530" fmla="*/ 2930328 h 6046908"/>
              <a:gd name="connsiteX21-4531" fmla="*/ 389566 w 4527226"/>
              <a:gd name="connsiteY21-4532" fmla="*/ 2930328 h 6046908"/>
              <a:gd name="connsiteX22-4533" fmla="*/ 314000 w 4527226"/>
              <a:gd name="connsiteY22-4534" fmla="*/ 2893495 h 6046908"/>
              <a:gd name="connsiteX23-4535" fmla="*/ 320986 w 4527226"/>
              <a:gd name="connsiteY23-4536" fmla="*/ 2846508 h 6046908"/>
              <a:gd name="connsiteX24-4537" fmla="*/ 328606 w 4527226"/>
              <a:gd name="connsiteY24-4538" fmla="*/ 2793168 h 6046908"/>
              <a:gd name="connsiteX25-4539" fmla="*/ 313366 w 4527226"/>
              <a:gd name="connsiteY25-4540" fmla="*/ 2732208 h 6046908"/>
              <a:gd name="connsiteX26-4541" fmla="*/ 267646 w 4527226"/>
              <a:gd name="connsiteY26-4542" fmla="*/ 2671248 h 6046908"/>
              <a:gd name="connsiteX27-4543" fmla="*/ 176206 w 4527226"/>
              <a:gd name="connsiteY27-4544" fmla="*/ 2656008 h 6046908"/>
              <a:gd name="connsiteX28-4545" fmla="*/ 54286 w 4527226"/>
              <a:gd name="connsiteY28-4546" fmla="*/ 2610288 h 6046908"/>
              <a:gd name="connsiteX29-4547" fmla="*/ 7931 w 4527226"/>
              <a:gd name="connsiteY29-4548" fmla="*/ 2563298 h 6046908"/>
              <a:gd name="connsiteX30-4549" fmla="*/ 8566 w 4527226"/>
              <a:gd name="connsiteY30-4550" fmla="*/ 2488368 h 6046908"/>
              <a:gd name="connsiteX31-4551" fmla="*/ 92386 w 4527226"/>
              <a:gd name="connsiteY31-4552" fmla="*/ 2335968 h 6046908"/>
              <a:gd name="connsiteX32-4553" fmla="*/ 221926 w 4527226"/>
              <a:gd name="connsiteY32-4554" fmla="*/ 2175948 h 6046908"/>
              <a:gd name="connsiteX33-4555" fmla="*/ 282886 w 4527226"/>
              <a:gd name="connsiteY33-4556" fmla="*/ 2084508 h 6046908"/>
              <a:gd name="connsiteX34-4557" fmla="*/ 328606 w 4527226"/>
              <a:gd name="connsiteY34-4558" fmla="*/ 1977828 h 6046908"/>
              <a:gd name="connsiteX35-4559" fmla="*/ 359086 w 4527226"/>
              <a:gd name="connsiteY35-4560" fmla="*/ 1871148 h 6046908"/>
              <a:gd name="connsiteX36-4561" fmla="*/ 374326 w 4527226"/>
              <a:gd name="connsiteY36-4562" fmla="*/ 1810188 h 6046908"/>
              <a:gd name="connsiteX37-4563" fmla="*/ 343846 w 4527226"/>
              <a:gd name="connsiteY37-4564" fmla="*/ 1756848 h 6046908"/>
              <a:gd name="connsiteX38-4565" fmla="*/ 328606 w 4527226"/>
              <a:gd name="connsiteY38-4566" fmla="*/ 1680648 h 6046908"/>
              <a:gd name="connsiteX39-4567" fmla="*/ 412426 w 4527226"/>
              <a:gd name="connsiteY39-4568" fmla="*/ 1474908 h 6046908"/>
              <a:gd name="connsiteX40-4569" fmla="*/ 442906 w 4527226"/>
              <a:gd name="connsiteY40-4570" fmla="*/ 1307268 h 6046908"/>
              <a:gd name="connsiteX41-4571" fmla="*/ 465766 w 4527226"/>
              <a:gd name="connsiteY41-4572" fmla="*/ 1192968 h 6046908"/>
              <a:gd name="connsiteX42-4573" fmla="*/ 503866 w 4527226"/>
              <a:gd name="connsiteY42-4574" fmla="*/ 1055808 h 6046908"/>
              <a:gd name="connsiteX43-4575" fmla="*/ 557206 w 4527226"/>
              <a:gd name="connsiteY43-4576" fmla="*/ 888168 h 6046908"/>
              <a:gd name="connsiteX44-4577" fmla="*/ 503866 w 4527226"/>
              <a:gd name="connsiteY44-4578" fmla="*/ 888168 h 6046908"/>
              <a:gd name="connsiteX45-4579" fmla="*/ 412426 w 4527226"/>
              <a:gd name="connsiteY45-4580" fmla="*/ 834828 h 6046908"/>
              <a:gd name="connsiteX46-4581" fmla="*/ 328606 w 4527226"/>
              <a:gd name="connsiteY46-4582" fmla="*/ 789108 h 6046908"/>
              <a:gd name="connsiteX47-4583" fmla="*/ 260026 w 4527226"/>
              <a:gd name="connsiteY47-4584" fmla="*/ 773868 h 6046908"/>
              <a:gd name="connsiteX48-4585" fmla="*/ 214306 w 4527226"/>
              <a:gd name="connsiteY48-4586" fmla="*/ 751008 h 6046908"/>
              <a:gd name="connsiteX49-4587" fmla="*/ 260026 w 4527226"/>
              <a:gd name="connsiteY49-4588" fmla="*/ 674808 h 6046908"/>
              <a:gd name="connsiteX50-4589" fmla="*/ 374326 w 4527226"/>
              <a:gd name="connsiteY50-4590" fmla="*/ 606228 h 6046908"/>
              <a:gd name="connsiteX51-4591" fmla="*/ 557206 w 4527226"/>
              <a:gd name="connsiteY51-4592" fmla="*/ 507168 h 6046908"/>
              <a:gd name="connsiteX52-4593" fmla="*/ 656266 w 4527226"/>
              <a:gd name="connsiteY52-4594" fmla="*/ 423348 h 6046908"/>
              <a:gd name="connsiteX53-4595" fmla="*/ 892486 w 4527226"/>
              <a:gd name="connsiteY53-4596" fmla="*/ 232848 h 6046908"/>
              <a:gd name="connsiteX54-4597" fmla="*/ 1174426 w 4527226"/>
              <a:gd name="connsiteY54-4598" fmla="*/ 80448 h 6046908"/>
              <a:gd name="connsiteX55-4599" fmla="*/ 1593526 w 4527226"/>
              <a:gd name="connsiteY55-4600" fmla="*/ 11868 h 6046908"/>
              <a:gd name="connsiteX56-4601" fmla="*/ 1944046 w 4527226"/>
              <a:gd name="connsiteY56-4602" fmla="*/ 4248 h 6046908"/>
              <a:gd name="connsiteX57-4603" fmla="*/ 2172646 w 4527226"/>
              <a:gd name="connsiteY57-4604" fmla="*/ 4248 h 6046908"/>
              <a:gd name="connsiteX58-4605" fmla="*/ 2393626 w 4527226"/>
              <a:gd name="connsiteY58-4606" fmla="*/ 57588 h 6046908"/>
              <a:gd name="connsiteX59-4607" fmla="*/ 2667946 w 4527226"/>
              <a:gd name="connsiteY59-4608" fmla="*/ 133788 h 6046908"/>
              <a:gd name="connsiteX60-4609" fmla="*/ 2820346 w 4527226"/>
              <a:gd name="connsiteY60-4610" fmla="*/ 202368 h 6046908"/>
              <a:gd name="connsiteX61-4611" fmla="*/ 3102286 w 4527226"/>
              <a:gd name="connsiteY61-4612" fmla="*/ 400488 h 6046908"/>
              <a:gd name="connsiteX62-4613" fmla="*/ 3285166 w 4527226"/>
              <a:gd name="connsiteY62-4614" fmla="*/ 651948 h 6046908"/>
              <a:gd name="connsiteX63-4615" fmla="*/ 3407086 w 4527226"/>
              <a:gd name="connsiteY63-4616" fmla="*/ 918648 h 6046908"/>
              <a:gd name="connsiteX64-4617" fmla="*/ 3475666 w 4527226"/>
              <a:gd name="connsiteY64-4618" fmla="*/ 1238688 h 6046908"/>
              <a:gd name="connsiteX65-4619" fmla="*/ 3506146 w 4527226"/>
              <a:gd name="connsiteY65-4620" fmla="*/ 1543488 h 6046908"/>
              <a:gd name="connsiteX66-4621" fmla="*/ 3506146 w 4527226"/>
              <a:gd name="connsiteY66-4622" fmla="*/ 1962588 h 6046908"/>
              <a:gd name="connsiteX67-4623" fmla="*/ 3338506 w 4527226"/>
              <a:gd name="connsiteY67-4624" fmla="*/ 2305488 h 6046908"/>
              <a:gd name="connsiteX68-4625" fmla="*/ 3254686 w 4527226"/>
              <a:gd name="connsiteY68-4626" fmla="*/ 2473128 h 6046908"/>
              <a:gd name="connsiteX69-4627" fmla="*/ 3132766 w 4527226"/>
              <a:gd name="connsiteY69-4628" fmla="*/ 2663628 h 6046908"/>
              <a:gd name="connsiteX70-4629" fmla="*/ 3071806 w 4527226"/>
              <a:gd name="connsiteY70-4630" fmla="*/ 2838888 h 6046908"/>
              <a:gd name="connsiteX71-4631" fmla="*/ 3064186 w 4527226"/>
              <a:gd name="connsiteY71-4632" fmla="*/ 2915088 h 6046908"/>
              <a:gd name="connsiteX72-4633" fmla="*/ 3018466 w 4527226"/>
              <a:gd name="connsiteY72-4634" fmla="*/ 3014148 h 6046908"/>
              <a:gd name="connsiteX73-4635" fmla="*/ 2980366 w 4527226"/>
              <a:gd name="connsiteY73-4636" fmla="*/ 3082728 h 6046908"/>
              <a:gd name="connsiteX74-4637" fmla="*/ 2957506 w 4527226"/>
              <a:gd name="connsiteY74-4638" fmla="*/ 3120828 h 6046908"/>
              <a:gd name="connsiteX75-4639" fmla="*/ 2957506 w 4527226"/>
              <a:gd name="connsiteY75-4640" fmla="*/ 3555168 h 6046908"/>
              <a:gd name="connsiteX76-4641" fmla="*/ 3010846 w 4527226"/>
              <a:gd name="connsiteY76-4642" fmla="*/ 3539928 h 6046908"/>
              <a:gd name="connsiteX77-4643" fmla="*/ 3109906 w 4527226"/>
              <a:gd name="connsiteY77-4644" fmla="*/ 3570408 h 6046908"/>
              <a:gd name="connsiteX78-4645" fmla="*/ 3140386 w 4527226"/>
              <a:gd name="connsiteY78-4646" fmla="*/ 3631368 h 6046908"/>
              <a:gd name="connsiteX79-4647" fmla="*/ 3117526 w 4527226"/>
              <a:gd name="connsiteY79-4648" fmla="*/ 3738048 h 6046908"/>
              <a:gd name="connsiteX80-4649" fmla="*/ 3125146 w 4527226"/>
              <a:gd name="connsiteY80-4650" fmla="*/ 4103808 h 6046908"/>
              <a:gd name="connsiteX81-4651" fmla="*/ 3163246 w 4527226"/>
              <a:gd name="connsiteY81-4652" fmla="*/ 4157148 h 6046908"/>
              <a:gd name="connsiteX82-4653" fmla="*/ 3201346 w 4527226"/>
              <a:gd name="connsiteY82-4654" fmla="*/ 4164768 h 6046908"/>
              <a:gd name="connsiteX83-4655" fmla="*/ 3231826 w 4527226"/>
              <a:gd name="connsiteY83-4656" fmla="*/ 4172388 h 6046908"/>
              <a:gd name="connsiteX84-4657" fmla="*/ 3285166 w 4527226"/>
              <a:gd name="connsiteY84-4658" fmla="*/ 4294308 h 6046908"/>
              <a:gd name="connsiteX85-4659" fmla="*/ 3300406 w 4527226"/>
              <a:gd name="connsiteY85-4660" fmla="*/ 4347648 h 6046908"/>
              <a:gd name="connsiteX86-4661" fmla="*/ 3330886 w 4527226"/>
              <a:gd name="connsiteY86-4662" fmla="*/ 4408608 h 6046908"/>
              <a:gd name="connsiteX87-4663" fmla="*/ 3551866 w 4527226"/>
              <a:gd name="connsiteY87-4664" fmla="*/ 4644828 h 6046908"/>
              <a:gd name="connsiteX88-4665" fmla="*/ 3887146 w 4527226"/>
              <a:gd name="connsiteY88-4666" fmla="*/ 5025828 h 6046908"/>
              <a:gd name="connsiteX89-4667" fmla="*/ 4100506 w 4527226"/>
              <a:gd name="connsiteY89-4668" fmla="*/ 5300148 h 6046908"/>
              <a:gd name="connsiteX90-4669" fmla="*/ 4367206 w 4527226"/>
              <a:gd name="connsiteY90-4670" fmla="*/ 5726868 h 6046908"/>
              <a:gd name="connsiteX91-4671" fmla="*/ 4527226 w 4527226"/>
              <a:gd name="connsiteY91-4672" fmla="*/ 6046908 h 6046908"/>
              <a:gd name="connsiteX0-4673" fmla="*/ 707488 w 4367206"/>
              <a:gd name="connsiteY0-4674" fmla="*/ 5008470 h 5726868"/>
              <a:gd name="connsiteX1-4675" fmla="*/ 961066 w 4367206"/>
              <a:gd name="connsiteY1-4676" fmla="*/ 4644828 h 5726868"/>
              <a:gd name="connsiteX2-4677" fmla="*/ 1342066 w 4367206"/>
              <a:gd name="connsiteY2-4678" fmla="*/ 4172388 h 5726868"/>
              <a:gd name="connsiteX3-4679" fmla="*/ 1258246 w 4367206"/>
              <a:gd name="connsiteY3-4680" fmla="*/ 4012368 h 5726868"/>
              <a:gd name="connsiteX4-4681" fmla="*/ 1204906 w 4367206"/>
              <a:gd name="connsiteY4-4682" fmla="*/ 3928548 h 5726868"/>
              <a:gd name="connsiteX5-4683" fmla="*/ 1174426 w 4367206"/>
              <a:gd name="connsiteY5-4684" fmla="*/ 3768528 h 5726868"/>
              <a:gd name="connsiteX6-4685" fmla="*/ 1151566 w 4367206"/>
              <a:gd name="connsiteY6-4686" fmla="*/ 3699948 h 5726868"/>
              <a:gd name="connsiteX7-4687" fmla="*/ 1143946 w 4367206"/>
              <a:gd name="connsiteY7-4688" fmla="*/ 3669468 h 5726868"/>
              <a:gd name="connsiteX8-4689" fmla="*/ 1067746 w 4367206"/>
              <a:gd name="connsiteY8-4690" fmla="*/ 3661848 h 5726868"/>
              <a:gd name="connsiteX9-4691" fmla="*/ 938206 w 4367206"/>
              <a:gd name="connsiteY9-4692" fmla="*/ 3669468 h 5726868"/>
              <a:gd name="connsiteX10-4693" fmla="*/ 831526 w 4367206"/>
              <a:gd name="connsiteY10-4694" fmla="*/ 3692328 h 5726868"/>
              <a:gd name="connsiteX11-4695" fmla="*/ 610546 w 4367206"/>
              <a:gd name="connsiteY11-4696" fmla="*/ 3738048 h 5726868"/>
              <a:gd name="connsiteX12-4697" fmla="*/ 389566 w 4367206"/>
              <a:gd name="connsiteY12-4698" fmla="*/ 3638988 h 5726868"/>
              <a:gd name="connsiteX13-4699" fmla="*/ 381946 w 4367206"/>
              <a:gd name="connsiteY13-4700" fmla="*/ 3326568 h 5726868"/>
              <a:gd name="connsiteX14-4701" fmla="*/ 420046 w 4367206"/>
              <a:gd name="connsiteY14-4702" fmla="*/ 3227508 h 5726868"/>
              <a:gd name="connsiteX15-4703" fmla="*/ 389566 w 4367206"/>
              <a:gd name="connsiteY15-4704" fmla="*/ 3166548 h 5726868"/>
              <a:gd name="connsiteX16-4705" fmla="*/ 351466 w 4367206"/>
              <a:gd name="connsiteY16-4706" fmla="*/ 3105588 h 5726868"/>
              <a:gd name="connsiteX17-4707" fmla="*/ 397186 w 4367206"/>
              <a:gd name="connsiteY17-4708" fmla="*/ 3021768 h 5726868"/>
              <a:gd name="connsiteX18-4709" fmla="*/ 488626 w 4367206"/>
              <a:gd name="connsiteY18-4710" fmla="*/ 2998908 h 5726868"/>
              <a:gd name="connsiteX19-4711" fmla="*/ 471956 w 4367206"/>
              <a:gd name="connsiteY19-4712" fmla="*/ 2942709 h 5726868"/>
              <a:gd name="connsiteX20-4713" fmla="*/ 435286 w 4367206"/>
              <a:gd name="connsiteY20-4714" fmla="*/ 2930328 h 5726868"/>
              <a:gd name="connsiteX21-4715" fmla="*/ 389566 w 4367206"/>
              <a:gd name="connsiteY21-4716" fmla="*/ 2930328 h 5726868"/>
              <a:gd name="connsiteX22-4717" fmla="*/ 314000 w 4367206"/>
              <a:gd name="connsiteY22-4718" fmla="*/ 2893495 h 5726868"/>
              <a:gd name="connsiteX23-4719" fmla="*/ 320986 w 4367206"/>
              <a:gd name="connsiteY23-4720" fmla="*/ 2846508 h 5726868"/>
              <a:gd name="connsiteX24-4721" fmla="*/ 328606 w 4367206"/>
              <a:gd name="connsiteY24-4722" fmla="*/ 2793168 h 5726868"/>
              <a:gd name="connsiteX25-4723" fmla="*/ 313366 w 4367206"/>
              <a:gd name="connsiteY25-4724" fmla="*/ 2732208 h 5726868"/>
              <a:gd name="connsiteX26-4725" fmla="*/ 267646 w 4367206"/>
              <a:gd name="connsiteY26-4726" fmla="*/ 2671248 h 5726868"/>
              <a:gd name="connsiteX27-4727" fmla="*/ 176206 w 4367206"/>
              <a:gd name="connsiteY27-4728" fmla="*/ 2656008 h 5726868"/>
              <a:gd name="connsiteX28-4729" fmla="*/ 54286 w 4367206"/>
              <a:gd name="connsiteY28-4730" fmla="*/ 2610288 h 5726868"/>
              <a:gd name="connsiteX29-4731" fmla="*/ 7931 w 4367206"/>
              <a:gd name="connsiteY29-4732" fmla="*/ 2563298 h 5726868"/>
              <a:gd name="connsiteX30-4733" fmla="*/ 8566 w 4367206"/>
              <a:gd name="connsiteY30-4734" fmla="*/ 2488368 h 5726868"/>
              <a:gd name="connsiteX31-4735" fmla="*/ 92386 w 4367206"/>
              <a:gd name="connsiteY31-4736" fmla="*/ 2335968 h 5726868"/>
              <a:gd name="connsiteX32-4737" fmla="*/ 221926 w 4367206"/>
              <a:gd name="connsiteY32-4738" fmla="*/ 2175948 h 5726868"/>
              <a:gd name="connsiteX33-4739" fmla="*/ 282886 w 4367206"/>
              <a:gd name="connsiteY33-4740" fmla="*/ 2084508 h 5726868"/>
              <a:gd name="connsiteX34-4741" fmla="*/ 328606 w 4367206"/>
              <a:gd name="connsiteY34-4742" fmla="*/ 1977828 h 5726868"/>
              <a:gd name="connsiteX35-4743" fmla="*/ 359086 w 4367206"/>
              <a:gd name="connsiteY35-4744" fmla="*/ 1871148 h 5726868"/>
              <a:gd name="connsiteX36-4745" fmla="*/ 374326 w 4367206"/>
              <a:gd name="connsiteY36-4746" fmla="*/ 1810188 h 5726868"/>
              <a:gd name="connsiteX37-4747" fmla="*/ 343846 w 4367206"/>
              <a:gd name="connsiteY37-4748" fmla="*/ 1756848 h 5726868"/>
              <a:gd name="connsiteX38-4749" fmla="*/ 328606 w 4367206"/>
              <a:gd name="connsiteY38-4750" fmla="*/ 1680648 h 5726868"/>
              <a:gd name="connsiteX39-4751" fmla="*/ 412426 w 4367206"/>
              <a:gd name="connsiteY39-4752" fmla="*/ 1474908 h 5726868"/>
              <a:gd name="connsiteX40-4753" fmla="*/ 442906 w 4367206"/>
              <a:gd name="connsiteY40-4754" fmla="*/ 1307268 h 5726868"/>
              <a:gd name="connsiteX41-4755" fmla="*/ 465766 w 4367206"/>
              <a:gd name="connsiteY41-4756" fmla="*/ 1192968 h 5726868"/>
              <a:gd name="connsiteX42-4757" fmla="*/ 503866 w 4367206"/>
              <a:gd name="connsiteY42-4758" fmla="*/ 1055808 h 5726868"/>
              <a:gd name="connsiteX43-4759" fmla="*/ 557206 w 4367206"/>
              <a:gd name="connsiteY43-4760" fmla="*/ 888168 h 5726868"/>
              <a:gd name="connsiteX44-4761" fmla="*/ 503866 w 4367206"/>
              <a:gd name="connsiteY44-4762" fmla="*/ 888168 h 5726868"/>
              <a:gd name="connsiteX45-4763" fmla="*/ 412426 w 4367206"/>
              <a:gd name="connsiteY45-4764" fmla="*/ 834828 h 5726868"/>
              <a:gd name="connsiteX46-4765" fmla="*/ 328606 w 4367206"/>
              <a:gd name="connsiteY46-4766" fmla="*/ 789108 h 5726868"/>
              <a:gd name="connsiteX47-4767" fmla="*/ 260026 w 4367206"/>
              <a:gd name="connsiteY47-4768" fmla="*/ 773868 h 5726868"/>
              <a:gd name="connsiteX48-4769" fmla="*/ 214306 w 4367206"/>
              <a:gd name="connsiteY48-4770" fmla="*/ 751008 h 5726868"/>
              <a:gd name="connsiteX49-4771" fmla="*/ 260026 w 4367206"/>
              <a:gd name="connsiteY49-4772" fmla="*/ 674808 h 5726868"/>
              <a:gd name="connsiteX50-4773" fmla="*/ 374326 w 4367206"/>
              <a:gd name="connsiteY50-4774" fmla="*/ 606228 h 5726868"/>
              <a:gd name="connsiteX51-4775" fmla="*/ 557206 w 4367206"/>
              <a:gd name="connsiteY51-4776" fmla="*/ 507168 h 5726868"/>
              <a:gd name="connsiteX52-4777" fmla="*/ 656266 w 4367206"/>
              <a:gd name="connsiteY52-4778" fmla="*/ 423348 h 5726868"/>
              <a:gd name="connsiteX53-4779" fmla="*/ 892486 w 4367206"/>
              <a:gd name="connsiteY53-4780" fmla="*/ 232848 h 5726868"/>
              <a:gd name="connsiteX54-4781" fmla="*/ 1174426 w 4367206"/>
              <a:gd name="connsiteY54-4782" fmla="*/ 80448 h 5726868"/>
              <a:gd name="connsiteX55-4783" fmla="*/ 1593526 w 4367206"/>
              <a:gd name="connsiteY55-4784" fmla="*/ 11868 h 5726868"/>
              <a:gd name="connsiteX56-4785" fmla="*/ 1944046 w 4367206"/>
              <a:gd name="connsiteY56-4786" fmla="*/ 4248 h 5726868"/>
              <a:gd name="connsiteX57-4787" fmla="*/ 2172646 w 4367206"/>
              <a:gd name="connsiteY57-4788" fmla="*/ 4248 h 5726868"/>
              <a:gd name="connsiteX58-4789" fmla="*/ 2393626 w 4367206"/>
              <a:gd name="connsiteY58-4790" fmla="*/ 57588 h 5726868"/>
              <a:gd name="connsiteX59-4791" fmla="*/ 2667946 w 4367206"/>
              <a:gd name="connsiteY59-4792" fmla="*/ 133788 h 5726868"/>
              <a:gd name="connsiteX60-4793" fmla="*/ 2820346 w 4367206"/>
              <a:gd name="connsiteY60-4794" fmla="*/ 202368 h 5726868"/>
              <a:gd name="connsiteX61-4795" fmla="*/ 3102286 w 4367206"/>
              <a:gd name="connsiteY61-4796" fmla="*/ 400488 h 5726868"/>
              <a:gd name="connsiteX62-4797" fmla="*/ 3285166 w 4367206"/>
              <a:gd name="connsiteY62-4798" fmla="*/ 651948 h 5726868"/>
              <a:gd name="connsiteX63-4799" fmla="*/ 3407086 w 4367206"/>
              <a:gd name="connsiteY63-4800" fmla="*/ 918648 h 5726868"/>
              <a:gd name="connsiteX64-4801" fmla="*/ 3475666 w 4367206"/>
              <a:gd name="connsiteY64-4802" fmla="*/ 1238688 h 5726868"/>
              <a:gd name="connsiteX65-4803" fmla="*/ 3506146 w 4367206"/>
              <a:gd name="connsiteY65-4804" fmla="*/ 1543488 h 5726868"/>
              <a:gd name="connsiteX66-4805" fmla="*/ 3506146 w 4367206"/>
              <a:gd name="connsiteY66-4806" fmla="*/ 1962588 h 5726868"/>
              <a:gd name="connsiteX67-4807" fmla="*/ 3338506 w 4367206"/>
              <a:gd name="connsiteY67-4808" fmla="*/ 2305488 h 5726868"/>
              <a:gd name="connsiteX68-4809" fmla="*/ 3254686 w 4367206"/>
              <a:gd name="connsiteY68-4810" fmla="*/ 2473128 h 5726868"/>
              <a:gd name="connsiteX69-4811" fmla="*/ 3132766 w 4367206"/>
              <a:gd name="connsiteY69-4812" fmla="*/ 2663628 h 5726868"/>
              <a:gd name="connsiteX70-4813" fmla="*/ 3071806 w 4367206"/>
              <a:gd name="connsiteY70-4814" fmla="*/ 2838888 h 5726868"/>
              <a:gd name="connsiteX71-4815" fmla="*/ 3064186 w 4367206"/>
              <a:gd name="connsiteY71-4816" fmla="*/ 2915088 h 5726868"/>
              <a:gd name="connsiteX72-4817" fmla="*/ 3018466 w 4367206"/>
              <a:gd name="connsiteY72-4818" fmla="*/ 3014148 h 5726868"/>
              <a:gd name="connsiteX73-4819" fmla="*/ 2980366 w 4367206"/>
              <a:gd name="connsiteY73-4820" fmla="*/ 3082728 h 5726868"/>
              <a:gd name="connsiteX74-4821" fmla="*/ 2957506 w 4367206"/>
              <a:gd name="connsiteY74-4822" fmla="*/ 3120828 h 5726868"/>
              <a:gd name="connsiteX75-4823" fmla="*/ 2957506 w 4367206"/>
              <a:gd name="connsiteY75-4824" fmla="*/ 3555168 h 5726868"/>
              <a:gd name="connsiteX76-4825" fmla="*/ 3010846 w 4367206"/>
              <a:gd name="connsiteY76-4826" fmla="*/ 3539928 h 5726868"/>
              <a:gd name="connsiteX77-4827" fmla="*/ 3109906 w 4367206"/>
              <a:gd name="connsiteY77-4828" fmla="*/ 3570408 h 5726868"/>
              <a:gd name="connsiteX78-4829" fmla="*/ 3140386 w 4367206"/>
              <a:gd name="connsiteY78-4830" fmla="*/ 3631368 h 5726868"/>
              <a:gd name="connsiteX79-4831" fmla="*/ 3117526 w 4367206"/>
              <a:gd name="connsiteY79-4832" fmla="*/ 3738048 h 5726868"/>
              <a:gd name="connsiteX80-4833" fmla="*/ 3125146 w 4367206"/>
              <a:gd name="connsiteY80-4834" fmla="*/ 4103808 h 5726868"/>
              <a:gd name="connsiteX81-4835" fmla="*/ 3163246 w 4367206"/>
              <a:gd name="connsiteY81-4836" fmla="*/ 4157148 h 5726868"/>
              <a:gd name="connsiteX82-4837" fmla="*/ 3201346 w 4367206"/>
              <a:gd name="connsiteY82-4838" fmla="*/ 4164768 h 5726868"/>
              <a:gd name="connsiteX83-4839" fmla="*/ 3231826 w 4367206"/>
              <a:gd name="connsiteY83-4840" fmla="*/ 4172388 h 5726868"/>
              <a:gd name="connsiteX84-4841" fmla="*/ 3285166 w 4367206"/>
              <a:gd name="connsiteY84-4842" fmla="*/ 4294308 h 5726868"/>
              <a:gd name="connsiteX85-4843" fmla="*/ 3300406 w 4367206"/>
              <a:gd name="connsiteY85-4844" fmla="*/ 4347648 h 5726868"/>
              <a:gd name="connsiteX86-4845" fmla="*/ 3330886 w 4367206"/>
              <a:gd name="connsiteY86-4846" fmla="*/ 4408608 h 5726868"/>
              <a:gd name="connsiteX87-4847" fmla="*/ 3551866 w 4367206"/>
              <a:gd name="connsiteY87-4848" fmla="*/ 4644828 h 5726868"/>
              <a:gd name="connsiteX88-4849" fmla="*/ 3887146 w 4367206"/>
              <a:gd name="connsiteY88-4850" fmla="*/ 5025828 h 5726868"/>
              <a:gd name="connsiteX89-4851" fmla="*/ 4100506 w 4367206"/>
              <a:gd name="connsiteY89-4852" fmla="*/ 5300148 h 5726868"/>
              <a:gd name="connsiteX90-4853" fmla="*/ 4367206 w 4367206"/>
              <a:gd name="connsiteY90-4854" fmla="*/ 5726868 h 5726868"/>
              <a:gd name="connsiteX0-4855" fmla="*/ 707488 w 4100506"/>
              <a:gd name="connsiteY0-4856" fmla="*/ 5008470 h 5300148"/>
              <a:gd name="connsiteX1-4857" fmla="*/ 961066 w 4100506"/>
              <a:gd name="connsiteY1-4858" fmla="*/ 4644828 h 5300148"/>
              <a:gd name="connsiteX2-4859" fmla="*/ 1342066 w 4100506"/>
              <a:gd name="connsiteY2-4860" fmla="*/ 4172388 h 5300148"/>
              <a:gd name="connsiteX3-4861" fmla="*/ 1258246 w 4100506"/>
              <a:gd name="connsiteY3-4862" fmla="*/ 4012368 h 5300148"/>
              <a:gd name="connsiteX4-4863" fmla="*/ 1204906 w 4100506"/>
              <a:gd name="connsiteY4-4864" fmla="*/ 3928548 h 5300148"/>
              <a:gd name="connsiteX5-4865" fmla="*/ 1174426 w 4100506"/>
              <a:gd name="connsiteY5-4866" fmla="*/ 3768528 h 5300148"/>
              <a:gd name="connsiteX6-4867" fmla="*/ 1151566 w 4100506"/>
              <a:gd name="connsiteY6-4868" fmla="*/ 3699948 h 5300148"/>
              <a:gd name="connsiteX7-4869" fmla="*/ 1143946 w 4100506"/>
              <a:gd name="connsiteY7-4870" fmla="*/ 3669468 h 5300148"/>
              <a:gd name="connsiteX8-4871" fmla="*/ 1067746 w 4100506"/>
              <a:gd name="connsiteY8-4872" fmla="*/ 3661848 h 5300148"/>
              <a:gd name="connsiteX9-4873" fmla="*/ 938206 w 4100506"/>
              <a:gd name="connsiteY9-4874" fmla="*/ 3669468 h 5300148"/>
              <a:gd name="connsiteX10-4875" fmla="*/ 831526 w 4100506"/>
              <a:gd name="connsiteY10-4876" fmla="*/ 3692328 h 5300148"/>
              <a:gd name="connsiteX11-4877" fmla="*/ 610546 w 4100506"/>
              <a:gd name="connsiteY11-4878" fmla="*/ 3738048 h 5300148"/>
              <a:gd name="connsiteX12-4879" fmla="*/ 389566 w 4100506"/>
              <a:gd name="connsiteY12-4880" fmla="*/ 3638988 h 5300148"/>
              <a:gd name="connsiteX13-4881" fmla="*/ 381946 w 4100506"/>
              <a:gd name="connsiteY13-4882" fmla="*/ 3326568 h 5300148"/>
              <a:gd name="connsiteX14-4883" fmla="*/ 420046 w 4100506"/>
              <a:gd name="connsiteY14-4884" fmla="*/ 3227508 h 5300148"/>
              <a:gd name="connsiteX15-4885" fmla="*/ 389566 w 4100506"/>
              <a:gd name="connsiteY15-4886" fmla="*/ 3166548 h 5300148"/>
              <a:gd name="connsiteX16-4887" fmla="*/ 351466 w 4100506"/>
              <a:gd name="connsiteY16-4888" fmla="*/ 3105588 h 5300148"/>
              <a:gd name="connsiteX17-4889" fmla="*/ 397186 w 4100506"/>
              <a:gd name="connsiteY17-4890" fmla="*/ 3021768 h 5300148"/>
              <a:gd name="connsiteX18-4891" fmla="*/ 488626 w 4100506"/>
              <a:gd name="connsiteY18-4892" fmla="*/ 2998908 h 5300148"/>
              <a:gd name="connsiteX19-4893" fmla="*/ 471956 w 4100506"/>
              <a:gd name="connsiteY19-4894" fmla="*/ 2942709 h 5300148"/>
              <a:gd name="connsiteX20-4895" fmla="*/ 435286 w 4100506"/>
              <a:gd name="connsiteY20-4896" fmla="*/ 2930328 h 5300148"/>
              <a:gd name="connsiteX21-4897" fmla="*/ 389566 w 4100506"/>
              <a:gd name="connsiteY21-4898" fmla="*/ 2930328 h 5300148"/>
              <a:gd name="connsiteX22-4899" fmla="*/ 314000 w 4100506"/>
              <a:gd name="connsiteY22-4900" fmla="*/ 2893495 h 5300148"/>
              <a:gd name="connsiteX23-4901" fmla="*/ 320986 w 4100506"/>
              <a:gd name="connsiteY23-4902" fmla="*/ 2846508 h 5300148"/>
              <a:gd name="connsiteX24-4903" fmla="*/ 328606 w 4100506"/>
              <a:gd name="connsiteY24-4904" fmla="*/ 2793168 h 5300148"/>
              <a:gd name="connsiteX25-4905" fmla="*/ 313366 w 4100506"/>
              <a:gd name="connsiteY25-4906" fmla="*/ 2732208 h 5300148"/>
              <a:gd name="connsiteX26-4907" fmla="*/ 267646 w 4100506"/>
              <a:gd name="connsiteY26-4908" fmla="*/ 2671248 h 5300148"/>
              <a:gd name="connsiteX27-4909" fmla="*/ 176206 w 4100506"/>
              <a:gd name="connsiteY27-4910" fmla="*/ 2656008 h 5300148"/>
              <a:gd name="connsiteX28-4911" fmla="*/ 54286 w 4100506"/>
              <a:gd name="connsiteY28-4912" fmla="*/ 2610288 h 5300148"/>
              <a:gd name="connsiteX29-4913" fmla="*/ 7931 w 4100506"/>
              <a:gd name="connsiteY29-4914" fmla="*/ 2563298 h 5300148"/>
              <a:gd name="connsiteX30-4915" fmla="*/ 8566 w 4100506"/>
              <a:gd name="connsiteY30-4916" fmla="*/ 2488368 h 5300148"/>
              <a:gd name="connsiteX31-4917" fmla="*/ 92386 w 4100506"/>
              <a:gd name="connsiteY31-4918" fmla="*/ 2335968 h 5300148"/>
              <a:gd name="connsiteX32-4919" fmla="*/ 221926 w 4100506"/>
              <a:gd name="connsiteY32-4920" fmla="*/ 2175948 h 5300148"/>
              <a:gd name="connsiteX33-4921" fmla="*/ 282886 w 4100506"/>
              <a:gd name="connsiteY33-4922" fmla="*/ 2084508 h 5300148"/>
              <a:gd name="connsiteX34-4923" fmla="*/ 328606 w 4100506"/>
              <a:gd name="connsiteY34-4924" fmla="*/ 1977828 h 5300148"/>
              <a:gd name="connsiteX35-4925" fmla="*/ 359086 w 4100506"/>
              <a:gd name="connsiteY35-4926" fmla="*/ 1871148 h 5300148"/>
              <a:gd name="connsiteX36-4927" fmla="*/ 374326 w 4100506"/>
              <a:gd name="connsiteY36-4928" fmla="*/ 1810188 h 5300148"/>
              <a:gd name="connsiteX37-4929" fmla="*/ 343846 w 4100506"/>
              <a:gd name="connsiteY37-4930" fmla="*/ 1756848 h 5300148"/>
              <a:gd name="connsiteX38-4931" fmla="*/ 328606 w 4100506"/>
              <a:gd name="connsiteY38-4932" fmla="*/ 1680648 h 5300148"/>
              <a:gd name="connsiteX39-4933" fmla="*/ 412426 w 4100506"/>
              <a:gd name="connsiteY39-4934" fmla="*/ 1474908 h 5300148"/>
              <a:gd name="connsiteX40-4935" fmla="*/ 442906 w 4100506"/>
              <a:gd name="connsiteY40-4936" fmla="*/ 1307268 h 5300148"/>
              <a:gd name="connsiteX41-4937" fmla="*/ 465766 w 4100506"/>
              <a:gd name="connsiteY41-4938" fmla="*/ 1192968 h 5300148"/>
              <a:gd name="connsiteX42-4939" fmla="*/ 503866 w 4100506"/>
              <a:gd name="connsiteY42-4940" fmla="*/ 1055808 h 5300148"/>
              <a:gd name="connsiteX43-4941" fmla="*/ 557206 w 4100506"/>
              <a:gd name="connsiteY43-4942" fmla="*/ 888168 h 5300148"/>
              <a:gd name="connsiteX44-4943" fmla="*/ 503866 w 4100506"/>
              <a:gd name="connsiteY44-4944" fmla="*/ 888168 h 5300148"/>
              <a:gd name="connsiteX45-4945" fmla="*/ 412426 w 4100506"/>
              <a:gd name="connsiteY45-4946" fmla="*/ 834828 h 5300148"/>
              <a:gd name="connsiteX46-4947" fmla="*/ 328606 w 4100506"/>
              <a:gd name="connsiteY46-4948" fmla="*/ 789108 h 5300148"/>
              <a:gd name="connsiteX47-4949" fmla="*/ 260026 w 4100506"/>
              <a:gd name="connsiteY47-4950" fmla="*/ 773868 h 5300148"/>
              <a:gd name="connsiteX48-4951" fmla="*/ 214306 w 4100506"/>
              <a:gd name="connsiteY48-4952" fmla="*/ 751008 h 5300148"/>
              <a:gd name="connsiteX49-4953" fmla="*/ 260026 w 4100506"/>
              <a:gd name="connsiteY49-4954" fmla="*/ 674808 h 5300148"/>
              <a:gd name="connsiteX50-4955" fmla="*/ 374326 w 4100506"/>
              <a:gd name="connsiteY50-4956" fmla="*/ 606228 h 5300148"/>
              <a:gd name="connsiteX51-4957" fmla="*/ 557206 w 4100506"/>
              <a:gd name="connsiteY51-4958" fmla="*/ 507168 h 5300148"/>
              <a:gd name="connsiteX52-4959" fmla="*/ 656266 w 4100506"/>
              <a:gd name="connsiteY52-4960" fmla="*/ 423348 h 5300148"/>
              <a:gd name="connsiteX53-4961" fmla="*/ 892486 w 4100506"/>
              <a:gd name="connsiteY53-4962" fmla="*/ 232848 h 5300148"/>
              <a:gd name="connsiteX54-4963" fmla="*/ 1174426 w 4100506"/>
              <a:gd name="connsiteY54-4964" fmla="*/ 80448 h 5300148"/>
              <a:gd name="connsiteX55-4965" fmla="*/ 1593526 w 4100506"/>
              <a:gd name="connsiteY55-4966" fmla="*/ 11868 h 5300148"/>
              <a:gd name="connsiteX56-4967" fmla="*/ 1944046 w 4100506"/>
              <a:gd name="connsiteY56-4968" fmla="*/ 4248 h 5300148"/>
              <a:gd name="connsiteX57-4969" fmla="*/ 2172646 w 4100506"/>
              <a:gd name="connsiteY57-4970" fmla="*/ 4248 h 5300148"/>
              <a:gd name="connsiteX58-4971" fmla="*/ 2393626 w 4100506"/>
              <a:gd name="connsiteY58-4972" fmla="*/ 57588 h 5300148"/>
              <a:gd name="connsiteX59-4973" fmla="*/ 2667946 w 4100506"/>
              <a:gd name="connsiteY59-4974" fmla="*/ 133788 h 5300148"/>
              <a:gd name="connsiteX60-4975" fmla="*/ 2820346 w 4100506"/>
              <a:gd name="connsiteY60-4976" fmla="*/ 202368 h 5300148"/>
              <a:gd name="connsiteX61-4977" fmla="*/ 3102286 w 4100506"/>
              <a:gd name="connsiteY61-4978" fmla="*/ 400488 h 5300148"/>
              <a:gd name="connsiteX62-4979" fmla="*/ 3285166 w 4100506"/>
              <a:gd name="connsiteY62-4980" fmla="*/ 651948 h 5300148"/>
              <a:gd name="connsiteX63-4981" fmla="*/ 3407086 w 4100506"/>
              <a:gd name="connsiteY63-4982" fmla="*/ 918648 h 5300148"/>
              <a:gd name="connsiteX64-4983" fmla="*/ 3475666 w 4100506"/>
              <a:gd name="connsiteY64-4984" fmla="*/ 1238688 h 5300148"/>
              <a:gd name="connsiteX65-4985" fmla="*/ 3506146 w 4100506"/>
              <a:gd name="connsiteY65-4986" fmla="*/ 1543488 h 5300148"/>
              <a:gd name="connsiteX66-4987" fmla="*/ 3506146 w 4100506"/>
              <a:gd name="connsiteY66-4988" fmla="*/ 1962588 h 5300148"/>
              <a:gd name="connsiteX67-4989" fmla="*/ 3338506 w 4100506"/>
              <a:gd name="connsiteY67-4990" fmla="*/ 2305488 h 5300148"/>
              <a:gd name="connsiteX68-4991" fmla="*/ 3254686 w 4100506"/>
              <a:gd name="connsiteY68-4992" fmla="*/ 2473128 h 5300148"/>
              <a:gd name="connsiteX69-4993" fmla="*/ 3132766 w 4100506"/>
              <a:gd name="connsiteY69-4994" fmla="*/ 2663628 h 5300148"/>
              <a:gd name="connsiteX70-4995" fmla="*/ 3071806 w 4100506"/>
              <a:gd name="connsiteY70-4996" fmla="*/ 2838888 h 5300148"/>
              <a:gd name="connsiteX71-4997" fmla="*/ 3064186 w 4100506"/>
              <a:gd name="connsiteY71-4998" fmla="*/ 2915088 h 5300148"/>
              <a:gd name="connsiteX72-4999" fmla="*/ 3018466 w 4100506"/>
              <a:gd name="connsiteY72-5000" fmla="*/ 3014148 h 5300148"/>
              <a:gd name="connsiteX73-5001" fmla="*/ 2980366 w 4100506"/>
              <a:gd name="connsiteY73-5002" fmla="*/ 3082728 h 5300148"/>
              <a:gd name="connsiteX74-5003" fmla="*/ 2957506 w 4100506"/>
              <a:gd name="connsiteY74-5004" fmla="*/ 3120828 h 5300148"/>
              <a:gd name="connsiteX75-5005" fmla="*/ 2957506 w 4100506"/>
              <a:gd name="connsiteY75-5006" fmla="*/ 3555168 h 5300148"/>
              <a:gd name="connsiteX76-5007" fmla="*/ 3010846 w 4100506"/>
              <a:gd name="connsiteY76-5008" fmla="*/ 3539928 h 5300148"/>
              <a:gd name="connsiteX77-5009" fmla="*/ 3109906 w 4100506"/>
              <a:gd name="connsiteY77-5010" fmla="*/ 3570408 h 5300148"/>
              <a:gd name="connsiteX78-5011" fmla="*/ 3140386 w 4100506"/>
              <a:gd name="connsiteY78-5012" fmla="*/ 3631368 h 5300148"/>
              <a:gd name="connsiteX79-5013" fmla="*/ 3117526 w 4100506"/>
              <a:gd name="connsiteY79-5014" fmla="*/ 3738048 h 5300148"/>
              <a:gd name="connsiteX80-5015" fmla="*/ 3125146 w 4100506"/>
              <a:gd name="connsiteY80-5016" fmla="*/ 4103808 h 5300148"/>
              <a:gd name="connsiteX81-5017" fmla="*/ 3163246 w 4100506"/>
              <a:gd name="connsiteY81-5018" fmla="*/ 4157148 h 5300148"/>
              <a:gd name="connsiteX82-5019" fmla="*/ 3201346 w 4100506"/>
              <a:gd name="connsiteY82-5020" fmla="*/ 4164768 h 5300148"/>
              <a:gd name="connsiteX83-5021" fmla="*/ 3231826 w 4100506"/>
              <a:gd name="connsiteY83-5022" fmla="*/ 4172388 h 5300148"/>
              <a:gd name="connsiteX84-5023" fmla="*/ 3285166 w 4100506"/>
              <a:gd name="connsiteY84-5024" fmla="*/ 4294308 h 5300148"/>
              <a:gd name="connsiteX85-5025" fmla="*/ 3300406 w 4100506"/>
              <a:gd name="connsiteY85-5026" fmla="*/ 4347648 h 5300148"/>
              <a:gd name="connsiteX86-5027" fmla="*/ 3330886 w 4100506"/>
              <a:gd name="connsiteY86-5028" fmla="*/ 4408608 h 5300148"/>
              <a:gd name="connsiteX87-5029" fmla="*/ 3551866 w 4100506"/>
              <a:gd name="connsiteY87-5030" fmla="*/ 4644828 h 5300148"/>
              <a:gd name="connsiteX88-5031" fmla="*/ 3887146 w 4100506"/>
              <a:gd name="connsiteY88-5032" fmla="*/ 5025828 h 5300148"/>
              <a:gd name="connsiteX89-5033" fmla="*/ 4100506 w 4100506"/>
              <a:gd name="connsiteY89-5034" fmla="*/ 5300148 h 5300148"/>
              <a:gd name="connsiteX0-5035" fmla="*/ 707488 w 3887146"/>
              <a:gd name="connsiteY0-5036" fmla="*/ 5008470 h 5025828"/>
              <a:gd name="connsiteX1-5037" fmla="*/ 961066 w 3887146"/>
              <a:gd name="connsiteY1-5038" fmla="*/ 4644828 h 5025828"/>
              <a:gd name="connsiteX2-5039" fmla="*/ 1342066 w 3887146"/>
              <a:gd name="connsiteY2-5040" fmla="*/ 4172388 h 5025828"/>
              <a:gd name="connsiteX3-5041" fmla="*/ 1258246 w 3887146"/>
              <a:gd name="connsiteY3-5042" fmla="*/ 4012368 h 5025828"/>
              <a:gd name="connsiteX4-5043" fmla="*/ 1204906 w 3887146"/>
              <a:gd name="connsiteY4-5044" fmla="*/ 3928548 h 5025828"/>
              <a:gd name="connsiteX5-5045" fmla="*/ 1174426 w 3887146"/>
              <a:gd name="connsiteY5-5046" fmla="*/ 3768528 h 5025828"/>
              <a:gd name="connsiteX6-5047" fmla="*/ 1151566 w 3887146"/>
              <a:gd name="connsiteY6-5048" fmla="*/ 3699948 h 5025828"/>
              <a:gd name="connsiteX7-5049" fmla="*/ 1143946 w 3887146"/>
              <a:gd name="connsiteY7-5050" fmla="*/ 3669468 h 5025828"/>
              <a:gd name="connsiteX8-5051" fmla="*/ 1067746 w 3887146"/>
              <a:gd name="connsiteY8-5052" fmla="*/ 3661848 h 5025828"/>
              <a:gd name="connsiteX9-5053" fmla="*/ 938206 w 3887146"/>
              <a:gd name="connsiteY9-5054" fmla="*/ 3669468 h 5025828"/>
              <a:gd name="connsiteX10-5055" fmla="*/ 831526 w 3887146"/>
              <a:gd name="connsiteY10-5056" fmla="*/ 3692328 h 5025828"/>
              <a:gd name="connsiteX11-5057" fmla="*/ 610546 w 3887146"/>
              <a:gd name="connsiteY11-5058" fmla="*/ 3738048 h 5025828"/>
              <a:gd name="connsiteX12-5059" fmla="*/ 389566 w 3887146"/>
              <a:gd name="connsiteY12-5060" fmla="*/ 3638988 h 5025828"/>
              <a:gd name="connsiteX13-5061" fmla="*/ 381946 w 3887146"/>
              <a:gd name="connsiteY13-5062" fmla="*/ 3326568 h 5025828"/>
              <a:gd name="connsiteX14-5063" fmla="*/ 420046 w 3887146"/>
              <a:gd name="connsiteY14-5064" fmla="*/ 3227508 h 5025828"/>
              <a:gd name="connsiteX15-5065" fmla="*/ 389566 w 3887146"/>
              <a:gd name="connsiteY15-5066" fmla="*/ 3166548 h 5025828"/>
              <a:gd name="connsiteX16-5067" fmla="*/ 351466 w 3887146"/>
              <a:gd name="connsiteY16-5068" fmla="*/ 3105588 h 5025828"/>
              <a:gd name="connsiteX17-5069" fmla="*/ 397186 w 3887146"/>
              <a:gd name="connsiteY17-5070" fmla="*/ 3021768 h 5025828"/>
              <a:gd name="connsiteX18-5071" fmla="*/ 488626 w 3887146"/>
              <a:gd name="connsiteY18-5072" fmla="*/ 2998908 h 5025828"/>
              <a:gd name="connsiteX19-5073" fmla="*/ 471956 w 3887146"/>
              <a:gd name="connsiteY19-5074" fmla="*/ 2942709 h 5025828"/>
              <a:gd name="connsiteX20-5075" fmla="*/ 435286 w 3887146"/>
              <a:gd name="connsiteY20-5076" fmla="*/ 2930328 h 5025828"/>
              <a:gd name="connsiteX21-5077" fmla="*/ 389566 w 3887146"/>
              <a:gd name="connsiteY21-5078" fmla="*/ 2930328 h 5025828"/>
              <a:gd name="connsiteX22-5079" fmla="*/ 314000 w 3887146"/>
              <a:gd name="connsiteY22-5080" fmla="*/ 2893495 h 5025828"/>
              <a:gd name="connsiteX23-5081" fmla="*/ 320986 w 3887146"/>
              <a:gd name="connsiteY23-5082" fmla="*/ 2846508 h 5025828"/>
              <a:gd name="connsiteX24-5083" fmla="*/ 328606 w 3887146"/>
              <a:gd name="connsiteY24-5084" fmla="*/ 2793168 h 5025828"/>
              <a:gd name="connsiteX25-5085" fmla="*/ 313366 w 3887146"/>
              <a:gd name="connsiteY25-5086" fmla="*/ 2732208 h 5025828"/>
              <a:gd name="connsiteX26-5087" fmla="*/ 267646 w 3887146"/>
              <a:gd name="connsiteY26-5088" fmla="*/ 2671248 h 5025828"/>
              <a:gd name="connsiteX27-5089" fmla="*/ 176206 w 3887146"/>
              <a:gd name="connsiteY27-5090" fmla="*/ 2656008 h 5025828"/>
              <a:gd name="connsiteX28-5091" fmla="*/ 54286 w 3887146"/>
              <a:gd name="connsiteY28-5092" fmla="*/ 2610288 h 5025828"/>
              <a:gd name="connsiteX29-5093" fmla="*/ 7931 w 3887146"/>
              <a:gd name="connsiteY29-5094" fmla="*/ 2563298 h 5025828"/>
              <a:gd name="connsiteX30-5095" fmla="*/ 8566 w 3887146"/>
              <a:gd name="connsiteY30-5096" fmla="*/ 2488368 h 5025828"/>
              <a:gd name="connsiteX31-5097" fmla="*/ 92386 w 3887146"/>
              <a:gd name="connsiteY31-5098" fmla="*/ 2335968 h 5025828"/>
              <a:gd name="connsiteX32-5099" fmla="*/ 221926 w 3887146"/>
              <a:gd name="connsiteY32-5100" fmla="*/ 2175948 h 5025828"/>
              <a:gd name="connsiteX33-5101" fmla="*/ 282886 w 3887146"/>
              <a:gd name="connsiteY33-5102" fmla="*/ 2084508 h 5025828"/>
              <a:gd name="connsiteX34-5103" fmla="*/ 328606 w 3887146"/>
              <a:gd name="connsiteY34-5104" fmla="*/ 1977828 h 5025828"/>
              <a:gd name="connsiteX35-5105" fmla="*/ 359086 w 3887146"/>
              <a:gd name="connsiteY35-5106" fmla="*/ 1871148 h 5025828"/>
              <a:gd name="connsiteX36-5107" fmla="*/ 374326 w 3887146"/>
              <a:gd name="connsiteY36-5108" fmla="*/ 1810188 h 5025828"/>
              <a:gd name="connsiteX37-5109" fmla="*/ 343846 w 3887146"/>
              <a:gd name="connsiteY37-5110" fmla="*/ 1756848 h 5025828"/>
              <a:gd name="connsiteX38-5111" fmla="*/ 328606 w 3887146"/>
              <a:gd name="connsiteY38-5112" fmla="*/ 1680648 h 5025828"/>
              <a:gd name="connsiteX39-5113" fmla="*/ 412426 w 3887146"/>
              <a:gd name="connsiteY39-5114" fmla="*/ 1474908 h 5025828"/>
              <a:gd name="connsiteX40-5115" fmla="*/ 442906 w 3887146"/>
              <a:gd name="connsiteY40-5116" fmla="*/ 1307268 h 5025828"/>
              <a:gd name="connsiteX41-5117" fmla="*/ 465766 w 3887146"/>
              <a:gd name="connsiteY41-5118" fmla="*/ 1192968 h 5025828"/>
              <a:gd name="connsiteX42-5119" fmla="*/ 503866 w 3887146"/>
              <a:gd name="connsiteY42-5120" fmla="*/ 1055808 h 5025828"/>
              <a:gd name="connsiteX43-5121" fmla="*/ 557206 w 3887146"/>
              <a:gd name="connsiteY43-5122" fmla="*/ 888168 h 5025828"/>
              <a:gd name="connsiteX44-5123" fmla="*/ 503866 w 3887146"/>
              <a:gd name="connsiteY44-5124" fmla="*/ 888168 h 5025828"/>
              <a:gd name="connsiteX45-5125" fmla="*/ 412426 w 3887146"/>
              <a:gd name="connsiteY45-5126" fmla="*/ 834828 h 5025828"/>
              <a:gd name="connsiteX46-5127" fmla="*/ 328606 w 3887146"/>
              <a:gd name="connsiteY46-5128" fmla="*/ 789108 h 5025828"/>
              <a:gd name="connsiteX47-5129" fmla="*/ 260026 w 3887146"/>
              <a:gd name="connsiteY47-5130" fmla="*/ 773868 h 5025828"/>
              <a:gd name="connsiteX48-5131" fmla="*/ 214306 w 3887146"/>
              <a:gd name="connsiteY48-5132" fmla="*/ 751008 h 5025828"/>
              <a:gd name="connsiteX49-5133" fmla="*/ 260026 w 3887146"/>
              <a:gd name="connsiteY49-5134" fmla="*/ 674808 h 5025828"/>
              <a:gd name="connsiteX50-5135" fmla="*/ 374326 w 3887146"/>
              <a:gd name="connsiteY50-5136" fmla="*/ 606228 h 5025828"/>
              <a:gd name="connsiteX51-5137" fmla="*/ 557206 w 3887146"/>
              <a:gd name="connsiteY51-5138" fmla="*/ 507168 h 5025828"/>
              <a:gd name="connsiteX52-5139" fmla="*/ 656266 w 3887146"/>
              <a:gd name="connsiteY52-5140" fmla="*/ 423348 h 5025828"/>
              <a:gd name="connsiteX53-5141" fmla="*/ 892486 w 3887146"/>
              <a:gd name="connsiteY53-5142" fmla="*/ 232848 h 5025828"/>
              <a:gd name="connsiteX54-5143" fmla="*/ 1174426 w 3887146"/>
              <a:gd name="connsiteY54-5144" fmla="*/ 80448 h 5025828"/>
              <a:gd name="connsiteX55-5145" fmla="*/ 1593526 w 3887146"/>
              <a:gd name="connsiteY55-5146" fmla="*/ 11868 h 5025828"/>
              <a:gd name="connsiteX56-5147" fmla="*/ 1944046 w 3887146"/>
              <a:gd name="connsiteY56-5148" fmla="*/ 4248 h 5025828"/>
              <a:gd name="connsiteX57-5149" fmla="*/ 2172646 w 3887146"/>
              <a:gd name="connsiteY57-5150" fmla="*/ 4248 h 5025828"/>
              <a:gd name="connsiteX58-5151" fmla="*/ 2393626 w 3887146"/>
              <a:gd name="connsiteY58-5152" fmla="*/ 57588 h 5025828"/>
              <a:gd name="connsiteX59-5153" fmla="*/ 2667946 w 3887146"/>
              <a:gd name="connsiteY59-5154" fmla="*/ 133788 h 5025828"/>
              <a:gd name="connsiteX60-5155" fmla="*/ 2820346 w 3887146"/>
              <a:gd name="connsiteY60-5156" fmla="*/ 202368 h 5025828"/>
              <a:gd name="connsiteX61-5157" fmla="*/ 3102286 w 3887146"/>
              <a:gd name="connsiteY61-5158" fmla="*/ 400488 h 5025828"/>
              <a:gd name="connsiteX62-5159" fmla="*/ 3285166 w 3887146"/>
              <a:gd name="connsiteY62-5160" fmla="*/ 651948 h 5025828"/>
              <a:gd name="connsiteX63-5161" fmla="*/ 3407086 w 3887146"/>
              <a:gd name="connsiteY63-5162" fmla="*/ 918648 h 5025828"/>
              <a:gd name="connsiteX64-5163" fmla="*/ 3475666 w 3887146"/>
              <a:gd name="connsiteY64-5164" fmla="*/ 1238688 h 5025828"/>
              <a:gd name="connsiteX65-5165" fmla="*/ 3506146 w 3887146"/>
              <a:gd name="connsiteY65-5166" fmla="*/ 1543488 h 5025828"/>
              <a:gd name="connsiteX66-5167" fmla="*/ 3506146 w 3887146"/>
              <a:gd name="connsiteY66-5168" fmla="*/ 1962588 h 5025828"/>
              <a:gd name="connsiteX67-5169" fmla="*/ 3338506 w 3887146"/>
              <a:gd name="connsiteY67-5170" fmla="*/ 2305488 h 5025828"/>
              <a:gd name="connsiteX68-5171" fmla="*/ 3254686 w 3887146"/>
              <a:gd name="connsiteY68-5172" fmla="*/ 2473128 h 5025828"/>
              <a:gd name="connsiteX69-5173" fmla="*/ 3132766 w 3887146"/>
              <a:gd name="connsiteY69-5174" fmla="*/ 2663628 h 5025828"/>
              <a:gd name="connsiteX70-5175" fmla="*/ 3071806 w 3887146"/>
              <a:gd name="connsiteY70-5176" fmla="*/ 2838888 h 5025828"/>
              <a:gd name="connsiteX71-5177" fmla="*/ 3064186 w 3887146"/>
              <a:gd name="connsiteY71-5178" fmla="*/ 2915088 h 5025828"/>
              <a:gd name="connsiteX72-5179" fmla="*/ 3018466 w 3887146"/>
              <a:gd name="connsiteY72-5180" fmla="*/ 3014148 h 5025828"/>
              <a:gd name="connsiteX73-5181" fmla="*/ 2980366 w 3887146"/>
              <a:gd name="connsiteY73-5182" fmla="*/ 3082728 h 5025828"/>
              <a:gd name="connsiteX74-5183" fmla="*/ 2957506 w 3887146"/>
              <a:gd name="connsiteY74-5184" fmla="*/ 3120828 h 5025828"/>
              <a:gd name="connsiteX75-5185" fmla="*/ 2957506 w 3887146"/>
              <a:gd name="connsiteY75-5186" fmla="*/ 3555168 h 5025828"/>
              <a:gd name="connsiteX76-5187" fmla="*/ 3010846 w 3887146"/>
              <a:gd name="connsiteY76-5188" fmla="*/ 3539928 h 5025828"/>
              <a:gd name="connsiteX77-5189" fmla="*/ 3109906 w 3887146"/>
              <a:gd name="connsiteY77-5190" fmla="*/ 3570408 h 5025828"/>
              <a:gd name="connsiteX78-5191" fmla="*/ 3140386 w 3887146"/>
              <a:gd name="connsiteY78-5192" fmla="*/ 3631368 h 5025828"/>
              <a:gd name="connsiteX79-5193" fmla="*/ 3117526 w 3887146"/>
              <a:gd name="connsiteY79-5194" fmla="*/ 3738048 h 5025828"/>
              <a:gd name="connsiteX80-5195" fmla="*/ 3125146 w 3887146"/>
              <a:gd name="connsiteY80-5196" fmla="*/ 4103808 h 5025828"/>
              <a:gd name="connsiteX81-5197" fmla="*/ 3163246 w 3887146"/>
              <a:gd name="connsiteY81-5198" fmla="*/ 4157148 h 5025828"/>
              <a:gd name="connsiteX82-5199" fmla="*/ 3201346 w 3887146"/>
              <a:gd name="connsiteY82-5200" fmla="*/ 4164768 h 5025828"/>
              <a:gd name="connsiteX83-5201" fmla="*/ 3231826 w 3887146"/>
              <a:gd name="connsiteY83-5202" fmla="*/ 4172388 h 5025828"/>
              <a:gd name="connsiteX84-5203" fmla="*/ 3285166 w 3887146"/>
              <a:gd name="connsiteY84-5204" fmla="*/ 4294308 h 5025828"/>
              <a:gd name="connsiteX85-5205" fmla="*/ 3300406 w 3887146"/>
              <a:gd name="connsiteY85-5206" fmla="*/ 4347648 h 5025828"/>
              <a:gd name="connsiteX86-5207" fmla="*/ 3330886 w 3887146"/>
              <a:gd name="connsiteY86-5208" fmla="*/ 4408608 h 5025828"/>
              <a:gd name="connsiteX87-5209" fmla="*/ 3551866 w 3887146"/>
              <a:gd name="connsiteY87-5210" fmla="*/ 4644828 h 5025828"/>
              <a:gd name="connsiteX88-5211" fmla="*/ 3887146 w 3887146"/>
              <a:gd name="connsiteY88-5212" fmla="*/ 5025828 h 5025828"/>
              <a:gd name="connsiteX0-5213" fmla="*/ 707488 w 3884395"/>
              <a:gd name="connsiteY0-5214" fmla="*/ 5008470 h 5017575"/>
              <a:gd name="connsiteX1-5215" fmla="*/ 961066 w 3884395"/>
              <a:gd name="connsiteY1-5216" fmla="*/ 4644828 h 5017575"/>
              <a:gd name="connsiteX2-5217" fmla="*/ 1342066 w 3884395"/>
              <a:gd name="connsiteY2-5218" fmla="*/ 4172388 h 5017575"/>
              <a:gd name="connsiteX3-5219" fmla="*/ 1258246 w 3884395"/>
              <a:gd name="connsiteY3-5220" fmla="*/ 4012368 h 5017575"/>
              <a:gd name="connsiteX4-5221" fmla="*/ 1204906 w 3884395"/>
              <a:gd name="connsiteY4-5222" fmla="*/ 3928548 h 5017575"/>
              <a:gd name="connsiteX5-5223" fmla="*/ 1174426 w 3884395"/>
              <a:gd name="connsiteY5-5224" fmla="*/ 3768528 h 5017575"/>
              <a:gd name="connsiteX6-5225" fmla="*/ 1151566 w 3884395"/>
              <a:gd name="connsiteY6-5226" fmla="*/ 3699948 h 5017575"/>
              <a:gd name="connsiteX7-5227" fmla="*/ 1143946 w 3884395"/>
              <a:gd name="connsiteY7-5228" fmla="*/ 3669468 h 5017575"/>
              <a:gd name="connsiteX8-5229" fmla="*/ 1067746 w 3884395"/>
              <a:gd name="connsiteY8-5230" fmla="*/ 3661848 h 5017575"/>
              <a:gd name="connsiteX9-5231" fmla="*/ 938206 w 3884395"/>
              <a:gd name="connsiteY9-5232" fmla="*/ 3669468 h 5017575"/>
              <a:gd name="connsiteX10-5233" fmla="*/ 831526 w 3884395"/>
              <a:gd name="connsiteY10-5234" fmla="*/ 3692328 h 5017575"/>
              <a:gd name="connsiteX11-5235" fmla="*/ 610546 w 3884395"/>
              <a:gd name="connsiteY11-5236" fmla="*/ 3738048 h 5017575"/>
              <a:gd name="connsiteX12-5237" fmla="*/ 389566 w 3884395"/>
              <a:gd name="connsiteY12-5238" fmla="*/ 3638988 h 5017575"/>
              <a:gd name="connsiteX13-5239" fmla="*/ 381946 w 3884395"/>
              <a:gd name="connsiteY13-5240" fmla="*/ 3326568 h 5017575"/>
              <a:gd name="connsiteX14-5241" fmla="*/ 420046 w 3884395"/>
              <a:gd name="connsiteY14-5242" fmla="*/ 3227508 h 5017575"/>
              <a:gd name="connsiteX15-5243" fmla="*/ 389566 w 3884395"/>
              <a:gd name="connsiteY15-5244" fmla="*/ 3166548 h 5017575"/>
              <a:gd name="connsiteX16-5245" fmla="*/ 351466 w 3884395"/>
              <a:gd name="connsiteY16-5246" fmla="*/ 3105588 h 5017575"/>
              <a:gd name="connsiteX17-5247" fmla="*/ 397186 w 3884395"/>
              <a:gd name="connsiteY17-5248" fmla="*/ 3021768 h 5017575"/>
              <a:gd name="connsiteX18-5249" fmla="*/ 488626 w 3884395"/>
              <a:gd name="connsiteY18-5250" fmla="*/ 2998908 h 5017575"/>
              <a:gd name="connsiteX19-5251" fmla="*/ 471956 w 3884395"/>
              <a:gd name="connsiteY19-5252" fmla="*/ 2942709 h 5017575"/>
              <a:gd name="connsiteX20-5253" fmla="*/ 435286 w 3884395"/>
              <a:gd name="connsiteY20-5254" fmla="*/ 2930328 h 5017575"/>
              <a:gd name="connsiteX21-5255" fmla="*/ 389566 w 3884395"/>
              <a:gd name="connsiteY21-5256" fmla="*/ 2930328 h 5017575"/>
              <a:gd name="connsiteX22-5257" fmla="*/ 314000 w 3884395"/>
              <a:gd name="connsiteY22-5258" fmla="*/ 2893495 h 5017575"/>
              <a:gd name="connsiteX23-5259" fmla="*/ 320986 w 3884395"/>
              <a:gd name="connsiteY23-5260" fmla="*/ 2846508 h 5017575"/>
              <a:gd name="connsiteX24-5261" fmla="*/ 328606 w 3884395"/>
              <a:gd name="connsiteY24-5262" fmla="*/ 2793168 h 5017575"/>
              <a:gd name="connsiteX25-5263" fmla="*/ 313366 w 3884395"/>
              <a:gd name="connsiteY25-5264" fmla="*/ 2732208 h 5017575"/>
              <a:gd name="connsiteX26-5265" fmla="*/ 267646 w 3884395"/>
              <a:gd name="connsiteY26-5266" fmla="*/ 2671248 h 5017575"/>
              <a:gd name="connsiteX27-5267" fmla="*/ 176206 w 3884395"/>
              <a:gd name="connsiteY27-5268" fmla="*/ 2656008 h 5017575"/>
              <a:gd name="connsiteX28-5269" fmla="*/ 54286 w 3884395"/>
              <a:gd name="connsiteY28-5270" fmla="*/ 2610288 h 5017575"/>
              <a:gd name="connsiteX29-5271" fmla="*/ 7931 w 3884395"/>
              <a:gd name="connsiteY29-5272" fmla="*/ 2563298 h 5017575"/>
              <a:gd name="connsiteX30-5273" fmla="*/ 8566 w 3884395"/>
              <a:gd name="connsiteY30-5274" fmla="*/ 2488368 h 5017575"/>
              <a:gd name="connsiteX31-5275" fmla="*/ 92386 w 3884395"/>
              <a:gd name="connsiteY31-5276" fmla="*/ 2335968 h 5017575"/>
              <a:gd name="connsiteX32-5277" fmla="*/ 221926 w 3884395"/>
              <a:gd name="connsiteY32-5278" fmla="*/ 2175948 h 5017575"/>
              <a:gd name="connsiteX33-5279" fmla="*/ 282886 w 3884395"/>
              <a:gd name="connsiteY33-5280" fmla="*/ 2084508 h 5017575"/>
              <a:gd name="connsiteX34-5281" fmla="*/ 328606 w 3884395"/>
              <a:gd name="connsiteY34-5282" fmla="*/ 1977828 h 5017575"/>
              <a:gd name="connsiteX35-5283" fmla="*/ 359086 w 3884395"/>
              <a:gd name="connsiteY35-5284" fmla="*/ 1871148 h 5017575"/>
              <a:gd name="connsiteX36-5285" fmla="*/ 374326 w 3884395"/>
              <a:gd name="connsiteY36-5286" fmla="*/ 1810188 h 5017575"/>
              <a:gd name="connsiteX37-5287" fmla="*/ 343846 w 3884395"/>
              <a:gd name="connsiteY37-5288" fmla="*/ 1756848 h 5017575"/>
              <a:gd name="connsiteX38-5289" fmla="*/ 328606 w 3884395"/>
              <a:gd name="connsiteY38-5290" fmla="*/ 1680648 h 5017575"/>
              <a:gd name="connsiteX39-5291" fmla="*/ 412426 w 3884395"/>
              <a:gd name="connsiteY39-5292" fmla="*/ 1474908 h 5017575"/>
              <a:gd name="connsiteX40-5293" fmla="*/ 442906 w 3884395"/>
              <a:gd name="connsiteY40-5294" fmla="*/ 1307268 h 5017575"/>
              <a:gd name="connsiteX41-5295" fmla="*/ 465766 w 3884395"/>
              <a:gd name="connsiteY41-5296" fmla="*/ 1192968 h 5017575"/>
              <a:gd name="connsiteX42-5297" fmla="*/ 503866 w 3884395"/>
              <a:gd name="connsiteY42-5298" fmla="*/ 1055808 h 5017575"/>
              <a:gd name="connsiteX43-5299" fmla="*/ 557206 w 3884395"/>
              <a:gd name="connsiteY43-5300" fmla="*/ 888168 h 5017575"/>
              <a:gd name="connsiteX44-5301" fmla="*/ 503866 w 3884395"/>
              <a:gd name="connsiteY44-5302" fmla="*/ 888168 h 5017575"/>
              <a:gd name="connsiteX45-5303" fmla="*/ 412426 w 3884395"/>
              <a:gd name="connsiteY45-5304" fmla="*/ 834828 h 5017575"/>
              <a:gd name="connsiteX46-5305" fmla="*/ 328606 w 3884395"/>
              <a:gd name="connsiteY46-5306" fmla="*/ 789108 h 5017575"/>
              <a:gd name="connsiteX47-5307" fmla="*/ 260026 w 3884395"/>
              <a:gd name="connsiteY47-5308" fmla="*/ 773868 h 5017575"/>
              <a:gd name="connsiteX48-5309" fmla="*/ 214306 w 3884395"/>
              <a:gd name="connsiteY48-5310" fmla="*/ 751008 h 5017575"/>
              <a:gd name="connsiteX49-5311" fmla="*/ 260026 w 3884395"/>
              <a:gd name="connsiteY49-5312" fmla="*/ 674808 h 5017575"/>
              <a:gd name="connsiteX50-5313" fmla="*/ 374326 w 3884395"/>
              <a:gd name="connsiteY50-5314" fmla="*/ 606228 h 5017575"/>
              <a:gd name="connsiteX51-5315" fmla="*/ 557206 w 3884395"/>
              <a:gd name="connsiteY51-5316" fmla="*/ 507168 h 5017575"/>
              <a:gd name="connsiteX52-5317" fmla="*/ 656266 w 3884395"/>
              <a:gd name="connsiteY52-5318" fmla="*/ 423348 h 5017575"/>
              <a:gd name="connsiteX53-5319" fmla="*/ 892486 w 3884395"/>
              <a:gd name="connsiteY53-5320" fmla="*/ 232848 h 5017575"/>
              <a:gd name="connsiteX54-5321" fmla="*/ 1174426 w 3884395"/>
              <a:gd name="connsiteY54-5322" fmla="*/ 80448 h 5017575"/>
              <a:gd name="connsiteX55-5323" fmla="*/ 1593526 w 3884395"/>
              <a:gd name="connsiteY55-5324" fmla="*/ 11868 h 5017575"/>
              <a:gd name="connsiteX56-5325" fmla="*/ 1944046 w 3884395"/>
              <a:gd name="connsiteY56-5326" fmla="*/ 4248 h 5017575"/>
              <a:gd name="connsiteX57-5327" fmla="*/ 2172646 w 3884395"/>
              <a:gd name="connsiteY57-5328" fmla="*/ 4248 h 5017575"/>
              <a:gd name="connsiteX58-5329" fmla="*/ 2393626 w 3884395"/>
              <a:gd name="connsiteY58-5330" fmla="*/ 57588 h 5017575"/>
              <a:gd name="connsiteX59-5331" fmla="*/ 2667946 w 3884395"/>
              <a:gd name="connsiteY59-5332" fmla="*/ 133788 h 5017575"/>
              <a:gd name="connsiteX60-5333" fmla="*/ 2820346 w 3884395"/>
              <a:gd name="connsiteY60-5334" fmla="*/ 202368 h 5017575"/>
              <a:gd name="connsiteX61-5335" fmla="*/ 3102286 w 3884395"/>
              <a:gd name="connsiteY61-5336" fmla="*/ 400488 h 5017575"/>
              <a:gd name="connsiteX62-5337" fmla="*/ 3285166 w 3884395"/>
              <a:gd name="connsiteY62-5338" fmla="*/ 651948 h 5017575"/>
              <a:gd name="connsiteX63-5339" fmla="*/ 3407086 w 3884395"/>
              <a:gd name="connsiteY63-5340" fmla="*/ 918648 h 5017575"/>
              <a:gd name="connsiteX64-5341" fmla="*/ 3475666 w 3884395"/>
              <a:gd name="connsiteY64-5342" fmla="*/ 1238688 h 5017575"/>
              <a:gd name="connsiteX65-5343" fmla="*/ 3506146 w 3884395"/>
              <a:gd name="connsiteY65-5344" fmla="*/ 1543488 h 5017575"/>
              <a:gd name="connsiteX66-5345" fmla="*/ 3506146 w 3884395"/>
              <a:gd name="connsiteY66-5346" fmla="*/ 1962588 h 5017575"/>
              <a:gd name="connsiteX67-5347" fmla="*/ 3338506 w 3884395"/>
              <a:gd name="connsiteY67-5348" fmla="*/ 2305488 h 5017575"/>
              <a:gd name="connsiteX68-5349" fmla="*/ 3254686 w 3884395"/>
              <a:gd name="connsiteY68-5350" fmla="*/ 2473128 h 5017575"/>
              <a:gd name="connsiteX69-5351" fmla="*/ 3132766 w 3884395"/>
              <a:gd name="connsiteY69-5352" fmla="*/ 2663628 h 5017575"/>
              <a:gd name="connsiteX70-5353" fmla="*/ 3071806 w 3884395"/>
              <a:gd name="connsiteY70-5354" fmla="*/ 2838888 h 5017575"/>
              <a:gd name="connsiteX71-5355" fmla="*/ 3064186 w 3884395"/>
              <a:gd name="connsiteY71-5356" fmla="*/ 2915088 h 5017575"/>
              <a:gd name="connsiteX72-5357" fmla="*/ 3018466 w 3884395"/>
              <a:gd name="connsiteY72-5358" fmla="*/ 3014148 h 5017575"/>
              <a:gd name="connsiteX73-5359" fmla="*/ 2980366 w 3884395"/>
              <a:gd name="connsiteY73-5360" fmla="*/ 3082728 h 5017575"/>
              <a:gd name="connsiteX74-5361" fmla="*/ 2957506 w 3884395"/>
              <a:gd name="connsiteY74-5362" fmla="*/ 3120828 h 5017575"/>
              <a:gd name="connsiteX75-5363" fmla="*/ 2957506 w 3884395"/>
              <a:gd name="connsiteY75-5364" fmla="*/ 3555168 h 5017575"/>
              <a:gd name="connsiteX76-5365" fmla="*/ 3010846 w 3884395"/>
              <a:gd name="connsiteY76-5366" fmla="*/ 3539928 h 5017575"/>
              <a:gd name="connsiteX77-5367" fmla="*/ 3109906 w 3884395"/>
              <a:gd name="connsiteY77-5368" fmla="*/ 3570408 h 5017575"/>
              <a:gd name="connsiteX78-5369" fmla="*/ 3140386 w 3884395"/>
              <a:gd name="connsiteY78-5370" fmla="*/ 3631368 h 5017575"/>
              <a:gd name="connsiteX79-5371" fmla="*/ 3117526 w 3884395"/>
              <a:gd name="connsiteY79-5372" fmla="*/ 3738048 h 5017575"/>
              <a:gd name="connsiteX80-5373" fmla="*/ 3125146 w 3884395"/>
              <a:gd name="connsiteY80-5374" fmla="*/ 4103808 h 5017575"/>
              <a:gd name="connsiteX81-5375" fmla="*/ 3163246 w 3884395"/>
              <a:gd name="connsiteY81-5376" fmla="*/ 4157148 h 5017575"/>
              <a:gd name="connsiteX82-5377" fmla="*/ 3201346 w 3884395"/>
              <a:gd name="connsiteY82-5378" fmla="*/ 4164768 h 5017575"/>
              <a:gd name="connsiteX83-5379" fmla="*/ 3231826 w 3884395"/>
              <a:gd name="connsiteY83-5380" fmla="*/ 4172388 h 5017575"/>
              <a:gd name="connsiteX84-5381" fmla="*/ 3285166 w 3884395"/>
              <a:gd name="connsiteY84-5382" fmla="*/ 4294308 h 5017575"/>
              <a:gd name="connsiteX85-5383" fmla="*/ 3300406 w 3884395"/>
              <a:gd name="connsiteY85-5384" fmla="*/ 4347648 h 5017575"/>
              <a:gd name="connsiteX86-5385" fmla="*/ 3330886 w 3884395"/>
              <a:gd name="connsiteY86-5386" fmla="*/ 4408608 h 5017575"/>
              <a:gd name="connsiteX87-5387" fmla="*/ 3551866 w 3884395"/>
              <a:gd name="connsiteY87-5388" fmla="*/ 4644828 h 5017575"/>
              <a:gd name="connsiteX88-5389" fmla="*/ 3884395 w 3884395"/>
              <a:gd name="connsiteY88-5390" fmla="*/ 5017575 h 5017575"/>
              <a:gd name="connsiteX0-5391" fmla="*/ 707488 w 3889897"/>
              <a:gd name="connsiteY0-5392" fmla="*/ 5008470 h 5020326"/>
              <a:gd name="connsiteX1-5393" fmla="*/ 961066 w 3889897"/>
              <a:gd name="connsiteY1-5394" fmla="*/ 4644828 h 5020326"/>
              <a:gd name="connsiteX2-5395" fmla="*/ 1342066 w 3889897"/>
              <a:gd name="connsiteY2-5396" fmla="*/ 4172388 h 5020326"/>
              <a:gd name="connsiteX3-5397" fmla="*/ 1258246 w 3889897"/>
              <a:gd name="connsiteY3-5398" fmla="*/ 4012368 h 5020326"/>
              <a:gd name="connsiteX4-5399" fmla="*/ 1204906 w 3889897"/>
              <a:gd name="connsiteY4-5400" fmla="*/ 3928548 h 5020326"/>
              <a:gd name="connsiteX5-5401" fmla="*/ 1174426 w 3889897"/>
              <a:gd name="connsiteY5-5402" fmla="*/ 3768528 h 5020326"/>
              <a:gd name="connsiteX6-5403" fmla="*/ 1151566 w 3889897"/>
              <a:gd name="connsiteY6-5404" fmla="*/ 3699948 h 5020326"/>
              <a:gd name="connsiteX7-5405" fmla="*/ 1143946 w 3889897"/>
              <a:gd name="connsiteY7-5406" fmla="*/ 3669468 h 5020326"/>
              <a:gd name="connsiteX8-5407" fmla="*/ 1067746 w 3889897"/>
              <a:gd name="connsiteY8-5408" fmla="*/ 3661848 h 5020326"/>
              <a:gd name="connsiteX9-5409" fmla="*/ 938206 w 3889897"/>
              <a:gd name="connsiteY9-5410" fmla="*/ 3669468 h 5020326"/>
              <a:gd name="connsiteX10-5411" fmla="*/ 831526 w 3889897"/>
              <a:gd name="connsiteY10-5412" fmla="*/ 3692328 h 5020326"/>
              <a:gd name="connsiteX11-5413" fmla="*/ 610546 w 3889897"/>
              <a:gd name="connsiteY11-5414" fmla="*/ 3738048 h 5020326"/>
              <a:gd name="connsiteX12-5415" fmla="*/ 389566 w 3889897"/>
              <a:gd name="connsiteY12-5416" fmla="*/ 3638988 h 5020326"/>
              <a:gd name="connsiteX13-5417" fmla="*/ 381946 w 3889897"/>
              <a:gd name="connsiteY13-5418" fmla="*/ 3326568 h 5020326"/>
              <a:gd name="connsiteX14-5419" fmla="*/ 420046 w 3889897"/>
              <a:gd name="connsiteY14-5420" fmla="*/ 3227508 h 5020326"/>
              <a:gd name="connsiteX15-5421" fmla="*/ 389566 w 3889897"/>
              <a:gd name="connsiteY15-5422" fmla="*/ 3166548 h 5020326"/>
              <a:gd name="connsiteX16-5423" fmla="*/ 351466 w 3889897"/>
              <a:gd name="connsiteY16-5424" fmla="*/ 3105588 h 5020326"/>
              <a:gd name="connsiteX17-5425" fmla="*/ 397186 w 3889897"/>
              <a:gd name="connsiteY17-5426" fmla="*/ 3021768 h 5020326"/>
              <a:gd name="connsiteX18-5427" fmla="*/ 488626 w 3889897"/>
              <a:gd name="connsiteY18-5428" fmla="*/ 2998908 h 5020326"/>
              <a:gd name="connsiteX19-5429" fmla="*/ 471956 w 3889897"/>
              <a:gd name="connsiteY19-5430" fmla="*/ 2942709 h 5020326"/>
              <a:gd name="connsiteX20-5431" fmla="*/ 435286 w 3889897"/>
              <a:gd name="connsiteY20-5432" fmla="*/ 2930328 h 5020326"/>
              <a:gd name="connsiteX21-5433" fmla="*/ 389566 w 3889897"/>
              <a:gd name="connsiteY21-5434" fmla="*/ 2930328 h 5020326"/>
              <a:gd name="connsiteX22-5435" fmla="*/ 314000 w 3889897"/>
              <a:gd name="connsiteY22-5436" fmla="*/ 2893495 h 5020326"/>
              <a:gd name="connsiteX23-5437" fmla="*/ 320986 w 3889897"/>
              <a:gd name="connsiteY23-5438" fmla="*/ 2846508 h 5020326"/>
              <a:gd name="connsiteX24-5439" fmla="*/ 328606 w 3889897"/>
              <a:gd name="connsiteY24-5440" fmla="*/ 2793168 h 5020326"/>
              <a:gd name="connsiteX25-5441" fmla="*/ 313366 w 3889897"/>
              <a:gd name="connsiteY25-5442" fmla="*/ 2732208 h 5020326"/>
              <a:gd name="connsiteX26-5443" fmla="*/ 267646 w 3889897"/>
              <a:gd name="connsiteY26-5444" fmla="*/ 2671248 h 5020326"/>
              <a:gd name="connsiteX27-5445" fmla="*/ 176206 w 3889897"/>
              <a:gd name="connsiteY27-5446" fmla="*/ 2656008 h 5020326"/>
              <a:gd name="connsiteX28-5447" fmla="*/ 54286 w 3889897"/>
              <a:gd name="connsiteY28-5448" fmla="*/ 2610288 h 5020326"/>
              <a:gd name="connsiteX29-5449" fmla="*/ 7931 w 3889897"/>
              <a:gd name="connsiteY29-5450" fmla="*/ 2563298 h 5020326"/>
              <a:gd name="connsiteX30-5451" fmla="*/ 8566 w 3889897"/>
              <a:gd name="connsiteY30-5452" fmla="*/ 2488368 h 5020326"/>
              <a:gd name="connsiteX31-5453" fmla="*/ 92386 w 3889897"/>
              <a:gd name="connsiteY31-5454" fmla="*/ 2335968 h 5020326"/>
              <a:gd name="connsiteX32-5455" fmla="*/ 221926 w 3889897"/>
              <a:gd name="connsiteY32-5456" fmla="*/ 2175948 h 5020326"/>
              <a:gd name="connsiteX33-5457" fmla="*/ 282886 w 3889897"/>
              <a:gd name="connsiteY33-5458" fmla="*/ 2084508 h 5020326"/>
              <a:gd name="connsiteX34-5459" fmla="*/ 328606 w 3889897"/>
              <a:gd name="connsiteY34-5460" fmla="*/ 1977828 h 5020326"/>
              <a:gd name="connsiteX35-5461" fmla="*/ 359086 w 3889897"/>
              <a:gd name="connsiteY35-5462" fmla="*/ 1871148 h 5020326"/>
              <a:gd name="connsiteX36-5463" fmla="*/ 374326 w 3889897"/>
              <a:gd name="connsiteY36-5464" fmla="*/ 1810188 h 5020326"/>
              <a:gd name="connsiteX37-5465" fmla="*/ 343846 w 3889897"/>
              <a:gd name="connsiteY37-5466" fmla="*/ 1756848 h 5020326"/>
              <a:gd name="connsiteX38-5467" fmla="*/ 328606 w 3889897"/>
              <a:gd name="connsiteY38-5468" fmla="*/ 1680648 h 5020326"/>
              <a:gd name="connsiteX39-5469" fmla="*/ 412426 w 3889897"/>
              <a:gd name="connsiteY39-5470" fmla="*/ 1474908 h 5020326"/>
              <a:gd name="connsiteX40-5471" fmla="*/ 442906 w 3889897"/>
              <a:gd name="connsiteY40-5472" fmla="*/ 1307268 h 5020326"/>
              <a:gd name="connsiteX41-5473" fmla="*/ 465766 w 3889897"/>
              <a:gd name="connsiteY41-5474" fmla="*/ 1192968 h 5020326"/>
              <a:gd name="connsiteX42-5475" fmla="*/ 503866 w 3889897"/>
              <a:gd name="connsiteY42-5476" fmla="*/ 1055808 h 5020326"/>
              <a:gd name="connsiteX43-5477" fmla="*/ 557206 w 3889897"/>
              <a:gd name="connsiteY43-5478" fmla="*/ 888168 h 5020326"/>
              <a:gd name="connsiteX44-5479" fmla="*/ 503866 w 3889897"/>
              <a:gd name="connsiteY44-5480" fmla="*/ 888168 h 5020326"/>
              <a:gd name="connsiteX45-5481" fmla="*/ 412426 w 3889897"/>
              <a:gd name="connsiteY45-5482" fmla="*/ 834828 h 5020326"/>
              <a:gd name="connsiteX46-5483" fmla="*/ 328606 w 3889897"/>
              <a:gd name="connsiteY46-5484" fmla="*/ 789108 h 5020326"/>
              <a:gd name="connsiteX47-5485" fmla="*/ 260026 w 3889897"/>
              <a:gd name="connsiteY47-5486" fmla="*/ 773868 h 5020326"/>
              <a:gd name="connsiteX48-5487" fmla="*/ 214306 w 3889897"/>
              <a:gd name="connsiteY48-5488" fmla="*/ 751008 h 5020326"/>
              <a:gd name="connsiteX49-5489" fmla="*/ 260026 w 3889897"/>
              <a:gd name="connsiteY49-5490" fmla="*/ 674808 h 5020326"/>
              <a:gd name="connsiteX50-5491" fmla="*/ 374326 w 3889897"/>
              <a:gd name="connsiteY50-5492" fmla="*/ 606228 h 5020326"/>
              <a:gd name="connsiteX51-5493" fmla="*/ 557206 w 3889897"/>
              <a:gd name="connsiteY51-5494" fmla="*/ 507168 h 5020326"/>
              <a:gd name="connsiteX52-5495" fmla="*/ 656266 w 3889897"/>
              <a:gd name="connsiteY52-5496" fmla="*/ 423348 h 5020326"/>
              <a:gd name="connsiteX53-5497" fmla="*/ 892486 w 3889897"/>
              <a:gd name="connsiteY53-5498" fmla="*/ 232848 h 5020326"/>
              <a:gd name="connsiteX54-5499" fmla="*/ 1174426 w 3889897"/>
              <a:gd name="connsiteY54-5500" fmla="*/ 80448 h 5020326"/>
              <a:gd name="connsiteX55-5501" fmla="*/ 1593526 w 3889897"/>
              <a:gd name="connsiteY55-5502" fmla="*/ 11868 h 5020326"/>
              <a:gd name="connsiteX56-5503" fmla="*/ 1944046 w 3889897"/>
              <a:gd name="connsiteY56-5504" fmla="*/ 4248 h 5020326"/>
              <a:gd name="connsiteX57-5505" fmla="*/ 2172646 w 3889897"/>
              <a:gd name="connsiteY57-5506" fmla="*/ 4248 h 5020326"/>
              <a:gd name="connsiteX58-5507" fmla="*/ 2393626 w 3889897"/>
              <a:gd name="connsiteY58-5508" fmla="*/ 57588 h 5020326"/>
              <a:gd name="connsiteX59-5509" fmla="*/ 2667946 w 3889897"/>
              <a:gd name="connsiteY59-5510" fmla="*/ 133788 h 5020326"/>
              <a:gd name="connsiteX60-5511" fmla="*/ 2820346 w 3889897"/>
              <a:gd name="connsiteY60-5512" fmla="*/ 202368 h 5020326"/>
              <a:gd name="connsiteX61-5513" fmla="*/ 3102286 w 3889897"/>
              <a:gd name="connsiteY61-5514" fmla="*/ 400488 h 5020326"/>
              <a:gd name="connsiteX62-5515" fmla="*/ 3285166 w 3889897"/>
              <a:gd name="connsiteY62-5516" fmla="*/ 651948 h 5020326"/>
              <a:gd name="connsiteX63-5517" fmla="*/ 3407086 w 3889897"/>
              <a:gd name="connsiteY63-5518" fmla="*/ 918648 h 5020326"/>
              <a:gd name="connsiteX64-5519" fmla="*/ 3475666 w 3889897"/>
              <a:gd name="connsiteY64-5520" fmla="*/ 1238688 h 5020326"/>
              <a:gd name="connsiteX65-5521" fmla="*/ 3506146 w 3889897"/>
              <a:gd name="connsiteY65-5522" fmla="*/ 1543488 h 5020326"/>
              <a:gd name="connsiteX66-5523" fmla="*/ 3506146 w 3889897"/>
              <a:gd name="connsiteY66-5524" fmla="*/ 1962588 h 5020326"/>
              <a:gd name="connsiteX67-5525" fmla="*/ 3338506 w 3889897"/>
              <a:gd name="connsiteY67-5526" fmla="*/ 2305488 h 5020326"/>
              <a:gd name="connsiteX68-5527" fmla="*/ 3254686 w 3889897"/>
              <a:gd name="connsiteY68-5528" fmla="*/ 2473128 h 5020326"/>
              <a:gd name="connsiteX69-5529" fmla="*/ 3132766 w 3889897"/>
              <a:gd name="connsiteY69-5530" fmla="*/ 2663628 h 5020326"/>
              <a:gd name="connsiteX70-5531" fmla="*/ 3071806 w 3889897"/>
              <a:gd name="connsiteY70-5532" fmla="*/ 2838888 h 5020326"/>
              <a:gd name="connsiteX71-5533" fmla="*/ 3064186 w 3889897"/>
              <a:gd name="connsiteY71-5534" fmla="*/ 2915088 h 5020326"/>
              <a:gd name="connsiteX72-5535" fmla="*/ 3018466 w 3889897"/>
              <a:gd name="connsiteY72-5536" fmla="*/ 3014148 h 5020326"/>
              <a:gd name="connsiteX73-5537" fmla="*/ 2980366 w 3889897"/>
              <a:gd name="connsiteY73-5538" fmla="*/ 3082728 h 5020326"/>
              <a:gd name="connsiteX74-5539" fmla="*/ 2957506 w 3889897"/>
              <a:gd name="connsiteY74-5540" fmla="*/ 3120828 h 5020326"/>
              <a:gd name="connsiteX75-5541" fmla="*/ 2957506 w 3889897"/>
              <a:gd name="connsiteY75-5542" fmla="*/ 3555168 h 5020326"/>
              <a:gd name="connsiteX76-5543" fmla="*/ 3010846 w 3889897"/>
              <a:gd name="connsiteY76-5544" fmla="*/ 3539928 h 5020326"/>
              <a:gd name="connsiteX77-5545" fmla="*/ 3109906 w 3889897"/>
              <a:gd name="connsiteY77-5546" fmla="*/ 3570408 h 5020326"/>
              <a:gd name="connsiteX78-5547" fmla="*/ 3140386 w 3889897"/>
              <a:gd name="connsiteY78-5548" fmla="*/ 3631368 h 5020326"/>
              <a:gd name="connsiteX79-5549" fmla="*/ 3117526 w 3889897"/>
              <a:gd name="connsiteY79-5550" fmla="*/ 3738048 h 5020326"/>
              <a:gd name="connsiteX80-5551" fmla="*/ 3125146 w 3889897"/>
              <a:gd name="connsiteY80-5552" fmla="*/ 4103808 h 5020326"/>
              <a:gd name="connsiteX81-5553" fmla="*/ 3163246 w 3889897"/>
              <a:gd name="connsiteY81-5554" fmla="*/ 4157148 h 5020326"/>
              <a:gd name="connsiteX82-5555" fmla="*/ 3201346 w 3889897"/>
              <a:gd name="connsiteY82-5556" fmla="*/ 4164768 h 5020326"/>
              <a:gd name="connsiteX83-5557" fmla="*/ 3231826 w 3889897"/>
              <a:gd name="connsiteY83-5558" fmla="*/ 4172388 h 5020326"/>
              <a:gd name="connsiteX84-5559" fmla="*/ 3285166 w 3889897"/>
              <a:gd name="connsiteY84-5560" fmla="*/ 4294308 h 5020326"/>
              <a:gd name="connsiteX85-5561" fmla="*/ 3300406 w 3889897"/>
              <a:gd name="connsiteY85-5562" fmla="*/ 4347648 h 5020326"/>
              <a:gd name="connsiteX86-5563" fmla="*/ 3330886 w 3889897"/>
              <a:gd name="connsiteY86-5564" fmla="*/ 4408608 h 5020326"/>
              <a:gd name="connsiteX87-5565" fmla="*/ 3551866 w 3889897"/>
              <a:gd name="connsiteY87-5566" fmla="*/ 4644828 h 5020326"/>
              <a:gd name="connsiteX88-5567" fmla="*/ 3889897 w 3889897"/>
              <a:gd name="connsiteY88-5568" fmla="*/ 5020326 h 5020326"/>
              <a:gd name="connsiteX0-5569" fmla="*/ 704737 w 3889897"/>
              <a:gd name="connsiteY0-5570" fmla="*/ 5016723 h 5020326"/>
              <a:gd name="connsiteX1-5571" fmla="*/ 961066 w 3889897"/>
              <a:gd name="connsiteY1-5572" fmla="*/ 4644828 h 5020326"/>
              <a:gd name="connsiteX2-5573" fmla="*/ 1342066 w 3889897"/>
              <a:gd name="connsiteY2-5574" fmla="*/ 4172388 h 5020326"/>
              <a:gd name="connsiteX3-5575" fmla="*/ 1258246 w 3889897"/>
              <a:gd name="connsiteY3-5576" fmla="*/ 4012368 h 5020326"/>
              <a:gd name="connsiteX4-5577" fmla="*/ 1204906 w 3889897"/>
              <a:gd name="connsiteY4-5578" fmla="*/ 3928548 h 5020326"/>
              <a:gd name="connsiteX5-5579" fmla="*/ 1174426 w 3889897"/>
              <a:gd name="connsiteY5-5580" fmla="*/ 3768528 h 5020326"/>
              <a:gd name="connsiteX6-5581" fmla="*/ 1151566 w 3889897"/>
              <a:gd name="connsiteY6-5582" fmla="*/ 3699948 h 5020326"/>
              <a:gd name="connsiteX7-5583" fmla="*/ 1143946 w 3889897"/>
              <a:gd name="connsiteY7-5584" fmla="*/ 3669468 h 5020326"/>
              <a:gd name="connsiteX8-5585" fmla="*/ 1067746 w 3889897"/>
              <a:gd name="connsiteY8-5586" fmla="*/ 3661848 h 5020326"/>
              <a:gd name="connsiteX9-5587" fmla="*/ 938206 w 3889897"/>
              <a:gd name="connsiteY9-5588" fmla="*/ 3669468 h 5020326"/>
              <a:gd name="connsiteX10-5589" fmla="*/ 831526 w 3889897"/>
              <a:gd name="connsiteY10-5590" fmla="*/ 3692328 h 5020326"/>
              <a:gd name="connsiteX11-5591" fmla="*/ 610546 w 3889897"/>
              <a:gd name="connsiteY11-5592" fmla="*/ 3738048 h 5020326"/>
              <a:gd name="connsiteX12-5593" fmla="*/ 389566 w 3889897"/>
              <a:gd name="connsiteY12-5594" fmla="*/ 3638988 h 5020326"/>
              <a:gd name="connsiteX13-5595" fmla="*/ 381946 w 3889897"/>
              <a:gd name="connsiteY13-5596" fmla="*/ 3326568 h 5020326"/>
              <a:gd name="connsiteX14-5597" fmla="*/ 420046 w 3889897"/>
              <a:gd name="connsiteY14-5598" fmla="*/ 3227508 h 5020326"/>
              <a:gd name="connsiteX15-5599" fmla="*/ 389566 w 3889897"/>
              <a:gd name="connsiteY15-5600" fmla="*/ 3166548 h 5020326"/>
              <a:gd name="connsiteX16-5601" fmla="*/ 351466 w 3889897"/>
              <a:gd name="connsiteY16-5602" fmla="*/ 3105588 h 5020326"/>
              <a:gd name="connsiteX17-5603" fmla="*/ 397186 w 3889897"/>
              <a:gd name="connsiteY17-5604" fmla="*/ 3021768 h 5020326"/>
              <a:gd name="connsiteX18-5605" fmla="*/ 488626 w 3889897"/>
              <a:gd name="connsiteY18-5606" fmla="*/ 2998908 h 5020326"/>
              <a:gd name="connsiteX19-5607" fmla="*/ 471956 w 3889897"/>
              <a:gd name="connsiteY19-5608" fmla="*/ 2942709 h 5020326"/>
              <a:gd name="connsiteX20-5609" fmla="*/ 435286 w 3889897"/>
              <a:gd name="connsiteY20-5610" fmla="*/ 2930328 h 5020326"/>
              <a:gd name="connsiteX21-5611" fmla="*/ 389566 w 3889897"/>
              <a:gd name="connsiteY21-5612" fmla="*/ 2930328 h 5020326"/>
              <a:gd name="connsiteX22-5613" fmla="*/ 314000 w 3889897"/>
              <a:gd name="connsiteY22-5614" fmla="*/ 2893495 h 5020326"/>
              <a:gd name="connsiteX23-5615" fmla="*/ 320986 w 3889897"/>
              <a:gd name="connsiteY23-5616" fmla="*/ 2846508 h 5020326"/>
              <a:gd name="connsiteX24-5617" fmla="*/ 328606 w 3889897"/>
              <a:gd name="connsiteY24-5618" fmla="*/ 2793168 h 5020326"/>
              <a:gd name="connsiteX25-5619" fmla="*/ 313366 w 3889897"/>
              <a:gd name="connsiteY25-5620" fmla="*/ 2732208 h 5020326"/>
              <a:gd name="connsiteX26-5621" fmla="*/ 267646 w 3889897"/>
              <a:gd name="connsiteY26-5622" fmla="*/ 2671248 h 5020326"/>
              <a:gd name="connsiteX27-5623" fmla="*/ 176206 w 3889897"/>
              <a:gd name="connsiteY27-5624" fmla="*/ 2656008 h 5020326"/>
              <a:gd name="connsiteX28-5625" fmla="*/ 54286 w 3889897"/>
              <a:gd name="connsiteY28-5626" fmla="*/ 2610288 h 5020326"/>
              <a:gd name="connsiteX29-5627" fmla="*/ 7931 w 3889897"/>
              <a:gd name="connsiteY29-5628" fmla="*/ 2563298 h 5020326"/>
              <a:gd name="connsiteX30-5629" fmla="*/ 8566 w 3889897"/>
              <a:gd name="connsiteY30-5630" fmla="*/ 2488368 h 5020326"/>
              <a:gd name="connsiteX31-5631" fmla="*/ 92386 w 3889897"/>
              <a:gd name="connsiteY31-5632" fmla="*/ 2335968 h 5020326"/>
              <a:gd name="connsiteX32-5633" fmla="*/ 221926 w 3889897"/>
              <a:gd name="connsiteY32-5634" fmla="*/ 2175948 h 5020326"/>
              <a:gd name="connsiteX33-5635" fmla="*/ 282886 w 3889897"/>
              <a:gd name="connsiteY33-5636" fmla="*/ 2084508 h 5020326"/>
              <a:gd name="connsiteX34-5637" fmla="*/ 328606 w 3889897"/>
              <a:gd name="connsiteY34-5638" fmla="*/ 1977828 h 5020326"/>
              <a:gd name="connsiteX35-5639" fmla="*/ 359086 w 3889897"/>
              <a:gd name="connsiteY35-5640" fmla="*/ 1871148 h 5020326"/>
              <a:gd name="connsiteX36-5641" fmla="*/ 374326 w 3889897"/>
              <a:gd name="connsiteY36-5642" fmla="*/ 1810188 h 5020326"/>
              <a:gd name="connsiteX37-5643" fmla="*/ 343846 w 3889897"/>
              <a:gd name="connsiteY37-5644" fmla="*/ 1756848 h 5020326"/>
              <a:gd name="connsiteX38-5645" fmla="*/ 328606 w 3889897"/>
              <a:gd name="connsiteY38-5646" fmla="*/ 1680648 h 5020326"/>
              <a:gd name="connsiteX39-5647" fmla="*/ 412426 w 3889897"/>
              <a:gd name="connsiteY39-5648" fmla="*/ 1474908 h 5020326"/>
              <a:gd name="connsiteX40-5649" fmla="*/ 442906 w 3889897"/>
              <a:gd name="connsiteY40-5650" fmla="*/ 1307268 h 5020326"/>
              <a:gd name="connsiteX41-5651" fmla="*/ 465766 w 3889897"/>
              <a:gd name="connsiteY41-5652" fmla="*/ 1192968 h 5020326"/>
              <a:gd name="connsiteX42-5653" fmla="*/ 503866 w 3889897"/>
              <a:gd name="connsiteY42-5654" fmla="*/ 1055808 h 5020326"/>
              <a:gd name="connsiteX43-5655" fmla="*/ 557206 w 3889897"/>
              <a:gd name="connsiteY43-5656" fmla="*/ 888168 h 5020326"/>
              <a:gd name="connsiteX44-5657" fmla="*/ 503866 w 3889897"/>
              <a:gd name="connsiteY44-5658" fmla="*/ 888168 h 5020326"/>
              <a:gd name="connsiteX45-5659" fmla="*/ 412426 w 3889897"/>
              <a:gd name="connsiteY45-5660" fmla="*/ 834828 h 5020326"/>
              <a:gd name="connsiteX46-5661" fmla="*/ 328606 w 3889897"/>
              <a:gd name="connsiteY46-5662" fmla="*/ 789108 h 5020326"/>
              <a:gd name="connsiteX47-5663" fmla="*/ 260026 w 3889897"/>
              <a:gd name="connsiteY47-5664" fmla="*/ 773868 h 5020326"/>
              <a:gd name="connsiteX48-5665" fmla="*/ 214306 w 3889897"/>
              <a:gd name="connsiteY48-5666" fmla="*/ 751008 h 5020326"/>
              <a:gd name="connsiteX49-5667" fmla="*/ 260026 w 3889897"/>
              <a:gd name="connsiteY49-5668" fmla="*/ 674808 h 5020326"/>
              <a:gd name="connsiteX50-5669" fmla="*/ 374326 w 3889897"/>
              <a:gd name="connsiteY50-5670" fmla="*/ 606228 h 5020326"/>
              <a:gd name="connsiteX51-5671" fmla="*/ 557206 w 3889897"/>
              <a:gd name="connsiteY51-5672" fmla="*/ 507168 h 5020326"/>
              <a:gd name="connsiteX52-5673" fmla="*/ 656266 w 3889897"/>
              <a:gd name="connsiteY52-5674" fmla="*/ 423348 h 5020326"/>
              <a:gd name="connsiteX53-5675" fmla="*/ 892486 w 3889897"/>
              <a:gd name="connsiteY53-5676" fmla="*/ 232848 h 5020326"/>
              <a:gd name="connsiteX54-5677" fmla="*/ 1174426 w 3889897"/>
              <a:gd name="connsiteY54-5678" fmla="*/ 80448 h 5020326"/>
              <a:gd name="connsiteX55-5679" fmla="*/ 1593526 w 3889897"/>
              <a:gd name="connsiteY55-5680" fmla="*/ 11868 h 5020326"/>
              <a:gd name="connsiteX56-5681" fmla="*/ 1944046 w 3889897"/>
              <a:gd name="connsiteY56-5682" fmla="*/ 4248 h 5020326"/>
              <a:gd name="connsiteX57-5683" fmla="*/ 2172646 w 3889897"/>
              <a:gd name="connsiteY57-5684" fmla="*/ 4248 h 5020326"/>
              <a:gd name="connsiteX58-5685" fmla="*/ 2393626 w 3889897"/>
              <a:gd name="connsiteY58-5686" fmla="*/ 57588 h 5020326"/>
              <a:gd name="connsiteX59-5687" fmla="*/ 2667946 w 3889897"/>
              <a:gd name="connsiteY59-5688" fmla="*/ 133788 h 5020326"/>
              <a:gd name="connsiteX60-5689" fmla="*/ 2820346 w 3889897"/>
              <a:gd name="connsiteY60-5690" fmla="*/ 202368 h 5020326"/>
              <a:gd name="connsiteX61-5691" fmla="*/ 3102286 w 3889897"/>
              <a:gd name="connsiteY61-5692" fmla="*/ 400488 h 5020326"/>
              <a:gd name="connsiteX62-5693" fmla="*/ 3285166 w 3889897"/>
              <a:gd name="connsiteY62-5694" fmla="*/ 651948 h 5020326"/>
              <a:gd name="connsiteX63-5695" fmla="*/ 3407086 w 3889897"/>
              <a:gd name="connsiteY63-5696" fmla="*/ 918648 h 5020326"/>
              <a:gd name="connsiteX64-5697" fmla="*/ 3475666 w 3889897"/>
              <a:gd name="connsiteY64-5698" fmla="*/ 1238688 h 5020326"/>
              <a:gd name="connsiteX65-5699" fmla="*/ 3506146 w 3889897"/>
              <a:gd name="connsiteY65-5700" fmla="*/ 1543488 h 5020326"/>
              <a:gd name="connsiteX66-5701" fmla="*/ 3506146 w 3889897"/>
              <a:gd name="connsiteY66-5702" fmla="*/ 1962588 h 5020326"/>
              <a:gd name="connsiteX67-5703" fmla="*/ 3338506 w 3889897"/>
              <a:gd name="connsiteY67-5704" fmla="*/ 2305488 h 5020326"/>
              <a:gd name="connsiteX68-5705" fmla="*/ 3254686 w 3889897"/>
              <a:gd name="connsiteY68-5706" fmla="*/ 2473128 h 5020326"/>
              <a:gd name="connsiteX69-5707" fmla="*/ 3132766 w 3889897"/>
              <a:gd name="connsiteY69-5708" fmla="*/ 2663628 h 5020326"/>
              <a:gd name="connsiteX70-5709" fmla="*/ 3071806 w 3889897"/>
              <a:gd name="connsiteY70-5710" fmla="*/ 2838888 h 5020326"/>
              <a:gd name="connsiteX71-5711" fmla="*/ 3064186 w 3889897"/>
              <a:gd name="connsiteY71-5712" fmla="*/ 2915088 h 5020326"/>
              <a:gd name="connsiteX72-5713" fmla="*/ 3018466 w 3889897"/>
              <a:gd name="connsiteY72-5714" fmla="*/ 3014148 h 5020326"/>
              <a:gd name="connsiteX73-5715" fmla="*/ 2980366 w 3889897"/>
              <a:gd name="connsiteY73-5716" fmla="*/ 3082728 h 5020326"/>
              <a:gd name="connsiteX74-5717" fmla="*/ 2957506 w 3889897"/>
              <a:gd name="connsiteY74-5718" fmla="*/ 3120828 h 5020326"/>
              <a:gd name="connsiteX75-5719" fmla="*/ 2957506 w 3889897"/>
              <a:gd name="connsiteY75-5720" fmla="*/ 3555168 h 5020326"/>
              <a:gd name="connsiteX76-5721" fmla="*/ 3010846 w 3889897"/>
              <a:gd name="connsiteY76-5722" fmla="*/ 3539928 h 5020326"/>
              <a:gd name="connsiteX77-5723" fmla="*/ 3109906 w 3889897"/>
              <a:gd name="connsiteY77-5724" fmla="*/ 3570408 h 5020326"/>
              <a:gd name="connsiteX78-5725" fmla="*/ 3140386 w 3889897"/>
              <a:gd name="connsiteY78-5726" fmla="*/ 3631368 h 5020326"/>
              <a:gd name="connsiteX79-5727" fmla="*/ 3117526 w 3889897"/>
              <a:gd name="connsiteY79-5728" fmla="*/ 3738048 h 5020326"/>
              <a:gd name="connsiteX80-5729" fmla="*/ 3125146 w 3889897"/>
              <a:gd name="connsiteY80-5730" fmla="*/ 4103808 h 5020326"/>
              <a:gd name="connsiteX81-5731" fmla="*/ 3163246 w 3889897"/>
              <a:gd name="connsiteY81-5732" fmla="*/ 4157148 h 5020326"/>
              <a:gd name="connsiteX82-5733" fmla="*/ 3201346 w 3889897"/>
              <a:gd name="connsiteY82-5734" fmla="*/ 4164768 h 5020326"/>
              <a:gd name="connsiteX83-5735" fmla="*/ 3231826 w 3889897"/>
              <a:gd name="connsiteY83-5736" fmla="*/ 4172388 h 5020326"/>
              <a:gd name="connsiteX84-5737" fmla="*/ 3285166 w 3889897"/>
              <a:gd name="connsiteY84-5738" fmla="*/ 4294308 h 5020326"/>
              <a:gd name="connsiteX85-5739" fmla="*/ 3300406 w 3889897"/>
              <a:gd name="connsiteY85-5740" fmla="*/ 4347648 h 5020326"/>
              <a:gd name="connsiteX86-5741" fmla="*/ 3330886 w 3889897"/>
              <a:gd name="connsiteY86-5742" fmla="*/ 4408608 h 5020326"/>
              <a:gd name="connsiteX87-5743" fmla="*/ 3551866 w 3889897"/>
              <a:gd name="connsiteY87-5744" fmla="*/ 4644828 h 5020326"/>
              <a:gd name="connsiteX88-5745" fmla="*/ 3889897 w 3889897"/>
              <a:gd name="connsiteY88-5746" fmla="*/ 5020326 h 5020326"/>
              <a:gd name="connsiteX0-5747" fmla="*/ 710239 w 3889897"/>
              <a:gd name="connsiteY0-5748" fmla="*/ 5024991 h 5024991"/>
              <a:gd name="connsiteX1-5749" fmla="*/ 961066 w 3889897"/>
              <a:gd name="connsiteY1-5750" fmla="*/ 4644828 h 5024991"/>
              <a:gd name="connsiteX2-5751" fmla="*/ 1342066 w 3889897"/>
              <a:gd name="connsiteY2-5752" fmla="*/ 4172388 h 5024991"/>
              <a:gd name="connsiteX3-5753" fmla="*/ 1258246 w 3889897"/>
              <a:gd name="connsiteY3-5754" fmla="*/ 4012368 h 5024991"/>
              <a:gd name="connsiteX4-5755" fmla="*/ 1204906 w 3889897"/>
              <a:gd name="connsiteY4-5756" fmla="*/ 3928548 h 5024991"/>
              <a:gd name="connsiteX5-5757" fmla="*/ 1174426 w 3889897"/>
              <a:gd name="connsiteY5-5758" fmla="*/ 3768528 h 5024991"/>
              <a:gd name="connsiteX6-5759" fmla="*/ 1151566 w 3889897"/>
              <a:gd name="connsiteY6-5760" fmla="*/ 3699948 h 5024991"/>
              <a:gd name="connsiteX7-5761" fmla="*/ 1143946 w 3889897"/>
              <a:gd name="connsiteY7-5762" fmla="*/ 3669468 h 5024991"/>
              <a:gd name="connsiteX8-5763" fmla="*/ 1067746 w 3889897"/>
              <a:gd name="connsiteY8-5764" fmla="*/ 3661848 h 5024991"/>
              <a:gd name="connsiteX9-5765" fmla="*/ 938206 w 3889897"/>
              <a:gd name="connsiteY9-5766" fmla="*/ 3669468 h 5024991"/>
              <a:gd name="connsiteX10-5767" fmla="*/ 831526 w 3889897"/>
              <a:gd name="connsiteY10-5768" fmla="*/ 3692328 h 5024991"/>
              <a:gd name="connsiteX11-5769" fmla="*/ 610546 w 3889897"/>
              <a:gd name="connsiteY11-5770" fmla="*/ 3738048 h 5024991"/>
              <a:gd name="connsiteX12-5771" fmla="*/ 389566 w 3889897"/>
              <a:gd name="connsiteY12-5772" fmla="*/ 3638988 h 5024991"/>
              <a:gd name="connsiteX13-5773" fmla="*/ 381946 w 3889897"/>
              <a:gd name="connsiteY13-5774" fmla="*/ 3326568 h 5024991"/>
              <a:gd name="connsiteX14-5775" fmla="*/ 420046 w 3889897"/>
              <a:gd name="connsiteY14-5776" fmla="*/ 3227508 h 5024991"/>
              <a:gd name="connsiteX15-5777" fmla="*/ 389566 w 3889897"/>
              <a:gd name="connsiteY15-5778" fmla="*/ 3166548 h 5024991"/>
              <a:gd name="connsiteX16-5779" fmla="*/ 351466 w 3889897"/>
              <a:gd name="connsiteY16-5780" fmla="*/ 3105588 h 5024991"/>
              <a:gd name="connsiteX17-5781" fmla="*/ 397186 w 3889897"/>
              <a:gd name="connsiteY17-5782" fmla="*/ 3021768 h 5024991"/>
              <a:gd name="connsiteX18-5783" fmla="*/ 488626 w 3889897"/>
              <a:gd name="connsiteY18-5784" fmla="*/ 2998908 h 5024991"/>
              <a:gd name="connsiteX19-5785" fmla="*/ 471956 w 3889897"/>
              <a:gd name="connsiteY19-5786" fmla="*/ 2942709 h 5024991"/>
              <a:gd name="connsiteX20-5787" fmla="*/ 435286 w 3889897"/>
              <a:gd name="connsiteY20-5788" fmla="*/ 2930328 h 5024991"/>
              <a:gd name="connsiteX21-5789" fmla="*/ 389566 w 3889897"/>
              <a:gd name="connsiteY21-5790" fmla="*/ 2930328 h 5024991"/>
              <a:gd name="connsiteX22-5791" fmla="*/ 314000 w 3889897"/>
              <a:gd name="connsiteY22-5792" fmla="*/ 2893495 h 5024991"/>
              <a:gd name="connsiteX23-5793" fmla="*/ 320986 w 3889897"/>
              <a:gd name="connsiteY23-5794" fmla="*/ 2846508 h 5024991"/>
              <a:gd name="connsiteX24-5795" fmla="*/ 328606 w 3889897"/>
              <a:gd name="connsiteY24-5796" fmla="*/ 2793168 h 5024991"/>
              <a:gd name="connsiteX25-5797" fmla="*/ 313366 w 3889897"/>
              <a:gd name="connsiteY25-5798" fmla="*/ 2732208 h 5024991"/>
              <a:gd name="connsiteX26-5799" fmla="*/ 267646 w 3889897"/>
              <a:gd name="connsiteY26-5800" fmla="*/ 2671248 h 5024991"/>
              <a:gd name="connsiteX27-5801" fmla="*/ 176206 w 3889897"/>
              <a:gd name="connsiteY27-5802" fmla="*/ 2656008 h 5024991"/>
              <a:gd name="connsiteX28-5803" fmla="*/ 54286 w 3889897"/>
              <a:gd name="connsiteY28-5804" fmla="*/ 2610288 h 5024991"/>
              <a:gd name="connsiteX29-5805" fmla="*/ 7931 w 3889897"/>
              <a:gd name="connsiteY29-5806" fmla="*/ 2563298 h 5024991"/>
              <a:gd name="connsiteX30-5807" fmla="*/ 8566 w 3889897"/>
              <a:gd name="connsiteY30-5808" fmla="*/ 2488368 h 5024991"/>
              <a:gd name="connsiteX31-5809" fmla="*/ 92386 w 3889897"/>
              <a:gd name="connsiteY31-5810" fmla="*/ 2335968 h 5024991"/>
              <a:gd name="connsiteX32-5811" fmla="*/ 221926 w 3889897"/>
              <a:gd name="connsiteY32-5812" fmla="*/ 2175948 h 5024991"/>
              <a:gd name="connsiteX33-5813" fmla="*/ 282886 w 3889897"/>
              <a:gd name="connsiteY33-5814" fmla="*/ 2084508 h 5024991"/>
              <a:gd name="connsiteX34-5815" fmla="*/ 328606 w 3889897"/>
              <a:gd name="connsiteY34-5816" fmla="*/ 1977828 h 5024991"/>
              <a:gd name="connsiteX35-5817" fmla="*/ 359086 w 3889897"/>
              <a:gd name="connsiteY35-5818" fmla="*/ 1871148 h 5024991"/>
              <a:gd name="connsiteX36-5819" fmla="*/ 374326 w 3889897"/>
              <a:gd name="connsiteY36-5820" fmla="*/ 1810188 h 5024991"/>
              <a:gd name="connsiteX37-5821" fmla="*/ 343846 w 3889897"/>
              <a:gd name="connsiteY37-5822" fmla="*/ 1756848 h 5024991"/>
              <a:gd name="connsiteX38-5823" fmla="*/ 328606 w 3889897"/>
              <a:gd name="connsiteY38-5824" fmla="*/ 1680648 h 5024991"/>
              <a:gd name="connsiteX39-5825" fmla="*/ 412426 w 3889897"/>
              <a:gd name="connsiteY39-5826" fmla="*/ 1474908 h 5024991"/>
              <a:gd name="connsiteX40-5827" fmla="*/ 442906 w 3889897"/>
              <a:gd name="connsiteY40-5828" fmla="*/ 1307268 h 5024991"/>
              <a:gd name="connsiteX41-5829" fmla="*/ 465766 w 3889897"/>
              <a:gd name="connsiteY41-5830" fmla="*/ 1192968 h 5024991"/>
              <a:gd name="connsiteX42-5831" fmla="*/ 503866 w 3889897"/>
              <a:gd name="connsiteY42-5832" fmla="*/ 1055808 h 5024991"/>
              <a:gd name="connsiteX43-5833" fmla="*/ 557206 w 3889897"/>
              <a:gd name="connsiteY43-5834" fmla="*/ 888168 h 5024991"/>
              <a:gd name="connsiteX44-5835" fmla="*/ 503866 w 3889897"/>
              <a:gd name="connsiteY44-5836" fmla="*/ 888168 h 5024991"/>
              <a:gd name="connsiteX45-5837" fmla="*/ 412426 w 3889897"/>
              <a:gd name="connsiteY45-5838" fmla="*/ 834828 h 5024991"/>
              <a:gd name="connsiteX46-5839" fmla="*/ 328606 w 3889897"/>
              <a:gd name="connsiteY46-5840" fmla="*/ 789108 h 5024991"/>
              <a:gd name="connsiteX47-5841" fmla="*/ 260026 w 3889897"/>
              <a:gd name="connsiteY47-5842" fmla="*/ 773868 h 5024991"/>
              <a:gd name="connsiteX48-5843" fmla="*/ 214306 w 3889897"/>
              <a:gd name="connsiteY48-5844" fmla="*/ 751008 h 5024991"/>
              <a:gd name="connsiteX49-5845" fmla="*/ 260026 w 3889897"/>
              <a:gd name="connsiteY49-5846" fmla="*/ 674808 h 5024991"/>
              <a:gd name="connsiteX50-5847" fmla="*/ 374326 w 3889897"/>
              <a:gd name="connsiteY50-5848" fmla="*/ 606228 h 5024991"/>
              <a:gd name="connsiteX51-5849" fmla="*/ 557206 w 3889897"/>
              <a:gd name="connsiteY51-5850" fmla="*/ 507168 h 5024991"/>
              <a:gd name="connsiteX52-5851" fmla="*/ 656266 w 3889897"/>
              <a:gd name="connsiteY52-5852" fmla="*/ 423348 h 5024991"/>
              <a:gd name="connsiteX53-5853" fmla="*/ 892486 w 3889897"/>
              <a:gd name="connsiteY53-5854" fmla="*/ 232848 h 5024991"/>
              <a:gd name="connsiteX54-5855" fmla="*/ 1174426 w 3889897"/>
              <a:gd name="connsiteY54-5856" fmla="*/ 80448 h 5024991"/>
              <a:gd name="connsiteX55-5857" fmla="*/ 1593526 w 3889897"/>
              <a:gd name="connsiteY55-5858" fmla="*/ 11868 h 5024991"/>
              <a:gd name="connsiteX56-5859" fmla="*/ 1944046 w 3889897"/>
              <a:gd name="connsiteY56-5860" fmla="*/ 4248 h 5024991"/>
              <a:gd name="connsiteX57-5861" fmla="*/ 2172646 w 3889897"/>
              <a:gd name="connsiteY57-5862" fmla="*/ 4248 h 5024991"/>
              <a:gd name="connsiteX58-5863" fmla="*/ 2393626 w 3889897"/>
              <a:gd name="connsiteY58-5864" fmla="*/ 57588 h 5024991"/>
              <a:gd name="connsiteX59-5865" fmla="*/ 2667946 w 3889897"/>
              <a:gd name="connsiteY59-5866" fmla="*/ 133788 h 5024991"/>
              <a:gd name="connsiteX60-5867" fmla="*/ 2820346 w 3889897"/>
              <a:gd name="connsiteY60-5868" fmla="*/ 202368 h 5024991"/>
              <a:gd name="connsiteX61-5869" fmla="*/ 3102286 w 3889897"/>
              <a:gd name="connsiteY61-5870" fmla="*/ 400488 h 5024991"/>
              <a:gd name="connsiteX62-5871" fmla="*/ 3285166 w 3889897"/>
              <a:gd name="connsiteY62-5872" fmla="*/ 651948 h 5024991"/>
              <a:gd name="connsiteX63-5873" fmla="*/ 3407086 w 3889897"/>
              <a:gd name="connsiteY63-5874" fmla="*/ 918648 h 5024991"/>
              <a:gd name="connsiteX64-5875" fmla="*/ 3475666 w 3889897"/>
              <a:gd name="connsiteY64-5876" fmla="*/ 1238688 h 5024991"/>
              <a:gd name="connsiteX65-5877" fmla="*/ 3506146 w 3889897"/>
              <a:gd name="connsiteY65-5878" fmla="*/ 1543488 h 5024991"/>
              <a:gd name="connsiteX66-5879" fmla="*/ 3506146 w 3889897"/>
              <a:gd name="connsiteY66-5880" fmla="*/ 1962588 h 5024991"/>
              <a:gd name="connsiteX67-5881" fmla="*/ 3338506 w 3889897"/>
              <a:gd name="connsiteY67-5882" fmla="*/ 2305488 h 5024991"/>
              <a:gd name="connsiteX68-5883" fmla="*/ 3254686 w 3889897"/>
              <a:gd name="connsiteY68-5884" fmla="*/ 2473128 h 5024991"/>
              <a:gd name="connsiteX69-5885" fmla="*/ 3132766 w 3889897"/>
              <a:gd name="connsiteY69-5886" fmla="*/ 2663628 h 5024991"/>
              <a:gd name="connsiteX70-5887" fmla="*/ 3071806 w 3889897"/>
              <a:gd name="connsiteY70-5888" fmla="*/ 2838888 h 5024991"/>
              <a:gd name="connsiteX71-5889" fmla="*/ 3064186 w 3889897"/>
              <a:gd name="connsiteY71-5890" fmla="*/ 2915088 h 5024991"/>
              <a:gd name="connsiteX72-5891" fmla="*/ 3018466 w 3889897"/>
              <a:gd name="connsiteY72-5892" fmla="*/ 3014148 h 5024991"/>
              <a:gd name="connsiteX73-5893" fmla="*/ 2980366 w 3889897"/>
              <a:gd name="connsiteY73-5894" fmla="*/ 3082728 h 5024991"/>
              <a:gd name="connsiteX74-5895" fmla="*/ 2957506 w 3889897"/>
              <a:gd name="connsiteY74-5896" fmla="*/ 3120828 h 5024991"/>
              <a:gd name="connsiteX75-5897" fmla="*/ 2957506 w 3889897"/>
              <a:gd name="connsiteY75-5898" fmla="*/ 3555168 h 5024991"/>
              <a:gd name="connsiteX76-5899" fmla="*/ 3010846 w 3889897"/>
              <a:gd name="connsiteY76-5900" fmla="*/ 3539928 h 5024991"/>
              <a:gd name="connsiteX77-5901" fmla="*/ 3109906 w 3889897"/>
              <a:gd name="connsiteY77-5902" fmla="*/ 3570408 h 5024991"/>
              <a:gd name="connsiteX78-5903" fmla="*/ 3140386 w 3889897"/>
              <a:gd name="connsiteY78-5904" fmla="*/ 3631368 h 5024991"/>
              <a:gd name="connsiteX79-5905" fmla="*/ 3117526 w 3889897"/>
              <a:gd name="connsiteY79-5906" fmla="*/ 3738048 h 5024991"/>
              <a:gd name="connsiteX80-5907" fmla="*/ 3125146 w 3889897"/>
              <a:gd name="connsiteY80-5908" fmla="*/ 4103808 h 5024991"/>
              <a:gd name="connsiteX81-5909" fmla="*/ 3163246 w 3889897"/>
              <a:gd name="connsiteY81-5910" fmla="*/ 4157148 h 5024991"/>
              <a:gd name="connsiteX82-5911" fmla="*/ 3201346 w 3889897"/>
              <a:gd name="connsiteY82-5912" fmla="*/ 4164768 h 5024991"/>
              <a:gd name="connsiteX83-5913" fmla="*/ 3231826 w 3889897"/>
              <a:gd name="connsiteY83-5914" fmla="*/ 4172388 h 5024991"/>
              <a:gd name="connsiteX84-5915" fmla="*/ 3285166 w 3889897"/>
              <a:gd name="connsiteY84-5916" fmla="*/ 4294308 h 5024991"/>
              <a:gd name="connsiteX85-5917" fmla="*/ 3300406 w 3889897"/>
              <a:gd name="connsiteY85-5918" fmla="*/ 4347648 h 5024991"/>
              <a:gd name="connsiteX86-5919" fmla="*/ 3330886 w 3889897"/>
              <a:gd name="connsiteY86-5920" fmla="*/ 4408608 h 5024991"/>
              <a:gd name="connsiteX87-5921" fmla="*/ 3551866 w 3889897"/>
              <a:gd name="connsiteY87-5922" fmla="*/ 4644828 h 5024991"/>
              <a:gd name="connsiteX88-5923" fmla="*/ 3889897 w 3889897"/>
              <a:gd name="connsiteY88-5924" fmla="*/ 5020326 h 5024991"/>
              <a:gd name="connsiteX0-5925" fmla="*/ 712990 w 3889897"/>
              <a:gd name="connsiteY0-5926" fmla="*/ 5019479 h 5020326"/>
              <a:gd name="connsiteX1-5927" fmla="*/ 961066 w 3889897"/>
              <a:gd name="connsiteY1-5928" fmla="*/ 4644828 h 5020326"/>
              <a:gd name="connsiteX2-5929" fmla="*/ 1342066 w 3889897"/>
              <a:gd name="connsiteY2-5930" fmla="*/ 4172388 h 5020326"/>
              <a:gd name="connsiteX3-5931" fmla="*/ 1258246 w 3889897"/>
              <a:gd name="connsiteY3-5932" fmla="*/ 4012368 h 5020326"/>
              <a:gd name="connsiteX4-5933" fmla="*/ 1204906 w 3889897"/>
              <a:gd name="connsiteY4-5934" fmla="*/ 3928548 h 5020326"/>
              <a:gd name="connsiteX5-5935" fmla="*/ 1174426 w 3889897"/>
              <a:gd name="connsiteY5-5936" fmla="*/ 3768528 h 5020326"/>
              <a:gd name="connsiteX6-5937" fmla="*/ 1151566 w 3889897"/>
              <a:gd name="connsiteY6-5938" fmla="*/ 3699948 h 5020326"/>
              <a:gd name="connsiteX7-5939" fmla="*/ 1143946 w 3889897"/>
              <a:gd name="connsiteY7-5940" fmla="*/ 3669468 h 5020326"/>
              <a:gd name="connsiteX8-5941" fmla="*/ 1067746 w 3889897"/>
              <a:gd name="connsiteY8-5942" fmla="*/ 3661848 h 5020326"/>
              <a:gd name="connsiteX9-5943" fmla="*/ 938206 w 3889897"/>
              <a:gd name="connsiteY9-5944" fmla="*/ 3669468 h 5020326"/>
              <a:gd name="connsiteX10-5945" fmla="*/ 831526 w 3889897"/>
              <a:gd name="connsiteY10-5946" fmla="*/ 3692328 h 5020326"/>
              <a:gd name="connsiteX11-5947" fmla="*/ 610546 w 3889897"/>
              <a:gd name="connsiteY11-5948" fmla="*/ 3738048 h 5020326"/>
              <a:gd name="connsiteX12-5949" fmla="*/ 389566 w 3889897"/>
              <a:gd name="connsiteY12-5950" fmla="*/ 3638988 h 5020326"/>
              <a:gd name="connsiteX13-5951" fmla="*/ 381946 w 3889897"/>
              <a:gd name="connsiteY13-5952" fmla="*/ 3326568 h 5020326"/>
              <a:gd name="connsiteX14-5953" fmla="*/ 420046 w 3889897"/>
              <a:gd name="connsiteY14-5954" fmla="*/ 3227508 h 5020326"/>
              <a:gd name="connsiteX15-5955" fmla="*/ 389566 w 3889897"/>
              <a:gd name="connsiteY15-5956" fmla="*/ 3166548 h 5020326"/>
              <a:gd name="connsiteX16-5957" fmla="*/ 351466 w 3889897"/>
              <a:gd name="connsiteY16-5958" fmla="*/ 3105588 h 5020326"/>
              <a:gd name="connsiteX17-5959" fmla="*/ 397186 w 3889897"/>
              <a:gd name="connsiteY17-5960" fmla="*/ 3021768 h 5020326"/>
              <a:gd name="connsiteX18-5961" fmla="*/ 488626 w 3889897"/>
              <a:gd name="connsiteY18-5962" fmla="*/ 2998908 h 5020326"/>
              <a:gd name="connsiteX19-5963" fmla="*/ 471956 w 3889897"/>
              <a:gd name="connsiteY19-5964" fmla="*/ 2942709 h 5020326"/>
              <a:gd name="connsiteX20-5965" fmla="*/ 435286 w 3889897"/>
              <a:gd name="connsiteY20-5966" fmla="*/ 2930328 h 5020326"/>
              <a:gd name="connsiteX21-5967" fmla="*/ 389566 w 3889897"/>
              <a:gd name="connsiteY21-5968" fmla="*/ 2930328 h 5020326"/>
              <a:gd name="connsiteX22-5969" fmla="*/ 314000 w 3889897"/>
              <a:gd name="connsiteY22-5970" fmla="*/ 2893495 h 5020326"/>
              <a:gd name="connsiteX23-5971" fmla="*/ 320986 w 3889897"/>
              <a:gd name="connsiteY23-5972" fmla="*/ 2846508 h 5020326"/>
              <a:gd name="connsiteX24-5973" fmla="*/ 328606 w 3889897"/>
              <a:gd name="connsiteY24-5974" fmla="*/ 2793168 h 5020326"/>
              <a:gd name="connsiteX25-5975" fmla="*/ 313366 w 3889897"/>
              <a:gd name="connsiteY25-5976" fmla="*/ 2732208 h 5020326"/>
              <a:gd name="connsiteX26-5977" fmla="*/ 267646 w 3889897"/>
              <a:gd name="connsiteY26-5978" fmla="*/ 2671248 h 5020326"/>
              <a:gd name="connsiteX27-5979" fmla="*/ 176206 w 3889897"/>
              <a:gd name="connsiteY27-5980" fmla="*/ 2656008 h 5020326"/>
              <a:gd name="connsiteX28-5981" fmla="*/ 54286 w 3889897"/>
              <a:gd name="connsiteY28-5982" fmla="*/ 2610288 h 5020326"/>
              <a:gd name="connsiteX29-5983" fmla="*/ 7931 w 3889897"/>
              <a:gd name="connsiteY29-5984" fmla="*/ 2563298 h 5020326"/>
              <a:gd name="connsiteX30-5985" fmla="*/ 8566 w 3889897"/>
              <a:gd name="connsiteY30-5986" fmla="*/ 2488368 h 5020326"/>
              <a:gd name="connsiteX31-5987" fmla="*/ 92386 w 3889897"/>
              <a:gd name="connsiteY31-5988" fmla="*/ 2335968 h 5020326"/>
              <a:gd name="connsiteX32-5989" fmla="*/ 221926 w 3889897"/>
              <a:gd name="connsiteY32-5990" fmla="*/ 2175948 h 5020326"/>
              <a:gd name="connsiteX33-5991" fmla="*/ 282886 w 3889897"/>
              <a:gd name="connsiteY33-5992" fmla="*/ 2084508 h 5020326"/>
              <a:gd name="connsiteX34-5993" fmla="*/ 328606 w 3889897"/>
              <a:gd name="connsiteY34-5994" fmla="*/ 1977828 h 5020326"/>
              <a:gd name="connsiteX35-5995" fmla="*/ 359086 w 3889897"/>
              <a:gd name="connsiteY35-5996" fmla="*/ 1871148 h 5020326"/>
              <a:gd name="connsiteX36-5997" fmla="*/ 374326 w 3889897"/>
              <a:gd name="connsiteY36-5998" fmla="*/ 1810188 h 5020326"/>
              <a:gd name="connsiteX37-5999" fmla="*/ 343846 w 3889897"/>
              <a:gd name="connsiteY37-6000" fmla="*/ 1756848 h 5020326"/>
              <a:gd name="connsiteX38-6001" fmla="*/ 328606 w 3889897"/>
              <a:gd name="connsiteY38-6002" fmla="*/ 1680648 h 5020326"/>
              <a:gd name="connsiteX39-6003" fmla="*/ 412426 w 3889897"/>
              <a:gd name="connsiteY39-6004" fmla="*/ 1474908 h 5020326"/>
              <a:gd name="connsiteX40-6005" fmla="*/ 442906 w 3889897"/>
              <a:gd name="connsiteY40-6006" fmla="*/ 1307268 h 5020326"/>
              <a:gd name="connsiteX41-6007" fmla="*/ 465766 w 3889897"/>
              <a:gd name="connsiteY41-6008" fmla="*/ 1192968 h 5020326"/>
              <a:gd name="connsiteX42-6009" fmla="*/ 503866 w 3889897"/>
              <a:gd name="connsiteY42-6010" fmla="*/ 1055808 h 5020326"/>
              <a:gd name="connsiteX43-6011" fmla="*/ 557206 w 3889897"/>
              <a:gd name="connsiteY43-6012" fmla="*/ 888168 h 5020326"/>
              <a:gd name="connsiteX44-6013" fmla="*/ 503866 w 3889897"/>
              <a:gd name="connsiteY44-6014" fmla="*/ 888168 h 5020326"/>
              <a:gd name="connsiteX45-6015" fmla="*/ 412426 w 3889897"/>
              <a:gd name="connsiteY45-6016" fmla="*/ 834828 h 5020326"/>
              <a:gd name="connsiteX46-6017" fmla="*/ 328606 w 3889897"/>
              <a:gd name="connsiteY46-6018" fmla="*/ 789108 h 5020326"/>
              <a:gd name="connsiteX47-6019" fmla="*/ 260026 w 3889897"/>
              <a:gd name="connsiteY47-6020" fmla="*/ 773868 h 5020326"/>
              <a:gd name="connsiteX48-6021" fmla="*/ 214306 w 3889897"/>
              <a:gd name="connsiteY48-6022" fmla="*/ 751008 h 5020326"/>
              <a:gd name="connsiteX49-6023" fmla="*/ 260026 w 3889897"/>
              <a:gd name="connsiteY49-6024" fmla="*/ 674808 h 5020326"/>
              <a:gd name="connsiteX50-6025" fmla="*/ 374326 w 3889897"/>
              <a:gd name="connsiteY50-6026" fmla="*/ 606228 h 5020326"/>
              <a:gd name="connsiteX51-6027" fmla="*/ 557206 w 3889897"/>
              <a:gd name="connsiteY51-6028" fmla="*/ 507168 h 5020326"/>
              <a:gd name="connsiteX52-6029" fmla="*/ 656266 w 3889897"/>
              <a:gd name="connsiteY52-6030" fmla="*/ 423348 h 5020326"/>
              <a:gd name="connsiteX53-6031" fmla="*/ 892486 w 3889897"/>
              <a:gd name="connsiteY53-6032" fmla="*/ 232848 h 5020326"/>
              <a:gd name="connsiteX54-6033" fmla="*/ 1174426 w 3889897"/>
              <a:gd name="connsiteY54-6034" fmla="*/ 80448 h 5020326"/>
              <a:gd name="connsiteX55-6035" fmla="*/ 1593526 w 3889897"/>
              <a:gd name="connsiteY55-6036" fmla="*/ 11868 h 5020326"/>
              <a:gd name="connsiteX56-6037" fmla="*/ 1944046 w 3889897"/>
              <a:gd name="connsiteY56-6038" fmla="*/ 4248 h 5020326"/>
              <a:gd name="connsiteX57-6039" fmla="*/ 2172646 w 3889897"/>
              <a:gd name="connsiteY57-6040" fmla="*/ 4248 h 5020326"/>
              <a:gd name="connsiteX58-6041" fmla="*/ 2393626 w 3889897"/>
              <a:gd name="connsiteY58-6042" fmla="*/ 57588 h 5020326"/>
              <a:gd name="connsiteX59-6043" fmla="*/ 2667946 w 3889897"/>
              <a:gd name="connsiteY59-6044" fmla="*/ 133788 h 5020326"/>
              <a:gd name="connsiteX60-6045" fmla="*/ 2820346 w 3889897"/>
              <a:gd name="connsiteY60-6046" fmla="*/ 202368 h 5020326"/>
              <a:gd name="connsiteX61-6047" fmla="*/ 3102286 w 3889897"/>
              <a:gd name="connsiteY61-6048" fmla="*/ 400488 h 5020326"/>
              <a:gd name="connsiteX62-6049" fmla="*/ 3285166 w 3889897"/>
              <a:gd name="connsiteY62-6050" fmla="*/ 651948 h 5020326"/>
              <a:gd name="connsiteX63-6051" fmla="*/ 3407086 w 3889897"/>
              <a:gd name="connsiteY63-6052" fmla="*/ 918648 h 5020326"/>
              <a:gd name="connsiteX64-6053" fmla="*/ 3475666 w 3889897"/>
              <a:gd name="connsiteY64-6054" fmla="*/ 1238688 h 5020326"/>
              <a:gd name="connsiteX65-6055" fmla="*/ 3506146 w 3889897"/>
              <a:gd name="connsiteY65-6056" fmla="*/ 1543488 h 5020326"/>
              <a:gd name="connsiteX66-6057" fmla="*/ 3506146 w 3889897"/>
              <a:gd name="connsiteY66-6058" fmla="*/ 1962588 h 5020326"/>
              <a:gd name="connsiteX67-6059" fmla="*/ 3338506 w 3889897"/>
              <a:gd name="connsiteY67-6060" fmla="*/ 2305488 h 5020326"/>
              <a:gd name="connsiteX68-6061" fmla="*/ 3254686 w 3889897"/>
              <a:gd name="connsiteY68-6062" fmla="*/ 2473128 h 5020326"/>
              <a:gd name="connsiteX69-6063" fmla="*/ 3132766 w 3889897"/>
              <a:gd name="connsiteY69-6064" fmla="*/ 2663628 h 5020326"/>
              <a:gd name="connsiteX70-6065" fmla="*/ 3071806 w 3889897"/>
              <a:gd name="connsiteY70-6066" fmla="*/ 2838888 h 5020326"/>
              <a:gd name="connsiteX71-6067" fmla="*/ 3064186 w 3889897"/>
              <a:gd name="connsiteY71-6068" fmla="*/ 2915088 h 5020326"/>
              <a:gd name="connsiteX72-6069" fmla="*/ 3018466 w 3889897"/>
              <a:gd name="connsiteY72-6070" fmla="*/ 3014148 h 5020326"/>
              <a:gd name="connsiteX73-6071" fmla="*/ 2980366 w 3889897"/>
              <a:gd name="connsiteY73-6072" fmla="*/ 3082728 h 5020326"/>
              <a:gd name="connsiteX74-6073" fmla="*/ 2957506 w 3889897"/>
              <a:gd name="connsiteY74-6074" fmla="*/ 3120828 h 5020326"/>
              <a:gd name="connsiteX75-6075" fmla="*/ 2957506 w 3889897"/>
              <a:gd name="connsiteY75-6076" fmla="*/ 3555168 h 5020326"/>
              <a:gd name="connsiteX76-6077" fmla="*/ 3010846 w 3889897"/>
              <a:gd name="connsiteY76-6078" fmla="*/ 3539928 h 5020326"/>
              <a:gd name="connsiteX77-6079" fmla="*/ 3109906 w 3889897"/>
              <a:gd name="connsiteY77-6080" fmla="*/ 3570408 h 5020326"/>
              <a:gd name="connsiteX78-6081" fmla="*/ 3140386 w 3889897"/>
              <a:gd name="connsiteY78-6082" fmla="*/ 3631368 h 5020326"/>
              <a:gd name="connsiteX79-6083" fmla="*/ 3117526 w 3889897"/>
              <a:gd name="connsiteY79-6084" fmla="*/ 3738048 h 5020326"/>
              <a:gd name="connsiteX80-6085" fmla="*/ 3125146 w 3889897"/>
              <a:gd name="connsiteY80-6086" fmla="*/ 4103808 h 5020326"/>
              <a:gd name="connsiteX81-6087" fmla="*/ 3163246 w 3889897"/>
              <a:gd name="connsiteY81-6088" fmla="*/ 4157148 h 5020326"/>
              <a:gd name="connsiteX82-6089" fmla="*/ 3201346 w 3889897"/>
              <a:gd name="connsiteY82-6090" fmla="*/ 4164768 h 5020326"/>
              <a:gd name="connsiteX83-6091" fmla="*/ 3231826 w 3889897"/>
              <a:gd name="connsiteY83-6092" fmla="*/ 4172388 h 5020326"/>
              <a:gd name="connsiteX84-6093" fmla="*/ 3285166 w 3889897"/>
              <a:gd name="connsiteY84-6094" fmla="*/ 4294308 h 5020326"/>
              <a:gd name="connsiteX85-6095" fmla="*/ 3300406 w 3889897"/>
              <a:gd name="connsiteY85-6096" fmla="*/ 4347648 h 5020326"/>
              <a:gd name="connsiteX86-6097" fmla="*/ 3330886 w 3889897"/>
              <a:gd name="connsiteY86-6098" fmla="*/ 4408608 h 5020326"/>
              <a:gd name="connsiteX87-6099" fmla="*/ 3551866 w 3889897"/>
              <a:gd name="connsiteY87-6100" fmla="*/ 4644828 h 5020326"/>
              <a:gd name="connsiteX88-6101" fmla="*/ 3889897 w 3889897"/>
              <a:gd name="connsiteY88-6102" fmla="*/ 5020326 h 5020326"/>
              <a:gd name="connsiteX0-6103" fmla="*/ 712990 w 3889897"/>
              <a:gd name="connsiteY0-6104" fmla="*/ 5019479 h 5020326"/>
              <a:gd name="connsiteX1-6105" fmla="*/ 961066 w 3889897"/>
              <a:gd name="connsiteY1-6106" fmla="*/ 4644828 h 5020326"/>
              <a:gd name="connsiteX2-6107" fmla="*/ 1342066 w 3889897"/>
              <a:gd name="connsiteY2-6108" fmla="*/ 4172388 h 5020326"/>
              <a:gd name="connsiteX3-6109" fmla="*/ 1258246 w 3889897"/>
              <a:gd name="connsiteY3-6110" fmla="*/ 4012368 h 5020326"/>
              <a:gd name="connsiteX4-6111" fmla="*/ 1204906 w 3889897"/>
              <a:gd name="connsiteY4-6112" fmla="*/ 3928548 h 5020326"/>
              <a:gd name="connsiteX5-6113" fmla="*/ 1174426 w 3889897"/>
              <a:gd name="connsiteY5-6114" fmla="*/ 3768528 h 5020326"/>
              <a:gd name="connsiteX6-6115" fmla="*/ 1151566 w 3889897"/>
              <a:gd name="connsiteY6-6116" fmla="*/ 3699948 h 5020326"/>
              <a:gd name="connsiteX7-6117" fmla="*/ 1143946 w 3889897"/>
              <a:gd name="connsiteY7-6118" fmla="*/ 3669468 h 5020326"/>
              <a:gd name="connsiteX8-6119" fmla="*/ 1067746 w 3889897"/>
              <a:gd name="connsiteY8-6120" fmla="*/ 3661848 h 5020326"/>
              <a:gd name="connsiteX9-6121" fmla="*/ 938206 w 3889897"/>
              <a:gd name="connsiteY9-6122" fmla="*/ 3669468 h 5020326"/>
              <a:gd name="connsiteX10-6123" fmla="*/ 831526 w 3889897"/>
              <a:gd name="connsiteY10-6124" fmla="*/ 3692328 h 5020326"/>
              <a:gd name="connsiteX11-6125" fmla="*/ 610546 w 3889897"/>
              <a:gd name="connsiteY11-6126" fmla="*/ 3738048 h 5020326"/>
              <a:gd name="connsiteX12-6127" fmla="*/ 389566 w 3889897"/>
              <a:gd name="connsiteY12-6128" fmla="*/ 3638988 h 5020326"/>
              <a:gd name="connsiteX13-6129" fmla="*/ 381946 w 3889897"/>
              <a:gd name="connsiteY13-6130" fmla="*/ 3326568 h 5020326"/>
              <a:gd name="connsiteX14-6131" fmla="*/ 420046 w 3889897"/>
              <a:gd name="connsiteY14-6132" fmla="*/ 3227508 h 5020326"/>
              <a:gd name="connsiteX15-6133" fmla="*/ 389566 w 3889897"/>
              <a:gd name="connsiteY15-6134" fmla="*/ 3166548 h 5020326"/>
              <a:gd name="connsiteX16-6135" fmla="*/ 351466 w 3889897"/>
              <a:gd name="connsiteY16-6136" fmla="*/ 3105588 h 5020326"/>
              <a:gd name="connsiteX17-6137" fmla="*/ 397186 w 3889897"/>
              <a:gd name="connsiteY17-6138" fmla="*/ 3021768 h 5020326"/>
              <a:gd name="connsiteX18-6139" fmla="*/ 488626 w 3889897"/>
              <a:gd name="connsiteY18-6140" fmla="*/ 2998908 h 5020326"/>
              <a:gd name="connsiteX19-6141" fmla="*/ 471956 w 3889897"/>
              <a:gd name="connsiteY19-6142" fmla="*/ 2942709 h 5020326"/>
              <a:gd name="connsiteX20-6143" fmla="*/ 435286 w 3889897"/>
              <a:gd name="connsiteY20-6144" fmla="*/ 2930328 h 5020326"/>
              <a:gd name="connsiteX21-6145" fmla="*/ 389566 w 3889897"/>
              <a:gd name="connsiteY21-6146" fmla="*/ 2930328 h 5020326"/>
              <a:gd name="connsiteX22-6147" fmla="*/ 314000 w 3889897"/>
              <a:gd name="connsiteY22-6148" fmla="*/ 2893495 h 5020326"/>
              <a:gd name="connsiteX23-6149" fmla="*/ 320986 w 3889897"/>
              <a:gd name="connsiteY23-6150" fmla="*/ 2846508 h 5020326"/>
              <a:gd name="connsiteX24-6151" fmla="*/ 328606 w 3889897"/>
              <a:gd name="connsiteY24-6152" fmla="*/ 2793168 h 5020326"/>
              <a:gd name="connsiteX25-6153" fmla="*/ 313366 w 3889897"/>
              <a:gd name="connsiteY25-6154" fmla="*/ 2732208 h 5020326"/>
              <a:gd name="connsiteX26-6155" fmla="*/ 267646 w 3889897"/>
              <a:gd name="connsiteY26-6156" fmla="*/ 2671248 h 5020326"/>
              <a:gd name="connsiteX27-6157" fmla="*/ 176206 w 3889897"/>
              <a:gd name="connsiteY27-6158" fmla="*/ 2656008 h 5020326"/>
              <a:gd name="connsiteX28-6159" fmla="*/ 54286 w 3889897"/>
              <a:gd name="connsiteY28-6160" fmla="*/ 2610288 h 5020326"/>
              <a:gd name="connsiteX29-6161" fmla="*/ 7931 w 3889897"/>
              <a:gd name="connsiteY29-6162" fmla="*/ 2563298 h 5020326"/>
              <a:gd name="connsiteX30-6163" fmla="*/ 8566 w 3889897"/>
              <a:gd name="connsiteY30-6164" fmla="*/ 2488368 h 5020326"/>
              <a:gd name="connsiteX31-6165" fmla="*/ 92386 w 3889897"/>
              <a:gd name="connsiteY31-6166" fmla="*/ 2335968 h 5020326"/>
              <a:gd name="connsiteX32-6167" fmla="*/ 221926 w 3889897"/>
              <a:gd name="connsiteY32-6168" fmla="*/ 2175948 h 5020326"/>
              <a:gd name="connsiteX33-6169" fmla="*/ 282886 w 3889897"/>
              <a:gd name="connsiteY33-6170" fmla="*/ 2084508 h 5020326"/>
              <a:gd name="connsiteX34-6171" fmla="*/ 328606 w 3889897"/>
              <a:gd name="connsiteY34-6172" fmla="*/ 1977828 h 5020326"/>
              <a:gd name="connsiteX35-6173" fmla="*/ 359086 w 3889897"/>
              <a:gd name="connsiteY35-6174" fmla="*/ 1871148 h 5020326"/>
              <a:gd name="connsiteX36-6175" fmla="*/ 374326 w 3889897"/>
              <a:gd name="connsiteY36-6176" fmla="*/ 1810188 h 5020326"/>
              <a:gd name="connsiteX37-6177" fmla="*/ 343846 w 3889897"/>
              <a:gd name="connsiteY37-6178" fmla="*/ 1756848 h 5020326"/>
              <a:gd name="connsiteX38-6179" fmla="*/ 328606 w 3889897"/>
              <a:gd name="connsiteY38-6180" fmla="*/ 1680648 h 5020326"/>
              <a:gd name="connsiteX39-6181" fmla="*/ 412426 w 3889897"/>
              <a:gd name="connsiteY39-6182" fmla="*/ 1474908 h 5020326"/>
              <a:gd name="connsiteX40-6183" fmla="*/ 442906 w 3889897"/>
              <a:gd name="connsiteY40-6184" fmla="*/ 1307268 h 5020326"/>
              <a:gd name="connsiteX41-6185" fmla="*/ 465766 w 3889897"/>
              <a:gd name="connsiteY41-6186" fmla="*/ 1192968 h 5020326"/>
              <a:gd name="connsiteX42-6187" fmla="*/ 503866 w 3889897"/>
              <a:gd name="connsiteY42-6188" fmla="*/ 1055808 h 5020326"/>
              <a:gd name="connsiteX43-6189" fmla="*/ 557206 w 3889897"/>
              <a:gd name="connsiteY43-6190" fmla="*/ 888168 h 5020326"/>
              <a:gd name="connsiteX44-6191" fmla="*/ 503866 w 3889897"/>
              <a:gd name="connsiteY44-6192" fmla="*/ 888168 h 5020326"/>
              <a:gd name="connsiteX45-6193" fmla="*/ 412426 w 3889897"/>
              <a:gd name="connsiteY45-6194" fmla="*/ 834828 h 5020326"/>
              <a:gd name="connsiteX46-6195" fmla="*/ 328606 w 3889897"/>
              <a:gd name="connsiteY46-6196" fmla="*/ 789108 h 5020326"/>
              <a:gd name="connsiteX47-6197" fmla="*/ 260026 w 3889897"/>
              <a:gd name="connsiteY47-6198" fmla="*/ 773868 h 5020326"/>
              <a:gd name="connsiteX48-6199" fmla="*/ 214306 w 3889897"/>
              <a:gd name="connsiteY48-6200" fmla="*/ 751008 h 5020326"/>
              <a:gd name="connsiteX49-6201" fmla="*/ 260026 w 3889897"/>
              <a:gd name="connsiteY49-6202" fmla="*/ 674808 h 5020326"/>
              <a:gd name="connsiteX50-6203" fmla="*/ 374326 w 3889897"/>
              <a:gd name="connsiteY50-6204" fmla="*/ 606228 h 5020326"/>
              <a:gd name="connsiteX51-6205" fmla="*/ 557206 w 3889897"/>
              <a:gd name="connsiteY51-6206" fmla="*/ 507168 h 5020326"/>
              <a:gd name="connsiteX52-6207" fmla="*/ 656266 w 3889897"/>
              <a:gd name="connsiteY52-6208" fmla="*/ 423348 h 5020326"/>
              <a:gd name="connsiteX53-6209" fmla="*/ 892486 w 3889897"/>
              <a:gd name="connsiteY53-6210" fmla="*/ 232848 h 5020326"/>
              <a:gd name="connsiteX54-6211" fmla="*/ 1174426 w 3889897"/>
              <a:gd name="connsiteY54-6212" fmla="*/ 80448 h 5020326"/>
              <a:gd name="connsiteX55-6213" fmla="*/ 1593526 w 3889897"/>
              <a:gd name="connsiteY55-6214" fmla="*/ 11868 h 5020326"/>
              <a:gd name="connsiteX56-6215" fmla="*/ 1944046 w 3889897"/>
              <a:gd name="connsiteY56-6216" fmla="*/ 4248 h 5020326"/>
              <a:gd name="connsiteX57-6217" fmla="*/ 2172646 w 3889897"/>
              <a:gd name="connsiteY57-6218" fmla="*/ 4248 h 5020326"/>
              <a:gd name="connsiteX58-6219" fmla="*/ 2393626 w 3889897"/>
              <a:gd name="connsiteY58-6220" fmla="*/ 57588 h 5020326"/>
              <a:gd name="connsiteX59-6221" fmla="*/ 2667946 w 3889897"/>
              <a:gd name="connsiteY59-6222" fmla="*/ 133788 h 5020326"/>
              <a:gd name="connsiteX60-6223" fmla="*/ 2820346 w 3889897"/>
              <a:gd name="connsiteY60-6224" fmla="*/ 202368 h 5020326"/>
              <a:gd name="connsiteX61-6225" fmla="*/ 3102286 w 3889897"/>
              <a:gd name="connsiteY61-6226" fmla="*/ 400488 h 5020326"/>
              <a:gd name="connsiteX62-6227" fmla="*/ 3285166 w 3889897"/>
              <a:gd name="connsiteY62-6228" fmla="*/ 651948 h 5020326"/>
              <a:gd name="connsiteX63-6229" fmla="*/ 3407086 w 3889897"/>
              <a:gd name="connsiteY63-6230" fmla="*/ 918648 h 5020326"/>
              <a:gd name="connsiteX64-6231" fmla="*/ 3475666 w 3889897"/>
              <a:gd name="connsiteY64-6232" fmla="*/ 1238688 h 5020326"/>
              <a:gd name="connsiteX65-6233" fmla="*/ 3506146 w 3889897"/>
              <a:gd name="connsiteY65-6234" fmla="*/ 1543488 h 5020326"/>
              <a:gd name="connsiteX66-6235" fmla="*/ 3506146 w 3889897"/>
              <a:gd name="connsiteY66-6236" fmla="*/ 1962588 h 5020326"/>
              <a:gd name="connsiteX67-6237" fmla="*/ 3338506 w 3889897"/>
              <a:gd name="connsiteY67-6238" fmla="*/ 2305488 h 5020326"/>
              <a:gd name="connsiteX68-6239" fmla="*/ 3254686 w 3889897"/>
              <a:gd name="connsiteY68-6240" fmla="*/ 2473128 h 5020326"/>
              <a:gd name="connsiteX69-6241" fmla="*/ 3132766 w 3889897"/>
              <a:gd name="connsiteY69-6242" fmla="*/ 2663628 h 5020326"/>
              <a:gd name="connsiteX70-6243" fmla="*/ 3071806 w 3889897"/>
              <a:gd name="connsiteY70-6244" fmla="*/ 2838888 h 5020326"/>
              <a:gd name="connsiteX71-6245" fmla="*/ 3064186 w 3889897"/>
              <a:gd name="connsiteY71-6246" fmla="*/ 2915088 h 5020326"/>
              <a:gd name="connsiteX72-6247" fmla="*/ 3018466 w 3889897"/>
              <a:gd name="connsiteY72-6248" fmla="*/ 3014148 h 5020326"/>
              <a:gd name="connsiteX73-6249" fmla="*/ 2980366 w 3889897"/>
              <a:gd name="connsiteY73-6250" fmla="*/ 3082728 h 5020326"/>
              <a:gd name="connsiteX74-6251" fmla="*/ 2957506 w 3889897"/>
              <a:gd name="connsiteY74-6252" fmla="*/ 3120828 h 5020326"/>
              <a:gd name="connsiteX75-6253" fmla="*/ 2957506 w 3889897"/>
              <a:gd name="connsiteY75-6254" fmla="*/ 3555168 h 5020326"/>
              <a:gd name="connsiteX76-6255" fmla="*/ 3010846 w 3889897"/>
              <a:gd name="connsiteY76-6256" fmla="*/ 3539928 h 5020326"/>
              <a:gd name="connsiteX77-6257" fmla="*/ 3109906 w 3889897"/>
              <a:gd name="connsiteY77-6258" fmla="*/ 3570408 h 5020326"/>
              <a:gd name="connsiteX78-6259" fmla="*/ 3140386 w 3889897"/>
              <a:gd name="connsiteY78-6260" fmla="*/ 3631368 h 5020326"/>
              <a:gd name="connsiteX79-6261" fmla="*/ 3117526 w 3889897"/>
              <a:gd name="connsiteY79-6262" fmla="*/ 3738048 h 5020326"/>
              <a:gd name="connsiteX80-6263" fmla="*/ 3125146 w 3889897"/>
              <a:gd name="connsiteY80-6264" fmla="*/ 4103808 h 5020326"/>
              <a:gd name="connsiteX81-6265" fmla="*/ 3201346 w 3889897"/>
              <a:gd name="connsiteY81-6266" fmla="*/ 4164768 h 5020326"/>
              <a:gd name="connsiteX82-6267" fmla="*/ 3231826 w 3889897"/>
              <a:gd name="connsiteY82-6268" fmla="*/ 4172388 h 5020326"/>
              <a:gd name="connsiteX83-6269" fmla="*/ 3285166 w 3889897"/>
              <a:gd name="connsiteY83-6270" fmla="*/ 4294308 h 5020326"/>
              <a:gd name="connsiteX84-6271" fmla="*/ 3300406 w 3889897"/>
              <a:gd name="connsiteY84-6272" fmla="*/ 4347648 h 5020326"/>
              <a:gd name="connsiteX85-6273" fmla="*/ 3330886 w 3889897"/>
              <a:gd name="connsiteY85-6274" fmla="*/ 4408608 h 5020326"/>
              <a:gd name="connsiteX86-6275" fmla="*/ 3551866 w 3889897"/>
              <a:gd name="connsiteY86-6276" fmla="*/ 4644828 h 5020326"/>
              <a:gd name="connsiteX87-6277" fmla="*/ 3889897 w 3889897"/>
              <a:gd name="connsiteY87-6278" fmla="*/ 5020326 h 5020326"/>
              <a:gd name="connsiteX0-6279" fmla="*/ 712990 w 3889897"/>
              <a:gd name="connsiteY0-6280" fmla="*/ 5019479 h 5020326"/>
              <a:gd name="connsiteX1-6281" fmla="*/ 961066 w 3889897"/>
              <a:gd name="connsiteY1-6282" fmla="*/ 4644828 h 5020326"/>
              <a:gd name="connsiteX2-6283" fmla="*/ 1342066 w 3889897"/>
              <a:gd name="connsiteY2-6284" fmla="*/ 4172388 h 5020326"/>
              <a:gd name="connsiteX3-6285" fmla="*/ 1258246 w 3889897"/>
              <a:gd name="connsiteY3-6286" fmla="*/ 4012368 h 5020326"/>
              <a:gd name="connsiteX4-6287" fmla="*/ 1204906 w 3889897"/>
              <a:gd name="connsiteY4-6288" fmla="*/ 3928548 h 5020326"/>
              <a:gd name="connsiteX5-6289" fmla="*/ 1174426 w 3889897"/>
              <a:gd name="connsiteY5-6290" fmla="*/ 3768528 h 5020326"/>
              <a:gd name="connsiteX6-6291" fmla="*/ 1151566 w 3889897"/>
              <a:gd name="connsiteY6-6292" fmla="*/ 3699948 h 5020326"/>
              <a:gd name="connsiteX7-6293" fmla="*/ 1143946 w 3889897"/>
              <a:gd name="connsiteY7-6294" fmla="*/ 3669468 h 5020326"/>
              <a:gd name="connsiteX8-6295" fmla="*/ 1067746 w 3889897"/>
              <a:gd name="connsiteY8-6296" fmla="*/ 3661848 h 5020326"/>
              <a:gd name="connsiteX9-6297" fmla="*/ 938206 w 3889897"/>
              <a:gd name="connsiteY9-6298" fmla="*/ 3669468 h 5020326"/>
              <a:gd name="connsiteX10-6299" fmla="*/ 831526 w 3889897"/>
              <a:gd name="connsiteY10-6300" fmla="*/ 3692328 h 5020326"/>
              <a:gd name="connsiteX11-6301" fmla="*/ 610546 w 3889897"/>
              <a:gd name="connsiteY11-6302" fmla="*/ 3738048 h 5020326"/>
              <a:gd name="connsiteX12-6303" fmla="*/ 389566 w 3889897"/>
              <a:gd name="connsiteY12-6304" fmla="*/ 3638988 h 5020326"/>
              <a:gd name="connsiteX13-6305" fmla="*/ 381946 w 3889897"/>
              <a:gd name="connsiteY13-6306" fmla="*/ 3326568 h 5020326"/>
              <a:gd name="connsiteX14-6307" fmla="*/ 420046 w 3889897"/>
              <a:gd name="connsiteY14-6308" fmla="*/ 3227508 h 5020326"/>
              <a:gd name="connsiteX15-6309" fmla="*/ 389566 w 3889897"/>
              <a:gd name="connsiteY15-6310" fmla="*/ 3166548 h 5020326"/>
              <a:gd name="connsiteX16-6311" fmla="*/ 351466 w 3889897"/>
              <a:gd name="connsiteY16-6312" fmla="*/ 3105588 h 5020326"/>
              <a:gd name="connsiteX17-6313" fmla="*/ 397186 w 3889897"/>
              <a:gd name="connsiteY17-6314" fmla="*/ 3021768 h 5020326"/>
              <a:gd name="connsiteX18-6315" fmla="*/ 488626 w 3889897"/>
              <a:gd name="connsiteY18-6316" fmla="*/ 2998908 h 5020326"/>
              <a:gd name="connsiteX19-6317" fmla="*/ 471956 w 3889897"/>
              <a:gd name="connsiteY19-6318" fmla="*/ 2942709 h 5020326"/>
              <a:gd name="connsiteX20-6319" fmla="*/ 435286 w 3889897"/>
              <a:gd name="connsiteY20-6320" fmla="*/ 2930328 h 5020326"/>
              <a:gd name="connsiteX21-6321" fmla="*/ 389566 w 3889897"/>
              <a:gd name="connsiteY21-6322" fmla="*/ 2930328 h 5020326"/>
              <a:gd name="connsiteX22-6323" fmla="*/ 314000 w 3889897"/>
              <a:gd name="connsiteY22-6324" fmla="*/ 2893495 h 5020326"/>
              <a:gd name="connsiteX23-6325" fmla="*/ 320986 w 3889897"/>
              <a:gd name="connsiteY23-6326" fmla="*/ 2846508 h 5020326"/>
              <a:gd name="connsiteX24-6327" fmla="*/ 328606 w 3889897"/>
              <a:gd name="connsiteY24-6328" fmla="*/ 2793168 h 5020326"/>
              <a:gd name="connsiteX25-6329" fmla="*/ 313366 w 3889897"/>
              <a:gd name="connsiteY25-6330" fmla="*/ 2732208 h 5020326"/>
              <a:gd name="connsiteX26-6331" fmla="*/ 267646 w 3889897"/>
              <a:gd name="connsiteY26-6332" fmla="*/ 2671248 h 5020326"/>
              <a:gd name="connsiteX27-6333" fmla="*/ 176206 w 3889897"/>
              <a:gd name="connsiteY27-6334" fmla="*/ 2656008 h 5020326"/>
              <a:gd name="connsiteX28-6335" fmla="*/ 54286 w 3889897"/>
              <a:gd name="connsiteY28-6336" fmla="*/ 2610288 h 5020326"/>
              <a:gd name="connsiteX29-6337" fmla="*/ 7931 w 3889897"/>
              <a:gd name="connsiteY29-6338" fmla="*/ 2563298 h 5020326"/>
              <a:gd name="connsiteX30-6339" fmla="*/ 8566 w 3889897"/>
              <a:gd name="connsiteY30-6340" fmla="*/ 2488368 h 5020326"/>
              <a:gd name="connsiteX31-6341" fmla="*/ 92386 w 3889897"/>
              <a:gd name="connsiteY31-6342" fmla="*/ 2335968 h 5020326"/>
              <a:gd name="connsiteX32-6343" fmla="*/ 221926 w 3889897"/>
              <a:gd name="connsiteY32-6344" fmla="*/ 2175948 h 5020326"/>
              <a:gd name="connsiteX33-6345" fmla="*/ 282886 w 3889897"/>
              <a:gd name="connsiteY33-6346" fmla="*/ 2084508 h 5020326"/>
              <a:gd name="connsiteX34-6347" fmla="*/ 328606 w 3889897"/>
              <a:gd name="connsiteY34-6348" fmla="*/ 1977828 h 5020326"/>
              <a:gd name="connsiteX35-6349" fmla="*/ 359086 w 3889897"/>
              <a:gd name="connsiteY35-6350" fmla="*/ 1871148 h 5020326"/>
              <a:gd name="connsiteX36-6351" fmla="*/ 374326 w 3889897"/>
              <a:gd name="connsiteY36-6352" fmla="*/ 1810188 h 5020326"/>
              <a:gd name="connsiteX37-6353" fmla="*/ 343846 w 3889897"/>
              <a:gd name="connsiteY37-6354" fmla="*/ 1756848 h 5020326"/>
              <a:gd name="connsiteX38-6355" fmla="*/ 328606 w 3889897"/>
              <a:gd name="connsiteY38-6356" fmla="*/ 1680648 h 5020326"/>
              <a:gd name="connsiteX39-6357" fmla="*/ 412426 w 3889897"/>
              <a:gd name="connsiteY39-6358" fmla="*/ 1474908 h 5020326"/>
              <a:gd name="connsiteX40-6359" fmla="*/ 442906 w 3889897"/>
              <a:gd name="connsiteY40-6360" fmla="*/ 1307268 h 5020326"/>
              <a:gd name="connsiteX41-6361" fmla="*/ 465766 w 3889897"/>
              <a:gd name="connsiteY41-6362" fmla="*/ 1192968 h 5020326"/>
              <a:gd name="connsiteX42-6363" fmla="*/ 503866 w 3889897"/>
              <a:gd name="connsiteY42-6364" fmla="*/ 1055808 h 5020326"/>
              <a:gd name="connsiteX43-6365" fmla="*/ 557206 w 3889897"/>
              <a:gd name="connsiteY43-6366" fmla="*/ 888168 h 5020326"/>
              <a:gd name="connsiteX44-6367" fmla="*/ 503866 w 3889897"/>
              <a:gd name="connsiteY44-6368" fmla="*/ 888168 h 5020326"/>
              <a:gd name="connsiteX45-6369" fmla="*/ 412426 w 3889897"/>
              <a:gd name="connsiteY45-6370" fmla="*/ 834828 h 5020326"/>
              <a:gd name="connsiteX46-6371" fmla="*/ 328606 w 3889897"/>
              <a:gd name="connsiteY46-6372" fmla="*/ 789108 h 5020326"/>
              <a:gd name="connsiteX47-6373" fmla="*/ 260026 w 3889897"/>
              <a:gd name="connsiteY47-6374" fmla="*/ 773868 h 5020326"/>
              <a:gd name="connsiteX48-6375" fmla="*/ 214306 w 3889897"/>
              <a:gd name="connsiteY48-6376" fmla="*/ 751008 h 5020326"/>
              <a:gd name="connsiteX49-6377" fmla="*/ 260026 w 3889897"/>
              <a:gd name="connsiteY49-6378" fmla="*/ 674808 h 5020326"/>
              <a:gd name="connsiteX50-6379" fmla="*/ 374326 w 3889897"/>
              <a:gd name="connsiteY50-6380" fmla="*/ 606228 h 5020326"/>
              <a:gd name="connsiteX51-6381" fmla="*/ 557206 w 3889897"/>
              <a:gd name="connsiteY51-6382" fmla="*/ 507168 h 5020326"/>
              <a:gd name="connsiteX52-6383" fmla="*/ 656266 w 3889897"/>
              <a:gd name="connsiteY52-6384" fmla="*/ 423348 h 5020326"/>
              <a:gd name="connsiteX53-6385" fmla="*/ 892486 w 3889897"/>
              <a:gd name="connsiteY53-6386" fmla="*/ 232848 h 5020326"/>
              <a:gd name="connsiteX54-6387" fmla="*/ 1174426 w 3889897"/>
              <a:gd name="connsiteY54-6388" fmla="*/ 80448 h 5020326"/>
              <a:gd name="connsiteX55-6389" fmla="*/ 1593526 w 3889897"/>
              <a:gd name="connsiteY55-6390" fmla="*/ 11868 h 5020326"/>
              <a:gd name="connsiteX56-6391" fmla="*/ 1944046 w 3889897"/>
              <a:gd name="connsiteY56-6392" fmla="*/ 4248 h 5020326"/>
              <a:gd name="connsiteX57-6393" fmla="*/ 2172646 w 3889897"/>
              <a:gd name="connsiteY57-6394" fmla="*/ 4248 h 5020326"/>
              <a:gd name="connsiteX58-6395" fmla="*/ 2393626 w 3889897"/>
              <a:gd name="connsiteY58-6396" fmla="*/ 57588 h 5020326"/>
              <a:gd name="connsiteX59-6397" fmla="*/ 2667946 w 3889897"/>
              <a:gd name="connsiteY59-6398" fmla="*/ 133788 h 5020326"/>
              <a:gd name="connsiteX60-6399" fmla="*/ 2820346 w 3889897"/>
              <a:gd name="connsiteY60-6400" fmla="*/ 202368 h 5020326"/>
              <a:gd name="connsiteX61-6401" fmla="*/ 3102286 w 3889897"/>
              <a:gd name="connsiteY61-6402" fmla="*/ 400488 h 5020326"/>
              <a:gd name="connsiteX62-6403" fmla="*/ 3285166 w 3889897"/>
              <a:gd name="connsiteY62-6404" fmla="*/ 651948 h 5020326"/>
              <a:gd name="connsiteX63-6405" fmla="*/ 3407086 w 3889897"/>
              <a:gd name="connsiteY63-6406" fmla="*/ 918648 h 5020326"/>
              <a:gd name="connsiteX64-6407" fmla="*/ 3475666 w 3889897"/>
              <a:gd name="connsiteY64-6408" fmla="*/ 1238688 h 5020326"/>
              <a:gd name="connsiteX65-6409" fmla="*/ 3506146 w 3889897"/>
              <a:gd name="connsiteY65-6410" fmla="*/ 1543488 h 5020326"/>
              <a:gd name="connsiteX66-6411" fmla="*/ 3506146 w 3889897"/>
              <a:gd name="connsiteY66-6412" fmla="*/ 1962588 h 5020326"/>
              <a:gd name="connsiteX67-6413" fmla="*/ 3338506 w 3889897"/>
              <a:gd name="connsiteY67-6414" fmla="*/ 2305488 h 5020326"/>
              <a:gd name="connsiteX68-6415" fmla="*/ 3254686 w 3889897"/>
              <a:gd name="connsiteY68-6416" fmla="*/ 2473128 h 5020326"/>
              <a:gd name="connsiteX69-6417" fmla="*/ 3132766 w 3889897"/>
              <a:gd name="connsiteY69-6418" fmla="*/ 2663628 h 5020326"/>
              <a:gd name="connsiteX70-6419" fmla="*/ 3071806 w 3889897"/>
              <a:gd name="connsiteY70-6420" fmla="*/ 2838888 h 5020326"/>
              <a:gd name="connsiteX71-6421" fmla="*/ 3064186 w 3889897"/>
              <a:gd name="connsiteY71-6422" fmla="*/ 2915088 h 5020326"/>
              <a:gd name="connsiteX72-6423" fmla="*/ 3018466 w 3889897"/>
              <a:gd name="connsiteY72-6424" fmla="*/ 3014148 h 5020326"/>
              <a:gd name="connsiteX73-6425" fmla="*/ 2980366 w 3889897"/>
              <a:gd name="connsiteY73-6426" fmla="*/ 3082728 h 5020326"/>
              <a:gd name="connsiteX74-6427" fmla="*/ 2957506 w 3889897"/>
              <a:gd name="connsiteY74-6428" fmla="*/ 3120828 h 5020326"/>
              <a:gd name="connsiteX75-6429" fmla="*/ 2957506 w 3889897"/>
              <a:gd name="connsiteY75-6430" fmla="*/ 3555168 h 5020326"/>
              <a:gd name="connsiteX76-6431" fmla="*/ 3010846 w 3889897"/>
              <a:gd name="connsiteY76-6432" fmla="*/ 3539928 h 5020326"/>
              <a:gd name="connsiteX77-6433" fmla="*/ 3109906 w 3889897"/>
              <a:gd name="connsiteY77-6434" fmla="*/ 3570408 h 5020326"/>
              <a:gd name="connsiteX78-6435" fmla="*/ 3140386 w 3889897"/>
              <a:gd name="connsiteY78-6436" fmla="*/ 3631368 h 5020326"/>
              <a:gd name="connsiteX79-6437" fmla="*/ 3117526 w 3889897"/>
              <a:gd name="connsiteY79-6438" fmla="*/ 3738048 h 5020326"/>
              <a:gd name="connsiteX80-6439" fmla="*/ 3125146 w 3889897"/>
              <a:gd name="connsiteY80-6440" fmla="*/ 4103808 h 5020326"/>
              <a:gd name="connsiteX81-6441" fmla="*/ 3231826 w 3889897"/>
              <a:gd name="connsiteY81-6442" fmla="*/ 4172388 h 5020326"/>
              <a:gd name="connsiteX82-6443" fmla="*/ 3285166 w 3889897"/>
              <a:gd name="connsiteY82-6444" fmla="*/ 4294308 h 5020326"/>
              <a:gd name="connsiteX83-6445" fmla="*/ 3300406 w 3889897"/>
              <a:gd name="connsiteY83-6446" fmla="*/ 4347648 h 5020326"/>
              <a:gd name="connsiteX84-6447" fmla="*/ 3330886 w 3889897"/>
              <a:gd name="connsiteY84-6448" fmla="*/ 4408608 h 5020326"/>
              <a:gd name="connsiteX85-6449" fmla="*/ 3551866 w 3889897"/>
              <a:gd name="connsiteY85-6450" fmla="*/ 4644828 h 5020326"/>
              <a:gd name="connsiteX86-6451" fmla="*/ 3889897 w 3889897"/>
              <a:gd name="connsiteY86-6452" fmla="*/ 5020326 h 5020326"/>
              <a:gd name="connsiteX0-6453" fmla="*/ 712990 w 3889897"/>
              <a:gd name="connsiteY0-6454" fmla="*/ 5019479 h 5020326"/>
              <a:gd name="connsiteX1-6455" fmla="*/ 961066 w 3889897"/>
              <a:gd name="connsiteY1-6456" fmla="*/ 4644828 h 5020326"/>
              <a:gd name="connsiteX2-6457" fmla="*/ 1342066 w 3889897"/>
              <a:gd name="connsiteY2-6458" fmla="*/ 4172388 h 5020326"/>
              <a:gd name="connsiteX3-6459" fmla="*/ 1258246 w 3889897"/>
              <a:gd name="connsiteY3-6460" fmla="*/ 4012368 h 5020326"/>
              <a:gd name="connsiteX4-6461" fmla="*/ 1204906 w 3889897"/>
              <a:gd name="connsiteY4-6462" fmla="*/ 3928548 h 5020326"/>
              <a:gd name="connsiteX5-6463" fmla="*/ 1174426 w 3889897"/>
              <a:gd name="connsiteY5-6464" fmla="*/ 3768528 h 5020326"/>
              <a:gd name="connsiteX6-6465" fmla="*/ 1143946 w 3889897"/>
              <a:gd name="connsiteY6-6466" fmla="*/ 3669468 h 5020326"/>
              <a:gd name="connsiteX7-6467" fmla="*/ 1067746 w 3889897"/>
              <a:gd name="connsiteY7-6468" fmla="*/ 3661848 h 5020326"/>
              <a:gd name="connsiteX8-6469" fmla="*/ 938206 w 3889897"/>
              <a:gd name="connsiteY8-6470" fmla="*/ 3669468 h 5020326"/>
              <a:gd name="connsiteX9-6471" fmla="*/ 831526 w 3889897"/>
              <a:gd name="connsiteY9-6472" fmla="*/ 3692328 h 5020326"/>
              <a:gd name="connsiteX10-6473" fmla="*/ 610546 w 3889897"/>
              <a:gd name="connsiteY10-6474" fmla="*/ 3738048 h 5020326"/>
              <a:gd name="connsiteX11-6475" fmla="*/ 389566 w 3889897"/>
              <a:gd name="connsiteY11-6476" fmla="*/ 3638988 h 5020326"/>
              <a:gd name="connsiteX12-6477" fmla="*/ 381946 w 3889897"/>
              <a:gd name="connsiteY12-6478" fmla="*/ 3326568 h 5020326"/>
              <a:gd name="connsiteX13-6479" fmla="*/ 420046 w 3889897"/>
              <a:gd name="connsiteY13-6480" fmla="*/ 3227508 h 5020326"/>
              <a:gd name="connsiteX14-6481" fmla="*/ 389566 w 3889897"/>
              <a:gd name="connsiteY14-6482" fmla="*/ 3166548 h 5020326"/>
              <a:gd name="connsiteX15-6483" fmla="*/ 351466 w 3889897"/>
              <a:gd name="connsiteY15-6484" fmla="*/ 3105588 h 5020326"/>
              <a:gd name="connsiteX16-6485" fmla="*/ 397186 w 3889897"/>
              <a:gd name="connsiteY16-6486" fmla="*/ 3021768 h 5020326"/>
              <a:gd name="connsiteX17-6487" fmla="*/ 488626 w 3889897"/>
              <a:gd name="connsiteY17-6488" fmla="*/ 2998908 h 5020326"/>
              <a:gd name="connsiteX18-6489" fmla="*/ 471956 w 3889897"/>
              <a:gd name="connsiteY18-6490" fmla="*/ 2942709 h 5020326"/>
              <a:gd name="connsiteX19-6491" fmla="*/ 435286 w 3889897"/>
              <a:gd name="connsiteY19-6492" fmla="*/ 2930328 h 5020326"/>
              <a:gd name="connsiteX20-6493" fmla="*/ 389566 w 3889897"/>
              <a:gd name="connsiteY20-6494" fmla="*/ 2930328 h 5020326"/>
              <a:gd name="connsiteX21-6495" fmla="*/ 314000 w 3889897"/>
              <a:gd name="connsiteY21-6496" fmla="*/ 2893495 h 5020326"/>
              <a:gd name="connsiteX22-6497" fmla="*/ 320986 w 3889897"/>
              <a:gd name="connsiteY22-6498" fmla="*/ 2846508 h 5020326"/>
              <a:gd name="connsiteX23-6499" fmla="*/ 328606 w 3889897"/>
              <a:gd name="connsiteY23-6500" fmla="*/ 2793168 h 5020326"/>
              <a:gd name="connsiteX24-6501" fmla="*/ 313366 w 3889897"/>
              <a:gd name="connsiteY24-6502" fmla="*/ 2732208 h 5020326"/>
              <a:gd name="connsiteX25-6503" fmla="*/ 267646 w 3889897"/>
              <a:gd name="connsiteY25-6504" fmla="*/ 2671248 h 5020326"/>
              <a:gd name="connsiteX26-6505" fmla="*/ 176206 w 3889897"/>
              <a:gd name="connsiteY26-6506" fmla="*/ 2656008 h 5020326"/>
              <a:gd name="connsiteX27-6507" fmla="*/ 54286 w 3889897"/>
              <a:gd name="connsiteY27-6508" fmla="*/ 2610288 h 5020326"/>
              <a:gd name="connsiteX28-6509" fmla="*/ 7931 w 3889897"/>
              <a:gd name="connsiteY28-6510" fmla="*/ 2563298 h 5020326"/>
              <a:gd name="connsiteX29-6511" fmla="*/ 8566 w 3889897"/>
              <a:gd name="connsiteY29-6512" fmla="*/ 2488368 h 5020326"/>
              <a:gd name="connsiteX30-6513" fmla="*/ 92386 w 3889897"/>
              <a:gd name="connsiteY30-6514" fmla="*/ 2335968 h 5020326"/>
              <a:gd name="connsiteX31-6515" fmla="*/ 221926 w 3889897"/>
              <a:gd name="connsiteY31-6516" fmla="*/ 2175948 h 5020326"/>
              <a:gd name="connsiteX32-6517" fmla="*/ 282886 w 3889897"/>
              <a:gd name="connsiteY32-6518" fmla="*/ 2084508 h 5020326"/>
              <a:gd name="connsiteX33-6519" fmla="*/ 328606 w 3889897"/>
              <a:gd name="connsiteY33-6520" fmla="*/ 1977828 h 5020326"/>
              <a:gd name="connsiteX34-6521" fmla="*/ 359086 w 3889897"/>
              <a:gd name="connsiteY34-6522" fmla="*/ 1871148 h 5020326"/>
              <a:gd name="connsiteX35-6523" fmla="*/ 374326 w 3889897"/>
              <a:gd name="connsiteY35-6524" fmla="*/ 1810188 h 5020326"/>
              <a:gd name="connsiteX36-6525" fmla="*/ 343846 w 3889897"/>
              <a:gd name="connsiteY36-6526" fmla="*/ 1756848 h 5020326"/>
              <a:gd name="connsiteX37-6527" fmla="*/ 328606 w 3889897"/>
              <a:gd name="connsiteY37-6528" fmla="*/ 1680648 h 5020326"/>
              <a:gd name="connsiteX38-6529" fmla="*/ 412426 w 3889897"/>
              <a:gd name="connsiteY38-6530" fmla="*/ 1474908 h 5020326"/>
              <a:gd name="connsiteX39-6531" fmla="*/ 442906 w 3889897"/>
              <a:gd name="connsiteY39-6532" fmla="*/ 1307268 h 5020326"/>
              <a:gd name="connsiteX40-6533" fmla="*/ 465766 w 3889897"/>
              <a:gd name="connsiteY40-6534" fmla="*/ 1192968 h 5020326"/>
              <a:gd name="connsiteX41-6535" fmla="*/ 503866 w 3889897"/>
              <a:gd name="connsiteY41-6536" fmla="*/ 1055808 h 5020326"/>
              <a:gd name="connsiteX42-6537" fmla="*/ 557206 w 3889897"/>
              <a:gd name="connsiteY42-6538" fmla="*/ 888168 h 5020326"/>
              <a:gd name="connsiteX43-6539" fmla="*/ 503866 w 3889897"/>
              <a:gd name="connsiteY43-6540" fmla="*/ 888168 h 5020326"/>
              <a:gd name="connsiteX44-6541" fmla="*/ 412426 w 3889897"/>
              <a:gd name="connsiteY44-6542" fmla="*/ 834828 h 5020326"/>
              <a:gd name="connsiteX45-6543" fmla="*/ 328606 w 3889897"/>
              <a:gd name="connsiteY45-6544" fmla="*/ 789108 h 5020326"/>
              <a:gd name="connsiteX46-6545" fmla="*/ 260026 w 3889897"/>
              <a:gd name="connsiteY46-6546" fmla="*/ 773868 h 5020326"/>
              <a:gd name="connsiteX47-6547" fmla="*/ 214306 w 3889897"/>
              <a:gd name="connsiteY47-6548" fmla="*/ 751008 h 5020326"/>
              <a:gd name="connsiteX48-6549" fmla="*/ 260026 w 3889897"/>
              <a:gd name="connsiteY48-6550" fmla="*/ 674808 h 5020326"/>
              <a:gd name="connsiteX49-6551" fmla="*/ 374326 w 3889897"/>
              <a:gd name="connsiteY49-6552" fmla="*/ 606228 h 5020326"/>
              <a:gd name="connsiteX50-6553" fmla="*/ 557206 w 3889897"/>
              <a:gd name="connsiteY50-6554" fmla="*/ 507168 h 5020326"/>
              <a:gd name="connsiteX51-6555" fmla="*/ 656266 w 3889897"/>
              <a:gd name="connsiteY51-6556" fmla="*/ 423348 h 5020326"/>
              <a:gd name="connsiteX52-6557" fmla="*/ 892486 w 3889897"/>
              <a:gd name="connsiteY52-6558" fmla="*/ 232848 h 5020326"/>
              <a:gd name="connsiteX53-6559" fmla="*/ 1174426 w 3889897"/>
              <a:gd name="connsiteY53-6560" fmla="*/ 80448 h 5020326"/>
              <a:gd name="connsiteX54-6561" fmla="*/ 1593526 w 3889897"/>
              <a:gd name="connsiteY54-6562" fmla="*/ 11868 h 5020326"/>
              <a:gd name="connsiteX55-6563" fmla="*/ 1944046 w 3889897"/>
              <a:gd name="connsiteY55-6564" fmla="*/ 4248 h 5020326"/>
              <a:gd name="connsiteX56-6565" fmla="*/ 2172646 w 3889897"/>
              <a:gd name="connsiteY56-6566" fmla="*/ 4248 h 5020326"/>
              <a:gd name="connsiteX57-6567" fmla="*/ 2393626 w 3889897"/>
              <a:gd name="connsiteY57-6568" fmla="*/ 57588 h 5020326"/>
              <a:gd name="connsiteX58-6569" fmla="*/ 2667946 w 3889897"/>
              <a:gd name="connsiteY58-6570" fmla="*/ 133788 h 5020326"/>
              <a:gd name="connsiteX59-6571" fmla="*/ 2820346 w 3889897"/>
              <a:gd name="connsiteY59-6572" fmla="*/ 202368 h 5020326"/>
              <a:gd name="connsiteX60-6573" fmla="*/ 3102286 w 3889897"/>
              <a:gd name="connsiteY60-6574" fmla="*/ 400488 h 5020326"/>
              <a:gd name="connsiteX61-6575" fmla="*/ 3285166 w 3889897"/>
              <a:gd name="connsiteY61-6576" fmla="*/ 651948 h 5020326"/>
              <a:gd name="connsiteX62-6577" fmla="*/ 3407086 w 3889897"/>
              <a:gd name="connsiteY62-6578" fmla="*/ 918648 h 5020326"/>
              <a:gd name="connsiteX63-6579" fmla="*/ 3475666 w 3889897"/>
              <a:gd name="connsiteY63-6580" fmla="*/ 1238688 h 5020326"/>
              <a:gd name="connsiteX64-6581" fmla="*/ 3506146 w 3889897"/>
              <a:gd name="connsiteY64-6582" fmla="*/ 1543488 h 5020326"/>
              <a:gd name="connsiteX65-6583" fmla="*/ 3506146 w 3889897"/>
              <a:gd name="connsiteY65-6584" fmla="*/ 1962588 h 5020326"/>
              <a:gd name="connsiteX66-6585" fmla="*/ 3338506 w 3889897"/>
              <a:gd name="connsiteY66-6586" fmla="*/ 2305488 h 5020326"/>
              <a:gd name="connsiteX67-6587" fmla="*/ 3254686 w 3889897"/>
              <a:gd name="connsiteY67-6588" fmla="*/ 2473128 h 5020326"/>
              <a:gd name="connsiteX68-6589" fmla="*/ 3132766 w 3889897"/>
              <a:gd name="connsiteY68-6590" fmla="*/ 2663628 h 5020326"/>
              <a:gd name="connsiteX69-6591" fmla="*/ 3071806 w 3889897"/>
              <a:gd name="connsiteY69-6592" fmla="*/ 2838888 h 5020326"/>
              <a:gd name="connsiteX70-6593" fmla="*/ 3064186 w 3889897"/>
              <a:gd name="connsiteY70-6594" fmla="*/ 2915088 h 5020326"/>
              <a:gd name="connsiteX71-6595" fmla="*/ 3018466 w 3889897"/>
              <a:gd name="connsiteY71-6596" fmla="*/ 3014148 h 5020326"/>
              <a:gd name="connsiteX72-6597" fmla="*/ 2980366 w 3889897"/>
              <a:gd name="connsiteY72-6598" fmla="*/ 3082728 h 5020326"/>
              <a:gd name="connsiteX73-6599" fmla="*/ 2957506 w 3889897"/>
              <a:gd name="connsiteY73-6600" fmla="*/ 3120828 h 5020326"/>
              <a:gd name="connsiteX74-6601" fmla="*/ 2957506 w 3889897"/>
              <a:gd name="connsiteY74-6602" fmla="*/ 3555168 h 5020326"/>
              <a:gd name="connsiteX75-6603" fmla="*/ 3010846 w 3889897"/>
              <a:gd name="connsiteY75-6604" fmla="*/ 3539928 h 5020326"/>
              <a:gd name="connsiteX76-6605" fmla="*/ 3109906 w 3889897"/>
              <a:gd name="connsiteY76-6606" fmla="*/ 3570408 h 5020326"/>
              <a:gd name="connsiteX77-6607" fmla="*/ 3140386 w 3889897"/>
              <a:gd name="connsiteY77-6608" fmla="*/ 3631368 h 5020326"/>
              <a:gd name="connsiteX78-6609" fmla="*/ 3117526 w 3889897"/>
              <a:gd name="connsiteY78-6610" fmla="*/ 3738048 h 5020326"/>
              <a:gd name="connsiteX79-6611" fmla="*/ 3125146 w 3889897"/>
              <a:gd name="connsiteY79-6612" fmla="*/ 4103808 h 5020326"/>
              <a:gd name="connsiteX80-6613" fmla="*/ 3231826 w 3889897"/>
              <a:gd name="connsiteY80-6614" fmla="*/ 4172388 h 5020326"/>
              <a:gd name="connsiteX81-6615" fmla="*/ 3285166 w 3889897"/>
              <a:gd name="connsiteY81-6616" fmla="*/ 4294308 h 5020326"/>
              <a:gd name="connsiteX82-6617" fmla="*/ 3300406 w 3889897"/>
              <a:gd name="connsiteY82-6618" fmla="*/ 4347648 h 5020326"/>
              <a:gd name="connsiteX83-6619" fmla="*/ 3330886 w 3889897"/>
              <a:gd name="connsiteY83-6620" fmla="*/ 4408608 h 5020326"/>
              <a:gd name="connsiteX84-6621" fmla="*/ 3551866 w 3889897"/>
              <a:gd name="connsiteY84-6622" fmla="*/ 4644828 h 5020326"/>
              <a:gd name="connsiteX85-6623" fmla="*/ 3889897 w 3889897"/>
              <a:gd name="connsiteY85-6624" fmla="*/ 5020326 h 5020326"/>
              <a:gd name="connsiteX0-6625" fmla="*/ 712990 w 3889897"/>
              <a:gd name="connsiteY0-6626" fmla="*/ 5019479 h 5020326"/>
              <a:gd name="connsiteX1-6627" fmla="*/ 961066 w 3889897"/>
              <a:gd name="connsiteY1-6628" fmla="*/ 4644828 h 5020326"/>
              <a:gd name="connsiteX2-6629" fmla="*/ 1342066 w 3889897"/>
              <a:gd name="connsiteY2-6630" fmla="*/ 4172388 h 5020326"/>
              <a:gd name="connsiteX3-6631" fmla="*/ 1258246 w 3889897"/>
              <a:gd name="connsiteY3-6632" fmla="*/ 4012368 h 5020326"/>
              <a:gd name="connsiteX4-6633" fmla="*/ 1204906 w 3889897"/>
              <a:gd name="connsiteY4-6634" fmla="*/ 3928548 h 5020326"/>
              <a:gd name="connsiteX5-6635" fmla="*/ 1174426 w 3889897"/>
              <a:gd name="connsiteY5-6636" fmla="*/ 3768528 h 5020326"/>
              <a:gd name="connsiteX6-6637" fmla="*/ 1143946 w 3889897"/>
              <a:gd name="connsiteY6-6638" fmla="*/ 3669468 h 5020326"/>
              <a:gd name="connsiteX7-6639" fmla="*/ 1067746 w 3889897"/>
              <a:gd name="connsiteY7-6640" fmla="*/ 3661848 h 5020326"/>
              <a:gd name="connsiteX8-6641" fmla="*/ 938206 w 3889897"/>
              <a:gd name="connsiteY8-6642" fmla="*/ 3669468 h 5020326"/>
              <a:gd name="connsiteX9-6643" fmla="*/ 831526 w 3889897"/>
              <a:gd name="connsiteY9-6644" fmla="*/ 3692328 h 5020326"/>
              <a:gd name="connsiteX10-6645" fmla="*/ 610546 w 3889897"/>
              <a:gd name="connsiteY10-6646" fmla="*/ 3738048 h 5020326"/>
              <a:gd name="connsiteX11-6647" fmla="*/ 389566 w 3889897"/>
              <a:gd name="connsiteY11-6648" fmla="*/ 3638988 h 5020326"/>
              <a:gd name="connsiteX12-6649" fmla="*/ 381946 w 3889897"/>
              <a:gd name="connsiteY12-6650" fmla="*/ 3326568 h 5020326"/>
              <a:gd name="connsiteX13-6651" fmla="*/ 420046 w 3889897"/>
              <a:gd name="connsiteY13-6652" fmla="*/ 3227508 h 5020326"/>
              <a:gd name="connsiteX14-6653" fmla="*/ 389566 w 3889897"/>
              <a:gd name="connsiteY14-6654" fmla="*/ 3166548 h 5020326"/>
              <a:gd name="connsiteX15-6655" fmla="*/ 351466 w 3889897"/>
              <a:gd name="connsiteY15-6656" fmla="*/ 3105588 h 5020326"/>
              <a:gd name="connsiteX16-6657" fmla="*/ 397186 w 3889897"/>
              <a:gd name="connsiteY16-6658" fmla="*/ 3021768 h 5020326"/>
              <a:gd name="connsiteX17-6659" fmla="*/ 488626 w 3889897"/>
              <a:gd name="connsiteY17-6660" fmla="*/ 2998908 h 5020326"/>
              <a:gd name="connsiteX18-6661" fmla="*/ 471956 w 3889897"/>
              <a:gd name="connsiteY18-6662" fmla="*/ 2942709 h 5020326"/>
              <a:gd name="connsiteX19-6663" fmla="*/ 435286 w 3889897"/>
              <a:gd name="connsiteY19-6664" fmla="*/ 2930328 h 5020326"/>
              <a:gd name="connsiteX20-6665" fmla="*/ 389566 w 3889897"/>
              <a:gd name="connsiteY20-6666" fmla="*/ 2930328 h 5020326"/>
              <a:gd name="connsiteX21-6667" fmla="*/ 314000 w 3889897"/>
              <a:gd name="connsiteY21-6668" fmla="*/ 2893495 h 5020326"/>
              <a:gd name="connsiteX22-6669" fmla="*/ 320986 w 3889897"/>
              <a:gd name="connsiteY22-6670" fmla="*/ 2846508 h 5020326"/>
              <a:gd name="connsiteX23-6671" fmla="*/ 328606 w 3889897"/>
              <a:gd name="connsiteY23-6672" fmla="*/ 2793168 h 5020326"/>
              <a:gd name="connsiteX24-6673" fmla="*/ 313366 w 3889897"/>
              <a:gd name="connsiteY24-6674" fmla="*/ 2732208 h 5020326"/>
              <a:gd name="connsiteX25-6675" fmla="*/ 267646 w 3889897"/>
              <a:gd name="connsiteY25-6676" fmla="*/ 2671248 h 5020326"/>
              <a:gd name="connsiteX26-6677" fmla="*/ 176206 w 3889897"/>
              <a:gd name="connsiteY26-6678" fmla="*/ 2656008 h 5020326"/>
              <a:gd name="connsiteX27-6679" fmla="*/ 54286 w 3889897"/>
              <a:gd name="connsiteY27-6680" fmla="*/ 2610288 h 5020326"/>
              <a:gd name="connsiteX28-6681" fmla="*/ 7931 w 3889897"/>
              <a:gd name="connsiteY28-6682" fmla="*/ 2563298 h 5020326"/>
              <a:gd name="connsiteX29-6683" fmla="*/ 8566 w 3889897"/>
              <a:gd name="connsiteY29-6684" fmla="*/ 2488368 h 5020326"/>
              <a:gd name="connsiteX30-6685" fmla="*/ 92386 w 3889897"/>
              <a:gd name="connsiteY30-6686" fmla="*/ 2335968 h 5020326"/>
              <a:gd name="connsiteX31-6687" fmla="*/ 221926 w 3889897"/>
              <a:gd name="connsiteY31-6688" fmla="*/ 2175948 h 5020326"/>
              <a:gd name="connsiteX32-6689" fmla="*/ 282886 w 3889897"/>
              <a:gd name="connsiteY32-6690" fmla="*/ 2084508 h 5020326"/>
              <a:gd name="connsiteX33-6691" fmla="*/ 328606 w 3889897"/>
              <a:gd name="connsiteY33-6692" fmla="*/ 1977828 h 5020326"/>
              <a:gd name="connsiteX34-6693" fmla="*/ 359086 w 3889897"/>
              <a:gd name="connsiteY34-6694" fmla="*/ 1871148 h 5020326"/>
              <a:gd name="connsiteX35-6695" fmla="*/ 374326 w 3889897"/>
              <a:gd name="connsiteY35-6696" fmla="*/ 1810188 h 5020326"/>
              <a:gd name="connsiteX36-6697" fmla="*/ 343846 w 3889897"/>
              <a:gd name="connsiteY36-6698" fmla="*/ 1756848 h 5020326"/>
              <a:gd name="connsiteX37-6699" fmla="*/ 328606 w 3889897"/>
              <a:gd name="connsiteY37-6700" fmla="*/ 1680648 h 5020326"/>
              <a:gd name="connsiteX38-6701" fmla="*/ 412426 w 3889897"/>
              <a:gd name="connsiteY38-6702" fmla="*/ 1474908 h 5020326"/>
              <a:gd name="connsiteX39-6703" fmla="*/ 442906 w 3889897"/>
              <a:gd name="connsiteY39-6704" fmla="*/ 1307268 h 5020326"/>
              <a:gd name="connsiteX40-6705" fmla="*/ 465766 w 3889897"/>
              <a:gd name="connsiteY40-6706" fmla="*/ 1192968 h 5020326"/>
              <a:gd name="connsiteX41-6707" fmla="*/ 503866 w 3889897"/>
              <a:gd name="connsiteY41-6708" fmla="*/ 1055808 h 5020326"/>
              <a:gd name="connsiteX42-6709" fmla="*/ 557206 w 3889897"/>
              <a:gd name="connsiteY42-6710" fmla="*/ 888168 h 5020326"/>
              <a:gd name="connsiteX43-6711" fmla="*/ 503866 w 3889897"/>
              <a:gd name="connsiteY43-6712" fmla="*/ 888168 h 5020326"/>
              <a:gd name="connsiteX44-6713" fmla="*/ 412426 w 3889897"/>
              <a:gd name="connsiteY44-6714" fmla="*/ 834828 h 5020326"/>
              <a:gd name="connsiteX45-6715" fmla="*/ 328606 w 3889897"/>
              <a:gd name="connsiteY45-6716" fmla="*/ 789108 h 5020326"/>
              <a:gd name="connsiteX46-6717" fmla="*/ 260026 w 3889897"/>
              <a:gd name="connsiteY46-6718" fmla="*/ 773868 h 5020326"/>
              <a:gd name="connsiteX47-6719" fmla="*/ 214306 w 3889897"/>
              <a:gd name="connsiteY47-6720" fmla="*/ 751008 h 5020326"/>
              <a:gd name="connsiteX48-6721" fmla="*/ 260026 w 3889897"/>
              <a:gd name="connsiteY48-6722" fmla="*/ 674808 h 5020326"/>
              <a:gd name="connsiteX49-6723" fmla="*/ 374326 w 3889897"/>
              <a:gd name="connsiteY49-6724" fmla="*/ 606228 h 5020326"/>
              <a:gd name="connsiteX50-6725" fmla="*/ 557206 w 3889897"/>
              <a:gd name="connsiteY50-6726" fmla="*/ 507168 h 5020326"/>
              <a:gd name="connsiteX51-6727" fmla="*/ 656266 w 3889897"/>
              <a:gd name="connsiteY51-6728" fmla="*/ 423348 h 5020326"/>
              <a:gd name="connsiteX52-6729" fmla="*/ 892486 w 3889897"/>
              <a:gd name="connsiteY52-6730" fmla="*/ 232848 h 5020326"/>
              <a:gd name="connsiteX53-6731" fmla="*/ 1174426 w 3889897"/>
              <a:gd name="connsiteY53-6732" fmla="*/ 80448 h 5020326"/>
              <a:gd name="connsiteX54-6733" fmla="*/ 1593526 w 3889897"/>
              <a:gd name="connsiteY54-6734" fmla="*/ 11868 h 5020326"/>
              <a:gd name="connsiteX55-6735" fmla="*/ 1944046 w 3889897"/>
              <a:gd name="connsiteY55-6736" fmla="*/ 4248 h 5020326"/>
              <a:gd name="connsiteX56-6737" fmla="*/ 2172646 w 3889897"/>
              <a:gd name="connsiteY56-6738" fmla="*/ 4248 h 5020326"/>
              <a:gd name="connsiteX57-6739" fmla="*/ 2393626 w 3889897"/>
              <a:gd name="connsiteY57-6740" fmla="*/ 57588 h 5020326"/>
              <a:gd name="connsiteX58-6741" fmla="*/ 2667946 w 3889897"/>
              <a:gd name="connsiteY58-6742" fmla="*/ 133788 h 5020326"/>
              <a:gd name="connsiteX59-6743" fmla="*/ 2820346 w 3889897"/>
              <a:gd name="connsiteY59-6744" fmla="*/ 202368 h 5020326"/>
              <a:gd name="connsiteX60-6745" fmla="*/ 3102286 w 3889897"/>
              <a:gd name="connsiteY60-6746" fmla="*/ 400488 h 5020326"/>
              <a:gd name="connsiteX61-6747" fmla="*/ 3285166 w 3889897"/>
              <a:gd name="connsiteY61-6748" fmla="*/ 651948 h 5020326"/>
              <a:gd name="connsiteX62-6749" fmla="*/ 3407086 w 3889897"/>
              <a:gd name="connsiteY62-6750" fmla="*/ 918648 h 5020326"/>
              <a:gd name="connsiteX63-6751" fmla="*/ 3475666 w 3889897"/>
              <a:gd name="connsiteY63-6752" fmla="*/ 1238688 h 5020326"/>
              <a:gd name="connsiteX64-6753" fmla="*/ 3506146 w 3889897"/>
              <a:gd name="connsiteY64-6754" fmla="*/ 1543488 h 5020326"/>
              <a:gd name="connsiteX65-6755" fmla="*/ 3506146 w 3889897"/>
              <a:gd name="connsiteY65-6756" fmla="*/ 1962588 h 5020326"/>
              <a:gd name="connsiteX66-6757" fmla="*/ 3338506 w 3889897"/>
              <a:gd name="connsiteY66-6758" fmla="*/ 2305488 h 5020326"/>
              <a:gd name="connsiteX67-6759" fmla="*/ 3254686 w 3889897"/>
              <a:gd name="connsiteY67-6760" fmla="*/ 2473128 h 5020326"/>
              <a:gd name="connsiteX68-6761" fmla="*/ 3132766 w 3889897"/>
              <a:gd name="connsiteY68-6762" fmla="*/ 2663628 h 5020326"/>
              <a:gd name="connsiteX69-6763" fmla="*/ 3071806 w 3889897"/>
              <a:gd name="connsiteY69-6764" fmla="*/ 2838888 h 5020326"/>
              <a:gd name="connsiteX70-6765" fmla="*/ 3064186 w 3889897"/>
              <a:gd name="connsiteY70-6766" fmla="*/ 2915088 h 5020326"/>
              <a:gd name="connsiteX71-6767" fmla="*/ 3018466 w 3889897"/>
              <a:gd name="connsiteY71-6768" fmla="*/ 3014148 h 5020326"/>
              <a:gd name="connsiteX72-6769" fmla="*/ 2980366 w 3889897"/>
              <a:gd name="connsiteY72-6770" fmla="*/ 3082728 h 5020326"/>
              <a:gd name="connsiteX73-6771" fmla="*/ 2957506 w 3889897"/>
              <a:gd name="connsiteY73-6772" fmla="*/ 3120828 h 5020326"/>
              <a:gd name="connsiteX74-6773" fmla="*/ 2957506 w 3889897"/>
              <a:gd name="connsiteY74-6774" fmla="*/ 3555168 h 5020326"/>
              <a:gd name="connsiteX75-6775" fmla="*/ 3010846 w 3889897"/>
              <a:gd name="connsiteY75-6776" fmla="*/ 3539928 h 5020326"/>
              <a:gd name="connsiteX76-6777" fmla="*/ 3109906 w 3889897"/>
              <a:gd name="connsiteY76-6778" fmla="*/ 3570408 h 5020326"/>
              <a:gd name="connsiteX77-6779" fmla="*/ 3140386 w 3889897"/>
              <a:gd name="connsiteY77-6780" fmla="*/ 3631368 h 5020326"/>
              <a:gd name="connsiteX78-6781" fmla="*/ 3117526 w 3889897"/>
              <a:gd name="connsiteY78-6782" fmla="*/ 3738048 h 5020326"/>
              <a:gd name="connsiteX79-6783" fmla="*/ 3125146 w 3889897"/>
              <a:gd name="connsiteY79-6784" fmla="*/ 4103808 h 5020326"/>
              <a:gd name="connsiteX80-6785" fmla="*/ 3231826 w 3889897"/>
              <a:gd name="connsiteY80-6786" fmla="*/ 4172388 h 5020326"/>
              <a:gd name="connsiteX81-6787" fmla="*/ 3285166 w 3889897"/>
              <a:gd name="connsiteY81-6788" fmla="*/ 4294308 h 5020326"/>
              <a:gd name="connsiteX82-6789" fmla="*/ 3330886 w 3889897"/>
              <a:gd name="connsiteY82-6790" fmla="*/ 4408608 h 5020326"/>
              <a:gd name="connsiteX83-6791" fmla="*/ 3551866 w 3889897"/>
              <a:gd name="connsiteY83-6792" fmla="*/ 4644828 h 5020326"/>
              <a:gd name="connsiteX84-6793" fmla="*/ 3889897 w 3889897"/>
              <a:gd name="connsiteY84-6794" fmla="*/ 5020326 h 50203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5832475" y="1773238"/>
            <a:ext cx="1135063" cy="1117600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6475413" y="2590800"/>
            <a:ext cx="1273175" cy="1254125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6943725" y="1898650"/>
            <a:ext cx="722313" cy="782638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 rot="20700000">
            <a:off x="5743575" y="2789238"/>
            <a:ext cx="798513" cy="866775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>
            <a:off x="5441950" y="2406650"/>
            <a:ext cx="444500" cy="484188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>
          <a:xfrm>
            <a:off x="7556500" y="2544763"/>
            <a:ext cx="446088" cy="482600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>
          <a:xfrm rot="20700000">
            <a:off x="6864350" y="2949575"/>
            <a:ext cx="495300" cy="536575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>
          <a:xfrm>
            <a:off x="6146800" y="2052638"/>
            <a:ext cx="514350" cy="558800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>
          <a:xfrm>
            <a:off x="5443538" y="1773238"/>
            <a:ext cx="500062" cy="493712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>
          <a:xfrm>
            <a:off x="5964238" y="3044825"/>
            <a:ext cx="357187" cy="357188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162800" y="2144713"/>
            <a:ext cx="293688" cy="29368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Line Callout 2 3"/>
          <p:cNvSpPr/>
          <p:nvPr/>
        </p:nvSpPr>
        <p:spPr>
          <a:xfrm>
            <a:off x="8513763" y="1730375"/>
            <a:ext cx="1689100" cy="7429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575"/>
              <a:gd name="adj6" fmla="val -51809"/>
            </a:avLst>
          </a:prstGeom>
          <a:solidFill>
            <a:srgbClr val="36A1E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Line Callout 2 17"/>
          <p:cNvSpPr/>
          <p:nvPr/>
        </p:nvSpPr>
        <p:spPr>
          <a:xfrm>
            <a:off x="8513763" y="2566988"/>
            <a:ext cx="1689100" cy="741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886"/>
              <a:gd name="adj6" fmla="val -29442"/>
            </a:avLst>
          </a:prstGeom>
          <a:solidFill>
            <a:srgbClr val="36A1E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Line Callout 2 18"/>
          <p:cNvSpPr/>
          <p:nvPr/>
        </p:nvSpPr>
        <p:spPr>
          <a:xfrm>
            <a:off x="8513763" y="3402013"/>
            <a:ext cx="1689100" cy="741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29"/>
              <a:gd name="adj6" fmla="val -50967"/>
            </a:avLst>
          </a:prstGeom>
          <a:solidFill>
            <a:srgbClr val="36A1E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Line Callout 2 20"/>
          <p:cNvSpPr/>
          <p:nvPr/>
        </p:nvSpPr>
        <p:spPr>
          <a:xfrm>
            <a:off x="2530475" y="1727200"/>
            <a:ext cx="1689100" cy="746125"/>
          </a:xfrm>
          <a:prstGeom prst="borderCallout2">
            <a:avLst>
              <a:gd name="adj1" fmla="val 27179"/>
              <a:gd name="adj2" fmla="val 173780"/>
              <a:gd name="adj3" fmla="val 9313"/>
              <a:gd name="adj4" fmla="val 137009"/>
              <a:gd name="adj5" fmla="val 18130"/>
              <a:gd name="adj6" fmla="val 108610"/>
            </a:avLst>
          </a:prstGeom>
          <a:solidFill>
            <a:srgbClr val="1373B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Line Callout 2 22"/>
          <p:cNvSpPr/>
          <p:nvPr/>
        </p:nvSpPr>
        <p:spPr>
          <a:xfrm>
            <a:off x="2525713" y="2562225"/>
            <a:ext cx="1689100" cy="746125"/>
          </a:xfrm>
          <a:prstGeom prst="borderCallout2">
            <a:avLst>
              <a:gd name="adj1" fmla="val 12630"/>
              <a:gd name="adj2" fmla="val 171671"/>
              <a:gd name="adj3" fmla="val 9313"/>
              <a:gd name="adj4" fmla="val 137009"/>
              <a:gd name="adj5" fmla="val 18130"/>
              <a:gd name="adj6" fmla="val 108610"/>
            </a:avLst>
          </a:prstGeom>
          <a:solidFill>
            <a:srgbClr val="1373B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Line Callout 2 23"/>
          <p:cNvSpPr/>
          <p:nvPr/>
        </p:nvSpPr>
        <p:spPr>
          <a:xfrm>
            <a:off x="2525713" y="3398838"/>
            <a:ext cx="1689100" cy="744537"/>
          </a:xfrm>
          <a:prstGeom prst="borderCallout2">
            <a:avLst>
              <a:gd name="adj1" fmla="val -12147"/>
              <a:gd name="adj2" fmla="val 188755"/>
              <a:gd name="adj3" fmla="val 9313"/>
              <a:gd name="adj4" fmla="val 137009"/>
              <a:gd name="adj5" fmla="val 18130"/>
              <a:gd name="adj6" fmla="val 108610"/>
            </a:avLst>
          </a:prstGeom>
          <a:solidFill>
            <a:srgbClr val="1373B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92475"/>
            <a:ext cx="4132263" cy="273050"/>
          </a:xfrm>
          <a:prstGeom prst="rect">
            <a:avLst/>
          </a:prstGeom>
          <a:gradFill flip="none" rotWithShape="1">
            <a:gsLst>
              <a:gs pos="98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31000">
                <a:srgbClr val="666666">
                  <a:tint val="44500"/>
                  <a:satMod val="160000"/>
                </a:srgbClr>
              </a:gs>
              <a:gs pos="55000">
                <a:srgbClr val="6666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92400"/>
            <a:ext cx="3136900" cy="1473200"/>
          </a:xfrm>
          <a:prstGeom prst="roundRect">
            <a:avLst>
              <a:gd name="adj" fmla="val 6322"/>
            </a:avLst>
          </a:prstGeom>
          <a:solidFill>
            <a:srgbClr val="36A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219075" y="2754313"/>
            <a:ext cx="3003550" cy="1349375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35846" name="Group 28"/>
          <p:cNvGrpSpPr/>
          <p:nvPr/>
        </p:nvGrpSpPr>
        <p:grpSpPr bwMode="auto">
          <a:xfrm>
            <a:off x="3762375" y="2228850"/>
            <a:ext cx="1619250" cy="2400300"/>
            <a:chOff x="3132153" y="3403957"/>
            <a:chExt cx="1620670" cy="2399993"/>
          </a:xfrm>
        </p:grpSpPr>
        <p:grpSp>
          <p:nvGrpSpPr>
            <p:cNvPr id="35862" name="Group 29"/>
            <p:cNvGrpSpPr/>
            <p:nvPr/>
          </p:nvGrpSpPr>
          <p:grpSpPr bwMode="auto"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31" name="Freeform 52"/>
              <p:cNvSpPr/>
              <p:nvPr/>
            </p:nvSpPr>
            <p:spPr>
              <a:xfrm>
                <a:off x="4419155" y="4965857"/>
                <a:ext cx="328902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53"/>
              <p:cNvSpPr/>
              <p:nvPr/>
            </p:nvSpPr>
            <p:spPr>
              <a:xfrm>
                <a:off x="4422333" y="3565861"/>
                <a:ext cx="328902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54"/>
              <p:cNvSpPr/>
              <p:nvPr/>
            </p:nvSpPr>
            <p:spPr>
              <a:xfrm>
                <a:off x="4423922" y="4265859"/>
                <a:ext cx="328901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63" name="Group 30"/>
            <p:cNvGrpSpPr/>
            <p:nvPr/>
          </p:nvGrpSpPr>
          <p:grpSpPr bwMode="auto"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28" name="Freeform 49"/>
              <p:cNvSpPr/>
              <p:nvPr/>
            </p:nvSpPr>
            <p:spPr>
              <a:xfrm flipH="1">
                <a:off x="3138509" y="4965857"/>
                <a:ext cx="332079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0"/>
              <p:cNvSpPr/>
              <p:nvPr/>
            </p:nvSpPr>
            <p:spPr>
              <a:xfrm flipH="1">
                <a:off x="3133742" y="3565861"/>
                <a:ext cx="333667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51"/>
              <p:cNvSpPr/>
              <p:nvPr/>
            </p:nvSpPr>
            <p:spPr>
              <a:xfrm flipH="1">
                <a:off x="3132153" y="4265859"/>
                <a:ext cx="332079" cy="428570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64" name="Group 31"/>
            <p:cNvGrpSpPr/>
            <p:nvPr/>
          </p:nvGrpSpPr>
          <p:grpSpPr bwMode="auto"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11" name="Rounded Rectangle 32"/>
              <p:cNvSpPr/>
              <p:nvPr/>
            </p:nvSpPr>
            <p:spPr>
              <a:xfrm>
                <a:off x="3490847" y="3403957"/>
                <a:ext cx="913613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866" name="Group 33"/>
              <p:cNvGrpSpPr/>
              <p:nvPr/>
            </p:nvGrpSpPr>
            <p:grpSpPr bwMode="auto"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24" name="Oval 45"/>
                <p:cNvSpPr/>
                <p:nvPr/>
              </p:nvSpPr>
              <p:spPr>
                <a:xfrm>
                  <a:off x="3641792" y="4986492"/>
                  <a:ext cx="611723" cy="6126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46"/>
                <p:cNvSpPr/>
                <p:nvPr/>
              </p:nvSpPr>
              <p:spPr>
                <a:xfrm>
                  <a:off x="3692637" y="5038872"/>
                  <a:ext cx="510034" cy="511109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47"/>
                <p:cNvSpPr/>
                <p:nvPr/>
              </p:nvSpPr>
              <p:spPr>
                <a:xfrm>
                  <a:off x="3692637" y="5097603"/>
                  <a:ext cx="510034" cy="511109"/>
                </a:xfrm>
                <a:prstGeom prst="ellipse">
                  <a:avLst/>
                </a:prstGeom>
                <a:solidFill>
                  <a:srgbClr val="8DCC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reeform 48"/>
                <p:cNvSpPr/>
                <p:nvPr/>
              </p:nvSpPr>
              <p:spPr>
                <a:xfrm>
                  <a:off x="3735536" y="5140459"/>
                  <a:ext cx="332079" cy="363491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867" name="Group 34"/>
              <p:cNvGrpSpPr/>
              <p:nvPr/>
            </p:nvGrpSpPr>
            <p:grpSpPr bwMode="auto"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19" name="Oval 40"/>
                <p:cNvSpPr/>
                <p:nvPr/>
              </p:nvSpPr>
              <p:spPr>
                <a:xfrm>
                  <a:off x="3641792" y="4292843"/>
                  <a:ext cx="611723" cy="6126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41"/>
                <p:cNvSpPr/>
                <p:nvPr/>
              </p:nvSpPr>
              <p:spPr>
                <a:xfrm>
                  <a:off x="3692637" y="4345224"/>
                  <a:ext cx="510034" cy="511109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5875" name="Group 42"/>
                <p:cNvGrpSpPr/>
                <p:nvPr/>
              </p:nvGrpSpPr>
              <p:grpSpPr bwMode="auto"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22" name="Oval 43"/>
                  <p:cNvSpPr/>
                  <p:nvPr/>
                </p:nvSpPr>
                <p:spPr>
                  <a:xfrm>
                    <a:off x="4840400" y="5661254"/>
                    <a:ext cx="510034" cy="511109"/>
                  </a:xfrm>
                  <a:prstGeom prst="ellips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reeform 44"/>
                  <p:cNvSpPr/>
                  <p:nvPr/>
                </p:nvSpPr>
                <p:spPr>
                  <a:xfrm>
                    <a:off x="4883299" y="5704111"/>
                    <a:ext cx="332079" cy="363490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35868" name="Group 35"/>
              <p:cNvGrpSpPr/>
              <p:nvPr/>
            </p:nvGrpSpPr>
            <p:grpSpPr bwMode="auto"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15" name="Oval 36"/>
                <p:cNvSpPr/>
                <p:nvPr/>
              </p:nvSpPr>
              <p:spPr>
                <a:xfrm>
                  <a:off x="3641792" y="3599195"/>
                  <a:ext cx="611723" cy="6126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val 37"/>
                <p:cNvSpPr/>
                <p:nvPr/>
              </p:nvSpPr>
              <p:spPr>
                <a:xfrm>
                  <a:off x="3692637" y="3651575"/>
                  <a:ext cx="510034" cy="511109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 38"/>
                <p:cNvSpPr/>
                <p:nvPr/>
              </p:nvSpPr>
              <p:spPr>
                <a:xfrm>
                  <a:off x="3692637" y="3710306"/>
                  <a:ext cx="510034" cy="511109"/>
                </a:xfrm>
                <a:prstGeom prst="ellipse">
                  <a:avLst/>
                </a:prstGeom>
                <a:solidFill>
                  <a:srgbClr val="F679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Freeform 39"/>
                <p:cNvSpPr/>
                <p:nvPr/>
              </p:nvSpPr>
              <p:spPr>
                <a:xfrm>
                  <a:off x="3735536" y="3753162"/>
                  <a:ext cx="332079" cy="363491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35847" name="Group 56"/>
          <p:cNvGrpSpPr/>
          <p:nvPr/>
        </p:nvGrpSpPr>
        <p:grpSpPr bwMode="auto">
          <a:xfrm>
            <a:off x="0" y="5013325"/>
            <a:ext cx="6840538" cy="1844675"/>
            <a:chOff x="1151620" y="3598661"/>
            <a:chExt cx="6840760" cy="3259339"/>
          </a:xfrm>
        </p:grpSpPr>
        <p:sp>
          <p:nvSpPr>
            <p:cNvPr id="35" name="Isosceles Triangle 57"/>
            <p:cNvSpPr/>
            <p:nvPr/>
          </p:nvSpPr>
          <p:spPr>
            <a:xfrm>
              <a:off x="1151620" y="3598661"/>
              <a:ext cx="6840760" cy="3259339"/>
            </a:xfrm>
            <a:prstGeom prst="triangle">
              <a:avLst>
                <a:gd name="adj" fmla="val 50212"/>
              </a:avLst>
            </a:prstGeom>
            <a:solidFill>
              <a:srgbClr val="8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Isosceles Triangle 58"/>
            <p:cNvSpPr/>
            <p:nvPr/>
          </p:nvSpPr>
          <p:spPr>
            <a:xfrm>
              <a:off x="1464368" y="3598661"/>
              <a:ext cx="6215264" cy="3259339"/>
            </a:xfrm>
            <a:prstGeom prst="triangle">
              <a:avLst>
                <a:gd name="adj" fmla="val 50212"/>
              </a:avLst>
            </a:prstGeom>
            <a:solidFill>
              <a:srgbClr val="546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Isosceles Triangle 59"/>
            <p:cNvSpPr/>
            <p:nvPr/>
          </p:nvSpPr>
          <p:spPr>
            <a:xfrm>
              <a:off x="1710438" y="3598661"/>
              <a:ext cx="5723124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60"/>
            <p:cNvSpPr/>
            <p:nvPr/>
          </p:nvSpPr>
          <p:spPr>
            <a:xfrm>
              <a:off x="2086688" y="3598661"/>
              <a:ext cx="4970623" cy="3259339"/>
            </a:xfrm>
            <a:prstGeom prst="triangle">
              <a:avLst>
                <a:gd name="adj" fmla="val 50212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61"/>
            <p:cNvSpPr/>
            <p:nvPr/>
          </p:nvSpPr>
          <p:spPr>
            <a:xfrm>
              <a:off x="2237505" y="3598661"/>
              <a:ext cx="4668990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62"/>
            <p:cNvSpPr/>
            <p:nvPr/>
          </p:nvSpPr>
          <p:spPr>
            <a:xfrm>
              <a:off x="4226708" y="3946473"/>
              <a:ext cx="696935" cy="2911527"/>
            </a:xfrm>
            <a:prstGeom prst="triangle">
              <a:avLst>
                <a:gd name="adj" fmla="val 5021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63"/>
            <p:cNvSpPr/>
            <p:nvPr/>
          </p:nvSpPr>
          <p:spPr>
            <a:xfrm>
              <a:off x="4174318" y="5766880"/>
              <a:ext cx="795364" cy="485254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64"/>
            <p:cNvSpPr/>
            <p:nvPr/>
          </p:nvSpPr>
          <p:spPr>
            <a:xfrm>
              <a:off x="4174318" y="4928202"/>
              <a:ext cx="795364" cy="389887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65"/>
            <p:cNvSpPr/>
            <p:nvPr/>
          </p:nvSpPr>
          <p:spPr>
            <a:xfrm>
              <a:off x="4174318" y="4322335"/>
              <a:ext cx="795364" cy="389887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66"/>
            <p:cNvSpPr/>
            <p:nvPr/>
          </p:nvSpPr>
          <p:spPr>
            <a:xfrm>
              <a:off x="4436265" y="3938059"/>
              <a:ext cx="261946" cy="126221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5848" name="Rectangle 37"/>
          <p:cNvSpPr>
            <a:spLocks noChangeArrowheads="1"/>
          </p:cNvSpPr>
          <p:nvPr/>
        </p:nvSpPr>
        <p:spPr bwMode="auto">
          <a:xfrm>
            <a:off x="6699250" y="2020888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35849" name="矩形 45"/>
          <p:cNvSpPr>
            <a:spLocks noChangeArrowheads="1"/>
          </p:cNvSpPr>
          <p:nvPr/>
        </p:nvSpPr>
        <p:spPr bwMode="auto">
          <a:xfrm>
            <a:off x="6699250" y="2438400"/>
            <a:ext cx="443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  <p:sp>
        <p:nvSpPr>
          <p:cNvPr id="35850" name="Rectangle 37"/>
          <p:cNvSpPr>
            <a:spLocks noChangeArrowheads="1"/>
          </p:cNvSpPr>
          <p:nvPr/>
        </p:nvSpPr>
        <p:spPr bwMode="auto">
          <a:xfrm>
            <a:off x="6699250" y="379571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35851" name="矩形 47"/>
          <p:cNvSpPr>
            <a:spLocks noChangeArrowheads="1"/>
          </p:cNvSpPr>
          <p:nvPr/>
        </p:nvSpPr>
        <p:spPr bwMode="auto">
          <a:xfrm>
            <a:off x="6699250" y="4214813"/>
            <a:ext cx="443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5638"/>
            <a:ext cx="30083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空心弧 10"/>
          <p:cNvSpPr/>
          <p:nvPr/>
        </p:nvSpPr>
        <p:spPr>
          <a:xfrm rot="157094">
            <a:off x="1412875" y="1722438"/>
            <a:ext cx="3413125" cy="3413125"/>
          </a:xfrm>
          <a:prstGeom prst="blockArc">
            <a:avLst>
              <a:gd name="adj1" fmla="val 10712298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370263"/>
            <a:ext cx="1436688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75200" y="3400425"/>
            <a:ext cx="7416800" cy="0"/>
          </a:xfrm>
          <a:prstGeom prst="line">
            <a:avLst/>
          </a:prstGeom>
          <a:ln w="57150">
            <a:solidFill>
              <a:srgbClr val="137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空心弧 15"/>
          <p:cNvSpPr/>
          <p:nvPr/>
        </p:nvSpPr>
        <p:spPr>
          <a:xfrm rot="7996216">
            <a:off x="1411288" y="1722438"/>
            <a:ext cx="3413125" cy="3413125"/>
          </a:xfrm>
          <a:prstGeom prst="blockArc">
            <a:avLst>
              <a:gd name="adj1" fmla="val 16459969"/>
              <a:gd name="adj2" fmla="val 21418837"/>
              <a:gd name="adj3" fmla="val 1528"/>
            </a:avLst>
          </a:prstGeom>
          <a:solidFill>
            <a:srgbClr val="13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223" name="文本框 16"/>
          <p:cNvSpPr txBox="1">
            <a:spLocks noChangeArrowheads="1"/>
          </p:cNvSpPr>
          <p:nvPr/>
        </p:nvSpPr>
        <p:spPr bwMode="auto">
          <a:xfrm>
            <a:off x="5283200" y="2355850"/>
            <a:ext cx="6400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283200" y="3579813"/>
            <a:ext cx="64008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我们本着实用美观的原则，为您精心设计最专业的作品。模板内页图表的文字、色块、图片均可自由编辑、改色、替换。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r="86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8192" r="18730" b="26956"/>
          <a:stretch>
            <a:fillRect/>
          </a:stretch>
        </p:blipFill>
        <p:spPr bwMode="auto">
          <a:xfrm>
            <a:off x="6502400" y="2613025"/>
            <a:ext cx="54276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圆角矩形 6"/>
          <p:cNvSpPr/>
          <p:nvPr/>
        </p:nvSpPr>
        <p:spPr>
          <a:xfrm rot="19896498">
            <a:off x="1938338" y="2276475"/>
            <a:ext cx="1644650" cy="1722438"/>
          </a:xfrm>
          <a:prstGeom prst="roundRect">
            <a:avLst>
              <a:gd name="adj" fmla="val 12743"/>
            </a:avLst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ym typeface="+mn-ea"/>
              </a:rPr>
              <a:t>01</a:t>
            </a:r>
            <a:endParaRPr lang="zh-CN" altLang="en-US" sz="5400" b="1" dirty="0"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52650" y="2093416"/>
            <a:ext cx="0" cy="2192833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5400000" scaled="0"/>
              <a:tileRect/>
            </a:gradFill>
          </a:ln>
          <a:effectLst>
            <a:outerShdw blurRad="25400" dist="127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过程 8"/>
          <p:cNvSpPr/>
          <p:nvPr/>
        </p:nvSpPr>
        <p:spPr>
          <a:xfrm>
            <a:off x="1628775" y="2093913"/>
            <a:ext cx="631825" cy="2192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/>
          </a:p>
        </p:txBody>
      </p:sp>
      <p:sp>
        <p:nvSpPr>
          <p:cNvPr id="10246" name="文本框 9"/>
          <p:cNvSpPr txBox="1">
            <a:spLocks noChangeArrowheads="1"/>
          </p:cNvSpPr>
          <p:nvPr/>
        </p:nvSpPr>
        <p:spPr bwMode="auto">
          <a:xfrm>
            <a:off x="1798638" y="2393950"/>
            <a:ext cx="4619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圆角矩形 11"/>
          <p:cNvSpPr/>
          <p:nvPr/>
        </p:nvSpPr>
        <p:spPr>
          <a:xfrm rot="19896498">
            <a:off x="4192588" y="2276475"/>
            <a:ext cx="1644650" cy="1722438"/>
          </a:xfrm>
          <a:prstGeom prst="roundRect">
            <a:avLst>
              <a:gd name="adj" fmla="val 12743"/>
            </a:avLst>
          </a:pr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ym typeface="+mn-ea"/>
              </a:rPr>
              <a:t>02</a:t>
            </a:r>
            <a:endParaRPr lang="zh-CN" altLang="en-US" sz="5400" b="1" dirty="0"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00550" y="2093416"/>
            <a:ext cx="0" cy="2192833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5400000" scaled="0"/>
              <a:tileRect/>
            </a:gradFill>
          </a:ln>
          <a:effectLst>
            <a:outerShdw blurRad="25400" dist="127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图: 过程 13"/>
          <p:cNvSpPr/>
          <p:nvPr/>
        </p:nvSpPr>
        <p:spPr>
          <a:xfrm>
            <a:off x="3881438" y="2093913"/>
            <a:ext cx="631825" cy="2192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/>
          </a:p>
        </p:txBody>
      </p:sp>
      <p:sp>
        <p:nvSpPr>
          <p:cNvPr id="10250" name="文本框 14"/>
          <p:cNvSpPr txBox="1">
            <a:spLocks noChangeArrowheads="1"/>
          </p:cNvSpPr>
          <p:nvPr/>
        </p:nvSpPr>
        <p:spPr bwMode="auto">
          <a:xfrm>
            <a:off x="4052888" y="2393950"/>
            <a:ext cx="4603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圆角矩形 16"/>
          <p:cNvSpPr/>
          <p:nvPr/>
        </p:nvSpPr>
        <p:spPr>
          <a:xfrm rot="19896498">
            <a:off x="6445250" y="2276475"/>
            <a:ext cx="1644650" cy="1722438"/>
          </a:xfrm>
          <a:prstGeom prst="roundRect">
            <a:avLst>
              <a:gd name="adj" fmla="val 12743"/>
            </a:avLst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ym typeface="+mn-ea"/>
              </a:rPr>
              <a:t>03</a:t>
            </a:r>
            <a:endParaRPr lang="zh-CN" altLang="en-US" sz="5400" b="1" dirty="0"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656388" y="2093416"/>
            <a:ext cx="0" cy="2192833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5400000" scaled="0"/>
              <a:tileRect/>
            </a:gradFill>
          </a:ln>
          <a:effectLst>
            <a:outerShdw blurRad="25400" dist="127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过程 18"/>
          <p:cNvSpPr/>
          <p:nvPr/>
        </p:nvSpPr>
        <p:spPr>
          <a:xfrm>
            <a:off x="6134100" y="2093913"/>
            <a:ext cx="633413" cy="2192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/>
          </a:p>
        </p:txBody>
      </p:sp>
      <p:sp>
        <p:nvSpPr>
          <p:cNvPr id="10254" name="文本框 19"/>
          <p:cNvSpPr txBox="1">
            <a:spLocks noChangeArrowheads="1"/>
          </p:cNvSpPr>
          <p:nvPr/>
        </p:nvSpPr>
        <p:spPr bwMode="auto">
          <a:xfrm>
            <a:off x="6305550" y="2393950"/>
            <a:ext cx="4619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圆角矩形 21"/>
          <p:cNvSpPr/>
          <p:nvPr/>
        </p:nvSpPr>
        <p:spPr>
          <a:xfrm rot="19896498">
            <a:off x="8697913" y="2276475"/>
            <a:ext cx="1644650" cy="1722438"/>
          </a:xfrm>
          <a:prstGeom prst="roundRect">
            <a:avLst>
              <a:gd name="adj" fmla="val 12743"/>
            </a:avLst>
          </a:pr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ym typeface="+mn-ea"/>
              </a:rPr>
              <a:t>04</a:t>
            </a:r>
            <a:endParaRPr lang="zh-CN" altLang="en-US" sz="5400" b="1" dirty="0"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912225" y="2093416"/>
            <a:ext cx="0" cy="2192833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5400000" scaled="0"/>
              <a:tileRect/>
            </a:gradFill>
          </a:ln>
          <a:effectLst>
            <a:outerShdw blurRad="25400" dist="127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过程 23"/>
          <p:cNvSpPr/>
          <p:nvPr/>
        </p:nvSpPr>
        <p:spPr>
          <a:xfrm>
            <a:off x="8386763" y="2093913"/>
            <a:ext cx="633412" cy="2192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/>
          </a:p>
        </p:txBody>
      </p:sp>
      <p:sp>
        <p:nvSpPr>
          <p:cNvPr id="10258" name="文本框 24"/>
          <p:cNvSpPr txBox="1">
            <a:spLocks noChangeArrowheads="1"/>
          </p:cNvSpPr>
          <p:nvPr/>
        </p:nvSpPr>
        <p:spPr bwMode="auto">
          <a:xfrm>
            <a:off x="8558213" y="2393950"/>
            <a:ext cx="4619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13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259" name="矩形 25"/>
          <p:cNvSpPr>
            <a:spLocks noChangeArrowheads="1"/>
          </p:cNvSpPr>
          <p:nvPr/>
        </p:nvSpPr>
        <p:spPr bwMode="auto">
          <a:xfrm>
            <a:off x="1870075" y="4586288"/>
            <a:ext cx="1944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0260" name="矩形 26"/>
          <p:cNvSpPr>
            <a:spLocks noChangeArrowheads="1"/>
          </p:cNvSpPr>
          <p:nvPr/>
        </p:nvSpPr>
        <p:spPr bwMode="auto">
          <a:xfrm>
            <a:off x="4171950" y="4586288"/>
            <a:ext cx="1944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0261" name="矩形 27"/>
          <p:cNvSpPr>
            <a:spLocks noChangeArrowheads="1"/>
          </p:cNvSpPr>
          <p:nvPr/>
        </p:nvSpPr>
        <p:spPr bwMode="auto">
          <a:xfrm>
            <a:off x="6473825" y="4586288"/>
            <a:ext cx="1944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0262" name="矩形 28"/>
          <p:cNvSpPr>
            <a:spLocks noChangeArrowheads="1"/>
          </p:cNvSpPr>
          <p:nvPr/>
        </p:nvSpPr>
        <p:spPr bwMode="auto">
          <a:xfrm>
            <a:off x="8775700" y="4586288"/>
            <a:ext cx="1943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矩形 7"/>
          <p:cNvSpPr/>
          <p:nvPr/>
        </p:nvSpPr>
        <p:spPr bwMode="auto">
          <a:xfrm>
            <a:off x="1951038" y="1704975"/>
            <a:ext cx="2614612" cy="4071938"/>
          </a:xfrm>
          <a:custGeom>
            <a:avLst/>
            <a:gdLst/>
            <a:ahLst/>
            <a:cxnLst/>
            <a:rect l="l" t="t" r="r" b="b"/>
            <a:pathLst>
              <a:path w="2834580" h="4412896">
                <a:moveTo>
                  <a:pt x="0" y="0"/>
                </a:moveTo>
                <a:lnTo>
                  <a:pt x="2834580" y="0"/>
                </a:lnTo>
                <a:lnTo>
                  <a:pt x="2834580" y="1456644"/>
                </a:lnTo>
                <a:cubicBezTo>
                  <a:pt x="2455532" y="1496302"/>
                  <a:pt x="2160116" y="1816877"/>
                  <a:pt x="2160116" y="2206448"/>
                </a:cubicBezTo>
                <a:cubicBezTo>
                  <a:pt x="2160116" y="2596020"/>
                  <a:pt x="2455532" y="2916594"/>
                  <a:pt x="2834580" y="2956252"/>
                </a:cubicBezTo>
                <a:lnTo>
                  <a:pt x="2834580" y="4412896"/>
                </a:lnTo>
                <a:lnTo>
                  <a:pt x="0" y="4412896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4" name="矩形 8"/>
          <p:cNvSpPr/>
          <p:nvPr/>
        </p:nvSpPr>
        <p:spPr bwMode="auto">
          <a:xfrm>
            <a:off x="4714875" y="1704975"/>
            <a:ext cx="2678113" cy="4071938"/>
          </a:xfrm>
          <a:custGeom>
            <a:avLst/>
            <a:gdLst/>
            <a:ahLst/>
            <a:cxnLst/>
            <a:rect l="l" t="t" r="r" b="b"/>
            <a:pathLst>
              <a:path w="2904852" h="4412896">
                <a:moveTo>
                  <a:pt x="0" y="0"/>
                </a:moveTo>
                <a:lnTo>
                  <a:pt x="2904852" y="0"/>
                </a:lnTo>
                <a:lnTo>
                  <a:pt x="2904852" y="1456644"/>
                </a:lnTo>
                <a:cubicBezTo>
                  <a:pt x="2525804" y="1496302"/>
                  <a:pt x="2230388" y="1816877"/>
                  <a:pt x="2230388" y="2206448"/>
                </a:cubicBezTo>
                <a:cubicBezTo>
                  <a:pt x="2230388" y="2596020"/>
                  <a:pt x="2525804" y="2916594"/>
                  <a:pt x="2904852" y="2956252"/>
                </a:cubicBezTo>
                <a:lnTo>
                  <a:pt x="2904852" y="4412896"/>
                </a:lnTo>
                <a:lnTo>
                  <a:pt x="0" y="4412896"/>
                </a:lnTo>
                <a:lnTo>
                  <a:pt x="0" y="2956252"/>
                </a:lnTo>
                <a:cubicBezTo>
                  <a:pt x="379048" y="2916594"/>
                  <a:pt x="674464" y="2596020"/>
                  <a:pt x="674464" y="2206448"/>
                </a:cubicBezTo>
                <a:cubicBezTo>
                  <a:pt x="674464" y="1816877"/>
                  <a:pt x="379048" y="1496302"/>
                  <a:pt x="0" y="1456644"/>
                </a:cubicBezTo>
                <a:close/>
              </a:path>
            </a:pathLst>
          </a:cu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6" name="矩形 9"/>
          <p:cNvSpPr/>
          <p:nvPr/>
        </p:nvSpPr>
        <p:spPr bwMode="auto">
          <a:xfrm>
            <a:off x="7542213" y="1704975"/>
            <a:ext cx="2614612" cy="4071938"/>
          </a:xfrm>
          <a:custGeom>
            <a:avLst/>
            <a:gdLst/>
            <a:ahLst/>
            <a:cxnLst/>
            <a:rect l="l" t="t" r="r" b="b"/>
            <a:pathLst>
              <a:path w="2834580" h="4412896">
                <a:moveTo>
                  <a:pt x="0" y="0"/>
                </a:moveTo>
                <a:lnTo>
                  <a:pt x="2834580" y="0"/>
                </a:lnTo>
                <a:lnTo>
                  <a:pt x="2834580" y="4412896"/>
                </a:lnTo>
                <a:lnTo>
                  <a:pt x="0" y="4412896"/>
                </a:lnTo>
                <a:lnTo>
                  <a:pt x="0" y="2956252"/>
                </a:lnTo>
                <a:cubicBezTo>
                  <a:pt x="379048" y="2916594"/>
                  <a:pt x="674464" y="2596020"/>
                  <a:pt x="674464" y="2206448"/>
                </a:cubicBezTo>
                <a:cubicBezTo>
                  <a:pt x="674464" y="1816877"/>
                  <a:pt x="379048" y="1496302"/>
                  <a:pt x="0" y="1456644"/>
                </a:cubicBez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7" name="椭圆 6"/>
          <p:cNvSpPr/>
          <p:nvPr/>
        </p:nvSpPr>
        <p:spPr bwMode="auto">
          <a:xfrm>
            <a:off x="6923088" y="3195638"/>
            <a:ext cx="1089025" cy="1090612"/>
          </a:xfrm>
          <a:prstGeom prst="ellipse">
            <a:avLst/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8" name="椭圆 7"/>
          <p:cNvSpPr/>
          <p:nvPr/>
        </p:nvSpPr>
        <p:spPr bwMode="auto">
          <a:xfrm>
            <a:off x="4095750" y="3195638"/>
            <a:ext cx="1089025" cy="1090612"/>
          </a:xfrm>
          <a:prstGeom prst="ellipse">
            <a:avLst/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/>
          </a:p>
        </p:txBody>
      </p:sp>
      <p:sp>
        <p:nvSpPr>
          <p:cNvPr id="9" name="矩形 8"/>
          <p:cNvSpPr/>
          <p:nvPr/>
        </p:nvSpPr>
        <p:spPr>
          <a:xfrm>
            <a:off x="4291013" y="3525838"/>
            <a:ext cx="69850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7118350" y="3525838"/>
            <a:ext cx="69850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</a:t>
            </a:r>
          </a:p>
        </p:txBody>
      </p:sp>
      <p:sp>
        <p:nvSpPr>
          <p:cNvPr id="11274" name="文本框 10"/>
          <p:cNvSpPr txBox="1">
            <a:spLocks noChangeArrowheads="1"/>
          </p:cNvSpPr>
          <p:nvPr/>
        </p:nvSpPr>
        <p:spPr bwMode="auto">
          <a:xfrm>
            <a:off x="2246313" y="2084388"/>
            <a:ext cx="15541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我们本着实用美观的原则，为您精心设计最专业的作品。模板内页图表的文字、色块、图片均可自由编辑、改色、替换。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文本框 11"/>
          <p:cNvSpPr txBox="1">
            <a:spLocks noChangeArrowheads="1"/>
          </p:cNvSpPr>
          <p:nvPr/>
        </p:nvSpPr>
        <p:spPr bwMode="auto">
          <a:xfrm>
            <a:off x="5284788" y="2084388"/>
            <a:ext cx="15541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我们本着实用美观的原则，为您精心设计最专业的作品。模板内页图表的文字、色块、图片均可自由编辑、改色、替换。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文本框 12"/>
          <p:cNvSpPr txBox="1">
            <a:spLocks noChangeArrowheads="1"/>
          </p:cNvSpPr>
          <p:nvPr/>
        </p:nvSpPr>
        <p:spPr bwMode="auto">
          <a:xfrm>
            <a:off x="8340725" y="2084388"/>
            <a:ext cx="15541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我们本着实用美观的原则，为您精心设计最专业的作品。模板内页图表的文字、色块、图片均可自由编辑、改色、替换。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Ellipse 11"/>
          <p:cNvSpPr/>
          <p:nvPr/>
        </p:nvSpPr>
        <p:spPr>
          <a:xfrm>
            <a:off x="5165725" y="3003550"/>
            <a:ext cx="1971675" cy="1971675"/>
          </a:xfrm>
          <a:prstGeom prst="ellipse">
            <a:avLst/>
          </a:prstGeom>
          <a:solidFill>
            <a:srgbClr val="1373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/>
          </a:p>
        </p:txBody>
      </p:sp>
      <p:sp>
        <p:nvSpPr>
          <p:cNvPr id="4" name="Ellipse 1"/>
          <p:cNvSpPr/>
          <p:nvPr/>
        </p:nvSpPr>
        <p:spPr bwMode="auto">
          <a:xfrm>
            <a:off x="5200650" y="1643063"/>
            <a:ext cx="1868488" cy="1533525"/>
          </a:xfrm>
          <a:custGeom>
            <a:avLst/>
            <a:gdLst/>
            <a:ahLst/>
            <a:cxnLst/>
            <a:rect l="l" t="t" r="r" b="b"/>
            <a:pathLst>
              <a:path w="2709038" h="2225141">
                <a:moveTo>
                  <a:pt x="1354519" y="0"/>
                </a:moveTo>
                <a:cubicBezTo>
                  <a:pt x="2102599" y="0"/>
                  <a:pt x="2709038" y="606439"/>
                  <a:pt x="2709038" y="1354519"/>
                </a:cubicBezTo>
                <a:cubicBezTo>
                  <a:pt x="2709038" y="1686182"/>
                  <a:pt x="2589836" y="1990004"/>
                  <a:pt x="2391532" y="2225141"/>
                </a:cubicBezTo>
                <a:cubicBezTo>
                  <a:pt x="2118271" y="1987777"/>
                  <a:pt x="1761303" y="1844825"/>
                  <a:pt x="1370947" y="1844825"/>
                </a:cubicBezTo>
                <a:cubicBezTo>
                  <a:pt x="1080693" y="1844825"/>
                  <a:pt x="808899" y="1923861"/>
                  <a:pt x="576781" y="2063055"/>
                </a:cubicBezTo>
                <a:cubicBezTo>
                  <a:pt x="446805" y="1848102"/>
                  <a:pt x="254756" y="1670088"/>
                  <a:pt x="16605" y="1555988"/>
                </a:cubicBezTo>
                <a:cubicBezTo>
                  <a:pt x="5092" y="1490427"/>
                  <a:pt x="0" y="1423068"/>
                  <a:pt x="0" y="1354519"/>
                </a:cubicBezTo>
                <a:cubicBezTo>
                  <a:pt x="0" y="606439"/>
                  <a:pt x="606439" y="0"/>
                  <a:pt x="1354519" y="0"/>
                </a:cubicBezTo>
                <a:close/>
              </a:path>
            </a:pathLst>
          </a:custGeom>
          <a:solidFill>
            <a:srgbClr val="36A1E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400" b="1"/>
          </a:p>
        </p:txBody>
      </p:sp>
      <p:sp>
        <p:nvSpPr>
          <p:cNvPr id="6" name="Ellipse 2"/>
          <p:cNvSpPr/>
          <p:nvPr/>
        </p:nvSpPr>
        <p:spPr bwMode="auto">
          <a:xfrm rot="1602816">
            <a:off x="6723063" y="2644775"/>
            <a:ext cx="1689100" cy="1863725"/>
          </a:xfrm>
          <a:custGeom>
            <a:avLst/>
            <a:gdLst/>
            <a:ahLst/>
            <a:cxnLst/>
            <a:rect l="l" t="t" r="r" b="b"/>
            <a:pathLst>
              <a:path w="2449731" h="2702937">
                <a:moveTo>
                  <a:pt x="449568" y="163483"/>
                </a:moveTo>
                <a:cubicBezTo>
                  <a:pt x="641494" y="59222"/>
                  <a:pt x="861437" y="0"/>
                  <a:pt x="1095212" y="0"/>
                </a:cubicBezTo>
                <a:cubicBezTo>
                  <a:pt x="1843292" y="0"/>
                  <a:pt x="2449731" y="606439"/>
                  <a:pt x="2449731" y="1354519"/>
                </a:cubicBezTo>
                <a:cubicBezTo>
                  <a:pt x="2449731" y="2061857"/>
                  <a:pt x="1907549" y="2642562"/>
                  <a:pt x="1216034" y="2702937"/>
                </a:cubicBezTo>
                <a:cubicBezTo>
                  <a:pt x="1201866" y="2504104"/>
                  <a:pt x="1148670" y="2304837"/>
                  <a:pt x="1053489" y="2115701"/>
                </a:cubicBezTo>
                <a:cubicBezTo>
                  <a:pt x="840207" y="1691888"/>
                  <a:pt x="460456" y="1407066"/>
                  <a:pt x="33278" y="1301846"/>
                </a:cubicBezTo>
                <a:cubicBezTo>
                  <a:pt x="92387" y="1061969"/>
                  <a:pt x="83747" y="804960"/>
                  <a:pt x="0" y="559782"/>
                </a:cubicBezTo>
                <a:cubicBezTo>
                  <a:pt x="117373" y="395872"/>
                  <a:pt x="271398" y="260271"/>
                  <a:pt x="449568" y="163483"/>
                </a:cubicBezTo>
                <a:close/>
              </a:path>
            </a:pathLst>
          </a:custGeom>
          <a:solidFill>
            <a:srgbClr val="36A1E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400" b="1"/>
          </a:p>
        </p:txBody>
      </p:sp>
      <p:sp>
        <p:nvSpPr>
          <p:cNvPr id="7" name="Ellipse 4"/>
          <p:cNvSpPr/>
          <p:nvPr/>
        </p:nvSpPr>
        <p:spPr bwMode="auto">
          <a:xfrm rot="558114">
            <a:off x="6064250" y="4370388"/>
            <a:ext cx="1865313" cy="1727200"/>
          </a:xfrm>
          <a:custGeom>
            <a:avLst/>
            <a:gdLst/>
            <a:ahLst/>
            <a:cxnLst/>
            <a:rect l="l" t="t" r="r" b="b"/>
            <a:pathLst>
              <a:path w="2704926" h="2504127">
                <a:moveTo>
                  <a:pt x="1367525" y="32468"/>
                </a:moveTo>
                <a:cubicBezTo>
                  <a:pt x="1605267" y="85012"/>
                  <a:pt x="1844683" y="70520"/>
                  <a:pt x="2064244" y="0"/>
                </a:cubicBezTo>
                <a:cubicBezTo>
                  <a:pt x="2449205" y="237779"/>
                  <a:pt x="2704927" y="663830"/>
                  <a:pt x="2704926" y="1149607"/>
                </a:cubicBezTo>
                <a:cubicBezTo>
                  <a:pt x="2704926" y="1897687"/>
                  <a:pt x="2098487" y="2504128"/>
                  <a:pt x="1350407" y="2504127"/>
                </a:cubicBezTo>
                <a:cubicBezTo>
                  <a:pt x="629702" y="2504126"/>
                  <a:pt x="40461" y="1941260"/>
                  <a:pt x="0" y="1231039"/>
                </a:cubicBezTo>
                <a:lnTo>
                  <a:pt x="97064" y="1220133"/>
                </a:lnTo>
                <a:cubicBezTo>
                  <a:pt x="740755" y="1114702"/>
                  <a:pt x="1227934" y="630455"/>
                  <a:pt x="1367525" y="32468"/>
                </a:cubicBezTo>
                <a:close/>
              </a:path>
            </a:pathLst>
          </a:custGeom>
          <a:solidFill>
            <a:srgbClr val="36A1E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400" b="1"/>
          </a:p>
        </p:txBody>
      </p:sp>
      <p:sp>
        <p:nvSpPr>
          <p:cNvPr id="8" name="Ellipse 3"/>
          <p:cNvSpPr/>
          <p:nvPr/>
        </p:nvSpPr>
        <p:spPr bwMode="auto">
          <a:xfrm rot="2184403">
            <a:off x="4267200" y="4514850"/>
            <a:ext cx="1868488" cy="1552575"/>
          </a:xfrm>
          <a:custGeom>
            <a:avLst/>
            <a:gdLst/>
            <a:ahLst/>
            <a:cxnLst/>
            <a:rect l="l" t="t" r="r" b="b"/>
            <a:pathLst>
              <a:path w="2709038" h="2250721">
                <a:moveTo>
                  <a:pt x="340166" y="0"/>
                </a:moveTo>
                <a:cubicBezTo>
                  <a:pt x="855174" y="431249"/>
                  <a:pt x="1605143" y="488839"/>
                  <a:pt x="2185723" y="111806"/>
                </a:cubicBezTo>
                <a:cubicBezTo>
                  <a:pt x="2307324" y="319312"/>
                  <a:pt x="2477458" y="482976"/>
                  <a:pt x="2674383" y="595470"/>
                </a:cubicBezTo>
                <a:cubicBezTo>
                  <a:pt x="2697442" y="692020"/>
                  <a:pt x="2709038" y="792757"/>
                  <a:pt x="2709038" y="896202"/>
                </a:cubicBezTo>
                <a:cubicBezTo>
                  <a:pt x="2709038" y="1644282"/>
                  <a:pt x="2102599" y="2250721"/>
                  <a:pt x="1354519" y="2250721"/>
                </a:cubicBezTo>
                <a:cubicBezTo>
                  <a:pt x="606439" y="2250721"/>
                  <a:pt x="0" y="1644282"/>
                  <a:pt x="0" y="896202"/>
                </a:cubicBezTo>
                <a:cubicBezTo>
                  <a:pt x="0" y="552248"/>
                  <a:pt x="128201" y="238237"/>
                  <a:pt x="340166" y="0"/>
                </a:cubicBezTo>
                <a:close/>
              </a:path>
            </a:pathLst>
          </a:custGeom>
          <a:solidFill>
            <a:srgbClr val="36A1E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400" b="1"/>
          </a:p>
        </p:txBody>
      </p:sp>
      <p:sp>
        <p:nvSpPr>
          <p:cNvPr id="9" name="Ellipse 5"/>
          <p:cNvSpPr/>
          <p:nvPr/>
        </p:nvSpPr>
        <p:spPr bwMode="auto">
          <a:xfrm rot="1112104">
            <a:off x="3879850" y="2568575"/>
            <a:ext cx="1531938" cy="1866900"/>
          </a:xfrm>
          <a:custGeom>
            <a:avLst/>
            <a:gdLst/>
            <a:ahLst/>
            <a:cxnLst/>
            <a:rect l="l" t="t" r="r" b="b"/>
            <a:pathLst>
              <a:path w="2220214" h="2709038">
                <a:moveTo>
                  <a:pt x="951727" y="60896"/>
                </a:moveTo>
                <a:cubicBezTo>
                  <a:pt x="1078969" y="21320"/>
                  <a:pt x="1214254" y="0"/>
                  <a:pt x="1354519" y="0"/>
                </a:cubicBezTo>
                <a:cubicBezTo>
                  <a:pt x="1683791" y="0"/>
                  <a:pt x="1985621" y="117490"/>
                  <a:pt x="2220214" y="313028"/>
                </a:cubicBezTo>
                <a:cubicBezTo>
                  <a:pt x="1867634" y="716622"/>
                  <a:pt x="1733553" y="1291377"/>
                  <a:pt x="1916237" y="1836252"/>
                </a:cubicBezTo>
                <a:cubicBezTo>
                  <a:pt x="1957396" y="1959016"/>
                  <a:pt x="2012300" y="2073297"/>
                  <a:pt x="2080225" y="2176965"/>
                </a:cubicBezTo>
                <a:cubicBezTo>
                  <a:pt x="1875040" y="2296436"/>
                  <a:pt x="1701884" y="2471390"/>
                  <a:pt x="1583502" y="2688234"/>
                </a:cubicBezTo>
                <a:cubicBezTo>
                  <a:pt x="1509242" y="2702423"/>
                  <a:pt x="1432653" y="2709038"/>
                  <a:pt x="1354519" y="2709038"/>
                </a:cubicBezTo>
                <a:cubicBezTo>
                  <a:pt x="606439" y="2709038"/>
                  <a:pt x="0" y="2102599"/>
                  <a:pt x="0" y="1354519"/>
                </a:cubicBezTo>
                <a:cubicBezTo>
                  <a:pt x="0" y="746704"/>
                  <a:pt x="400344" y="232394"/>
                  <a:pt x="951727" y="60896"/>
                </a:cubicBezTo>
                <a:close/>
              </a:path>
            </a:pathLst>
          </a:custGeom>
          <a:solidFill>
            <a:srgbClr val="36A1E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400" b="1"/>
          </a:p>
        </p:txBody>
      </p:sp>
      <p:sp>
        <p:nvSpPr>
          <p:cNvPr id="10" name="Rectangle 13"/>
          <p:cNvSpPr/>
          <p:nvPr/>
        </p:nvSpPr>
        <p:spPr>
          <a:xfrm>
            <a:off x="3894138" y="3317875"/>
            <a:ext cx="1271587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标题</a:t>
            </a:r>
            <a:r>
              <a:rPr lang="en-US" altLang="zh-CN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489575" y="2205038"/>
            <a:ext cx="1271588" cy="369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标题</a:t>
            </a:r>
            <a:r>
              <a:rPr lang="en-US" altLang="zh-CN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7042150" y="3432175"/>
            <a:ext cx="1271588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标题</a:t>
            </a:r>
            <a:r>
              <a:rPr lang="en-US" altLang="zh-CN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6489700" y="5143500"/>
            <a:ext cx="1273175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标题</a:t>
            </a:r>
            <a:r>
              <a:rPr lang="en-US" altLang="zh-CN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6450" y="5103813"/>
            <a:ext cx="1271588" cy="369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标题</a:t>
            </a:r>
            <a:r>
              <a:rPr lang="en-US" altLang="zh-CN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302" name="矩形 14"/>
          <p:cNvSpPr>
            <a:spLocks noChangeArrowheads="1"/>
          </p:cNvSpPr>
          <p:nvPr/>
        </p:nvSpPr>
        <p:spPr bwMode="auto">
          <a:xfrm>
            <a:off x="8056563" y="5118100"/>
            <a:ext cx="2125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2303" name="矩形 15"/>
          <p:cNvSpPr>
            <a:spLocks noChangeArrowheads="1"/>
          </p:cNvSpPr>
          <p:nvPr/>
        </p:nvSpPr>
        <p:spPr bwMode="auto">
          <a:xfrm>
            <a:off x="8610600" y="3373438"/>
            <a:ext cx="2125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2304" name="矩形 16"/>
          <p:cNvSpPr>
            <a:spLocks noChangeArrowheads="1"/>
          </p:cNvSpPr>
          <p:nvPr/>
        </p:nvSpPr>
        <p:spPr bwMode="auto">
          <a:xfrm>
            <a:off x="7250113" y="1563688"/>
            <a:ext cx="2127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2305" name="矩形 17"/>
          <p:cNvSpPr>
            <a:spLocks noChangeArrowheads="1"/>
          </p:cNvSpPr>
          <p:nvPr/>
        </p:nvSpPr>
        <p:spPr bwMode="auto">
          <a:xfrm>
            <a:off x="1641475" y="3246438"/>
            <a:ext cx="212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sp>
        <p:nvSpPr>
          <p:cNvPr id="12306" name="矩形 18"/>
          <p:cNvSpPr>
            <a:spLocks noChangeArrowheads="1"/>
          </p:cNvSpPr>
          <p:nvPr/>
        </p:nvSpPr>
        <p:spPr bwMode="auto">
          <a:xfrm>
            <a:off x="2120900" y="4864100"/>
            <a:ext cx="2125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631274" y="3670642"/>
            <a:ext cx="1001507" cy="717948"/>
            <a:chOff x="3621088" y="3549650"/>
            <a:chExt cx="790575" cy="566738"/>
          </a:xfrm>
          <a:solidFill>
            <a:schemeClr val="bg1"/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749675" y="3549650"/>
              <a:ext cx="533400" cy="247650"/>
            </a:xfrm>
            <a:custGeom>
              <a:avLst/>
              <a:gdLst>
                <a:gd name="T0" fmla="*/ 560 w 601"/>
                <a:gd name="T1" fmla="*/ 269 h 279"/>
                <a:gd name="T2" fmla="*/ 575 w 601"/>
                <a:gd name="T3" fmla="*/ 269 h 279"/>
                <a:gd name="T4" fmla="*/ 591 w 601"/>
                <a:gd name="T5" fmla="*/ 272 h 279"/>
                <a:gd name="T6" fmla="*/ 601 w 601"/>
                <a:gd name="T7" fmla="*/ 277 h 279"/>
                <a:gd name="T8" fmla="*/ 601 w 601"/>
                <a:gd name="T9" fmla="*/ 21 h 279"/>
                <a:gd name="T10" fmla="*/ 580 w 601"/>
                <a:gd name="T11" fmla="*/ 0 h 279"/>
                <a:gd name="T12" fmla="*/ 21 w 601"/>
                <a:gd name="T13" fmla="*/ 0 h 279"/>
                <a:gd name="T14" fmla="*/ 0 w 601"/>
                <a:gd name="T15" fmla="*/ 21 h 279"/>
                <a:gd name="T16" fmla="*/ 0 w 601"/>
                <a:gd name="T17" fmla="*/ 277 h 279"/>
                <a:gd name="T18" fmla="*/ 10 w 601"/>
                <a:gd name="T19" fmla="*/ 272 h 279"/>
                <a:gd name="T20" fmla="*/ 26 w 601"/>
                <a:gd name="T21" fmla="*/ 269 h 279"/>
                <a:gd name="T22" fmla="*/ 41 w 601"/>
                <a:gd name="T23" fmla="*/ 269 h 279"/>
                <a:gd name="T24" fmla="*/ 70 w 601"/>
                <a:gd name="T25" fmla="*/ 279 h 279"/>
                <a:gd name="T26" fmla="*/ 70 w 601"/>
                <a:gd name="T27" fmla="*/ 70 h 279"/>
                <a:gd name="T28" fmla="*/ 531 w 601"/>
                <a:gd name="T29" fmla="*/ 70 h 279"/>
                <a:gd name="T30" fmla="*/ 531 w 601"/>
                <a:gd name="T31" fmla="*/ 279 h 279"/>
                <a:gd name="T32" fmla="*/ 560 w 601"/>
                <a:gd name="T33" fmla="*/ 269 h 279"/>
                <a:gd name="T34" fmla="*/ 35 w 601"/>
                <a:gd name="T35" fmla="*/ 229 h 279"/>
                <a:gd name="T36" fmla="*/ 20 w 601"/>
                <a:gd name="T37" fmla="*/ 214 h 279"/>
                <a:gd name="T38" fmla="*/ 35 w 601"/>
                <a:gd name="T39" fmla="*/ 199 h 279"/>
                <a:gd name="T40" fmla="*/ 50 w 601"/>
                <a:gd name="T41" fmla="*/ 214 h 279"/>
                <a:gd name="T42" fmla="*/ 35 w 601"/>
                <a:gd name="T43" fmla="*/ 22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1" h="279">
                  <a:moveTo>
                    <a:pt x="560" y="269"/>
                  </a:moveTo>
                  <a:cubicBezTo>
                    <a:pt x="575" y="269"/>
                    <a:pt x="575" y="269"/>
                    <a:pt x="575" y="269"/>
                  </a:cubicBezTo>
                  <a:cubicBezTo>
                    <a:pt x="581" y="269"/>
                    <a:pt x="586" y="270"/>
                    <a:pt x="591" y="272"/>
                  </a:cubicBezTo>
                  <a:cubicBezTo>
                    <a:pt x="595" y="273"/>
                    <a:pt x="598" y="275"/>
                    <a:pt x="601" y="277"/>
                  </a:cubicBezTo>
                  <a:cubicBezTo>
                    <a:pt x="601" y="21"/>
                    <a:pt x="601" y="21"/>
                    <a:pt x="601" y="21"/>
                  </a:cubicBezTo>
                  <a:cubicBezTo>
                    <a:pt x="601" y="10"/>
                    <a:pt x="592" y="0"/>
                    <a:pt x="58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3" y="275"/>
                    <a:pt x="6" y="273"/>
                    <a:pt x="10" y="272"/>
                  </a:cubicBezTo>
                  <a:cubicBezTo>
                    <a:pt x="15" y="270"/>
                    <a:pt x="20" y="269"/>
                    <a:pt x="26" y="26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2" y="269"/>
                    <a:pt x="62" y="273"/>
                    <a:pt x="70" y="27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531" y="70"/>
                    <a:pt x="531" y="70"/>
                    <a:pt x="531" y="70"/>
                  </a:cubicBezTo>
                  <a:cubicBezTo>
                    <a:pt x="531" y="279"/>
                    <a:pt x="531" y="279"/>
                    <a:pt x="531" y="279"/>
                  </a:cubicBezTo>
                  <a:cubicBezTo>
                    <a:pt x="539" y="273"/>
                    <a:pt x="549" y="269"/>
                    <a:pt x="560" y="269"/>
                  </a:cubicBezTo>
                  <a:close/>
                  <a:moveTo>
                    <a:pt x="35" y="229"/>
                  </a:moveTo>
                  <a:cubicBezTo>
                    <a:pt x="27" y="229"/>
                    <a:pt x="20" y="222"/>
                    <a:pt x="20" y="214"/>
                  </a:cubicBezTo>
                  <a:cubicBezTo>
                    <a:pt x="20" y="206"/>
                    <a:pt x="27" y="199"/>
                    <a:pt x="35" y="199"/>
                  </a:cubicBezTo>
                  <a:cubicBezTo>
                    <a:pt x="43" y="199"/>
                    <a:pt x="50" y="206"/>
                    <a:pt x="50" y="214"/>
                  </a:cubicBezTo>
                  <a:cubicBezTo>
                    <a:pt x="50" y="222"/>
                    <a:pt x="43" y="229"/>
                    <a:pt x="3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824288" y="3867150"/>
              <a:ext cx="384175" cy="61912"/>
            </a:xfrm>
            <a:custGeom>
              <a:avLst/>
              <a:gdLst>
                <a:gd name="T0" fmla="*/ 0 w 242"/>
                <a:gd name="T1" fmla="*/ 19 h 39"/>
                <a:gd name="T2" fmla="*/ 4 w 242"/>
                <a:gd name="T3" fmla="*/ 29 h 39"/>
                <a:gd name="T4" fmla="*/ 7 w 242"/>
                <a:gd name="T5" fmla="*/ 39 h 39"/>
                <a:gd name="T6" fmla="*/ 234 w 242"/>
                <a:gd name="T7" fmla="*/ 39 h 39"/>
                <a:gd name="T8" fmla="*/ 238 w 242"/>
                <a:gd name="T9" fmla="*/ 29 h 39"/>
                <a:gd name="T10" fmla="*/ 242 w 242"/>
                <a:gd name="T11" fmla="*/ 19 h 39"/>
                <a:gd name="T12" fmla="*/ 242 w 242"/>
                <a:gd name="T13" fmla="*/ 0 h 39"/>
                <a:gd name="T14" fmla="*/ 0 w 242"/>
                <a:gd name="T15" fmla="*/ 0 h 39"/>
                <a:gd name="T16" fmla="*/ 0 w 242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9">
                  <a:moveTo>
                    <a:pt x="0" y="19"/>
                  </a:moveTo>
                  <a:lnTo>
                    <a:pt x="4" y="29"/>
                  </a:lnTo>
                  <a:lnTo>
                    <a:pt x="7" y="39"/>
                  </a:lnTo>
                  <a:lnTo>
                    <a:pt x="234" y="39"/>
                  </a:lnTo>
                  <a:lnTo>
                    <a:pt x="238" y="29"/>
                  </a:lnTo>
                  <a:lnTo>
                    <a:pt x="242" y="1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856038" y="3660775"/>
              <a:ext cx="20637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856038" y="3725863"/>
              <a:ext cx="13970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856038" y="3789363"/>
              <a:ext cx="2524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621088" y="3741738"/>
              <a:ext cx="206375" cy="374650"/>
            </a:xfrm>
            <a:custGeom>
              <a:avLst/>
              <a:gdLst>
                <a:gd name="T0" fmla="*/ 228 w 232"/>
                <a:gd name="T1" fmla="*/ 254 h 420"/>
                <a:gd name="T2" fmla="*/ 228 w 232"/>
                <a:gd name="T3" fmla="*/ 220 h 420"/>
                <a:gd name="T4" fmla="*/ 224 w 232"/>
                <a:gd name="T5" fmla="*/ 210 h 420"/>
                <a:gd name="T6" fmla="*/ 219 w 232"/>
                <a:gd name="T7" fmla="*/ 199 h 420"/>
                <a:gd name="T8" fmla="*/ 212 w 232"/>
                <a:gd name="T9" fmla="*/ 180 h 420"/>
                <a:gd name="T10" fmla="*/ 211 w 232"/>
                <a:gd name="T11" fmla="*/ 174 h 420"/>
                <a:gd name="T12" fmla="*/ 211 w 232"/>
                <a:gd name="T13" fmla="*/ 94 h 420"/>
                <a:gd name="T14" fmla="*/ 185 w 232"/>
                <a:gd name="T15" fmla="*/ 69 h 420"/>
                <a:gd name="T16" fmla="*/ 170 w 232"/>
                <a:gd name="T17" fmla="*/ 69 h 420"/>
                <a:gd name="T18" fmla="*/ 160 w 232"/>
                <a:gd name="T19" fmla="*/ 70 h 420"/>
                <a:gd name="T20" fmla="*/ 144 w 232"/>
                <a:gd name="T21" fmla="*/ 94 h 420"/>
                <a:gd name="T22" fmla="*/ 144 w 232"/>
                <a:gd name="T23" fmla="*/ 191 h 420"/>
                <a:gd name="T24" fmla="*/ 144 w 232"/>
                <a:gd name="T25" fmla="*/ 208 h 420"/>
                <a:gd name="T26" fmla="*/ 140 w 232"/>
                <a:gd name="T27" fmla="*/ 211 h 420"/>
                <a:gd name="T28" fmla="*/ 130 w 232"/>
                <a:gd name="T29" fmla="*/ 211 h 420"/>
                <a:gd name="T30" fmla="*/ 126 w 232"/>
                <a:gd name="T31" fmla="*/ 208 h 420"/>
                <a:gd name="T32" fmla="*/ 126 w 232"/>
                <a:gd name="T33" fmla="*/ 69 h 420"/>
                <a:gd name="T34" fmla="*/ 126 w 232"/>
                <a:gd name="T35" fmla="*/ 45 h 420"/>
                <a:gd name="T36" fmla="*/ 126 w 232"/>
                <a:gd name="T37" fmla="*/ 4 h 420"/>
                <a:gd name="T38" fmla="*/ 122 w 232"/>
                <a:gd name="T39" fmla="*/ 0 h 420"/>
                <a:gd name="T40" fmla="*/ 120 w 232"/>
                <a:gd name="T41" fmla="*/ 0 h 420"/>
                <a:gd name="T42" fmla="*/ 78 w 232"/>
                <a:gd name="T43" fmla="*/ 20 h 420"/>
                <a:gd name="T44" fmla="*/ 69 w 232"/>
                <a:gd name="T45" fmla="*/ 29 h 420"/>
                <a:gd name="T46" fmla="*/ 2 w 232"/>
                <a:gd name="T47" fmla="*/ 153 h 420"/>
                <a:gd name="T48" fmla="*/ 1 w 232"/>
                <a:gd name="T49" fmla="*/ 166 h 420"/>
                <a:gd name="T50" fmla="*/ 47 w 232"/>
                <a:gd name="T51" fmla="*/ 328 h 420"/>
                <a:gd name="T52" fmla="*/ 48 w 232"/>
                <a:gd name="T53" fmla="*/ 335 h 420"/>
                <a:gd name="T54" fmla="*/ 48 w 232"/>
                <a:gd name="T55" fmla="*/ 413 h 420"/>
                <a:gd name="T56" fmla="*/ 55 w 232"/>
                <a:gd name="T57" fmla="*/ 420 h 420"/>
                <a:gd name="T58" fmla="*/ 186 w 232"/>
                <a:gd name="T59" fmla="*/ 420 h 420"/>
                <a:gd name="T60" fmla="*/ 193 w 232"/>
                <a:gd name="T61" fmla="*/ 413 h 420"/>
                <a:gd name="T62" fmla="*/ 193 w 232"/>
                <a:gd name="T63" fmla="*/ 362 h 420"/>
                <a:gd name="T64" fmla="*/ 193 w 232"/>
                <a:gd name="T65" fmla="*/ 325 h 420"/>
                <a:gd name="T66" fmla="*/ 194 w 232"/>
                <a:gd name="T67" fmla="*/ 318 h 420"/>
                <a:gd name="T68" fmla="*/ 219 w 232"/>
                <a:gd name="T69" fmla="*/ 270 h 420"/>
                <a:gd name="T70" fmla="*/ 228 w 232"/>
                <a:gd name="T71" fmla="*/ 25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28" y="254"/>
                  </a:moveTo>
                  <a:cubicBezTo>
                    <a:pt x="232" y="243"/>
                    <a:pt x="232" y="231"/>
                    <a:pt x="228" y="22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1" y="178"/>
                    <a:pt x="211" y="176"/>
                    <a:pt x="211" y="17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80"/>
                    <a:pt x="199" y="69"/>
                    <a:pt x="185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6" y="69"/>
                    <a:pt x="163" y="69"/>
                    <a:pt x="160" y="70"/>
                  </a:cubicBezTo>
                  <a:cubicBezTo>
                    <a:pt x="151" y="74"/>
                    <a:pt x="144" y="83"/>
                    <a:pt x="144" y="94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144" y="210"/>
                    <a:pt x="142" y="211"/>
                    <a:pt x="14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28" y="211"/>
                    <a:pt x="126" y="210"/>
                    <a:pt x="126" y="20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2"/>
                    <a:pt x="124" y="0"/>
                    <a:pt x="122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4" y="22"/>
                    <a:pt x="71" y="25"/>
                    <a:pt x="69" y="29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57"/>
                    <a:pt x="0" y="162"/>
                    <a:pt x="1" y="166"/>
                  </a:cubicBezTo>
                  <a:cubicBezTo>
                    <a:pt x="47" y="328"/>
                    <a:pt x="47" y="328"/>
                    <a:pt x="47" y="328"/>
                  </a:cubicBezTo>
                  <a:cubicBezTo>
                    <a:pt x="48" y="330"/>
                    <a:pt x="48" y="333"/>
                    <a:pt x="48" y="335"/>
                  </a:cubicBezTo>
                  <a:cubicBezTo>
                    <a:pt x="48" y="413"/>
                    <a:pt x="48" y="413"/>
                    <a:pt x="48" y="413"/>
                  </a:cubicBezTo>
                  <a:cubicBezTo>
                    <a:pt x="48" y="417"/>
                    <a:pt x="51" y="420"/>
                    <a:pt x="55" y="420"/>
                  </a:cubicBezTo>
                  <a:cubicBezTo>
                    <a:pt x="186" y="420"/>
                    <a:pt x="186" y="420"/>
                    <a:pt x="186" y="420"/>
                  </a:cubicBezTo>
                  <a:cubicBezTo>
                    <a:pt x="190" y="420"/>
                    <a:pt x="193" y="417"/>
                    <a:pt x="193" y="413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3" y="322"/>
                    <a:pt x="193" y="320"/>
                    <a:pt x="194" y="318"/>
                  </a:cubicBezTo>
                  <a:cubicBezTo>
                    <a:pt x="219" y="270"/>
                    <a:pt x="219" y="270"/>
                    <a:pt x="219" y="270"/>
                  </a:cubicBezTo>
                  <a:lnTo>
                    <a:pt x="228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205288" y="3741738"/>
              <a:ext cx="206375" cy="374650"/>
            </a:xfrm>
            <a:custGeom>
              <a:avLst/>
              <a:gdLst>
                <a:gd name="T0" fmla="*/ 230 w 232"/>
                <a:gd name="T1" fmla="*/ 153 h 420"/>
                <a:gd name="T2" fmla="*/ 163 w 232"/>
                <a:gd name="T3" fmla="*/ 29 h 420"/>
                <a:gd name="T4" fmla="*/ 154 w 232"/>
                <a:gd name="T5" fmla="*/ 20 h 420"/>
                <a:gd name="T6" fmla="*/ 112 w 232"/>
                <a:gd name="T7" fmla="*/ 0 h 420"/>
                <a:gd name="T8" fmla="*/ 110 w 232"/>
                <a:gd name="T9" fmla="*/ 0 h 420"/>
                <a:gd name="T10" fmla="*/ 105 w 232"/>
                <a:gd name="T11" fmla="*/ 4 h 420"/>
                <a:gd name="T12" fmla="*/ 105 w 232"/>
                <a:gd name="T13" fmla="*/ 45 h 420"/>
                <a:gd name="T14" fmla="*/ 105 w 232"/>
                <a:gd name="T15" fmla="*/ 69 h 420"/>
                <a:gd name="T16" fmla="*/ 105 w 232"/>
                <a:gd name="T17" fmla="*/ 208 h 420"/>
                <a:gd name="T18" fmla="*/ 102 w 232"/>
                <a:gd name="T19" fmla="*/ 211 h 420"/>
                <a:gd name="T20" fmla="*/ 91 w 232"/>
                <a:gd name="T21" fmla="*/ 211 h 420"/>
                <a:gd name="T22" fmla="*/ 88 w 232"/>
                <a:gd name="T23" fmla="*/ 208 h 420"/>
                <a:gd name="T24" fmla="*/ 88 w 232"/>
                <a:gd name="T25" fmla="*/ 191 h 420"/>
                <a:gd name="T26" fmla="*/ 88 w 232"/>
                <a:gd name="T27" fmla="*/ 94 h 420"/>
                <a:gd name="T28" fmla="*/ 72 w 232"/>
                <a:gd name="T29" fmla="*/ 70 h 420"/>
                <a:gd name="T30" fmla="*/ 62 w 232"/>
                <a:gd name="T31" fmla="*/ 69 h 420"/>
                <a:gd name="T32" fmla="*/ 47 w 232"/>
                <a:gd name="T33" fmla="*/ 69 h 420"/>
                <a:gd name="T34" fmla="*/ 21 w 232"/>
                <a:gd name="T35" fmla="*/ 94 h 420"/>
                <a:gd name="T36" fmla="*/ 21 w 232"/>
                <a:gd name="T37" fmla="*/ 174 h 420"/>
                <a:gd name="T38" fmla="*/ 20 w 232"/>
                <a:gd name="T39" fmla="*/ 180 h 420"/>
                <a:gd name="T40" fmla="*/ 12 w 232"/>
                <a:gd name="T41" fmla="*/ 199 h 420"/>
                <a:gd name="T42" fmla="*/ 8 w 232"/>
                <a:gd name="T43" fmla="*/ 210 h 420"/>
                <a:gd name="T44" fmla="*/ 4 w 232"/>
                <a:gd name="T45" fmla="*/ 220 h 420"/>
                <a:gd name="T46" fmla="*/ 4 w 232"/>
                <a:gd name="T47" fmla="*/ 254 h 420"/>
                <a:gd name="T48" fmla="*/ 12 w 232"/>
                <a:gd name="T49" fmla="*/ 270 h 420"/>
                <a:gd name="T50" fmla="*/ 38 w 232"/>
                <a:gd name="T51" fmla="*/ 318 h 420"/>
                <a:gd name="T52" fmla="*/ 39 w 232"/>
                <a:gd name="T53" fmla="*/ 325 h 420"/>
                <a:gd name="T54" fmla="*/ 39 w 232"/>
                <a:gd name="T55" fmla="*/ 362 h 420"/>
                <a:gd name="T56" fmla="*/ 39 w 232"/>
                <a:gd name="T57" fmla="*/ 413 h 420"/>
                <a:gd name="T58" fmla="*/ 46 w 232"/>
                <a:gd name="T59" fmla="*/ 420 h 420"/>
                <a:gd name="T60" fmla="*/ 177 w 232"/>
                <a:gd name="T61" fmla="*/ 420 h 420"/>
                <a:gd name="T62" fmla="*/ 183 w 232"/>
                <a:gd name="T63" fmla="*/ 413 h 420"/>
                <a:gd name="T64" fmla="*/ 183 w 232"/>
                <a:gd name="T65" fmla="*/ 335 h 420"/>
                <a:gd name="T66" fmla="*/ 184 w 232"/>
                <a:gd name="T67" fmla="*/ 328 h 420"/>
                <a:gd name="T68" fmla="*/ 231 w 232"/>
                <a:gd name="T69" fmla="*/ 166 h 420"/>
                <a:gd name="T70" fmla="*/ 230 w 232"/>
                <a:gd name="T71" fmla="*/ 15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30" y="153"/>
                  </a:moveTo>
                  <a:cubicBezTo>
                    <a:pt x="163" y="29"/>
                    <a:pt x="163" y="29"/>
                    <a:pt x="163" y="29"/>
                  </a:cubicBezTo>
                  <a:cubicBezTo>
                    <a:pt x="161" y="25"/>
                    <a:pt x="158" y="22"/>
                    <a:pt x="154" y="2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0"/>
                  </a:cubicBezTo>
                  <a:cubicBezTo>
                    <a:pt x="108" y="0"/>
                    <a:pt x="105" y="2"/>
                    <a:pt x="105" y="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105" y="210"/>
                    <a:pt x="104" y="211"/>
                    <a:pt x="102" y="211"/>
                  </a:cubicBezTo>
                  <a:cubicBezTo>
                    <a:pt x="91" y="211"/>
                    <a:pt x="91" y="211"/>
                    <a:pt x="91" y="211"/>
                  </a:cubicBezTo>
                  <a:cubicBezTo>
                    <a:pt x="90" y="211"/>
                    <a:pt x="88" y="210"/>
                    <a:pt x="88" y="208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83"/>
                    <a:pt x="81" y="74"/>
                    <a:pt x="72" y="70"/>
                  </a:cubicBezTo>
                  <a:cubicBezTo>
                    <a:pt x="69" y="69"/>
                    <a:pt x="66" y="69"/>
                    <a:pt x="62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3" y="69"/>
                    <a:pt x="21" y="80"/>
                    <a:pt x="21" y="9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6"/>
                    <a:pt x="21" y="178"/>
                    <a:pt x="20" y="180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31"/>
                    <a:pt x="0" y="243"/>
                    <a:pt x="4" y="254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38" y="318"/>
                    <a:pt x="38" y="318"/>
                    <a:pt x="38" y="318"/>
                  </a:cubicBezTo>
                  <a:cubicBezTo>
                    <a:pt x="39" y="320"/>
                    <a:pt x="39" y="322"/>
                    <a:pt x="39" y="32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7"/>
                    <a:pt x="42" y="420"/>
                    <a:pt x="46" y="420"/>
                  </a:cubicBezTo>
                  <a:cubicBezTo>
                    <a:pt x="177" y="420"/>
                    <a:pt x="177" y="420"/>
                    <a:pt x="177" y="420"/>
                  </a:cubicBezTo>
                  <a:cubicBezTo>
                    <a:pt x="180" y="420"/>
                    <a:pt x="183" y="417"/>
                    <a:pt x="183" y="413"/>
                  </a:cubicBezTo>
                  <a:cubicBezTo>
                    <a:pt x="183" y="335"/>
                    <a:pt x="183" y="335"/>
                    <a:pt x="183" y="335"/>
                  </a:cubicBezTo>
                  <a:cubicBezTo>
                    <a:pt x="183" y="333"/>
                    <a:pt x="184" y="330"/>
                    <a:pt x="184" y="328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2" y="162"/>
                    <a:pt x="232" y="157"/>
                    <a:pt x="23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65"/>
          <p:cNvSpPr/>
          <p:nvPr/>
        </p:nvSpPr>
        <p:spPr>
          <a:xfrm>
            <a:off x="6624638" y="2278063"/>
            <a:ext cx="5567362" cy="4579937"/>
          </a:xfrm>
          <a:custGeom>
            <a:avLst/>
            <a:gdLst>
              <a:gd name="connsiteX0" fmla="*/ 0 w 5044521"/>
              <a:gd name="connsiteY0" fmla="*/ 0 h 4149439"/>
              <a:gd name="connsiteX1" fmla="*/ 5044521 w 5044521"/>
              <a:gd name="connsiteY1" fmla="*/ 0 h 4149439"/>
              <a:gd name="connsiteX2" fmla="*/ 5044521 w 5044521"/>
              <a:gd name="connsiteY2" fmla="*/ 4149439 h 4149439"/>
              <a:gd name="connsiteX3" fmla="*/ 0 w 5044521"/>
              <a:gd name="connsiteY3" fmla="*/ 4149439 h 4149439"/>
              <a:gd name="connsiteX4" fmla="*/ 0 w 5044521"/>
              <a:gd name="connsiteY4" fmla="*/ 0 h 4149439"/>
              <a:gd name="connsiteX0-1" fmla="*/ 800100 w 5044521"/>
              <a:gd name="connsiteY0-2" fmla="*/ 1117600 h 4149439"/>
              <a:gd name="connsiteX1-3" fmla="*/ 5044521 w 5044521"/>
              <a:gd name="connsiteY1-4" fmla="*/ 0 h 4149439"/>
              <a:gd name="connsiteX2-5" fmla="*/ 5044521 w 5044521"/>
              <a:gd name="connsiteY2-6" fmla="*/ 4149439 h 4149439"/>
              <a:gd name="connsiteX3-7" fmla="*/ 0 w 5044521"/>
              <a:gd name="connsiteY3-8" fmla="*/ 4149439 h 4149439"/>
              <a:gd name="connsiteX4-9" fmla="*/ 800100 w 5044521"/>
              <a:gd name="connsiteY4-10" fmla="*/ 1117600 h 4149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44521" h="4149439">
                <a:moveTo>
                  <a:pt x="800100" y="1117600"/>
                </a:moveTo>
                <a:lnTo>
                  <a:pt x="5044521" y="0"/>
                </a:lnTo>
                <a:lnTo>
                  <a:pt x="5044521" y="4149439"/>
                </a:lnTo>
                <a:lnTo>
                  <a:pt x="0" y="4149439"/>
                </a:lnTo>
                <a:lnTo>
                  <a:pt x="800100" y="1117600"/>
                </a:lnTo>
                <a:close/>
              </a:path>
            </a:pathLst>
          </a:custGeom>
          <a:solidFill>
            <a:srgbClr val="36A1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/>
          </a:p>
        </p:txBody>
      </p:sp>
      <p:sp>
        <p:nvSpPr>
          <p:cNvPr id="29" name="直角三角形 28"/>
          <p:cNvSpPr/>
          <p:nvPr/>
        </p:nvSpPr>
        <p:spPr>
          <a:xfrm flipH="1">
            <a:off x="6643688" y="2278063"/>
            <a:ext cx="5534025" cy="4579937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317" name="组合 29"/>
          <p:cNvGrpSpPr/>
          <p:nvPr/>
        </p:nvGrpSpPr>
        <p:grpSpPr bwMode="auto">
          <a:xfrm rot="-3401500">
            <a:off x="6815137" y="1960563"/>
            <a:ext cx="3694113" cy="3919538"/>
            <a:chOff x="1155088" y="1803538"/>
            <a:chExt cx="3759248" cy="3988832"/>
          </a:xfrm>
        </p:grpSpPr>
        <p:grpSp>
          <p:nvGrpSpPr>
            <p:cNvPr id="13342" name="组合 30"/>
            <p:cNvGrpSpPr/>
            <p:nvPr/>
          </p:nvGrpSpPr>
          <p:grpSpPr bwMode="auto">
            <a:xfrm>
              <a:off x="1682782" y="1803538"/>
              <a:ext cx="2620962" cy="2408453"/>
              <a:chOff x="2547136" y="1033997"/>
              <a:chExt cx="3582987" cy="3292476"/>
            </a:xfrm>
          </p:grpSpPr>
          <p:sp>
            <p:nvSpPr>
              <p:cNvPr id="13374" name="Rectangle 5"/>
              <p:cNvSpPr>
                <a:spLocks noChangeArrowheads="1"/>
              </p:cNvSpPr>
              <p:nvPr/>
            </p:nvSpPr>
            <p:spPr bwMode="auto">
              <a:xfrm>
                <a:off x="2547136" y="1033997"/>
                <a:ext cx="3582987" cy="300038"/>
              </a:xfrm>
              <a:prstGeom prst="rect">
                <a:avLst/>
              </a:prstGeom>
              <a:solidFill>
                <a:srgbClr val="007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Rectangle 6"/>
              <p:cNvSpPr>
                <a:spLocks noChangeArrowheads="1"/>
              </p:cNvSpPr>
              <p:nvPr/>
            </p:nvSpPr>
            <p:spPr bwMode="auto">
              <a:xfrm>
                <a:off x="4637874" y="1100672"/>
                <a:ext cx="1358900" cy="133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Freeform 7"/>
              <p:cNvSpPr>
                <a:spLocks noChangeArrowheads="1"/>
              </p:cNvSpPr>
              <p:nvPr/>
            </p:nvSpPr>
            <p:spPr bwMode="auto">
              <a:xfrm>
                <a:off x="4404511" y="1100672"/>
                <a:ext cx="133350" cy="133350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0 w 4"/>
                  <a:gd name="T7" fmla="*/ 2147483646 h 4"/>
                  <a:gd name="T8" fmla="*/ 0 w 4"/>
                  <a:gd name="T9" fmla="*/ 2147483646 h 4"/>
                  <a:gd name="T10" fmla="*/ 2147483646 w 4"/>
                  <a:gd name="T11" fmla="*/ 0 h 4"/>
                  <a:gd name="T12" fmla="*/ 2147483646 w 4"/>
                  <a:gd name="T13" fmla="*/ 0 h 4"/>
                  <a:gd name="T14" fmla="*/ 2147483646 w 4"/>
                  <a:gd name="T15" fmla="*/ 214748364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0056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7" name="Freeform 8"/>
              <p:cNvSpPr>
                <a:spLocks noChangeArrowheads="1"/>
              </p:cNvSpPr>
              <p:nvPr/>
            </p:nvSpPr>
            <p:spPr bwMode="auto">
              <a:xfrm>
                <a:off x="4206074" y="1100672"/>
                <a:ext cx="131762" cy="133350"/>
              </a:xfrm>
              <a:custGeom>
                <a:avLst/>
                <a:gdLst>
                  <a:gd name="T0" fmla="*/ 105846161 w 83"/>
                  <a:gd name="T1" fmla="*/ 0 h 84"/>
                  <a:gd name="T2" fmla="*/ 158768448 w 83"/>
                  <a:gd name="T3" fmla="*/ 52924075 h 84"/>
                  <a:gd name="T4" fmla="*/ 209171381 w 83"/>
                  <a:gd name="T5" fmla="*/ 52924075 h 84"/>
                  <a:gd name="T6" fmla="*/ 158768448 w 83"/>
                  <a:gd name="T7" fmla="*/ 105846563 h 84"/>
                  <a:gd name="T8" fmla="*/ 158768448 w 83"/>
                  <a:gd name="T9" fmla="*/ 211693125 h 84"/>
                  <a:gd name="T10" fmla="*/ 105846161 w 83"/>
                  <a:gd name="T11" fmla="*/ 158770638 h 84"/>
                  <a:gd name="T12" fmla="*/ 52922287 w 83"/>
                  <a:gd name="T13" fmla="*/ 211693125 h 84"/>
                  <a:gd name="T14" fmla="*/ 52922287 w 83"/>
                  <a:gd name="T15" fmla="*/ 105846563 h 84"/>
                  <a:gd name="T16" fmla="*/ 0 w 83"/>
                  <a:gd name="T17" fmla="*/ 52924075 h 84"/>
                  <a:gd name="T18" fmla="*/ 52922287 w 83"/>
                  <a:gd name="T19" fmla="*/ 52924075 h 84"/>
                  <a:gd name="T20" fmla="*/ 105846161 w 83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63" y="21"/>
                    </a:lnTo>
                    <a:lnTo>
                      <a:pt x="83" y="21"/>
                    </a:lnTo>
                    <a:lnTo>
                      <a:pt x="63" y="42"/>
                    </a:lnTo>
                    <a:lnTo>
                      <a:pt x="63" y="84"/>
                    </a:lnTo>
                    <a:lnTo>
                      <a:pt x="42" y="63"/>
                    </a:lnTo>
                    <a:lnTo>
                      <a:pt x="21" y="84"/>
                    </a:lnTo>
                    <a:lnTo>
                      <a:pt x="21" y="42"/>
                    </a:lnTo>
                    <a:lnTo>
                      <a:pt x="0" y="21"/>
                    </a:lnTo>
                    <a:lnTo>
                      <a:pt x="21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8" name="Oval 9"/>
              <p:cNvSpPr>
                <a:spLocks noChangeArrowheads="1"/>
              </p:cNvSpPr>
              <p:nvPr/>
            </p:nvSpPr>
            <p:spPr bwMode="auto">
              <a:xfrm>
                <a:off x="2613811" y="1100672"/>
                <a:ext cx="133350" cy="133350"/>
              </a:xfrm>
              <a:prstGeom prst="ellipse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Oval 10"/>
              <p:cNvSpPr>
                <a:spLocks noChangeArrowheads="1"/>
              </p:cNvSpPr>
              <p:nvPr/>
            </p:nvSpPr>
            <p:spPr bwMode="auto">
              <a:xfrm>
                <a:off x="2680486" y="1134010"/>
                <a:ext cx="33337" cy="66675"/>
              </a:xfrm>
              <a:prstGeom prst="ellipse">
                <a:avLst/>
              </a:pr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0" name="Oval 11"/>
              <p:cNvSpPr>
                <a:spLocks noChangeArrowheads="1"/>
              </p:cNvSpPr>
              <p:nvPr/>
            </p:nvSpPr>
            <p:spPr bwMode="auto">
              <a:xfrm>
                <a:off x="2845586" y="1100672"/>
                <a:ext cx="133350" cy="133350"/>
              </a:xfrm>
              <a:prstGeom prst="ellipse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1" name="Oval 12"/>
              <p:cNvSpPr>
                <a:spLocks noChangeArrowheads="1"/>
              </p:cNvSpPr>
              <p:nvPr/>
            </p:nvSpPr>
            <p:spPr bwMode="auto">
              <a:xfrm>
                <a:off x="3045611" y="1100672"/>
                <a:ext cx="131762" cy="133350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2" name="Rectangle 13"/>
              <p:cNvSpPr>
                <a:spLocks noChangeArrowheads="1"/>
              </p:cNvSpPr>
              <p:nvPr/>
            </p:nvSpPr>
            <p:spPr bwMode="auto">
              <a:xfrm>
                <a:off x="2547136" y="1334035"/>
                <a:ext cx="3582987" cy="299243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3" name="Rectangle 14"/>
              <p:cNvSpPr>
                <a:spLocks noChangeArrowheads="1"/>
              </p:cNvSpPr>
              <p:nvPr/>
            </p:nvSpPr>
            <p:spPr bwMode="auto">
              <a:xfrm>
                <a:off x="2845586" y="1499135"/>
                <a:ext cx="2952750" cy="998538"/>
              </a:xfrm>
              <a:prstGeom prst="rect">
                <a:avLst/>
              </a:prstGeom>
              <a:solidFill>
                <a:srgbClr val="A9D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4" name="Rectangle 15"/>
              <p:cNvSpPr>
                <a:spLocks noChangeArrowheads="1"/>
              </p:cNvSpPr>
              <p:nvPr/>
            </p:nvSpPr>
            <p:spPr bwMode="auto">
              <a:xfrm>
                <a:off x="3045611" y="2197635"/>
                <a:ext cx="530225" cy="565150"/>
              </a:xfrm>
              <a:prstGeom prst="rect">
                <a:avLst/>
              </a:prstGeom>
              <a:solidFill>
                <a:srgbClr val="007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5" name="Rectangle 16"/>
              <p:cNvSpPr>
                <a:spLocks noChangeArrowheads="1"/>
              </p:cNvSpPr>
              <p:nvPr/>
            </p:nvSpPr>
            <p:spPr bwMode="auto">
              <a:xfrm>
                <a:off x="4637874" y="1832510"/>
                <a:ext cx="993775" cy="133350"/>
              </a:xfrm>
              <a:prstGeom prst="rect">
                <a:avLst/>
              </a:prstGeom>
              <a:solidFill>
                <a:srgbClr val="007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6" name="Rectangle 17"/>
              <p:cNvSpPr>
                <a:spLocks noChangeArrowheads="1"/>
              </p:cNvSpPr>
              <p:nvPr/>
            </p:nvSpPr>
            <p:spPr bwMode="auto">
              <a:xfrm>
                <a:off x="4106061" y="2697697"/>
                <a:ext cx="1525587" cy="131763"/>
              </a:xfrm>
              <a:prstGeom prst="rect">
                <a:avLst/>
              </a:prstGeom>
              <a:solidFill>
                <a:srgbClr val="F7B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7" name="Rectangle 18"/>
              <p:cNvSpPr>
                <a:spLocks noChangeArrowheads="1"/>
              </p:cNvSpPr>
              <p:nvPr/>
            </p:nvSpPr>
            <p:spPr bwMode="auto">
              <a:xfrm>
                <a:off x="5168099" y="3627972"/>
                <a:ext cx="463550" cy="100013"/>
              </a:xfrm>
              <a:prstGeom prst="rect">
                <a:avLst/>
              </a:prstGeom>
              <a:solidFill>
                <a:srgbClr val="F7B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8" name="Rectangle 19"/>
              <p:cNvSpPr>
                <a:spLocks noChangeArrowheads="1"/>
              </p:cNvSpPr>
              <p:nvPr/>
            </p:nvSpPr>
            <p:spPr bwMode="auto">
              <a:xfrm>
                <a:off x="5366536" y="3661310"/>
                <a:ext cx="200025" cy="33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9" name="Rectangle 20"/>
              <p:cNvSpPr>
                <a:spLocks noChangeArrowheads="1"/>
              </p:cNvSpPr>
              <p:nvPr/>
            </p:nvSpPr>
            <p:spPr bwMode="auto">
              <a:xfrm>
                <a:off x="4106061" y="2962810"/>
                <a:ext cx="1525587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Rectangle 21"/>
              <p:cNvSpPr>
                <a:spLocks noChangeArrowheads="1"/>
              </p:cNvSpPr>
              <p:nvPr/>
            </p:nvSpPr>
            <p:spPr bwMode="auto">
              <a:xfrm>
                <a:off x="2845586" y="2962810"/>
                <a:ext cx="895350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Rectangle 22"/>
              <p:cNvSpPr>
                <a:spLocks noChangeArrowheads="1"/>
              </p:cNvSpPr>
              <p:nvPr/>
            </p:nvSpPr>
            <p:spPr bwMode="auto">
              <a:xfrm>
                <a:off x="2845586" y="3229510"/>
                <a:ext cx="895350" cy="3333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Rectangle 23"/>
              <p:cNvSpPr>
                <a:spLocks noChangeArrowheads="1"/>
              </p:cNvSpPr>
              <p:nvPr/>
            </p:nvSpPr>
            <p:spPr bwMode="auto">
              <a:xfrm>
                <a:off x="2845586" y="3096160"/>
                <a:ext cx="365125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Rectangle 24"/>
              <p:cNvSpPr>
                <a:spLocks noChangeArrowheads="1"/>
              </p:cNvSpPr>
              <p:nvPr/>
            </p:nvSpPr>
            <p:spPr bwMode="auto">
              <a:xfrm>
                <a:off x="3344061" y="3096160"/>
                <a:ext cx="396875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Rectangle 25"/>
              <p:cNvSpPr>
                <a:spLocks noChangeArrowheads="1"/>
              </p:cNvSpPr>
              <p:nvPr/>
            </p:nvSpPr>
            <p:spPr bwMode="auto">
              <a:xfrm>
                <a:off x="3542499" y="3329522"/>
                <a:ext cx="198437" cy="6508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Rectangle 26"/>
              <p:cNvSpPr>
                <a:spLocks noChangeArrowheads="1"/>
              </p:cNvSpPr>
              <p:nvPr/>
            </p:nvSpPr>
            <p:spPr bwMode="auto">
              <a:xfrm>
                <a:off x="3210711" y="3329522"/>
                <a:ext cx="265112" cy="6508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Rectangle 27"/>
              <p:cNvSpPr>
                <a:spLocks noChangeArrowheads="1"/>
              </p:cNvSpPr>
              <p:nvPr/>
            </p:nvSpPr>
            <p:spPr bwMode="auto">
              <a:xfrm>
                <a:off x="2845586" y="3329522"/>
                <a:ext cx="265112" cy="6508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Rectangle 28"/>
              <p:cNvSpPr>
                <a:spLocks noChangeArrowheads="1"/>
              </p:cNvSpPr>
              <p:nvPr/>
            </p:nvSpPr>
            <p:spPr bwMode="auto">
              <a:xfrm>
                <a:off x="4106061" y="3096160"/>
                <a:ext cx="1525587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Rectangle 29"/>
              <p:cNvSpPr>
                <a:spLocks noChangeArrowheads="1"/>
              </p:cNvSpPr>
              <p:nvPr/>
            </p:nvSpPr>
            <p:spPr bwMode="auto">
              <a:xfrm>
                <a:off x="4106061" y="3229510"/>
                <a:ext cx="1525587" cy="3333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9" name="Rectangle 30"/>
              <p:cNvSpPr>
                <a:spLocks noChangeArrowheads="1"/>
              </p:cNvSpPr>
              <p:nvPr/>
            </p:nvSpPr>
            <p:spPr bwMode="auto">
              <a:xfrm>
                <a:off x="2845586" y="3961347"/>
                <a:ext cx="2786062" cy="131763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0" name="Rectangle 31"/>
              <p:cNvSpPr>
                <a:spLocks noChangeArrowheads="1"/>
              </p:cNvSpPr>
              <p:nvPr/>
            </p:nvSpPr>
            <p:spPr bwMode="auto">
              <a:xfrm>
                <a:off x="4106061" y="3329522"/>
                <a:ext cx="1525587" cy="65088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Rectangle 32"/>
              <p:cNvSpPr>
                <a:spLocks noChangeArrowheads="1"/>
              </p:cNvSpPr>
              <p:nvPr/>
            </p:nvSpPr>
            <p:spPr bwMode="auto">
              <a:xfrm>
                <a:off x="4736299" y="3461285"/>
                <a:ext cx="895350" cy="66675"/>
              </a:xfrm>
              <a:prstGeom prst="rect">
                <a:avLst/>
              </a:prstGeom>
              <a:solidFill>
                <a:srgbClr val="CA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Rectangle 33"/>
              <p:cNvSpPr>
                <a:spLocks noChangeArrowheads="1"/>
              </p:cNvSpPr>
              <p:nvPr/>
            </p:nvSpPr>
            <p:spPr bwMode="auto">
              <a:xfrm>
                <a:off x="4637874" y="2065872"/>
                <a:ext cx="993775" cy="131763"/>
              </a:xfrm>
              <a:prstGeom prst="rect">
                <a:avLst/>
              </a:prstGeom>
              <a:solidFill>
                <a:srgbClr val="007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43" name="组合 31"/>
            <p:cNvGrpSpPr/>
            <p:nvPr/>
          </p:nvGrpSpPr>
          <p:grpSpPr bwMode="auto">
            <a:xfrm>
              <a:off x="1155088" y="3324208"/>
              <a:ext cx="1601376" cy="1921884"/>
              <a:chOff x="1883562" y="3029485"/>
              <a:chExt cx="2189162" cy="2627313"/>
            </a:xfrm>
          </p:grpSpPr>
          <p:sp>
            <p:nvSpPr>
              <p:cNvPr id="13369" name="Freeform 43"/>
              <p:cNvSpPr>
                <a:spLocks noChangeArrowheads="1"/>
              </p:cNvSpPr>
              <p:nvPr/>
            </p:nvSpPr>
            <p:spPr bwMode="auto">
              <a:xfrm>
                <a:off x="1883562" y="3029485"/>
                <a:ext cx="2189162" cy="2627313"/>
              </a:xfrm>
              <a:custGeom>
                <a:avLst/>
                <a:gdLst>
                  <a:gd name="T0" fmla="*/ 2147483646 w 1379"/>
                  <a:gd name="T1" fmla="*/ 1741429094 h 1655"/>
                  <a:gd name="T2" fmla="*/ 2147483646 w 1379"/>
                  <a:gd name="T3" fmla="*/ 2147483646 h 1655"/>
                  <a:gd name="T4" fmla="*/ 0 w 1379"/>
                  <a:gd name="T5" fmla="*/ 2147483646 h 1655"/>
                  <a:gd name="T6" fmla="*/ 685482343 w 1379"/>
                  <a:gd name="T7" fmla="*/ 0 h 1655"/>
                  <a:gd name="T8" fmla="*/ 2147483646 w 1379"/>
                  <a:gd name="T9" fmla="*/ 370463833 h 1655"/>
                  <a:gd name="T10" fmla="*/ 2147483646 w 1379"/>
                  <a:gd name="T11" fmla="*/ 1741429094 h 16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9" h="1655">
                    <a:moveTo>
                      <a:pt x="1379" y="691"/>
                    </a:moveTo>
                    <a:lnTo>
                      <a:pt x="1191" y="1655"/>
                    </a:lnTo>
                    <a:lnTo>
                      <a:pt x="0" y="1425"/>
                    </a:lnTo>
                    <a:lnTo>
                      <a:pt x="272" y="0"/>
                    </a:lnTo>
                    <a:lnTo>
                      <a:pt x="1024" y="147"/>
                    </a:lnTo>
                    <a:lnTo>
                      <a:pt x="1379" y="691"/>
                    </a:lnTo>
                    <a:close/>
                  </a:path>
                </a:pathLst>
              </a:custGeom>
              <a:solidFill>
                <a:srgbClr val="D4D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0" name="Freeform 44"/>
              <p:cNvSpPr>
                <a:spLocks noChangeArrowheads="1"/>
              </p:cNvSpPr>
              <p:nvPr/>
            </p:nvSpPr>
            <p:spPr bwMode="auto">
              <a:xfrm>
                <a:off x="2482049" y="3527960"/>
                <a:ext cx="1292225" cy="400050"/>
              </a:xfrm>
              <a:custGeom>
                <a:avLst/>
                <a:gdLst>
                  <a:gd name="T0" fmla="*/ 1998484700 w 814"/>
                  <a:gd name="T1" fmla="*/ 635079375 h 252"/>
                  <a:gd name="T2" fmla="*/ 0 w 814"/>
                  <a:gd name="T3" fmla="*/ 264617200 h 252"/>
                  <a:gd name="T4" fmla="*/ 50403125 w 814"/>
                  <a:gd name="T5" fmla="*/ 0 h 252"/>
                  <a:gd name="T6" fmla="*/ 2051407188 w 814"/>
                  <a:gd name="T7" fmla="*/ 423386250 h 252"/>
                  <a:gd name="T8" fmla="*/ 1998484700 w 814"/>
                  <a:gd name="T9" fmla="*/ 635079375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4" h="252">
                    <a:moveTo>
                      <a:pt x="793" y="252"/>
                    </a:moveTo>
                    <a:lnTo>
                      <a:pt x="0" y="105"/>
                    </a:lnTo>
                    <a:lnTo>
                      <a:pt x="20" y="0"/>
                    </a:lnTo>
                    <a:lnTo>
                      <a:pt x="814" y="168"/>
                    </a:lnTo>
                    <a:lnTo>
                      <a:pt x="793" y="252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1" name="Freeform 45"/>
              <p:cNvSpPr>
                <a:spLocks noChangeArrowheads="1"/>
              </p:cNvSpPr>
              <p:nvPr/>
            </p:nvSpPr>
            <p:spPr bwMode="auto">
              <a:xfrm>
                <a:off x="2415374" y="3894672"/>
                <a:ext cx="1293812" cy="398463"/>
              </a:xfrm>
              <a:custGeom>
                <a:avLst/>
                <a:gdLst>
                  <a:gd name="T0" fmla="*/ 2001003289 w 815"/>
                  <a:gd name="T1" fmla="*/ 632560806 h 251"/>
                  <a:gd name="T2" fmla="*/ 0 w 815"/>
                  <a:gd name="T3" fmla="*/ 262096579 h 251"/>
                  <a:gd name="T4" fmla="*/ 52922467 w 815"/>
                  <a:gd name="T5" fmla="*/ 0 h 251"/>
                  <a:gd name="T6" fmla="*/ 2053925756 w 815"/>
                  <a:gd name="T7" fmla="*/ 420867416 h 251"/>
                  <a:gd name="T8" fmla="*/ 2001003289 w 815"/>
                  <a:gd name="T9" fmla="*/ 632560806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5" h="251">
                    <a:moveTo>
                      <a:pt x="794" y="251"/>
                    </a:moveTo>
                    <a:lnTo>
                      <a:pt x="0" y="104"/>
                    </a:lnTo>
                    <a:lnTo>
                      <a:pt x="21" y="0"/>
                    </a:lnTo>
                    <a:lnTo>
                      <a:pt x="815" y="167"/>
                    </a:lnTo>
                    <a:lnTo>
                      <a:pt x="794" y="251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Freeform 46"/>
              <p:cNvSpPr>
                <a:spLocks noChangeArrowheads="1"/>
              </p:cNvSpPr>
              <p:nvPr/>
            </p:nvSpPr>
            <p:spPr bwMode="auto">
              <a:xfrm>
                <a:off x="2348699" y="4226460"/>
                <a:ext cx="1293812" cy="400050"/>
              </a:xfrm>
              <a:custGeom>
                <a:avLst/>
                <a:gdLst>
                  <a:gd name="T0" fmla="*/ 2053925756 w 815"/>
                  <a:gd name="T1" fmla="*/ 635079375 h 252"/>
                  <a:gd name="T2" fmla="*/ 0 w 815"/>
                  <a:gd name="T3" fmla="*/ 264617200 h 252"/>
                  <a:gd name="T4" fmla="*/ 52922467 w 815"/>
                  <a:gd name="T5" fmla="*/ 0 h 252"/>
                  <a:gd name="T6" fmla="*/ 2053925756 w 815"/>
                  <a:gd name="T7" fmla="*/ 370463763 h 252"/>
                  <a:gd name="T8" fmla="*/ 2053925756 w 815"/>
                  <a:gd name="T9" fmla="*/ 635079375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5" h="252">
                    <a:moveTo>
                      <a:pt x="815" y="252"/>
                    </a:moveTo>
                    <a:lnTo>
                      <a:pt x="0" y="105"/>
                    </a:lnTo>
                    <a:lnTo>
                      <a:pt x="21" y="0"/>
                    </a:lnTo>
                    <a:lnTo>
                      <a:pt x="815" y="147"/>
                    </a:lnTo>
                    <a:lnTo>
                      <a:pt x="815" y="252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3" name="Freeform 47"/>
              <p:cNvSpPr>
                <a:spLocks noChangeArrowheads="1"/>
              </p:cNvSpPr>
              <p:nvPr/>
            </p:nvSpPr>
            <p:spPr bwMode="auto">
              <a:xfrm>
                <a:off x="2215349" y="4593172"/>
                <a:ext cx="1360487" cy="698500"/>
              </a:xfrm>
              <a:custGeom>
                <a:avLst/>
                <a:gdLst>
                  <a:gd name="T0" fmla="*/ 2053925795 w 857"/>
                  <a:gd name="T1" fmla="*/ 1108868750 h 440"/>
                  <a:gd name="T2" fmla="*/ 0 w 857"/>
                  <a:gd name="T3" fmla="*/ 738406575 h 440"/>
                  <a:gd name="T4" fmla="*/ 158768992 w 857"/>
                  <a:gd name="T5" fmla="*/ 0 h 440"/>
                  <a:gd name="T6" fmla="*/ 2147483646 w 857"/>
                  <a:gd name="T7" fmla="*/ 367942813 h 440"/>
                  <a:gd name="T8" fmla="*/ 2053925795 w 857"/>
                  <a:gd name="T9" fmla="*/ 110886875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7" h="440">
                    <a:moveTo>
                      <a:pt x="815" y="440"/>
                    </a:moveTo>
                    <a:lnTo>
                      <a:pt x="0" y="293"/>
                    </a:lnTo>
                    <a:lnTo>
                      <a:pt x="63" y="0"/>
                    </a:lnTo>
                    <a:lnTo>
                      <a:pt x="857" y="146"/>
                    </a:lnTo>
                    <a:lnTo>
                      <a:pt x="815" y="440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4" name="组合 32"/>
            <p:cNvGrpSpPr/>
            <p:nvPr/>
          </p:nvGrpSpPr>
          <p:grpSpPr bwMode="auto">
            <a:xfrm>
              <a:off x="2984835" y="4136652"/>
              <a:ext cx="451298" cy="1655718"/>
              <a:chOff x="4404511" y="3727985"/>
              <a:chExt cx="498475" cy="1828800"/>
            </a:xfrm>
          </p:grpSpPr>
          <p:sp>
            <p:nvSpPr>
              <p:cNvPr id="13363" name="Rectangle 48"/>
              <p:cNvSpPr>
                <a:spLocks noChangeArrowheads="1"/>
              </p:cNvSpPr>
              <p:nvPr/>
            </p:nvSpPr>
            <p:spPr bwMode="auto">
              <a:xfrm>
                <a:off x="4404511" y="4259797"/>
                <a:ext cx="166687" cy="1230313"/>
              </a:xfrm>
              <a:prstGeom prst="rect">
                <a:avLst/>
              </a:pr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Rectangle 49"/>
              <p:cNvSpPr>
                <a:spLocks noChangeArrowheads="1"/>
              </p:cNvSpPr>
              <p:nvPr/>
            </p:nvSpPr>
            <p:spPr bwMode="auto">
              <a:xfrm>
                <a:off x="4736299" y="4259797"/>
                <a:ext cx="166687" cy="1230313"/>
              </a:xfrm>
              <a:prstGeom prst="rect">
                <a:avLst/>
              </a:pr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Rectangle 50"/>
              <p:cNvSpPr>
                <a:spLocks noChangeArrowheads="1"/>
              </p:cNvSpPr>
              <p:nvPr/>
            </p:nvSpPr>
            <p:spPr bwMode="auto">
              <a:xfrm>
                <a:off x="4571199" y="4259797"/>
                <a:ext cx="165100" cy="1230313"/>
              </a:xfrm>
              <a:prstGeom prst="rect">
                <a:avLst/>
              </a:prstGeom>
              <a:solidFill>
                <a:srgbClr val="008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Freeform 51"/>
              <p:cNvSpPr>
                <a:spLocks noChangeArrowheads="1"/>
              </p:cNvSpPr>
              <p:nvPr/>
            </p:nvSpPr>
            <p:spPr bwMode="auto">
              <a:xfrm>
                <a:off x="4404511" y="3727985"/>
                <a:ext cx="498475" cy="531813"/>
              </a:xfrm>
              <a:custGeom>
                <a:avLst/>
                <a:gdLst>
                  <a:gd name="T0" fmla="*/ 0 w 314"/>
                  <a:gd name="T1" fmla="*/ 844253931 h 335"/>
                  <a:gd name="T2" fmla="*/ 420866888 w 314"/>
                  <a:gd name="T3" fmla="*/ 0 h 335"/>
                  <a:gd name="T4" fmla="*/ 791329063 w 314"/>
                  <a:gd name="T5" fmla="*/ 844253931 h 335"/>
                  <a:gd name="T6" fmla="*/ 0 w 314"/>
                  <a:gd name="T7" fmla="*/ 844253931 h 3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4" h="335">
                    <a:moveTo>
                      <a:pt x="0" y="335"/>
                    </a:moveTo>
                    <a:lnTo>
                      <a:pt x="167" y="0"/>
                    </a:lnTo>
                    <a:lnTo>
                      <a:pt x="314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7B6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7" name="Freeform 52"/>
              <p:cNvSpPr>
                <a:spLocks noChangeArrowheads="1"/>
              </p:cNvSpPr>
              <p:nvPr/>
            </p:nvSpPr>
            <p:spPr bwMode="auto">
              <a:xfrm>
                <a:off x="4571199" y="3727985"/>
                <a:ext cx="165100" cy="166688"/>
              </a:xfrm>
              <a:custGeom>
                <a:avLst/>
                <a:gdLst>
                  <a:gd name="T0" fmla="*/ 156249688 w 104"/>
                  <a:gd name="T1" fmla="*/ 0 h 105"/>
                  <a:gd name="T2" fmla="*/ 0 w 104"/>
                  <a:gd name="T3" fmla="*/ 264617994 h 105"/>
                  <a:gd name="T4" fmla="*/ 262096250 w 104"/>
                  <a:gd name="T5" fmla="*/ 264617994 h 105"/>
                  <a:gd name="T6" fmla="*/ 156249688 w 104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105">
                    <a:moveTo>
                      <a:pt x="62" y="0"/>
                    </a:moveTo>
                    <a:lnTo>
                      <a:pt x="0" y="105"/>
                    </a:lnTo>
                    <a:lnTo>
                      <a:pt x="104" y="10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8" name="Freeform 53"/>
              <p:cNvSpPr>
                <a:spLocks noChangeArrowheads="1"/>
              </p:cNvSpPr>
              <p:nvPr/>
            </p:nvSpPr>
            <p:spPr bwMode="auto">
              <a:xfrm>
                <a:off x="4404511" y="5490110"/>
                <a:ext cx="498475" cy="66675"/>
              </a:xfrm>
              <a:custGeom>
                <a:avLst/>
                <a:gdLst>
                  <a:gd name="T0" fmla="*/ 0 w 314"/>
                  <a:gd name="T1" fmla="*/ 0 h 42"/>
                  <a:gd name="T2" fmla="*/ 158770638 w 314"/>
                  <a:gd name="T3" fmla="*/ 105846563 h 42"/>
                  <a:gd name="T4" fmla="*/ 685482500 w 314"/>
                  <a:gd name="T5" fmla="*/ 105846563 h 42"/>
                  <a:gd name="T6" fmla="*/ 791329063 w 314"/>
                  <a:gd name="T7" fmla="*/ 0 h 42"/>
                  <a:gd name="T8" fmla="*/ 0 w 31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4" h="42">
                    <a:moveTo>
                      <a:pt x="0" y="0"/>
                    </a:moveTo>
                    <a:lnTo>
                      <a:pt x="63" y="42"/>
                    </a:lnTo>
                    <a:lnTo>
                      <a:pt x="272" y="42"/>
                    </a:lnTo>
                    <a:lnTo>
                      <a:pt x="3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5" name="组合 33"/>
            <p:cNvGrpSpPr/>
            <p:nvPr/>
          </p:nvGrpSpPr>
          <p:grpSpPr bwMode="auto">
            <a:xfrm>
              <a:off x="3708370" y="3855887"/>
              <a:ext cx="1205966" cy="1611697"/>
              <a:chOff x="5101424" y="3961347"/>
              <a:chExt cx="1193800" cy="1595438"/>
            </a:xfrm>
          </p:grpSpPr>
          <p:sp>
            <p:nvSpPr>
              <p:cNvPr id="13357" name="Freeform 54"/>
              <p:cNvSpPr>
                <a:spLocks noChangeArrowheads="1"/>
              </p:cNvSpPr>
              <p:nvPr/>
            </p:nvSpPr>
            <p:spPr bwMode="auto">
              <a:xfrm>
                <a:off x="5201436" y="4426485"/>
                <a:ext cx="828675" cy="1130300"/>
              </a:xfrm>
              <a:custGeom>
                <a:avLst/>
                <a:gdLst>
                  <a:gd name="T0" fmla="*/ 1315521563 w 522"/>
                  <a:gd name="T1" fmla="*/ 1635582200 h 712"/>
                  <a:gd name="T2" fmla="*/ 1103828438 w 522"/>
                  <a:gd name="T3" fmla="*/ 1794351250 h 712"/>
                  <a:gd name="T4" fmla="*/ 0 w 522"/>
                  <a:gd name="T5" fmla="*/ 158770638 h 712"/>
                  <a:gd name="T6" fmla="*/ 209173763 w 522"/>
                  <a:gd name="T7" fmla="*/ 0 h 712"/>
                  <a:gd name="T8" fmla="*/ 1315521563 w 522"/>
                  <a:gd name="T9" fmla="*/ 1635582200 h 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2" h="712">
                    <a:moveTo>
                      <a:pt x="522" y="649"/>
                    </a:moveTo>
                    <a:lnTo>
                      <a:pt x="438" y="712"/>
                    </a:lnTo>
                    <a:lnTo>
                      <a:pt x="0" y="63"/>
                    </a:lnTo>
                    <a:lnTo>
                      <a:pt x="83" y="0"/>
                    </a:lnTo>
                    <a:lnTo>
                      <a:pt x="522" y="649"/>
                    </a:ln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Freeform 55"/>
              <p:cNvSpPr>
                <a:spLocks noChangeArrowheads="1"/>
              </p:cNvSpPr>
              <p:nvPr/>
            </p:nvSpPr>
            <p:spPr bwMode="auto">
              <a:xfrm>
                <a:off x="5466549" y="4259797"/>
                <a:ext cx="828675" cy="1096963"/>
              </a:xfrm>
              <a:custGeom>
                <a:avLst/>
                <a:gdLst>
                  <a:gd name="T0" fmla="*/ 1315521563 w 522"/>
                  <a:gd name="T1" fmla="*/ 1585179798 h 691"/>
                  <a:gd name="T2" fmla="*/ 1106349388 w 522"/>
                  <a:gd name="T3" fmla="*/ 1741429556 h 691"/>
                  <a:gd name="T4" fmla="*/ 0 w 522"/>
                  <a:gd name="T5" fmla="*/ 105846611 h 691"/>
                  <a:gd name="T6" fmla="*/ 209173763 w 522"/>
                  <a:gd name="T7" fmla="*/ 0 h 691"/>
                  <a:gd name="T8" fmla="*/ 1315521563 w 522"/>
                  <a:gd name="T9" fmla="*/ 1585179798 h 6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2" h="691">
                    <a:moveTo>
                      <a:pt x="522" y="629"/>
                    </a:moveTo>
                    <a:lnTo>
                      <a:pt x="439" y="691"/>
                    </a:lnTo>
                    <a:lnTo>
                      <a:pt x="0" y="42"/>
                    </a:lnTo>
                    <a:lnTo>
                      <a:pt x="83" y="0"/>
                    </a:lnTo>
                    <a:lnTo>
                      <a:pt x="522" y="629"/>
                    </a:ln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9" name="Freeform 56"/>
              <p:cNvSpPr>
                <a:spLocks noChangeArrowheads="1"/>
              </p:cNvSpPr>
              <p:nvPr/>
            </p:nvSpPr>
            <p:spPr bwMode="auto">
              <a:xfrm>
                <a:off x="5333199" y="4326472"/>
                <a:ext cx="830262" cy="1130300"/>
              </a:xfrm>
              <a:custGeom>
                <a:avLst/>
                <a:gdLst>
                  <a:gd name="T0" fmla="*/ 1318040131 w 523"/>
                  <a:gd name="T1" fmla="*/ 1635582200 h 712"/>
                  <a:gd name="T2" fmla="*/ 1106347134 w 523"/>
                  <a:gd name="T3" fmla="*/ 1794351250 h 712"/>
                  <a:gd name="T4" fmla="*/ 0 w 523"/>
                  <a:gd name="T5" fmla="*/ 158770638 h 712"/>
                  <a:gd name="T6" fmla="*/ 211692998 w 523"/>
                  <a:gd name="T7" fmla="*/ 0 h 712"/>
                  <a:gd name="T8" fmla="*/ 1318040131 w 523"/>
                  <a:gd name="T9" fmla="*/ 1635582200 h 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3" h="712">
                    <a:moveTo>
                      <a:pt x="523" y="649"/>
                    </a:moveTo>
                    <a:lnTo>
                      <a:pt x="439" y="712"/>
                    </a:lnTo>
                    <a:lnTo>
                      <a:pt x="0" y="63"/>
                    </a:lnTo>
                    <a:lnTo>
                      <a:pt x="84" y="0"/>
                    </a:lnTo>
                    <a:lnTo>
                      <a:pt x="523" y="649"/>
                    </a:lnTo>
                    <a:close/>
                  </a:path>
                </a:pathLst>
              </a:custGeom>
              <a:solidFill>
                <a:srgbClr val="C1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0" name="Freeform 57"/>
              <p:cNvSpPr>
                <a:spLocks noChangeArrowheads="1"/>
              </p:cNvSpPr>
              <p:nvPr/>
            </p:nvSpPr>
            <p:spPr bwMode="auto">
              <a:xfrm>
                <a:off x="5101424" y="3961347"/>
                <a:ext cx="496887" cy="565150"/>
              </a:xfrm>
              <a:custGeom>
                <a:avLst/>
                <a:gdLst>
                  <a:gd name="T0" fmla="*/ 158768890 w 313"/>
                  <a:gd name="T1" fmla="*/ 897175625 h 356"/>
                  <a:gd name="T2" fmla="*/ 0 w 313"/>
                  <a:gd name="T3" fmla="*/ 0 h 356"/>
                  <a:gd name="T4" fmla="*/ 788807319 w 313"/>
                  <a:gd name="T5" fmla="*/ 473789375 h 356"/>
                  <a:gd name="T6" fmla="*/ 158768890 w 313"/>
                  <a:gd name="T7" fmla="*/ 897175625 h 3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3" h="356">
                    <a:moveTo>
                      <a:pt x="63" y="356"/>
                    </a:moveTo>
                    <a:lnTo>
                      <a:pt x="0" y="0"/>
                    </a:lnTo>
                    <a:lnTo>
                      <a:pt x="313" y="188"/>
                    </a:lnTo>
                    <a:lnTo>
                      <a:pt x="63" y="356"/>
                    </a:lnTo>
                    <a:close/>
                  </a:path>
                </a:pathLst>
              </a:custGeom>
              <a:solidFill>
                <a:srgbClr val="F7B6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Freeform 58"/>
              <p:cNvSpPr>
                <a:spLocks noChangeArrowheads="1"/>
              </p:cNvSpPr>
              <p:nvPr/>
            </p:nvSpPr>
            <p:spPr bwMode="auto">
              <a:xfrm>
                <a:off x="5101424" y="3961347"/>
                <a:ext cx="165100" cy="198438"/>
              </a:xfrm>
              <a:custGeom>
                <a:avLst/>
                <a:gdLst>
                  <a:gd name="T0" fmla="*/ 0 w 104"/>
                  <a:gd name="T1" fmla="*/ 0 h 125"/>
                  <a:gd name="T2" fmla="*/ 52924075 w 104"/>
                  <a:gd name="T3" fmla="*/ 315021119 h 125"/>
                  <a:gd name="T4" fmla="*/ 262096250 w 104"/>
                  <a:gd name="T5" fmla="*/ 156250081 h 125"/>
                  <a:gd name="T6" fmla="*/ 0 w 104"/>
                  <a:gd name="T7" fmla="*/ 0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125">
                    <a:moveTo>
                      <a:pt x="0" y="0"/>
                    </a:moveTo>
                    <a:lnTo>
                      <a:pt x="21" y="125"/>
                    </a:lnTo>
                    <a:lnTo>
                      <a:pt x="104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2" name="Freeform 59"/>
              <p:cNvSpPr>
                <a:spLocks noChangeArrowheads="1"/>
              </p:cNvSpPr>
              <p:nvPr/>
            </p:nvSpPr>
            <p:spPr bwMode="auto">
              <a:xfrm>
                <a:off x="5896761" y="5258335"/>
                <a:ext cx="398462" cy="298450"/>
              </a:xfrm>
              <a:custGeom>
                <a:avLst/>
                <a:gdLst>
                  <a:gd name="T0" fmla="*/ 0 w 251"/>
                  <a:gd name="T1" fmla="*/ 473789375 h 188"/>
                  <a:gd name="T2" fmla="*/ 158768851 w 251"/>
                  <a:gd name="T3" fmla="*/ 473789375 h 188"/>
                  <a:gd name="T4" fmla="*/ 579635210 w 251"/>
                  <a:gd name="T5" fmla="*/ 156249688 h 188"/>
                  <a:gd name="T6" fmla="*/ 632557631 w 251"/>
                  <a:gd name="T7" fmla="*/ 0 h 188"/>
                  <a:gd name="T8" fmla="*/ 0 w 251"/>
                  <a:gd name="T9" fmla="*/ 47378937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" h="188">
                    <a:moveTo>
                      <a:pt x="0" y="188"/>
                    </a:moveTo>
                    <a:lnTo>
                      <a:pt x="63" y="188"/>
                    </a:lnTo>
                    <a:lnTo>
                      <a:pt x="230" y="62"/>
                    </a:lnTo>
                    <a:lnTo>
                      <a:pt x="251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6" name="组合 34"/>
            <p:cNvGrpSpPr/>
            <p:nvPr/>
          </p:nvGrpSpPr>
          <p:grpSpPr bwMode="auto">
            <a:xfrm>
              <a:off x="1649266" y="1849479"/>
              <a:ext cx="1648107" cy="1723008"/>
              <a:chOff x="6045250" y="1053818"/>
              <a:chExt cx="2970948" cy="3105967"/>
            </a:xfrm>
          </p:grpSpPr>
          <p:grpSp>
            <p:nvGrpSpPr>
              <p:cNvPr id="13347" name="组合 35"/>
              <p:cNvGrpSpPr/>
              <p:nvPr/>
            </p:nvGrpSpPr>
            <p:grpSpPr bwMode="auto">
              <a:xfrm>
                <a:off x="6045250" y="1053818"/>
                <a:ext cx="2970948" cy="3105967"/>
                <a:chOff x="4021188" y="1520543"/>
                <a:chExt cx="2970948" cy="3105967"/>
              </a:xfrm>
            </p:grpSpPr>
            <p:sp>
              <p:nvSpPr>
                <p:cNvPr id="38" name="Freeform 34"/>
                <p:cNvSpPr/>
                <p:nvPr/>
              </p:nvSpPr>
              <p:spPr bwMode="auto">
                <a:xfrm>
                  <a:off x="5694293" y="3185206"/>
                  <a:ext cx="594079" cy="631965"/>
                </a:xfrm>
                <a:custGeom>
                  <a:avLst/>
                  <a:gdLst>
                    <a:gd name="T0" fmla="*/ 125 w 376"/>
                    <a:gd name="T1" fmla="*/ 0 h 398"/>
                    <a:gd name="T2" fmla="*/ 376 w 376"/>
                    <a:gd name="T3" fmla="*/ 293 h 398"/>
                    <a:gd name="T4" fmla="*/ 251 w 376"/>
                    <a:gd name="T5" fmla="*/ 398 h 398"/>
                    <a:gd name="T6" fmla="*/ 0 w 376"/>
                    <a:gd name="T7" fmla="*/ 125 h 398"/>
                    <a:gd name="T8" fmla="*/ 125 w 376"/>
                    <a:gd name="T9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398">
                      <a:moveTo>
                        <a:pt x="125" y="0"/>
                      </a:moveTo>
                      <a:lnTo>
                        <a:pt x="376" y="293"/>
                      </a:lnTo>
                      <a:lnTo>
                        <a:pt x="251" y="398"/>
                      </a:lnTo>
                      <a:lnTo>
                        <a:pt x="0" y="12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350" name="Freeform 35"/>
                <p:cNvSpPr>
                  <a:spLocks noEditPoints="1" noChangeArrowheads="1"/>
                </p:cNvSpPr>
                <p:nvPr/>
              </p:nvSpPr>
              <p:spPr bwMode="auto">
                <a:xfrm>
                  <a:off x="4021188" y="1520543"/>
                  <a:ext cx="2244582" cy="2205882"/>
                </a:xfrm>
                <a:custGeom>
                  <a:avLst/>
                  <a:gdLst>
                    <a:gd name="T0" fmla="*/ 2147483646 w 50"/>
                    <a:gd name="T1" fmla="*/ 2147483646 h 49"/>
                    <a:gd name="T2" fmla="*/ 2147483646 w 50"/>
                    <a:gd name="T3" fmla="*/ 2147483646 h 49"/>
                    <a:gd name="T4" fmla="*/ 2147483646 w 50"/>
                    <a:gd name="T5" fmla="*/ 2147483646 h 49"/>
                    <a:gd name="T6" fmla="*/ 2147483646 w 50"/>
                    <a:gd name="T7" fmla="*/ 2147483646 h 49"/>
                    <a:gd name="T8" fmla="*/ 2147483646 w 50"/>
                    <a:gd name="T9" fmla="*/ 2147483646 h 49"/>
                    <a:gd name="T10" fmla="*/ 2147483646 w 50"/>
                    <a:gd name="T11" fmla="*/ 2147483646 h 49"/>
                    <a:gd name="T12" fmla="*/ 2147483646 w 50"/>
                    <a:gd name="T13" fmla="*/ 2147483646 h 49"/>
                    <a:gd name="T14" fmla="*/ 2147483646 w 50"/>
                    <a:gd name="T15" fmla="*/ 2147483646 h 49"/>
                    <a:gd name="T16" fmla="*/ 2147483646 w 50"/>
                    <a:gd name="T17" fmla="*/ 2147483646 h 49"/>
                    <a:gd name="T18" fmla="*/ 2147483646 w 50"/>
                    <a:gd name="T19" fmla="*/ 2147483646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49">
                      <a:moveTo>
                        <a:pt x="42" y="10"/>
                      </a:moveTo>
                      <a:cubicBezTo>
                        <a:pt x="34" y="1"/>
                        <a:pt x="20" y="0"/>
                        <a:pt x="10" y="8"/>
                      </a:cubicBezTo>
                      <a:cubicBezTo>
                        <a:pt x="1" y="16"/>
                        <a:pt x="0" y="30"/>
                        <a:pt x="8" y="39"/>
                      </a:cubicBezTo>
                      <a:cubicBezTo>
                        <a:pt x="16" y="48"/>
                        <a:pt x="30" y="49"/>
                        <a:pt x="40" y="41"/>
                      </a:cubicBezTo>
                      <a:cubicBezTo>
                        <a:pt x="49" y="33"/>
                        <a:pt x="50" y="19"/>
                        <a:pt x="42" y="10"/>
                      </a:cubicBezTo>
                      <a:close/>
                      <a:moveTo>
                        <a:pt x="12" y="35"/>
                      </a:moveTo>
                      <a:cubicBezTo>
                        <a:pt x="6" y="28"/>
                        <a:pt x="7" y="18"/>
                        <a:pt x="14" y="11"/>
                      </a:cubicBezTo>
                      <a:cubicBezTo>
                        <a:pt x="21" y="5"/>
                        <a:pt x="32" y="6"/>
                        <a:pt x="38" y="13"/>
                      </a:cubicBezTo>
                      <a:cubicBezTo>
                        <a:pt x="44" y="20"/>
                        <a:pt x="43" y="31"/>
                        <a:pt x="36" y="37"/>
                      </a:cubicBezTo>
                      <a:cubicBezTo>
                        <a:pt x="29" y="43"/>
                        <a:pt x="18" y="42"/>
                        <a:pt x="12" y="3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1" name="Freeform 36"/>
                <p:cNvSpPr>
                  <a:spLocks noChangeArrowheads="1"/>
                </p:cNvSpPr>
                <p:nvPr/>
              </p:nvSpPr>
              <p:spPr bwMode="auto">
                <a:xfrm>
                  <a:off x="5996774" y="3527960"/>
                  <a:ext cx="995362" cy="1098550"/>
                </a:xfrm>
                <a:custGeom>
                  <a:avLst/>
                  <a:gdLst>
                    <a:gd name="T0" fmla="*/ 2147483646 w 30"/>
                    <a:gd name="T1" fmla="*/ 2147483646 h 33"/>
                    <a:gd name="T2" fmla="*/ 2147483646 w 30"/>
                    <a:gd name="T3" fmla="*/ 2147483646 h 33"/>
                    <a:gd name="T4" fmla="*/ 1100837193 w 30"/>
                    <a:gd name="T5" fmla="*/ 2147483646 h 33"/>
                    <a:gd name="T6" fmla="*/ 1100837193 w 30"/>
                    <a:gd name="T7" fmla="*/ 2147483646 h 33"/>
                    <a:gd name="T8" fmla="*/ 2147483646 w 30"/>
                    <a:gd name="T9" fmla="*/ 2147483646 h 33"/>
                    <a:gd name="T10" fmla="*/ 2147483646 w 30"/>
                    <a:gd name="T11" fmla="*/ 2147483646 h 33"/>
                    <a:gd name="T12" fmla="*/ 2147483646 w 30"/>
                    <a:gd name="T13" fmla="*/ 2147483646 h 33"/>
                    <a:gd name="T14" fmla="*/ 2147483646 w 30"/>
                    <a:gd name="T15" fmla="*/ 2147483646 h 33"/>
                    <a:gd name="T16" fmla="*/ 2147483646 w 30"/>
                    <a:gd name="T17" fmla="*/ 2147483646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0" h="33">
                      <a:moveTo>
                        <a:pt x="25" y="32"/>
                      </a:moveTo>
                      <a:cubicBezTo>
                        <a:pt x="24" y="33"/>
                        <a:pt x="22" y="33"/>
                        <a:pt x="21" y="3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8"/>
                        <a:pt x="0" y="5"/>
                        <a:pt x="1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6" y="0"/>
                        <a:pt x="8" y="0"/>
                        <a:pt x="9" y="2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0" y="26"/>
                        <a:pt x="30" y="28"/>
                        <a:pt x="28" y="29"/>
                      </a:cubicBezTo>
                      <a:lnTo>
                        <a:pt x="25" y="32"/>
                      </a:lnTo>
                      <a:close/>
                    </a:path>
                  </a:pathLst>
                </a:custGeom>
                <a:solidFill>
                  <a:srgbClr val="535D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2" name="Freeform 38"/>
                <p:cNvSpPr>
                  <a:spLocks noChangeArrowheads="1"/>
                </p:cNvSpPr>
                <p:nvPr/>
              </p:nvSpPr>
              <p:spPr bwMode="auto">
                <a:xfrm>
                  <a:off x="6195211" y="3761322"/>
                  <a:ext cx="233362" cy="233363"/>
                </a:xfrm>
                <a:custGeom>
                  <a:avLst/>
                  <a:gdLst>
                    <a:gd name="T0" fmla="*/ 105846336 w 147"/>
                    <a:gd name="T1" fmla="*/ 370464556 h 147"/>
                    <a:gd name="T2" fmla="*/ 0 w 147"/>
                    <a:gd name="T3" fmla="*/ 264617767 h 147"/>
                    <a:gd name="T4" fmla="*/ 264615046 w 147"/>
                    <a:gd name="T5" fmla="*/ 0 h 147"/>
                    <a:gd name="T6" fmla="*/ 370461381 w 147"/>
                    <a:gd name="T7" fmla="*/ 105846789 h 147"/>
                    <a:gd name="T8" fmla="*/ 105846336 w 147"/>
                    <a:gd name="T9" fmla="*/ 370464556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7" h="147">
                      <a:moveTo>
                        <a:pt x="42" y="147"/>
                      </a:moveTo>
                      <a:lnTo>
                        <a:pt x="0" y="105"/>
                      </a:lnTo>
                      <a:lnTo>
                        <a:pt x="105" y="0"/>
                      </a:lnTo>
                      <a:lnTo>
                        <a:pt x="147" y="42"/>
                      </a:lnTo>
                      <a:lnTo>
                        <a:pt x="42" y="147"/>
                      </a:lnTo>
                      <a:close/>
                    </a:path>
                  </a:pathLst>
                </a:custGeom>
                <a:solidFill>
                  <a:srgbClr val="3D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3" name="Freeform 39"/>
                <p:cNvSpPr>
                  <a:spLocks noChangeArrowheads="1"/>
                </p:cNvSpPr>
                <p:nvPr/>
              </p:nvSpPr>
              <p:spPr bwMode="auto">
                <a:xfrm>
                  <a:off x="6328561" y="3894672"/>
                  <a:ext cx="231775" cy="231775"/>
                </a:xfrm>
                <a:custGeom>
                  <a:avLst/>
                  <a:gdLst>
                    <a:gd name="T0" fmla="*/ 52924075 w 146"/>
                    <a:gd name="T1" fmla="*/ 367942813 h 146"/>
                    <a:gd name="T2" fmla="*/ 0 w 146"/>
                    <a:gd name="T3" fmla="*/ 262096250 h 146"/>
                    <a:gd name="T4" fmla="*/ 262096250 w 146"/>
                    <a:gd name="T5" fmla="*/ 0 h 146"/>
                    <a:gd name="T6" fmla="*/ 367942813 w 146"/>
                    <a:gd name="T7" fmla="*/ 105846563 h 146"/>
                    <a:gd name="T8" fmla="*/ 52924075 w 146"/>
                    <a:gd name="T9" fmla="*/ 367942813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146">
                      <a:moveTo>
                        <a:pt x="21" y="146"/>
                      </a:moveTo>
                      <a:lnTo>
                        <a:pt x="0" y="104"/>
                      </a:lnTo>
                      <a:lnTo>
                        <a:pt x="104" y="0"/>
                      </a:lnTo>
                      <a:lnTo>
                        <a:pt x="146" y="42"/>
                      </a:lnTo>
                      <a:lnTo>
                        <a:pt x="21" y="146"/>
                      </a:lnTo>
                      <a:close/>
                    </a:path>
                  </a:pathLst>
                </a:custGeom>
                <a:solidFill>
                  <a:srgbClr val="3D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4" name="Freeform 40"/>
                <p:cNvSpPr>
                  <a:spLocks noChangeArrowheads="1"/>
                </p:cNvSpPr>
                <p:nvPr/>
              </p:nvSpPr>
              <p:spPr bwMode="auto">
                <a:xfrm>
                  <a:off x="6428574" y="4059772"/>
                  <a:ext cx="231775" cy="200025"/>
                </a:xfrm>
                <a:custGeom>
                  <a:avLst/>
                  <a:gdLst>
                    <a:gd name="T0" fmla="*/ 103327200 w 146"/>
                    <a:gd name="T1" fmla="*/ 317539688 h 126"/>
                    <a:gd name="T2" fmla="*/ 0 w 146"/>
                    <a:gd name="T3" fmla="*/ 211693125 h 126"/>
                    <a:gd name="T4" fmla="*/ 315020325 w 146"/>
                    <a:gd name="T5" fmla="*/ 0 h 126"/>
                    <a:gd name="T6" fmla="*/ 367942813 w 146"/>
                    <a:gd name="T7" fmla="*/ 105846563 h 126"/>
                    <a:gd name="T8" fmla="*/ 103327200 w 146"/>
                    <a:gd name="T9" fmla="*/ 317539688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126">
                      <a:moveTo>
                        <a:pt x="41" y="126"/>
                      </a:moveTo>
                      <a:lnTo>
                        <a:pt x="0" y="84"/>
                      </a:lnTo>
                      <a:lnTo>
                        <a:pt x="125" y="0"/>
                      </a:lnTo>
                      <a:lnTo>
                        <a:pt x="146" y="42"/>
                      </a:lnTo>
                      <a:lnTo>
                        <a:pt x="41" y="126"/>
                      </a:lnTo>
                      <a:close/>
                    </a:path>
                  </a:pathLst>
                </a:custGeom>
                <a:solidFill>
                  <a:srgbClr val="3D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5" name="Freeform 41"/>
                <p:cNvSpPr>
                  <a:spLocks noChangeArrowheads="1"/>
                </p:cNvSpPr>
                <p:nvPr/>
              </p:nvSpPr>
              <p:spPr bwMode="auto">
                <a:xfrm>
                  <a:off x="6560336" y="4193122"/>
                  <a:ext cx="233362" cy="200025"/>
                </a:xfrm>
                <a:custGeom>
                  <a:avLst/>
                  <a:gdLst>
                    <a:gd name="T0" fmla="*/ 105846336 w 147"/>
                    <a:gd name="T1" fmla="*/ 317539688 h 126"/>
                    <a:gd name="T2" fmla="*/ 0 w 147"/>
                    <a:gd name="T3" fmla="*/ 211693125 h 126"/>
                    <a:gd name="T4" fmla="*/ 264615046 w 147"/>
                    <a:gd name="T5" fmla="*/ 0 h 126"/>
                    <a:gd name="T6" fmla="*/ 370461381 w 147"/>
                    <a:gd name="T7" fmla="*/ 105846563 h 126"/>
                    <a:gd name="T8" fmla="*/ 105846336 w 147"/>
                    <a:gd name="T9" fmla="*/ 317539688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7" h="126">
                      <a:moveTo>
                        <a:pt x="42" y="126"/>
                      </a:moveTo>
                      <a:lnTo>
                        <a:pt x="0" y="84"/>
                      </a:lnTo>
                      <a:lnTo>
                        <a:pt x="105" y="0"/>
                      </a:lnTo>
                      <a:lnTo>
                        <a:pt x="147" y="42"/>
                      </a:lnTo>
                      <a:lnTo>
                        <a:pt x="42" y="126"/>
                      </a:lnTo>
                      <a:close/>
                    </a:path>
                  </a:pathLst>
                </a:custGeom>
                <a:solidFill>
                  <a:srgbClr val="3D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6" name="Freeform 42"/>
                <p:cNvSpPr>
                  <a:spLocks noChangeArrowheads="1"/>
                </p:cNvSpPr>
                <p:nvPr/>
              </p:nvSpPr>
              <p:spPr bwMode="auto">
                <a:xfrm>
                  <a:off x="6693686" y="4326472"/>
                  <a:ext cx="231775" cy="200025"/>
                </a:xfrm>
                <a:custGeom>
                  <a:avLst/>
                  <a:gdLst>
                    <a:gd name="T0" fmla="*/ 52924075 w 146"/>
                    <a:gd name="T1" fmla="*/ 317539688 h 126"/>
                    <a:gd name="T2" fmla="*/ 0 w 146"/>
                    <a:gd name="T3" fmla="*/ 264617200 h 126"/>
                    <a:gd name="T4" fmla="*/ 262096250 w 146"/>
                    <a:gd name="T5" fmla="*/ 0 h 126"/>
                    <a:gd name="T6" fmla="*/ 367942813 w 146"/>
                    <a:gd name="T7" fmla="*/ 105846563 h 126"/>
                    <a:gd name="T8" fmla="*/ 52924075 w 146"/>
                    <a:gd name="T9" fmla="*/ 317539688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" h="126">
                      <a:moveTo>
                        <a:pt x="21" y="126"/>
                      </a:moveTo>
                      <a:lnTo>
                        <a:pt x="0" y="105"/>
                      </a:lnTo>
                      <a:lnTo>
                        <a:pt x="104" y="0"/>
                      </a:lnTo>
                      <a:lnTo>
                        <a:pt x="146" y="42"/>
                      </a:lnTo>
                      <a:lnTo>
                        <a:pt x="21" y="126"/>
                      </a:lnTo>
                      <a:close/>
                    </a:path>
                  </a:pathLst>
                </a:custGeom>
                <a:solidFill>
                  <a:srgbClr val="3D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48" name="Freeform 37"/>
              <p:cNvSpPr>
                <a:spLocks noChangeArrowheads="1"/>
              </p:cNvSpPr>
              <p:nvPr/>
            </p:nvSpPr>
            <p:spPr bwMode="auto">
              <a:xfrm>
                <a:off x="8103385" y="3177915"/>
                <a:ext cx="231775" cy="233363"/>
              </a:xfrm>
              <a:custGeom>
                <a:avLst/>
                <a:gdLst>
                  <a:gd name="T0" fmla="*/ 105846563 w 146"/>
                  <a:gd name="T1" fmla="*/ 370464556 h 147"/>
                  <a:gd name="T2" fmla="*/ 0 w 146"/>
                  <a:gd name="T3" fmla="*/ 264617767 h 147"/>
                  <a:gd name="T4" fmla="*/ 315020325 w 146"/>
                  <a:gd name="T5" fmla="*/ 0 h 147"/>
                  <a:gd name="T6" fmla="*/ 367942813 w 146"/>
                  <a:gd name="T7" fmla="*/ 105846789 h 147"/>
                  <a:gd name="T8" fmla="*/ 105846563 w 146"/>
                  <a:gd name="T9" fmla="*/ 37046455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" h="147">
                    <a:moveTo>
                      <a:pt x="42" y="147"/>
                    </a:moveTo>
                    <a:lnTo>
                      <a:pt x="0" y="105"/>
                    </a:lnTo>
                    <a:lnTo>
                      <a:pt x="125" y="0"/>
                    </a:lnTo>
                    <a:lnTo>
                      <a:pt x="146" y="42"/>
                    </a:lnTo>
                    <a:lnTo>
                      <a:pt x="42" y="147"/>
                    </a:lnTo>
                    <a:close/>
                  </a:path>
                </a:pathLst>
              </a:custGeom>
              <a:solidFill>
                <a:srgbClr val="3D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318" name="文本框 91"/>
          <p:cNvSpPr txBox="1">
            <a:spLocks noChangeArrowheads="1"/>
          </p:cNvSpPr>
          <p:nvPr/>
        </p:nvSpPr>
        <p:spPr bwMode="auto">
          <a:xfrm>
            <a:off x="1973263" y="1905000"/>
            <a:ext cx="338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grpSp>
        <p:nvGrpSpPr>
          <p:cNvPr id="13319" name="组合 92"/>
          <p:cNvGrpSpPr/>
          <p:nvPr/>
        </p:nvGrpSpPr>
        <p:grpSpPr bwMode="auto">
          <a:xfrm>
            <a:off x="1323975" y="1905000"/>
            <a:ext cx="498475" cy="584200"/>
            <a:chOff x="917916" y="2468884"/>
            <a:chExt cx="497659" cy="583515"/>
          </a:xfrm>
        </p:grpSpPr>
        <p:grpSp>
          <p:nvGrpSpPr>
            <p:cNvPr id="13338" name="组合 93"/>
            <p:cNvGrpSpPr/>
            <p:nvPr/>
          </p:nvGrpSpPr>
          <p:grpSpPr bwMode="auto">
            <a:xfrm>
              <a:off x="917916" y="2557099"/>
              <a:ext cx="497659" cy="495300"/>
              <a:chOff x="1066799" y="838200"/>
              <a:chExt cx="497659" cy="495300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1066799" y="838780"/>
                <a:ext cx="496075" cy="494720"/>
              </a:xfrm>
              <a:prstGeom prst="rect">
                <a:avLst/>
              </a:prstGeom>
              <a:solidFill>
                <a:srgbClr val="1373B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400" b="1"/>
              </a:p>
            </p:txBody>
          </p:sp>
          <p:sp>
            <p:nvSpPr>
              <p:cNvPr id="97" name="直角三角形 96"/>
              <p:cNvSpPr/>
              <p:nvPr/>
            </p:nvSpPr>
            <p:spPr>
              <a:xfrm flipH="1">
                <a:off x="1066799" y="843538"/>
                <a:ext cx="497659" cy="489962"/>
              </a:xfrm>
              <a:prstGeom prst="rtTriangl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3339" name="文本框 94"/>
            <p:cNvSpPr txBox="1">
              <a:spLocks noChangeArrowheads="1"/>
            </p:cNvSpPr>
            <p:nvPr/>
          </p:nvSpPr>
          <p:spPr bwMode="auto">
            <a:xfrm>
              <a:off x="970103" y="2468884"/>
              <a:ext cx="29655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0" name="文本框 97"/>
          <p:cNvSpPr txBox="1">
            <a:spLocks noChangeArrowheads="1"/>
          </p:cNvSpPr>
          <p:nvPr/>
        </p:nvSpPr>
        <p:spPr bwMode="auto">
          <a:xfrm>
            <a:off x="1973263" y="2862263"/>
            <a:ext cx="338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grpSp>
        <p:nvGrpSpPr>
          <p:cNvPr id="13321" name="组合 98"/>
          <p:cNvGrpSpPr/>
          <p:nvPr/>
        </p:nvGrpSpPr>
        <p:grpSpPr bwMode="auto">
          <a:xfrm>
            <a:off x="1323975" y="2862263"/>
            <a:ext cx="498475" cy="584200"/>
            <a:chOff x="917916" y="2468884"/>
            <a:chExt cx="497659" cy="583515"/>
          </a:xfrm>
        </p:grpSpPr>
        <p:grpSp>
          <p:nvGrpSpPr>
            <p:cNvPr id="13334" name="组合 99"/>
            <p:cNvGrpSpPr/>
            <p:nvPr/>
          </p:nvGrpSpPr>
          <p:grpSpPr bwMode="auto">
            <a:xfrm>
              <a:off x="917916" y="2557099"/>
              <a:ext cx="497659" cy="495300"/>
              <a:chOff x="1066799" y="838200"/>
              <a:chExt cx="497659" cy="495300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1066799" y="838780"/>
                <a:ext cx="496075" cy="494720"/>
              </a:xfrm>
              <a:prstGeom prst="rect">
                <a:avLst/>
              </a:prstGeom>
              <a:solidFill>
                <a:srgbClr val="36A1E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400" b="1"/>
              </a:p>
            </p:txBody>
          </p:sp>
          <p:sp>
            <p:nvSpPr>
              <p:cNvPr id="103" name="直角三角形 102"/>
              <p:cNvSpPr/>
              <p:nvPr/>
            </p:nvSpPr>
            <p:spPr>
              <a:xfrm flipH="1">
                <a:off x="1066799" y="843537"/>
                <a:ext cx="497659" cy="489963"/>
              </a:xfrm>
              <a:prstGeom prst="rtTriangl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3335" name="文本框 100"/>
            <p:cNvSpPr txBox="1">
              <a:spLocks noChangeArrowheads="1"/>
            </p:cNvSpPr>
            <p:nvPr/>
          </p:nvSpPr>
          <p:spPr bwMode="auto">
            <a:xfrm>
              <a:off x="970103" y="2468884"/>
              <a:ext cx="29655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2" name="文本框 103"/>
          <p:cNvSpPr txBox="1">
            <a:spLocks noChangeArrowheads="1"/>
          </p:cNvSpPr>
          <p:nvPr/>
        </p:nvSpPr>
        <p:spPr bwMode="auto">
          <a:xfrm>
            <a:off x="1973263" y="3779838"/>
            <a:ext cx="338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grpSp>
        <p:nvGrpSpPr>
          <p:cNvPr id="13323" name="组合 104"/>
          <p:cNvGrpSpPr/>
          <p:nvPr/>
        </p:nvGrpSpPr>
        <p:grpSpPr bwMode="auto">
          <a:xfrm>
            <a:off x="1323975" y="3779838"/>
            <a:ext cx="498475" cy="584200"/>
            <a:chOff x="917916" y="2468884"/>
            <a:chExt cx="497659" cy="583515"/>
          </a:xfrm>
        </p:grpSpPr>
        <p:grpSp>
          <p:nvGrpSpPr>
            <p:cNvPr id="13330" name="组合 105"/>
            <p:cNvGrpSpPr/>
            <p:nvPr/>
          </p:nvGrpSpPr>
          <p:grpSpPr bwMode="auto">
            <a:xfrm>
              <a:off x="917916" y="2557099"/>
              <a:ext cx="497659" cy="495300"/>
              <a:chOff x="1066799" y="838200"/>
              <a:chExt cx="497659" cy="495300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066799" y="838780"/>
                <a:ext cx="496075" cy="494720"/>
              </a:xfrm>
              <a:prstGeom prst="rect">
                <a:avLst/>
              </a:prstGeom>
              <a:solidFill>
                <a:srgbClr val="1373B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400" b="1"/>
              </a:p>
            </p:txBody>
          </p:sp>
          <p:sp>
            <p:nvSpPr>
              <p:cNvPr id="109" name="直角三角形 108"/>
              <p:cNvSpPr/>
              <p:nvPr/>
            </p:nvSpPr>
            <p:spPr>
              <a:xfrm flipH="1">
                <a:off x="1066799" y="843537"/>
                <a:ext cx="497659" cy="489963"/>
              </a:xfrm>
              <a:prstGeom prst="rtTriangl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3331" name="文本框 106"/>
            <p:cNvSpPr txBox="1">
              <a:spLocks noChangeArrowheads="1"/>
            </p:cNvSpPr>
            <p:nvPr/>
          </p:nvSpPr>
          <p:spPr bwMode="auto">
            <a:xfrm>
              <a:off x="970103" y="2468884"/>
              <a:ext cx="29655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4" name="文本框 109"/>
          <p:cNvSpPr txBox="1">
            <a:spLocks noChangeArrowheads="1"/>
          </p:cNvSpPr>
          <p:nvPr/>
        </p:nvSpPr>
        <p:spPr bwMode="auto">
          <a:xfrm>
            <a:off x="1973263" y="4714875"/>
            <a:ext cx="338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grpSp>
        <p:nvGrpSpPr>
          <p:cNvPr id="13325" name="组合 110"/>
          <p:cNvGrpSpPr/>
          <p:nvPr/>
        </p:nvGrpSpPr>
        <p:grpSpPr bwMode="auto">
          <a:xfrm>
            <a:off x="1323975" y="4714875"/>
            <a:ext cx="498475" cy="582613"/>
            <a:chOff x="917916" y="2468884"/>
            <a:chExt cx="497659" cy="583515"/>
          </a:xfrm>
        </p:grpSpPr>
        <p:grpSp>
          <p:nvGrpSpPr>
            <p:cNvPr id="13326" name="组合 111"/>
            <p:cNvGrpSpPr/>
            <p:nvPr/>
          </p:nvGrpSpPr>
          <p:grpSpPr bwMode="auto">
            <a:xfrm>
              <a:off x="917916" y="2557099"/>
              <a:ext cx="497659" cy="495300"/>
              <a:chOff x="1066799" y="838200"/>
              <a:chExt cx="497659" cy="495300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1066799" y="837433"/>
                <a:ext cx="496075" cy="496067"/>
              </a:xfrm>
              <a:prstGeom prst="rect">
                <a:avLst/>
              </a:prstGeom>
              <a:solidFill>
                <a:srgbClr val="36A1E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400" b="1"/>
              </a:p>
            </p:txBody>
          </p:sp>
          <p:sp>
            <p:nvSpPr>
              <p:cNvPr id="115" name="直角三角形 114"/>
              <p:cNvSpPr/>
              <p:nvPr/>
            </p:nvSpPr>
            <p:spPr>
              <a:xfrm flipH="1">
                <a:off x="1066799" y="842202"/>
                <a:ext cx="497659" cy="491298"/>
              </a:xfrm>
              <a:prstGeom prst="rtTriangl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3327" name="文本框 112"/>
            <p:cNvSpPr txBox="1">
              <a:spLocks noChangeArrowheads="1"/>
            </p:cNvSpPr>
            <p:nvPr/>
          </p:nvSpPr>
          <p:spPr bwMode="auto">
            <a:xfrm>
              <a:off x="970103" y="2468884"/>
              <a:ext cx="29655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6" name="任意多边形 115"/>
          <p:cNvSpPr/>
          <p:nvPr/>
        </p:nvSpPr>
        <p:spPr>
          <a:xfrm>
            <a:off x="5605463" y="2281238"/>
            <a:ext cx="1068387" cy="1423987"/>
          </a:xfrm>
          <a:custGeom>
            <a:avLst/>
            <a:gdLst>
              <a:gd name="connsiteX0" fmla="*/ 202383 w 1165787"/>
              <a:gd name="connsiteY0" fmla="*/ 0 h 1553723"/>
              <a:gd name="connsiteX1" fmla="*/ 963404 w 1165787"/>
              <a:gd name="connsiteY1" fmla="*/ 0 h 1553723"/>
              <a:gd name="connsiteX2" fmla="*/ 1165787 w 1165787"/>
              <a:gd name="connsiteY2" fmla="*/ 202383 h 1553723"/>
              <a:gd name="connsiteX3" fmla="*/ 1165787 w 1165787"/>
              <a:gd name="connsiteY3" fmla="*/ 954685 h 1553723"/>
              <a:gd name="connsiteX4" fmla="*/ 963404 w 1165787"/>
              <a:gd name="connsiteY4" fmla="*/ 1157068 h 1553723"/>
              <a:gd name="connsiteX5" fmla="*/ 769979 w 1165787"/>
              <a:gd name="connsiteY5" fmla="*/ 1157068 h 1553723"/>
              <a:gd name="connsiteX6" fmla="*/ 582893 w 1165787"/>
              <a:gd name="connsiteY6" fmla="*/ 1553723 h 1553723"/>
              <a:gd name="connsiteX7" fmla="*/ 395808 w 1165787"/>
              <a:gd name="connsiteY7" fmla="*/ 1157068 h 1553723"/>
              <a:gd name="connsiteX8" fmla="*/ 202383 w 1165787"/>
              <a:gd name="connsiteY8" fmla="*/ 1157068 h 1553723"/>
              <a:gd name="connsiteX9" fmla="*/ 0 w 1165787"/>
              <a:gd name="connsiteY9" fmla="*/ 954685 h 1553723"/>
              <a:gd name="connsiteX10" fmla="*/ 0 w 1165787"/>
              <a:gd name="connsiteY10" fmla="*/ 202383 h 1553723"/>
              <a:gd name="connsiteX11" fmla="*/ 202383 w 1165787"/>
              <a:gd name="connsiteY11" fmla="*/ 0 h 15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787" h="1553723">
                <a:moveTo>
                  <a:pt x="202383" y="0"/>
                </a:moveTo>
                <a:lnTo>
                  <a:pt x="963404" y="0"/>
                </a:lnTo>
                <a:cubicBezTo>
                  <a:pt x="1075177" y="0"/>
                  <a:pt x="1165787" y="90610"/>
                  <a:pt x="1165787" y="202383"/>
                </a:cubicBezTo>
                <a:lnTo>
                  <a:pt x="1165787" y="954685"/>
                </a:lnTo>
                <a:cubicBezTo>
                  <a:pt x="1165787" y="1066458"/>
                  <a:pt x="1075177" y="1157068"/>
                  <a:pt x="963404" y="1157068"/>
                </a:cubicBezTo>
                <a:lnTo>
                  <a:pt x="769979" y="1157068"/>
                </a:lnTo>
                <a:lnTo>
                  <a:pt x="582893" y="1553723"/>
                </a:lnTo>
                <a:lnTo>
                  <a:pt x="395808" y="1157068"/>
                </a:lnTo>
                <a:lnTo>
                  <a:pt x="202383" y="1157068"/>
                </a:lnTo>
                <a:cubicBezTo>
                  <a:pt x="90610" y="1157068"/>
                  <a:pt x="0" y="1066458"/>
                  <a:pt x="0" y="954685"/>
                </a:cubicBezTo>
                <a:lnTo>
                  <a:pt x="0" y="202383"/>
                </a:lnTo>
                <a:cubicBezTo>
                  <a:pt x="0" y="90610"/>
                  <a:pt x="90610" y="0"/>
                  <a:pt x="202383" y="0"/>
                </a:cubicBezTo>
                <a:close/>
              </a:path>
            </a:pathLst>
          </a:custGeom>
          <a:solidFill>
            <a:srgbClr val="1373B4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>
            <a:off x="6575655" y="2956043"/>
            <a:ext cx="1068389" cy="1423914"/>
          </a:xfrm>
          <a:custGeom>
            <a:avLst/>
            <a:gdLst>
              <a:gd name="connsiteX0" fmla="*/ 202383 w 1165787"/>
              <a:gd name="connsiteY0" fmla="*/ 0 h 1553723"/>
              <a:gd name="connsiteX1" fmla="*/ 963404 w 1165787"/>
              <a:gd name="connsiteY1" fmla="*/ 0 h 1553723"/>
              <a:gd name="connsiteX2" fmla="*/ 1165787 w 1165787"/>
              <a:gd name="connsiteY2" fmla="*/ 202383 h 1553723"/>
              <a:gd name="connsiteX3" fmla="*/ 1165787 w 1165787"/>
              <a:gd name="connsiteY3" fmla="*/ 954685 h 1553723"/>
              <a:gd name="connsiteX4" fmla="*/ 963404 w 1165787"/>
              <a:gd name="connsiteY4" fmla="*/ 1157068 h 1553723"/>
              <a:gd name="connsiteX5" fmla="*/ 769979 w 1165787"/>
              <a:gd name="connsiteY5" fmla="*/ 1157068 h 1553723"/>
              <a:gd name="connsiteX6" fmla="*/ 582893 w 1165787"/>
              <a:gd name="connsiteY6" fmla="*/ 1553723 h 1553723"/>
              <a:gd name="connsiteX7" fmla="*/ 395808 w 1165787"/>
              <a:gd name="connsiteY7" fmla="*/ 1157068 h 1553723"/>
              <a:gd name="connsiteX8" fmla="*/ 202383 w 1165787"/>
              <a:gd name="connsiteY8" fmla="*/ 1157068 h 1553723"/>
              <a:gd name="connsiteX9" fmla="*/ 0 w 1165787"/>
              <a:gd name="connsiteY9" fmla="*/ 954685 h 1553723"/>
              <a:gd name="connsiteX10" fmla="*/ 0 w 1165787"/>
              <a:gd name="connsiteY10" fmla="*/ 202383 h 1553723"/>
              <a:gd name="connsiteX11" fmla="*/ 202383 w 1165787"/>
              <a:gd name="connsiteY11" fmla="*/ 0 h 15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787" h="1553723">
                <a:moveTo>
                  <a:pt x="202383" y="0"/>
                </a:moveTo>
                <a:lnTo>
                  <a:pt x="963404" y="0"/>
                </a:lnTo>
                <a:cubicBezTo>
                  <a:pt x="1075177" y="0"/>
                  <a:pt x="1165787" y="90610"/>
                  <a:pt x="1165787" y="202383"/>
                </a:cubicBezTo>
                <a:lnTo>
                  <a:pt x="1165787" y="954685"/>
                </a:lnTo>
                <a:cubicBezTo>
                  <a:pt x="1165787" y="1066458"/>
                  <a:pt x="1075177" y="1157068"/>
                  <a:pt x="963404" y="1157068"/>
                </a:cubicBezTo>
                <a:lnTo>
                  <a:pt x="769979" y="1157068"/>
                </a:lnTo>
                <a:lnTo>
                  <a:pt x="582893" y="1553723"/>
                </a:lnTo>
                <a:lnTo>
                  <a:pt x="395808" y="1157068"/>
                </a:lnTo>
                <a:lnTo>
                  <a:pt x="202383" y="1157068"/>
                </a:lnTo>
                <a:cubicBezTo>
                  <a:pt x="90610" y="1157068"/>
                  <a:pt x="0" y="1066458"/>
                  <a:pt x="0" y="954685"/>
                </a:cubicBezTo>
                <a:lnTo>
                  <a:pt x="0" y="202383"/>
                </a:lnTo>
                <a:cubicBezTo>
                  <a:pt x="0" y="90610"/>
                  <a:pt x="90610" y="0"/>
                  <a:pt x="202383" y="0"/>
                </a:cubicBezTo>
                <a:close/>
              </a:path>
            </a:pathLst>
          </a:custGeom>
          <a:solidFill>
            <a:srgbClr val="1373B4"/>
          </a:solidFill>
          <a:ln w="88900">
            <a:noFill/>
          </a:ln>
          <a:effectLst/>
          <a:scene3d>
            <a:camera prst="orthographicFront">
              <a:rot lat="0" lon="0" rev="17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>
            <a:off x="4658732" y="3022717"/>
            <a:ext cx="1068389" cy="1423914"/>
          </a:xfrm>
          <a:custGeom>
            <a:avLst/>
            <a:gdLst>
              <a:gd name="connsiteX0" fmla="*/ 202383 w 1165787"/>
              <a:gd name="connsiteY0" fmla="*/ 0 h 1553723"/>
              <a:gd name="connsiteX1" fmla="*/ 963404 w 1165787"/>
              <a:gd name="connsiteY1" fmla="*/ 0 h 1553723"/>
              <a:gd name="connsiteX2" fmla="*/ 1165787 w 1165787"/>
              <a:gd name="connsiteY2" fmla="*/ 202383 h 1553723"/>
              <a:gd name="connsiteX3" fmla="*/ 1165787 w 1165787"/>
              <a:gd name="connsiteY3" fmla="*/ 954685 h 1553723"/>
              <a:gd name="connsiteX4" fmla="*/ 963404 w 1165787"/>
              <a:gd name="connsiteY4" fmla="*/ 1157068 h 1553723"/>
              <a:gd name="connsiteX5" fmla="*/ 769979 w 1165787"/>
              <a:gd name="connsiteY5" fmla="*/ 1157068 h 1553723"/>
              <a:gd name="connsiteX6" fmla="*/ 582893 w 1165787"/>
              <a:gd name="connsiteY6" fmla="*/ 1553723 h 1553723"/>
              <a:gd name="connsiteX7" fmla="*/ 395808 w 1165787"/>
              <a:gd name="connsiteY7" fmla="*/ 1157068 h 1553723"/>
              <a:gd name="connsiteX8" fmla="*/ 202383 w 1165787"/>
              <a:gd name="connsiteY8" fmla="*/ 1157068 h 1553723"/>
              <a:gd name="connsiteX9" fmla="*/ 0 w 1165787"/>
              <a:gd name="connsiteY9" fmla="*/ 954685 h 1553723"/>
              <a:gd name="connsiteX10" fmla="*/ 0 w 1165787"/>
              <a:gd name="connsiteY10" fmla="*/ 202383 h 1553723"/>
              <a:gd name="connsiteX11" fmla="*/ 202383 w 1165787"/>
              <a:gd name="connsiteY11" fmla="*/ 0 h 15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787" h="1553723">
                <a:moveTo>
                  <a:pt x="202383" y="0"/>
                </a:moveTo>
                <a:lnTo>
                  <a:pt x="963404" y="0"/>
                </a:lnTo>
                <a:cubicBezTo>
                  <a:pt x="1075177" y="0"/>
                  <a:pt x="1165787" y="90610"/>
                  <a:pt x="1165787" y="202383"/>
                </a:cubicBezTo>
                <a:lnTo>
                  <a:pt x="1165787" y="954685"/>
                </a:lnTo>
                <a:cubicBezTo>
                  <a:pt x="1165787" y="1066458"/>
                  <a:pt x="1075177" y="1157068"/>
                  <a:pt x="963404" y="1157068"/>
                </a:cubicBezTo>
                <a:lnTo>
                  <a:pt x="769979" y="1157068"/>
                </a:lnTo>
                <a:lnTo>
                  <a:pt x="582893" y="1553723"/>
                </a:lnTo>
                <a:lnTo>
                  <a:pt x="395808" y="1157068"/>
                </a:lnTo>
                <a:lnTo>
                  <a:pt x="202383" y="1157068"/>
                </a:lnTo>
                <a:cubicBezTo>
                  <a:pt x="90610" y="1157068"/>
                  <a:pt x="0" y="1066458"/>
                  <a:pt x="0" y="954685"/>
                </a:cubicBezTo>
                <a:lnTo>
                  <a:pt x="0" y="202383"/>
                </a:lnTo>
                <a:cubicBezTo>
                  <a:pt x="0" y="90610"/>
                  <a:pt x="90610" y="0"/>
                  <a:pt x="202383" y="0"/>
                </a:cubicBezTo>
                <a:close/>
              </a:path>
            </a:pathLst>
          </a:custGeom>
          <a:solidFill>
            <a:srgbClr val="36A1EA"/>
          </a:solidFill>
          <a:ln w="88900">
            <a:noFill/>
          </a:ln>
          <a:effectLst/>
          <a:scene3d>
            <a:camera prst="orthographicFront">
              <a:rot lat="0" lon="0" rev="43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>
            <a:off x="5001862" y="4171344"/>
            <a:ext cx="1068389" cy="1423914"/>
          </a:xfrm>
          <a:custGeom>
            <a:avLst/>
            <a:gdLst>
              <a:gd name="connsiteX0" fmla="*/ 202383 w 1165787"/>
              <a:gd name="connsiteY0" fmla="*/ 0 h 1553723"/>
              <a:gd name="connsiteX1" fmla="*/ 963404 w 1165787"/>
              <a:gd name="connsiteY1" fmla="*/ 0 h 1553723"/>
              <a:gd name="connsiteX2" fmla="*/ 1165787 w 1165787"/>
              <a:gd name="connsiteY2" fmla="*/ 202383 h 1553723"/>
              <a:gd name="connsiteX3" fmla="*/ 1165787 w 1165787"/>
              <a:gd name="connsiteY3" fmla="*/ 954685 h 1553723"/>
              <a:gd name="connsiteX4" fmla="*/ 963404 w 1165787"/>
              <a:gd name="connsiteY4" fmla="*/ 1157068 h 1553723"/>
              <a:gd name="connsiteX5" fmla="*/ 769979 w 1165787"/>
              <a:gd name="connsiteY5" fmla="*/ 1157068 h 1553723"/>
              <a:gd name="connsiteX6" fmla="*/ 582893 w 1165787"/>
              <a:gd name="connsiteY6" fmla="*/ 1553723 h 1553723"/>
              <a:gd name="connsiteX7" fmla="*/ 395808 w 1165787"/>
              <a:gd name="connsiteY7" fmla="*/ 1157068 h 1553723"/>
              <a:gd name="connsiteX8" fmla="*/ 202383 w 1165787"/>
              <a:gd name="connsiteY8" fmla="*/ 1157068 h 1553723"/>
              <a:gd name="connsiteX9" fmla="*/ 0 w 1165787"/>
              <a:gd name="connsiteY9" fmla="*/ 954685 h 1553723"/>
              <a:gd name="connsiteX10" fmla="*/ 0 w 1165787"/>
              <a:gd name="connsiteY10" fmla="*/ 202383 h 1553723"/>
              <a:gd name="connsiteX11" fmla="*/ 202383 w 1165787"/>
              <a:gd name="connsiteY11" fmla="*/ 0 h 15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787" h="1553723">
                <a:moveTo>
                  <a:pt x="202383" y="0"/>
                </a:moveTo>
                <a:lnTo>
                  <a:pt x="963404" y="0"/>
                </a:lnTo>
                <a:cubicBezTo>
                  <a:pt x="1075177" y="0"/>
                  <a:pt x="1165787" y="90610"/>
                  <a:pt x="1165787" y="202383"/>
                </a:cubicBezTo>
                <a:lnTo>
                  <a:pt x="1165787" y="954685"/>
                </a:lnTo>
                <a:cubicBezTo>
                  <a:pt x="1165787" y="1066458"/>
                  <a:pt x="1075177" y="1157068"/>
                  <a:pt x="963404" y="1157068"/>
                </a:cubicBezTo>
                <a:lnTo>
                  <a:pt x="769979" y="1157068"/>
                </a:lnTo>
                <a:lnTo>
                  <a:pt x="582893" y="1553723"/>
                </a:lnTo>
                <a:lnTo>
                  <a:pt x="395808" y="1157068"/>
                </a:lnTo>
                <a:lnTo>
                  <a:pt x="202383" y="1157068"/>
                </a:lnTo>
                <a:cubicBezTo>
                  <a:pt x="90610" y="1157068"/>
                  <a:pt x="0" y="1066458"/>
                  <a:pt x="0" y="954685"/>
                </a:cubicBezTo>
                <a:lnTo>
                  <a:pt x="0" y="202383"/>
                </a:lnTo>
                <a:cubicBezTo>
                  <a:pt x="0" y="90610"/>
                  <a:pt x="90610" y="0"/>
                  <a:pt x="202383" y="0"/>
                </a:cubicBezTo>
                <a:close/>
              </a:path>
            </a:pathLst>
          </a:custGeom>
          <a:solidFill>
            <a:srgbClr val="1373B4"/>
          </a:solidFill>
          <a:ln w="88900">
            <a:noFill/>
          </a:ln>
          <a:effectLst/>
          <a:scene3d>
            <a:camera prst="orthographicFront">
              <a:rot lat="0" lon="0" rev="86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任意多边形 119"/>
          <p:cNvSpPr/>
          <p:nvPr/>
        </p:nvSpPr>
        <p:spPr>
          <a:xfrm>
            <a:off x="6262729" y="4148692"/>
            <a:ext cx="1068389" cy="1423914"/>
          </a:xfrm>
          <a:custGeom>
            <a:avLst/>
            <a:gdLst>
              <a:gd name="connsiteX0" fmla="*/ 202383 w 1165787"/>
              <a:gd name="connsiteY0" fmla="*/ 0 h 1553723"/>
              <a:gd name="connsiteX1" fmla="*/ 963404 w 1165787"/>
              <a:gd name="connsiteY1" fmla="*/ 0 h 1553723"/>
              <a:gd name="connsiteX2" fmla="*/ 1165787 w 1165787"/>
              <a:gd name="connsiteY2" fmla="*/ 202383 h 1553723"/>
              <a:gd name="connsiteX3" fmla="*/ 1165787 w 1165787"/>
              <a:gd name="connsiteY3" fmla="*/ 954685 h 1553723"/>
              <a:gd name="connsiteX4" fmla="*/ 963404 w 1165787"/>
              <a:gd name="connsiteY4" fmla="*/ 1157068 h 1553723"/>
              <a:gd name="connsiteX5" fmla="*/ 769979 w 1165787"/>
              <a:gd name="connsiteY5" fmla="*/ 1157068 h 1553723"/>
              <a:gd name="connsiteX6" fmla="*/ 582893 w 1165787"/>
              <a:gd name="connsiteY6" fmla="*/ 1553723 h 1553723"/>
              <a:gd name="connsiteX7" fmla="*/ 395808 w 1165787"/>
              <a:gd name="connsiteY7" fmla="*/ 1157068 h 1553723"/>
              <a:gd name="connsiteX8" fmla="*/ 202383 w 1165787"/>
              <a:gd name="connsiteY8" fmla="*/ 1157068 h 1553723"/>
              <a:gd name="connsiteX9" fmla="*/ 0 w 1165787"/>
              <a:gd name="connsiteY9" fmla="*/ 954685 h 1553723"/>
              <a:gd name="connsiteX10" fmla="*/ 0 w 1165787"/>
              <a:gd name="connsiteY10" fmla="*/ 202383 h 1553723"/>
              <a:gd name="connsiteX11" fmla="*/ 202383 w 1165787"/>
              <a:gd name="connsiteY11" fmla="*/ 0 h 15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5787" h="1553723">
                <a:moveTo>
                  <a:pt x="202383" y="0"/>
                </a:moveTo>
                <a:lnTo>
                  <a:pt x="963404" y="0"/>
                </a:lnTo>
                <a:cubicBezTo>
                  <a:pt x="1075177" y="0"/>
                  <a:pt x="1165787" y="90610"/>
                  <a:pt x="1165787" y="202383"/>
                </a:cubicBezTo>
                <a:lnTo>
                  <a:pt x="1165787" y="954685"/>
                </a:lnTo>
                <a:cubicBezTo>
                  <a:pt x="1165787" y="1066458"/>
                  <a:pt x="1075177" y="1157068"/>
                  <a:pt x="963404" y="1157068"/>
                </a:cubicBezTo>
                <a:lnTo>
                  <a:pt x="769979" y="1157068"/>
                </a:lnTo>
                <a:lnTo>
                  <a:pt x="582893" y="1553723"/>
                </a:lnTo>
                <a:lnTo>
                  <a:pt x="395808" y="1157068"/>
                </a:lnTo>
                <a:lnTo>
                  <a:pt x="202383" y="1157068"/>
                </a:lnTo>
                <a:cubicBezTo>
                  <a:pt x="90610" y="1157068"/>
                  <a:pt x="0" y="1066458"/>
                  <a:pt x="0" y="954685"/>
                </a:cubicBezTo>
                <a:lnTo>
                  <a:pt x="0" y="202383"/>
                </a:lnTo>
                <a:cubicBezTo>
                  <a:pt x="0" y="90610"/>
                  <a:pt x="90610" y="0"/>
                  <a:pt x="202383" y="0"/>
                </a:cubicBezTo>
                <a:close/>
              </a:path>
            </a:pathLst>
          </a:custGeom>
          <a:solidFill>
            <a:srgbClr val="36A1EA"/>
          </a:solidFill>
          <a:ln w="88900">
            <a:noFill/>
          </a:ln>
          <a:effectLst/>
          <a:scene3d>
            <a:camera prst="orthographicFront">
              <a:rot lat="0" lon="0" rev="129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5953125" y="2624138"/>
            <a:ext cx="40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7062788" y="3397250"/>
            <a:ext cx="40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6704013" y="4821238"/>
            <a:ext cx="40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4811713" y="3443288"/>
            <a:ext cx="40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202238" y="4819650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文本框 125"/>
          <p:cNvSpPr txBox="1">
            <a:spLocks noChangeArrowheads="1"/>
          </p:cNvSpPr>
          <p:nvPr/>
        </p:nvSpPr>
        <p:spPr bwMode="auto">
          <a:xfrm>
            <a:off x="4981575" y="1350963"/>
            <a:ext cx="234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4350" name="文本框 126"/>
          <p:cNvSpPr txBox="1">
            <a:spLocks noChangeArrowheads="1"/>
          </p:cNvSpPr>
          <p:nvPr/>
        </p:nvSpPr>
        <p:spPr bwMode="auto">
          <a:xfrm>
            <a:off x="7981950" y="2982913"/>
            <a:ext cx="234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4351" name="文本框 127"/>
          <p:cNvSpPr txBox="1">
            <a:spLocks noChangeArrowheads="1"/>
          </p:cNvSpPr>
          <p:nvPr/>
        </p:nvSpPr>
        <p:spPr bwMode="auto">
          <a:xfrm>
            <a:off x="1835150" y="2982913"/>
            <a:ext cx="234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4352" name="文本框 128"/>
          <p:cNvSpPr txBox="1">
            <a:spLocks noChangeArrowheads="1"/>
          </p:cNvSpPr>
          <p:nvPr/>
        </p:nvSpPr>
        <p:spPr bwMode="auto">
          <a:xfrm>
            <a:off x="7643813" y="4862513"/>
            <a:ext cx="234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  <p:sp>
        <p:nvSpPr>
          <p:cNvPr id="14353" name="文本框 129"/>
          <p:cNvSpPr txBox="1">
            <a:spLocks noChangeArrowheads="1"/>
          </p:cNvSpPr>
          <p:nvPr/>
        </p:nvSpPr>
        <p:spPr bwMode="auto">
          <a:xfrm>
            <a:off x="2327275" y="4862513"/>
            <a:ext cx="234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我们本着实用美观的原则，为您精心设计最专业的作品。模板内页图表的文字、色块、图片均可自由编辑、改色、替换。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4"/>
          <p:cNvSpPr txBox="1">
            <a:spLocks noChangeArrowheads="1"/>
          </p:cNvSpPr>
          <p:nvPr/>
        </p:nvSpPr>
        <p:spPr bwMode="auto">
          <a:xfrm>
            <a:off x="231775" y="2905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468938" y="1874838"/>
            <a:ext cx="2859087" cy="2043112"/>
          </a:xfrm>
          <a:custGeom>
            <a:avLst/>
            <a:gdLst>
              <a:gd name="connsiteX0" fmla="*/ 2077705 w 2732549"/>
              <a:gd name="connsiteY0" fmla="*/ 0 h 1952677"/>
              <a:gd name="connsiteX1" fmla="*/ 2732549 w 2732549"/>
              <a:gd name="connsiteY1" fmla="*/ 654844 h 1952677"/>
              <a:gd name="connsiteX2" fmla="*/ 2332600 w 2732549"/>
              <a:gd name="connsiteY2" fmla="*/ 1258227 h 1952677"/>
              <a:gd name="connsiteX3" fmla="*/ 2310273 w 2732549"/>
              <a:gd name="connsiteY3" fmla="*/ 1265158 h 1952677"/>
              <a:gd name="connsiteX4" fmla="*/ 2310273 w 2732549"/>
              <a:gd name="connsiteY4" fmla="*/ 1952677 h 1952677"/>
              <a:gd name="connsiteX5" fmla="*/ 468749 w 2732549"/>
              <a:gd name="connsiteY5" fmla="*/ 1952677 h 1952677"/>
              <a:gd name="connsiteX6" fmla="*/ 0 w 2732549"/>
              <a:gd name="connsiteY6" fmla="*/ 1483928 h 1952677"/>
              <a:gd name="connsiteX7" fmla="*/ 0 w 2732549"/>
              <a:gd name="connsiteY7" fmla="*/ 503238 h 1952677"/>
              <a:gd name="connsiteX8" fmla="*/ 1442259 w 2732549"/>
              <a:gd name="connsiteY8" fmla="*/ 503238 h 1952677"/>
              <a:gd name="connsiteX9" fmla="*/ 1474322 w 2732549"/>
              <a:gd name="connsiteY9" fmla="*/ 399949 h 1952677"/>
              <a:gd name="connsiteX10" fmla="*/ 2077705 w 2732549"/>
              <a:gd name="connsiteY10" fmla="*/ 0 h 19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549" h="1952677">
                <a:moveTo>
                  <a:pt x="2077705" y="0"/>
                </a:moveTo>
                <a:cubicBezTo>
                  <a:pt x="2439365" y="0"/>
                  <a:pt x="2732549" y="293184"/>
                  <a:pt x="2732549" y="654844"/>
                </a:cubicBezTo>
                <a:cubicBezTo>
                  <a:pt x="2732549" y="926089"/>
                  <a:pt x="2567633" y="1158816"/>
                  <a:pt x="2332600" y="1258227"/>
                </a:cubicBezTo>
                <a:lnTo>
                  <a:pt x="2310273" y="1265158"/>
                </a:lnTo>
                <a:lnTo>
                  <a:pt x="2310273" y="1952677"/>
                </a:lnTo>
                <a:lnTo>
                  <a:pt x="468749" y="1952677"/>
                </a:lnTo>
                <a:lnTo>
                  <a:pt x="0" y="1483928"/>
                </a:lnTo>
                <a:lnTo>
                  <a:pt x="0" y="503238"/>
                </a:lnTo>
                <a:lnTo>
                  <a:pt x="1442259" y="503238"/>
                </a:lnTo>
                <a:lnTo>
                  <a:pt x="1474322" y="399949"/>
                </a:lnTo>
                <a:cubicBezTo>
                  <a:pt x="1573733" y="164916"/>
                  <a:pt x="1806460" y="0"/>
                  <a:pt x="2077705" y="0"/>
                </a:cubicBezTo>
                <a:close/>
              </a:path>
            </a:pathLst>
          </a:custGeom>
          <a:solidFill>
            <a:srgbClr val="1373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任意多边形 3"/>
          <p:cNvSpPr/>
          <p:nvPr/>
        </p:nvSpPr>
        <p:spPr>
          <a:xfrm rot="2577208">
            <a:off x="5527675" y="1476375"/>
            <a:ext cx="2805113" cy="2827338"/>
          </a:xfrm>
          <a:custGeom>
            <a:avLst/>
            <a:gdLst>
              <a:gd name="connsiteX0" fmla="*/ 327245 w 2680000"/>
              <a:gd name="connsiteY0" fmla="*/ 1654670 h 2701089"/>
              <a:gd name="connsiteX1" fmla="*/ 329015 w 2680000"/>
              <a:gd name="connsiteY1" fmla="*/ 1654670 h 2701089"/>
              <a:gd name="connsiteX2" fmla="*/ 1441 w 2680000"/>
              <a:gd name="connsiteY2" fmla="*/ 1959641 h 2701089"/>
              <a:gd name="connsiteX3" fmla="*/ 669441 w 2680000"/>
              <a:gd name="connsiteY3" fmla="*/ 2677152 h 2701089"/>
              <a:gd name="connsiteX4" fmla="*/ 668246 w 2680000"/>
              <a:gd name="connsiteY4" fmla="*/ 2677109 h 2701089"/>
              <a:gd name="connsiteX5" fmla="*/ 0 w 2680000"/>
              <a:gd name="connsiteY5" fmla="*/ 1959335 h 2701089"/>
              <a:gd name="connsiteX6" fmla="*/ 1179220 w 2680000"/>
              <a:gd name="connsiteY6" fmla="*/ 175561 h 2701089"/>
              <a:gd name="connsiteX7" fmla="*/ 2104718 w 2680000"/>
              <a:gd name="connsiteY7" fmla="*/ 208632 h 2701089"/>
              <a:gd name="connsiteX8" fmla="*/ 2223140 w 2680000"/>
              <a:gd name="connsiteY8" fmla="*/ 922780 h 2701089"/>
              <a:gd name="connsiteX9" fmla="*/ 2211522 w 2680000"/>
              <a:gd name="connsiteY9" fmla="*/ 943066 h 2701089"/>
              <a:gd name="connsiteX10" fmla="*/ 2680000 w 2680000"/>
              <a:gd name="connsiteY10" fmla="*/ 1446267 h 2701089"/>
              <a:gd name="connsiteX11" fmla="*/ 1332175 w 2680000"/>
              <a:gd name="connsiteY11" fmla="*/ 2701089 h 2701089"/>
              <a:gd name="connsiteX12" fmla="*/ 669687 w 2680000"/>
              <a:gd name="connsiteY12" fmla="*/ 2677415 h 2701089"/>
              <a:gd name="connsiteX13" fmla="*/ 669441 w 2680000"/>
              <a:gd name="connsiteY13" fmla="*/ 2677152 h 2701089"/>
              <a:gd name="connsiteX14" fmla="*/ 1330735 w 2680000"/>
              <a:gd name="connsiteY14" fmla="*/ 2700782 h 2701089"/>
              <a:gd name="connsiteX15" fmla="*/ 2454381 w 2680000"/>
              <a:gd name="connsiteY15" fmla="*/ 1654670 h 2701089"/>
              <a:gd name="connsiteX16" fmla="*/ 329015 w 2680000"/>
              <a:gd name="connsiteY16" fmla="*/ 1654670 h 2701089"/>
              <a:gd name="connsiteX17" fmla="*/ 1057041 w 2680000"/>
              <a:gd name="connsiteY17" fmla="*/ 976880 h 2701089"/>
              <a:gd name="connsiteX18" fmla="*/ 1010126 w 2680000"/>
              <a:gd name="connsiteY18" fmla="*/ 879434 h 2701089"/>
              <a:gd name="connsiteX19" fmla="*/ 1179220 w 2680000"/>
              <a:gd name="connsiteY19" fmla="*/ 175561 h 27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0000" h="2701089">
                <a:moveTo>
                  <a:pt x="327245" y="1654670"/>
                </a:moveTo>
                <a:lnTo>
                  <a:pt x="329015" y="1654670"/>
                </a:lnTo>
                <a:lnTo>
                  <a:pt x="1441" y="1959641"/>
                </a:lnTo>
                <a:lnTo>
                  <a:pt x="669441" y="2677152"/>
                </a:lnTo>
                <a:lnTo>
                  <a:pt x="668246" y="2677109"/>
                </a:lnTo>
                <a:lnTo>
                  <a:pt x="0" y="1959335"/>
                </a:lnTo>
                <a:close/>
                <a:moveTo>
                  <a:pt x="1179220" y="175561"/>
                </a:moveTo>
                <a:cubicBezTo>
                  <a:pt x="1443921" y="-70876"/>
                  <a:pt x="1858282" y="-56069"/>
                  <a:pt x="2104718" y="208632"/>
                </a:cubicBezTo>
                <a:cubicBezTo>
                  <a:pt x="2289546" y="407159"/>
                  <a:pt x="2327424" y="689868"/>
                  <a:pt x="2223140" y="922780"/>
                </a:cubicBezTo>
                <a:lnTo>
                  <a:pt x="2211522" y="943066"/>
                </a:lnTo>
                <a:lnTo>
                  <a:pt x="2680000" y="1446267"/>
                </a:lnTo>
                <a:lnTo>
                  <a:pt x="1332175" y="2701089"/>
                </a:lnTo>
                <a:lnTo>
                  <a:pt x="669687" y="2677415"/>
                </a:lnTo>
                <a:lnTo>
                  <a:pt x="669441" y="2677152"/>
                </a:lnTo>
                <a:lnTo>
                  <a:pt x="1330735" y="2700782"/>
                </a:lnTo>
                <a:lnTo>
                  <a:pt x="2454381" y="1654670"/>
                </a:lnTo>
                <a:lnTo>
                  <a:pt x="329015" y="1654670"/>
                </a:lnTo>
                <a:lnTo>
                  <a:pt x="1057041" y="976880"/>
                </a:lnTo>
                <a:lnTo>
                  <a:pt x="1010126" y="879434"/>
                </a:lnTo>
                <a:cubicBezTo>
                  <a:pt x="922733" y="639673"/>
                  <a:pt x="980693" y="360388"/>
                  <a:pt x="1179220" y="175561"/>
                </a:cubicBezTo>
                <a:close/>
              </a:path>
            </a:pathLst>
          </a:cu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15175" y="2028825"/>
            <a:ext cx="1054100" cy="10541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66" name="文本框 6"/>
          <p:cNvSpPr txBox="1">
            <a:spLocks noChangeArrowheads="1"/>
          </p:cNvSpPr>
          <p:nvPr/>
        </p:nvSpPr>
        <p:spPr bwMode="auto">
          <a:xfrm>
            <a:off x="7115175" y="2133600"/>
            <a:ext cx="1052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7F7F7F"/>
                </a:solidFill>
                <a:latin typeface="Impact" panose="020B0806030902050204" pitchFamily="34" charset="0"/>
              </a:rPr>
              <a:t>02</a:t>
            </a:r>
            <a:endParaRPr lang="zh-CN" altLang="en-US" sz="4000">
              <a:solidFill>
                <a:srgbClr val="7F7F7F"/>
              </a:solidFill>
              <a:latin typeface="Impact" panose="020B0806030902050204" pitchFamily="34" charset="0"/>
            </a:endParaRPr>
          </a:p>
        </p:txBody>
      </p:sp>
      <p:sp>
        <p:nvSpPr>
          <p:cNvPr id="15367" name="文本框 7"/>
          <p:cNvSpPr txBox="1">
            <a:spLocks noChangeArrowheads="1"/>
          </p:cNvSpPr>
          <p:nvPr/>
        </p:nvSpPr>
        <p:spPr bwMode="auto">
          <a:xfrm>
            <a:off x="7162800" y="2646363"/>
            <a:ext cx="9572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7F7F7F"/>
                </a:solidFill>
                <a:latin typeface="Impact" panose="020B0806030902050204" pitchFamily="34" charset="0"/>
              </a:rPr>
              <a:t>Title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2976563" y="1319213"/>
            <a:ext cx="2860675" cy="2044700"/>
          </a:xfrm>
          <a:custGeom>
            <a:avLst/>
            <a:gdLst>
              <a:gd name="connsiteX0" fmla="*/ 2077705 w 2732549"/>
              <a:gd name="connsiteY0" fmla="*/ 0 h 1952677"/>
              <a:gd name="connsiteX1" fmla="*/ 2732549 w 2732549"/>
              <a:gd name="connsiteY1" fmla="*/ 654844 h 1952677"/>
              <a:gd name="connsiteX2" fmla="*/ 2332600 w 2732549"/>
              <a:gd name="connsiteY2" fmla="*/ 1258227 h 1952677"/>
              <a:gd name="connsiteX3" fmla="*/ 2310273 w 2732549"/>
              <a:gd name="connsiteY3" fmla="*/ 1265158 h 1952677"/>
              <a:gd name="connsiteX4" fmla="*/ 2310273 w 2732549"/>
              <a:gd name="connsiteY4" fmla="*/ 1952677 h 1952677"/>
              <a:gd name="connsiteX5" fmla="*/ 468749 w 2732549"/>
              <a:gd name="connsiteY5" fmla="*/ 1952677 h 1952677"/>
              <a:gd name="connsiteX6" fmla="*/ 0 w 2732549"/>
              <a:gd name="connsiteY6" fmla="*/ 1483928 h 1952677"/>
              <a:gd name="connsiteX7" fmla="*/ 0 w 2732549"/>
              <a:gd name="connsiteY7" fmla="*/ 503238 h 1952677"/>
              <a:gd name="connsiteX8" fmla="*/ 1442259 w 2732549"/>
              <a:gd name="connsiteY8" fmla="*/ 503238 h 1952677"/>
              <a:gd name="connsiteX9" fmla="*/ 1474322 w 2732549"/>
              <a:gd name="connsiteY9" fmla="*/ 399949 h 1952677"/>
              <a:gd name="connsiteX10" fmla="*/ 2077705 w 2732549"/>
              <a:gd name="connsiteY10" fmla="*/ 0 h 19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549" h="1952677">
                <a:moveTo>
                  <a:pt x="2077705" y="0"/>
                </a:moveTo>
                <a:cubicBezTo>
                  <a:pt x="2439365" y="0"/>
                  <a:pt x="2732549" y="293184"/>
                  <a:pt x="2732549" y="654844"/>
                </a:cubicBezTo>
                <a:cubicBezTo>
                  <a:pt x="2732549" y="926089"/>
                  <a:pt x="2567633" y="1158816"/>
                  <a:pt x="2332600" y="1258227"/>
                </a:cubicBezTo>
                <a:lnTo>
                  <a:pt x="2310273" y="1265158"/>
                </a:lnTo>
                <a:lnTo>
                  <a:pt x="2310273" y="1952677"/>
                </a:lnTo>
                <a:lnTo>
                  <a:pt x="468749" y="1952677"/>
                </a:lnTo>
                <a:lnTo>
                  <a:pt x="0" y="1483928"/>
                </a:lnTo>
                <a:lnTo>
                  <a:pt x="0" y="503238"/>
                </a:lnTo>
                <a:lnTo>
                  <a:pt x="1442259" y="503238"/>
                </a:lnTo>
                <a:lnTo>
                  <a:pt x="1474322" y="399949"/>
                </a:lnTo>
                <a:cubicBezTo>
                  <a:pt x="1573733" y="164916"/>
                  <a:pt x="1806460" y="0"/>
                  <a:pt x="2077705" y="0"/>
                </a:cubicBezTo>
                <a:close/>
              </a:path>
            </a:pathLst>
          </a:custGeom>
          <a:solidFill>
            <a:srgbClr val="36A1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22800" y="1473200"/>
            <a:ext cx="1054100" cy="10541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任意多边形 10"/>
          <p:cNvSpPr/>
          <p:nvPr/>
        </p:nvSpPr>
        <p:spPr>
          <a:xfrm rot="2577208">
            <a:off x="2378075" y="2349500"/>
            <a:ext cx="2568575" cy="1093788"/>
          </a:xfrm>
          <a:custGeom>
            <a:avLst/>
            <a:gdLst>
              <a:gd name="connsiteX0" fmla="*/ 0 w 2454381"/>
              <a:gd name="connsiteY0" fmla="*/ 304665 h 1046112"/>
              <a:gd name="connsiteX1" fmla="*/ 327245 w 2454381"/>
              <a:gd name="connsiteY1" fmla="*/ 0 h 1046112"/>
              <a:gd name="connsiteX2" fmla="*/ 2454381 w 2454381"/>
              <a:gd name="connsiteY2" fmla="*/ 0 h 1046112"/>
              <a:gd name="connsiteX3" fmla="*/ 1330735 w 2454381"/>
              <a:gd name="connsiteY3" fmla="*/ 1046112 h 1046112"/>
              <a:gd name="connsiteX4" fmla="*/ 668246 w 2454381"/>
              <a:gd name="connsiteY4" fmla="*/ 1022439 h 104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381" h="1046112">
                <a:moveTo>
                  <a:pt x="0" y="304665"/>
                </a:moveTo>
                <a:lnTo>
                  <a:pt x="327245" y="0"/>
                </a:lnTo>
                <a:lnTo>
                  <a:pt x="2454381" y="0"/>
                </a:lnTo>
                <a:lnTo>
                  <a:pt x="1330735" y="1046112"/>
                </a:lnTo>
                <a:lnTo>
                  <a:pt x="668246" y="1022439"/>
                </a:lnTo>
                <a:close/>
              </a:path>
            </a:pathLst>
          </a:cu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1" name="文本框 11"/>
          <p:cNvSpPr txBox="1">
            <a:spLocks noChangeArrowheads="1"/>
          </p:cNvSpPr>
          <p:nvPr/>
        </p:nvSpPr>
        <p:spPr bwMode="auto">
          <a:xfrm>
            <a:off x="4622800" y="1579563"/>
            <a:ext cx="105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文本框 12"/>
          <p:cNvSpPr txBox="1">
            <a:spLocks noChangeArrowheads="1"/>
          </p:cNvSpPr>
          <p:nvPr/>
        </p:nvSpPr>
        <p:spPr bwMode="auto">
          <a:xfrm>
            <a:off x="4672013" y="2092325"/>
            <a:ext cx="9572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7F7F7F"/>
                </a:solidFill>
                <a:latin typeface="Impact" panose="020B0806030902050204" pitchFamily="34" charset="0"/>
              </a:rPr>
              <a:t>Title</a:t>
            </a:r>
          </a:p>
        </p:txBody>
      </p:sp>
      <p:sp>
        <p:nvSpPr>
          <p:cNvPr id="14" name="任意多边形 13"/>
          <p:cNvSpPr/>
          <p:nvPr/>
        </p:nvSpPr>
        <p:spPr>
          <a:xfrm rot="10800000">
            <a:off x="2976563" y="3441700"/>
            <a:ext cx="2860675" cy="2044700"/>
          </a:xfrm>
          <a:custGeom>
            <a:avLst/>
            <a:gdLst>
              <a:gd name="connsiteX0" fmla="*/ 2077705 w 2732549"/>
              <a:gd name="connsiteY0" fmla="*/ 0 h 1952677"/>
              <a:gd name="connsiteX1" fmla="*/ 2732549 w 2732549"/>
              <a:gd name="connsiteY1" fmla="*/ 654844 h 1952677"/>
              <a:gd name="connsiteX2" fmla="*/ 2332600 w 2732549"/>
              <a:gd name="connsiteY2" fmla="*/ 1258227 h 1952677"/>
              <a:gd name="connsiteX3" fmla="*/ 2310273 w 2732549"/>
              <a:gd name="connsiteY3" fmla="*/ 1265158 h 1952677"/>
              <a:gd name="connsiteX4" fmla="*/ 2310273 w 2732549"/>
              <a:gd name="connsiteY4" fmla="*/ 1952677 h 1952677"/>
              <a:gd name="connsiteX5" fmla="*/ 468749 w 2732549"/>
              <a:gd name="connsiteY5" fmla="*/ 1952677 h 1952677"/>
              <a:gd name="connsiteX6" fmla="*/ 0 w 2732549"/>
              <a:gd name="connsiteY6" fmla="*/ 1483928 h 1952677"/>
              <a:gd name="connsiteX7" fmla="*/ 0 w 2732549"/>
              <a:gd name="connsiteY7" fmla="*/ 503238 h 1952677"/>
              <a:gd name="connsiteX8" fmla="*/ 1442259 w 2732549"/>
              <a:gd name="connsiteY8" fmla="*/ 503238 h 1952677"/>
              <a:gd name="connsiteX9" fmla="*/ 1474322 w 2732549"/>
              <a:gd name="connsiteY9" fmla="*/ 399949 h 1952677"/>
              <a:gd name="connsiteX10" fmla="*/ 2077705 w 2732549"/>
              <a:gd name="connsiteY10" fmla="*/ 0 h 19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549" h="1952677">
                <a:moveTo>
                  <a:pt x="2077705" y="0"/>
                </a:moveTo>
                <a:cubicBezTo>
                  <a:pt x="2439365" y="0"/>
                  <a:pt x="2732549" y="293184"/>
                  <a:pt x="2732549" y="654844"/>
                </a:cubicBezTo>
                <a:cubicBezTo>
                  <a:pt x="2732549" y="926089"/>
                  <a:pt x="2567633" y="1158816"/>
                  <a:pt x="2332600" y="1258227"/>
                </a:cubicBezTo>
                <a:lnTo>
                  <a:pt x="2310273" y="1265158"/>
                </a:lnTo>
                <a:lnTo>
                  <a:pt x="2310273" y="1952677"/>
                </a:lnTo>
                <a:lnTo>
                  <a:pt x="468749" y="1952677"/>
                </a:lnTo>
                <a:lnTo>
                  <a:pt x="0" y="1483928"/>
                </a:lnTo>
                <a:lnTo>
                  <a:pt x="0" y="503238"/>
                </a:lnTo>
                <a:lnTo>
                  <a:pt x="1442259" y="503238"/>
                </a:lnTo>
                <a:lnTo>
                  <a:pt x="1474322" y="399949"/>
                </a:lnTo>
                <a:cubicBezTo>
                  <a:pt x="1573733" y="164916"/>
                  <a:pt x="1806460" y="0"/>
                  <a:pt x="2077705" y="0"/>
                </a:cubicBezTo>
                <a:close/>
              </a:path>
            </a:pathLst>
          </a:custGeom>
          <a:solidFill>
            <a:srgbClr val="1373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3135313" y="4278313"/>
            <a:ext cx="1054100" cy="105251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任意多边形 15"/>
          <p:cNvSpPr/>
          <p:nvPr/>
        </p:nvSpPr>
        <p:spPr>
          <a:xfrm rot="13377208">
            <a:off x="3771900" y="3367088"/>
            <a:ext cx="2568575" cy="1095375"/>
          </a:xfrm>
          <a:custGeom>
            <a:avLst/>
            <a:gdLst>
              <a:gd name="connsiteX0" fmla="*/ 0 w 2454381"/>
              <a:gd name="connsiteY0" fmla="*/ 304665 h 1046112"/>
              <a:gd name="connsiteX1" fmla="*/ 327245 w 2454381"/>
              <a:gd name="connsiteY1" fmla="*/ 0 h 1046112"/>
              <a:gd name="connsiteX2" fmla="*/ 2454381 w 2454381"/>
              <a:gd name="connsiteY2" fmla="*/ 0 h 1046112"/>
              <a:gd name="connsiteX3" fmla="*/ 1330735 w 2454381"/>
              <a:gd name="connsiteY3" fmla="*/ 1046112 h 1046112"/>
              <a:gd name="connsiteX4" fmla="*/ 668246 w 2454381"/>
              <a:gd name="connsiteY4" fmla="*/ 1022439 h 104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381" h="1046112">
                <a:moveTo>
                  <a:pt x="0" y="304665"/>
                </a:moveTo>
                <a:lnTo>
                  <a:pt x="327245" y="0"/>
                </a:lnTo>
                <a:lnTo>
                  <a:pt x="2454381" y="0"/>
                </a:lnTo>
                <a:lnTo>
                  <a:pt x="1330735" y="1046112"/>
                </a:lnTo>
                <a:lnTo>
                  <a:pt x="668246" y="1022439"/>
                </a:lnTo>
                <a:close/>
              </a:path>
            </a:pathLst>
          </a:cu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6" name="文本框 16"/>
          <p:cNvSpPr txBox="1">
            <a:spLocks noChangeArrowheads="1"/>
          </p:cNvSpPr>
          <p:nvPr/>
        </p:nvSpPr>
        <p:spPr bwMode="auto">
          <a:xfrm>
            <a:off x="3135313" y="4381500"/>
            <a:ext cx="1052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7F7F7F"/>
                </a:solidFill>
                <a:latin typeface="Impact" panose="020B0806030902050204" pitchFamily="34" charset="0"/>
              </a:rPr>
              <a:t>03</a:t>
            </a:r>
            <a:endParaRPr lang="zh-CN" altLang="en-US" sz="4000">
              <a:solidFill>
                <a:srgbClr val="7F7F7F"/>
              </a:solidFill>
              <a:latin typeface="Impact" panose="020B0806030902050204" pitchFamily="34" charset="0"/>
            </a:endParaRPr>
          </a:p>
        </p:txBody>
      </p:sp>
      <p:sp>
        <p:nvSpPr>
          <p:cNvPr id="15377" name="文本框 17"/>
          <p:cNvSpPr txBox="1">
            <a:spLocks noChangeArrowheads="1"/>
          </p:cNvSpPr>
          <p:nvPr/>
        </p:nvSpPr>
        <p:spPr bwMode="auto">
          <a:xfrm>
            <a:off x="3182938" y="4894263"/>
            <a:ext cx="9572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7F7F7F"/>
                </a:solidFill>
                <a:latin typeface="Impact" panose="020B0806030902050204" pitchFamily="34" charset="0"/>
              </a:rPr>
              <a:t>Title</a:t>
            </a:r>
          </a:p>
        </p:txBody>
      </p:sp>
      <p:sp>
        <p:nvSpPr>
          <p:cNvPr id="19" name="任意多边形 18"/>
          <p:cNvSpPr/>
          <p:nvPr/>
        </p:nvSpPr>
        <p:spPr>
          <a:xfrm rot="10800000">
            <a:off x="5468938" y="3997325"/>
            <a:ext cx="2859087" cy="2043113"/>
          </a:xfrm>
          <a:custGeom>
            <a:avLst/>
            <a:gdLst>
              <a:gd name="connsiteX0" fmla="*/ 2077705 w 2732549"/>
              <a:gd name="connsiteY0" fmla="*/ 0 h 1952677"/>
              <a:gd name="connsiteX1" fmla="*/ 2732549 w 2732549"/>
              <a:gd name="connsiteY1" fmla="*/ 654844 h 1952677"/>
              <a:gd name="connsiteX2" fmla="*/ 2332600 w 2732549"/>
              <a:gd name="connsiteY2" fmla="*/ 1258227 h 1952677"/>
              <a:gd name="connsiteX3" fmla="*/ 2310273 w 2732549"/>
              <a:gd name="connsiteY3" fmla="*/ 1265158 h 1952677"/>
              <a:gd name="connsiteX4" fmla="*/ 2310273 w 2732549"/>
              <a:gd name="connsiteY4" fmla="*/ 1952677 h 1952677"/>
              <a:gd name="connsiteX5" fmla="*/ 468749 w 2732549"/>
              <a:gd name="connsiteY5" fmla="*/ 1952677 h 1952677"/>
              <a:gd name="connsiteX6" fmla="*/ 0 w 2732549"/>
              <a:gd name="connsiteY6" fmla="*/ 1483928 h 1952677"/>
              <a:gd name="connsiteX7" fmla="*/ 0 w 2732549"/>
              <a:gd name="connsiteY7" fmla="*/ 503238 h 1952677"/>
              <a:gd name="connsiteX8" fmla="*/ 1442259 w 2732549"/>
              <a:gd name="connsiteY8" fmla="*/ 503238 h 1952677"/>
              <a:gd name="connsiteX9" fmla="*/ 1474322 w 2732549"/>
              <a:gd name="connsiteY9" fmla="*/ 399949 h 1952677"/>
              <a:gd name="connsiteX10" fmla="*/ 2077705 w 2732549"/>
              <a:gd name="connsiteY10" fmla="*/ 0 h 19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549" h="1952677">
                <a:moveTo>
                  <a:pt x="2077705" y="0"/>
                </a:moveTo>
                <a:cubicBezTo>
                  <a:pt x="2439365" y="0"/>
                  <a:pt x="2732549" y="293184"/>
                  <a:pt x="2732549" y="654844"/>
                </a:cubicBezTo>
                <a:cubicBezTo>
                  <a:pt x="2732549" y="926089"/>
                  <a:pt x="2567633" y="1158816"/>
                  <a:pt x="2332600" y="1258227"/>
                </a:cubicBezTo>
                <a:lnTo>
                  <a:pt x="2310273" y="1265158"/>
                </a:lnTo>
                <a:lnTo>
                  <a:pt x="2310273" y="1952677"/>
                </a:lnTo>
                <a:lnTo>
                  <a:pt x="468749" y="1952677"/>
                </a:lnTo>
                <a:lnTo>
                  <a:pt x="0" y="1483928"/>
                </a:lnTo>
                <a:lnTo>
                  <a:pt x="0" y="503238"/>
                </a:lnTo>
                <a:lnTo>
                  <a:pt x="1442259" y="503238"/>
                </a:lnTo>
                <a:lnTo>
                  <a:pt x="1474322" y="399949"/>
                </a:lnTo>
                <a:cubicBezTo>
                  <a:pt x="1573733" y="164916"/>
                  <a:pt x="1806460" y="0"/>
                  <a:pt x="2077705" y="0"/>
                </a:cubicBezTo>
                <a:close/>
              </a:path>
            </a:pathLst>
          </a:custGeom>
          <a:solidFill>
            <a:srgbClr val="36A1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椭圆 19"/>
          <p:cNvSpPr/>
          <p:nvPr/>
        </p:nvSpPr>
        <p:spPr>
          <a:xfrm rot="10800000">
            <a:off x="5627688" y="4832350"/>
            <a:ext cx="1054100" cy="10541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任意多边形 20"/>
          <p:cNvSpPr/>
          <p:nvPr/>
        </p:nvSpPr>
        <p:spPr>
          <a:xfrm rot="13377208">
            <a:off x="5465763" y="3614738"/>
            <a:ext cx="2805112" cy="2825750"/>
          </a:xfrm>
          <a:custGeom>
            <a:avLst/>
            <a:gdLst>
              <a:gd name="connsiteX0" fmla="*/ 327245 w 2680000"/>
              <a:gd name="connsiteY0" fmla="*/ 1654670 h 2701089"/>
              <a:gd name="connsiteX1" fmla="*/ 329015 w 2680000"/>
              <a:gd name="connsiteY1" fmla="*/ 1654670 h 2701089"/>
              <a:gd name="connsiteX2" fmla="*/ 1441 w 2680000"/>
              <a:gd name="connsiteY2" fmla="*/ 1959641 h 2701089"/>
              <a:gd name="connsiteX3" fmla="*/ 669441 w 2680000"/>
              <a:gd name="connsiteY3" fmla="*/ 2677152 h 2701089"/>
              <a:gd name="connsiteX4" fmla="*/ 668246 w 2680000"/>
              <a:gd name="connsiteY4" fmla="*/ 2677109 h 2701089"/>
              <a:gd name="connsiteX5" fmla="*/ 0 w 2680000"/>
              <a:gd name="connsiteY5" fmla="*/ 1959335 h 2701089"/>
              <a:gd name="connsiteX6" fmla="*/ 1179220 w 2680000"/>
              <a:gd name="connsiteY6" fmla="*/ 175561 h 2701089"/>
              <a:gd name="connsiteX7" fmla="*/ 2104718 w 2680000"/>
              <a:gd name="connsiteY7" fmla="*/ 208632 h 2701089"/>
              <a:gd name="connsiteX8" fmla="*/ 2223140 w 2680000"/>
              <a:gd name="connsiteY8" fmla="*/ 922780 h 2701089"/>
              <a:gd name="connsiteX9" fmla="*/ 2211522 w 2680000"/>
              <a:gd name="connsiteY9" fmla="*/ 943066 h 2701089"/>
              <a:gd name="connsiteX10" fmla="*/ 2680000 w 2680000"/>
              <a:gd name="connsiteY10" fmla="*/ 1446267 h 2701089"/>
              <a:gd name="connsiteX11" fmla="*/ 1332175 w 2680000"/>
              <a:gd name="connsiteY11" fmla="*/ 2701089 h 2701089"/>
              <a:gd name="connsiteX12" fmla="*/ 669687 w 2680000"/>
              <a:gd name="connsiteY12" fmla="*/ 2677415 h 2701089"/>
              <a:gd name="connsiteX13" fmla="*/ 669441 w 2680000"/>
              <a:gd name="connsiteY13" fmla="*/ 2677152 h 2701089"/>
              <a:gd name="connsiteX14" fmla="*/ 1330735 w 2680000"/>
              <a:gd name="connsiteY14" fmla="*/ 2700782 h 2701089"/>
              <a:gd name="connsiteX15" fmla="*/ 2454381 w 2680000"/>
              <a:gd name="connsiteY15" fmla="*/ 1654670 h 2701089"/>
              <a:gd name="connsiteX16" fmla="*/ 329015 w 2680000"/>
              <a:gd name="connsiteY16" fmla="*/ 1654670 h 2701089"/>
              <a:gd name="connsiteX17" fmla="*/ 1057041 w 2680000"/>
              <a:gd name="connsiteY17" fmla="*/ 976880 h 2701089"/>
              <a:gd name="connsiteX18" fmla="*/ 1010126 w 2680000"/>
              <a:gd name="connsiteY18" fmla="*/ 879434 h 2701089"/>
              <a:gd name="connsiteX19" fmla="*/ 1179220 w 2680000"/>
              <a:gd name="connsiteY19" fmla="*/ 175561 h 27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0000" h="2701089">
                <a:moveTo>
                  <a:pt x="327245" y="1654670"/>
                </a:moveTo>
                <a:lnTo>
                  <a:pt x="329015" y="1654670"/>
                </a:lnTo>
                <a:lnTo>
                  <a:pt x="1441" y="1959641"/>
                </a:lnTo>
                <a:lnTo>
                  <a:pt x="669441" y="2677152"/>
                </a:lnTo>
                <a:lnTo>
                  <a:pt x="668246" y="2677109"/>
                </a:lnTo>
                <a:lnTo>
                  <a:pt x="0" y="1959335"/>
                </a:lnTo>
                <a:close/>
                <a:moveTo>
                  <a:pt x="1179220" y="175561"/>
                </a:moveTo>
                <a:cubicBezTo>
                  <a:pt x="1443921" y="-70876"/>
                  <a:pt x="1858282" y="-56069"/>
                  <a:pt x="2104718" y="208632"/>
                </a:cubicBezTo>
                <a:cubicBezTo>
                  <a:pt x="2289546" y="407159"/>
                  <a:pt x="2327424" y="689868"/>
                  <a:pt x="2223140" y="922780"/>
                </a:cubicBezTo>
                <a:lnTo>
                  <a:pt x="2211522" y="943066"/>
                </a:lnTo>
                <a:lnTo>
                  <a:pt x="2680000" y="1446267"/>
                </a:lnTo>
                <a:lnTo>
                  <a:pt x="1332175" y="2701089"/>
                </a:lnTo>
                <a:lnTo>
                  <a:pt x="669687" y="2677415"/>
                </a:lnTo>
                <a:lnTo>
                  <a:pt x="669441" y="2677152"/>
                </a:lnTo>
                <a:lnTo>
                  <a:pt x="1330735" y="2700782"/>
                </a:lnTo>
                <a:lnTo>
                  <a:pt x="2454381" y="1654670"/>
                </a:lnTo>
                <a:lnTo>
                  <a:pt x="329015" y="1654670"/>
                </a:lnTo>
                <a:lnTo>
                  <a:pt x="1057041" y="976880"/>
                </a:lnTo>
                <a:lnTo>
                  <a:pt x="1010126" y="879434"/>
                </a:lnTo>
                <a:cubicBezTo>
                  <a:pt x="922733" y="639673"/>
                  <a:pt x="980693" y="360388"/>
                  <a:pt x="1179220" y="175561"/>
                </a:cubicBezTo>
                <a:close/>
              </a:path>
            </a:pathLst>
          </a:cu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81" name="文本框 21"/>
          <p:cNvSpPr txBox="1">
            <a:spLocks noChangeArrowheads="1"/>
          </p:cNvSpPr>
          <p:nvPr/>
        </p:nvSpPr>
        <p:spPr bwMode="auto">
          <a:xfrm>
            <a:off x="5627688" y="4937125"/>
            <a:ext cx="105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7F7F7F"/>
                </a:solidFill>
                <a:latin typeface="Impact" panose="020B0806030902050204" pitchFamily="34" charset="0"/>
              </a:rPr>
              <a:t>04</a:t>
            </a:r>
            <a:endParaRPr lang="zh-CN" altLang="en-US" sz="4000">
              <a:solidFill>
                <a:srgbClr val="7F7F7F"/>
              </a:solidFill>
              <a:latin typeface="Impact" panose="020B0806030902050204" pitchFamily="34" charset="0"/>
            </a:endParaRPr>
          </a:p>
        </p:txBody>
      </p:sp>
      <p:sp>
        <p:nvSpPr>
          <p:cNvPr id="15382" name="文本框 22"/>
          <p:cNvSpPr txBox="1">
            <a:spLocks noChangeArrowheads="1"/>
          </p:cNvSpPr>
          <p:nvPr/>
        </p:nvSpPr>
        <p:spPr bwMode="auto">
          <a:xfrm>
            <a:off x="5676900" y="5448300"/>
            <a:ext cx="9572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7F7F7F"/>
                </a:solidFill>
                <a:latin typeface="Impact" panose="020B0806030902050204" pitchFamily="34" charset="0"/>
              </a:rPr>
              <a:t>Title</a:t>
            </a:r>
          </a:p>
        </p:txBody>
      </p:sp>
      <p:sp>
        <p:nvSpPr>
          <p:cNvPr id="15383" name="文本框 23"/>
          <p:cNvSpPr txBox="1">
            <a:spLocks noChangeArrowheads="1"/>
          </p:cNvSpPr>
          <p:nvPr/>
        </p:nvSpPr>
        <p:spPr bwMode="auto">
          <a:xfrm>
            <a:off x="3230563" y="2435225"/>
            <a:ext cx="1790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5384" name="文本框 24"/>
          <p:cNvSpPr txBox="1">
            <a:spLocks noChangeArrowheads="1"/>
          </p:cNvSpPr>
          <p:nvPr/>
        </p:nvSpPr>
        <p:spPr bwMode="auto">
          <a:xfrm>
            <a:off x="5667375" y="2944813"/>
            <a:ext cx="1790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5385" name="文本框 25"/>
          <p:cNvSpPr txBox="1">
            <a:spLocks noChangeArrowheads="1"/>
          </p:cNvSpPr>
          <p:nvPr/>
        </p:nvSpPr>
        <p:spPr bwMode="auto">
          <a:xfrm>
            <a:off x="6203950" y="4125913"/>
            <a:ext cx="1789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sp>
        <p:nvSpPr>
          <p:cNvPr id="15386" name="文本框 26"/>
          <p:cNvSpPr txBox="1">
            <a:spLocks noChangeArrowheads="1"/>
          </p:cNvSpPr>
          <p:nvPr/>
        </p:nvSpPr>
        <p:spPr bwMode="auto">
          <a:xfrm>
            <a:off x="3806825" y="3605213"/>
            <a:ext cx="1790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模板内页图表的文字、色块、图片均可自由编辑、改色、替换。</a:t>
            </a:r>
          </a:p>
        </p:txBody>
      </p:sp>
      <p:grpSp>
        <p:nvGrpSpPr>
          <p:cNvPr id="15387" name="组合 27"/>
          <p:cNvGrpSpPr/>
          <p:nvPr/>
        </p:nvGrpSpPr>
        <p:grpSpPr bwMode="auto">
          <a:xfrm>
            <a:off x="8139113" y="3476625"/>
            <a:ext cx="1112837" cy="2884488"/>
            <a:chOff x="7327883" y="1455303"/>
            <a:chExt cx="1766888" cy="4583113"/>
          </a:xfrm>
        </p:grpSpPr>
        <p:sp>
          <p:nvSpPr>
            <p:cNvPr id="15388" name="Freeform 36"/>
            <p:cNvSpPr>
              <a:spLocks noChangeArrowheads="1"/>
            </p:cNvSpPr>
            <p:nvPr/>
          </p:nvSpPr>
          <p:spPr bwMode="auto">
            <a:xfrm>
              <a:off x="7642208" y="1831541"/>
              <a:ext cx="358775" cy="481013"/>
            </a:xfrm>
            <a:custGeom>
              <a:avLst/>
              <a:gdLst>
                <a:gd name="T0" fmla="*/ 212760098 w 55"/>
                <a:gd name="T1" fmla="*/ 1309817900 h 74"/>
                <a:gd name="T2" fmla="*/ 0 w 55"/>
                <a:gd name="T3" fmla="*/ 1521080109 h 74"/>
                <a:gd name="T4" fmla="*/ 1021243253 w 55"/>
                <a:gd name="T5" fmla="*/ 2147483646 h 74"/>
                <a:gd name="T6" fmla="*/ 2085043744 w 55"/>
                <a:gd name="T7" fmla="*/ 2147483646 h 74"/>
                <a:gd name="T8" fmla="*/ 2147483646 w 55"/>
                <a:gd name="T9" fmla="*/ 1647840035 h 74"/>
                <a:gd name="T10" fmla="*/ 2147483646 w 55"/>
                <a:gd name="T11" fmla="*/ 211262210 h 74"/>
                <a:gd name="T12" fmla="*/ 212760098 w 55"/>
                <a:gd name="T13" fmla="*/ 130981790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74">
                  <a:moveTo>
                    <a:pt x="5" y="31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3" y="10"/>
                    <a:pt x="53" y="5"/>
                  </a:cubicBezTo>
                  <a:cubicBezTo>
                    <a:pt x="53" y="0"/>
                    <a:pt x="5" y="31"/>
                    <a:pt x="5" y="31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Freeform 37"/>
            <p:cNvSpPr>
              <a:spLocks noChangeArrowheads="1"/>
            </p:cNvSpPr>
            <p:nvPr/>
          </p:nvSpPr>
          <p:spPr bwMode="auto">
            <a:xfrm>
              <a:off x="7562833" y="1526741"/>
              <a:ext cx="477838" cy="598488"/>
            </a:xfrm>
            <a:custGeom>
              <a:avLst/>
              <a:gdLst>
                <a:gd name="T0" fmla="*/ 0 w 73"/>
                <a:gd name="T1" fmla="*/ 973336647 h 92"/>
                <a:gd name="T2" fmla="*/ 0 w 73"/>
                <a:gd name="T3" fmla="*/ 1819715775 h 92"/>
                <a:gd name="T4" fmla="*/ 257076844 w 73"/>
                <a:gd name="T5" fmla="*/ 2147483646 h 92"/>
                <a:gd name="T6" fmla="*/ 942623822 w 73"/>
                <a:gd name="T7" fmla="*/ 2147483646 h 92"/>
                <a:gd name="T8" fmla="*/ 1456784056 w 73"/>
                <a:gd name="T9" fmla="*/ 2147483646 h 92"/>
                <a:gd name="T10" fmla="*/ 2099482712 w 73"/>
                <a:gd name="T11" fmla="*/ 2147483646 h 92"/>
                <a:gd name="T12" fmla="*/ 2147483646 w 73"/>
                <a:gd name="T13" fmla="*/ 2147483646 h 92"/>
                <a:gd name="T14" fmla="*/ 2147483646 w 73"/>
                <a:gd name="T15" fmla="*/ 2147483646 h 92"/>
                <a:gd name="T16" fmla="*/ 2147483646 w 73"/>
                <a:gd name="T17" fmla="*/ 1904356289 h 92"/>
                <a:gd name="T18" fmla="*/ 2147483646 w 73"/>
                <a:gd name="T19" fmla="*/ 1438843216 h 92"/>
                <a:gd name="T20" fmla="*/ 2147483646 w 73"/>
                <a:gd name="T21" fmla="*/ 253915039 h 92"/>
                <a:gd name="T22" fmla="*/ 0 w 73"/>
                <a:gd name="T23" fmla="*/ 973336647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92">
                  <a:moveTo>
                    <a:pt x="0" y="2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" y="62"/>
                    <a:pt x="6" y="62"/>
                  </a:cubicBezTo>
                  <a:cubicBezTo>
                    <a:pt x="6" y="62"/>
                    <a:pt x="12" y="79"/>
                    <a:pt x="22" y="86"/>
                  </a:cubicBezTo>
                  <a:cubicBezTo>
                    <a:pt x="22" y="86"/>
                    <a:pt x="27" y="92"/>
                    <a:pt x="34" y="91"/>
                  </a:cubicBezTo>
                  <a:cubicBezTo>
                    <a:pt x="41" y="90"/>
                    <a:pt x="47" y="82"/>
                    <a:pt x="49" y="81"/>
                  </a:cubicBezTo>
                  <a:cubicBezTo>
                    <a:pt x="51" y="80"/>
                    <a:pt x="63" y="70"/>
                    <a:pt x="65" y="54"/>
                  </a:cubicBezTo>
                  <a:cubicBezTo>
                    <a:pt x="65" y="54"/>
                    <a:pt x="64" y="56"/>
                    <a:pt x="67" y="55"/>
                  </a:cubicBezTo>
                  <a:cubicBezTo>
                    <a:pt x="70" y="54"/>
                    <a:pt x="71" y="48"/>
                    <a:pt x="71" y="45"/>
                  </a:cubicBezTo>
                  <a:cubicBezTo>
                    <a:pt x="70" y="43"/>
                    <a:pt x="73" y="36"/>
                    <a:pt x="67" y="34"/>
                  </a:cubicBezTo>
                  <a:cubicBezTo>
                    <a:pt x="67" y="34"/>
                    <a:pt x="65" y="11"/>
                    <a:pt x="51" y="6"/>
                  </a:cubicBezTo>
                  <a:cubicBezTo>
                    <a:pt x="37" y="1"/>
                    <a:pt x="13" y="0"/>
                    <a:pt x="0" y="2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Freeform 38"/>
            <p:cNvSpPr>
              <a:spLocks noChangeArrowheads="1"/>
            </p:cNvSpPr>
            <p:nvPr/>
          </p:nvSpPr>
          <p:spPr bwMode="auto">
            <a:xfrm>
              <a:off x="7753333" y="1572778"/>
              <a:ext cx="287338" cy="546100"/>
            </a:xfrm>
            <a:custGeom>
              <a:avLst/>
              <a:gdLst>
                <a:gd name="T0" fmla="*/ 1791141014 w 44"/>
                <a:gd name="T1" fmla="*/ 1606086601 h 84"/>
                <a:gd name="T2" fmla="*/ 1620560198 w 44"/>
                <a:gd name="T3" fmla="*/ 1141166967 h 84"/>
                <a:gd name="T4" fmla="*/ 1023511017 w 44"/>
                <a:gd name="T5" fmla="*/ 0 h 84"/>
                <a:gd name="T6" fmla="*/ 938217344 w 44"/>
                <a:gd name="T7" fmla="*/ 1014374249 h 84"/>
                <a:gd name="T8" fmla="*/ 1279385506 w 44"/>
                <a:gd name="T9" fmla="*/ 1521558123 h 84"/>
                <a:gd name="T10" fmla="*/ 938217344 w 44"/>
                <a:gd name="T11" fmla="*/ 2147483646 h 84"/>
                <a:gd name="T12" fmla="*/ 554399080 w 44"/>
                <a:gd name="T13" fmla="*/ 2147483646 h 84"/>
                <a:gd name="T14" fmla="*/ 0 w 44"/>
                <a:gd name="T15" fmla="*/ 2147483646 h 84"/>
                <a:gd name="T16" fmla="*/ 213230918 w 44"/>
                <a:gd name="T17" fmla="*/ 2147483646 h 84"/>
                <a:gd name="T18" fmla="*/ 852923671 w 44"/>
                <a:gd name="T19" fmla="*/ 2147483646 h 84"/>
                <a:gd name="T20" fmla="*/ 1535266525 w 44"/>
                <a:gd name="T21" fmla="*/ 1986477757 h 84"/>
                <a:gd name="T22" fmla="*/ 1620560198 w 44"/>
                <a:gd name="T23" fmla="*/ 2028741996 h 84"/>
                <a:gd name="T24" fmla="*/ 1791141014 w 44"/>
                <a:gd name="T25" fmla="*/ 160608660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84">
                  <a:moveTo>
                    <a:pt x="42" y="38"/>
                  </a:moveTo>
                  <a:cubicBezTo>
                    <a:pt x="41" y="36"/>
                    <a:pt x="44" y="29"/>
                    <a:pt x="38" y="27"/>
                  </a:cubicBezTo>
                  <a:cubicBezTo>
                    <a:pt x="38" y="27"/>
                    <a:pt x="36" y="6"/>
                    <a:pt x="24" y="0"/>
                  </a:cubicBezTo>
                  <a:cubicBezTo>
                    <a:pt x="22" y="11"/>
                    <a:pt x="21" y="22"/>
                    <a:pt x="22" y="24"/>
                  </a:cubicBezTo>
                  <a:cubicBezTo>
                    <a:pt x="24" y="28"/>
                    <a:pt x="31" y="30"/>
                    <a:pt x="30" y="36"/>
                  </a:cubicBezTo>
                  <a:cubicBezTo>
                    <a:pt x="28" y="42"/>
                    <a:pt x="22" y="53"/>
                    <a:pt x="22" y="53"/>
                  </a:cubicBezTo>
                  <a:cubicBezTo>
                    <a:pt x="22" y="53"/>
                    <a:pt x="17" y="71"/>
                    <a:pt x="13" y="73"/>
                  </a:cubicBezTo>
                  <a:cubicBezTo>
                    <a:pt x="9" y="76"/>
                    <a:pt x="0" y="83"/>
                    <a:pt x="0" y="83"/>
                  </a:cubicBezTo>
                  <a:cubicBezTo>
                    <a:pt x="1" y="84"/>
                    <a:pt x="3" y="84"/>
                    <a:pt x="5" y="84"/>
                  </a:cubicBezTo>
                  <a:cubicBezTo>
                    <a:pt x="12" y="83"/>
                    <a:pt x="18" y="75"/>
                    <a:pt x="20" y="74"/>
                  </a:cubicBezTo>
                  <a:cubicBezTo>
                    <a:pt x="22" y="73"/>
                    <a:pt x="34" y="63"/>
                    <a:pt x="36" y="47"/>
                  </a:cubicBezTo>
                  <a:cubicBezTo>
                    <a:pt x="36" y="47"/>
                    <a:pt x="36" y="49"/>
                    <a:pt x="38" y="48"/>
                  </a:cubicBezTo>
                  <a:cubicBezTo>
                    <a:pt x="41" y="47"/>
                    <a:pt x="42" y="41"/>
                    <a:pt x="42" y="38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Freeform 39"/>
            <p:cNvSpPr>
              <a:spLocks noChangeArrowheads="1"/>
            </p:cNvSpPr>
            <p:nvPr/>
          </p:nvSpPr>
          <p:spPr bwMode="auto">
            <a:xfrm>
              <a:off x="7516796" y="1455303"/>
              <a:ext cx="511175" cy="350838"/>
            </a:xfrm>
            <a:custGeom>
              <a:avLst/>
              <a:gdLst>
                <a:gd name="T0" fmla="*/ 2147483646 w 78"/>
                <a:gd name="T1" fmla="*/ 2147483646 h 54"/>
                <a:gd name="T2" fmla="*/ 2147483646 w 78"/>
                <a:gd name="T3" fmla="*/ 2026128432 h 54"/>
                <a:gd name="T4" fmla="*/ 2147483646 w 78"/>
                <a:gd name="T5" fmla="*/ 1308541279 h 54"/>
                <a:gd name="T6" fmla="*/ 2147483646 w 78"/>
                <a:gd name="T7" fmla="*/ 422110090 h 54"/>
                <a:gd name="T8" fmla="*/ 2104487814 w 78"/>
                <a:gd name="T9" fmla="*/ 253266054 h 54"/>
                <a:gd name="T10" fmla="*/ 1546153644 w 78"/>
                <a:gd name="T11" fmla="*/ 42211009 h 54"/>
                <a:gd name="T12" fmla="*/ 214745928 w 78"/>
                <a:gd name="T13" fmla="*/ 1139697243 h 54"/>
                <a:gd name="T14" fmla="*/ 214745928 w 78"/>
                <a:gd name="T15" fmla="*/ 1857284396 h 54"/>
                <a:gd name="T16" fmla="*/ 472437110 w 78"/>
                <a:gd name="T17" fmla="*/ 1519596324 h 54"/>
                <a:gd name="T18" fmla="*/ 944874220 w 78"/>
                <a:gd name="T19" fmla="*/ 1139697243 h 54"/>
                <a:gd name="T20" fmla="*/ 2147483646 w 78"/>
                <a:gd name="T21" fmla="*/ 928642198 h 54"/>
                <a:gd name="T22" fmla="*/ 2147483646 w 78"/>
                <a:gd name="T23" fmla="*/ 1519596324 h 54"/>
                <a:gd name="T24" fmla="*/ 2147483646 w 78"/>
                <a:gd name="T25" fmla="*/ 2147483646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54">
                  <a:moveTo>
                    <a:pt x="68" y="54"/>
                  </a:moveTo>
                  <a:cubicBezTo>
                    <a:pt x="68" y="54"/>
                    <a:pt x="75" y="45"/>
                    <a:pt x="78" y="48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2" y="15"/>
                    <a:pt x="63" y="10"/>
                  </a:cubicBezTo>
                  <a:cubicBezTo>
                    <a:pt x="55" y="5"/>
                    <a:pt x="49" y="6"/>
                    <a:pt x="49" y="6"/>
                  </a:cubicBezTo>
                  <a:cubicBezTo>
                    <a:pt x="49" y="6"/>
                    <a:pt x="44" y="1"/>
                    <a:pt x="36" y="1"/>
                  </a:cubicBezTo>
                  <a:cubicBezTo>
                    <a:pt x="29" y="0"/>
                    <a:pt x="11" y="13"/>
                    <a:pt x="5" y="27"/>
                  </a:cubicBezTo>
                  <a:cubicBezTo>
                    <a:pt x="0" y="42"/>
                    <a:pt x="5" y="44"/>
                    <a:pt x="5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6" y="30"/>
                    <a:pt x="22" y="27"/>
                  </a:cubicBezTo>
                  <a:cubicBezTo>
                    <a:pt x="27" y="25"/>
                    <a:pt x="51" y="28"/>
                    <a:pt x="56" y="22"/>
                  </a:cubicBezTo>
                  <a:cubicBezTo>
                    <a:pt x="56" y="22"/>
                    <a:pt x="61" y="35"/>
                    <a:pt x="64" y="36"/>
                  </a:cubicBezTo>
                  <a:cubicBezTo>
                    <a:pt x="68" y="38"/>
                    <a:pt x="68" y="54"/>
                    <a:pt x="68" y="5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2" name="Freeform 40"/>
            <p:cNvSpPr>
              <a:spLocks noChangeArrowheads="1"/>
            </p:cNvSpPr>
            <p:nvPr/>
          </p:nvSpPr>
          <p:spPr bwMode="auto">
            <a:xfrm>
              <a:off x="7627921" y="2007753"/>
              <a:ext cx="930275" cy="1514475"/>
            </a:xfrm>
            <a:custGeom>
              <a:avLst/>
              <a:gdLst>
                <a:gd name="T0" fmla="*/ 0 w 142"/>
                <a:gd name="T1" fmla="*/ 422486526 h 233"/>
                <a:gd name="T2" fmla="*/ 1545068853 w 142"/>
                <a:gd name="T3" fmla="*/ 1013963762 h 233"/>
                <a:gd name="T4" fmla="*/ 2147483646 w 142"/>
                <a:gd name="T5" fmla="*/ 0 h 233"/>
                <a:gd name="T6" fmla="*/ 2147483646 w 142"/>
                <a:gd name="T7" fmla="*/ 295738618 h 233"/>
                <a:gd name="T8" fmla="*/ 2147483646 w 142"/>
                <a:gd name="T9" fmla="*/ 2147483646 h 233"/>
                <a:gd name="T10" fmla="*/ 2147483646 w 142"/>
                <a:gd name="T11" fmla="*/ 2147483646 h 233"/>
                <a:gd name="T12" fmla="*/ 2147483646 w 142"/>
                <a:gd name="T13" fmla="*/ 2147483646 h 233"/>
                <a:gd name="T14" fmla="*/ 901292348 w 142"/>
                <a:gd name="T15" fmla="*/ 2147483646 h 233"/>
                <a:gd name="T16" fmla="*/ 0 w 142"/>
                <a:gd name="T17" fmla="*/ 1267459578 h 233"/>
                <a:gd name="T18" fmla="*/ 0 w 142"/>
                <a:gd name="T19" fmla="*/ 422486526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33">
                  <a:moveTo>
                    <a:pt x="0" y="10"/>
                  </a:moveTo>
                  <a:cubicBezTo>
                    <a:pt x="0" y="10"/>
                    <a:pt x="29" y="24"/>
                    <a:pt x="36" y="24"/>
                  </a:cubicBezTo>
                  <a:cubicBezTo>
                    <a:pt x="36" y="24"/>
                    <a:pt x="51" y="8"/>
                    <a:pt x="56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3" name="Freeform 41"/>
            <p:cNvSpPr>
              <a:spLocks noChangeArrowheads="1"/>
            </p:cNvSpPr>
            <p:nvPr/>
          </p:nvSpPr>
          <p:spPr bwMode="auto">
            <a:xfrm>
              <a:off x="7805721" y="2131578"/>
              <a:ext cx="752475" cy="1169988"/>
            </a:xfrm>
            <a:custGeom>
              <a:avLst/>
              <a:gdLst>
                <a:gd name="T0" fmla="*/ 685027067 w 115"/>
                <a:gd name="T1" fmla="*/ 549237867 h 180"/>
                <a:gd name="T2" fmla="*/ 813471278 w 115"/>
                <a:gd name="T3" fmla="*/ 464738733 h 180"/>
                <a:gd name="T4" fmla="*/ 1198797367 w 115"/>
                <a:gd name="T5" fmla="*/ 1182974867 h 180"/>
                <a:gd name="T6" fmla="*/ 2147483646 w 115"/>
                <a:gd name="T7" fmla="*/ 2147483646 h 180"/>
                <a:gd name="T8" fmla="*/ 2147483646 w 115"/>
                <a:gd name="T9" fmla="*/ 2147483646 h 180"/>
                <a:gd name="T10" fmla="*/ 2147483646 w 115"/>
                <a:gd name="T11" fmla="*/ 2147483646 h 180"/>
                <a:gd name="T12" fmla="*/ 2147483646 w 115"/>
                <a:gd name="T13" fmla="*/ 2147483646 h 180"/>
                <a:gd name="T14" fmla="*/ 2147483646 w 115"/>
                <a:gd name="T15" fmla="*/ 2147483646 h 180"/>
                <a:gd name="T16" fmla="*/ 1669755112 w 115"/>
                <a:gd name="T17" fmla="*/ 760485700 h 180"/>
                <a:gd name="T18" fmla="*/ 899096390 w 115"/>
                <a:gd name="T19" fmla="*/ 168998267 h 180"/>
                <a:gd name="T20" fmla="*/ 342513533 w 115"/>
                <a:gd name="T21" fmla="*/ 337990033 h 180"/>
                <a:gd name="T22" fmla="*/ 85631655 w 115"/>
                <a:gd name="T23" fmla="*/ 464738733 h 180"/>
                <a:gd name="T24" fmla="*/ 214069323 w 115"/>
                <a:gd name="T25" fmla="*/ 1309723567 h 180"/>
                <a:gd name="T26" fmla="*/ 685027067 w 115"/>
                <a:gd name="T27" fmla="*/ 549237867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5" h="180">
                  <a:moveTo>
                    <a:pt x="16" y="13"/>
                  </a:moveTo>
                  <a:cubicBezTo>
                    <a:pt x="15" y="13"/>
                    <a:pt x="7" y="9"/>
                    <a:pt x="19" y="11"/>
                  </a:cubicBezTo>
                  <a:cubicBezTo>
                    <a:pt x="31" y="14"/>
                    <a:pt x="28" y="23"/>
                    <a:pt x="28" y="28"/>
                  </a:cubicBezTo>
                  <a:cubicBezTo>
                    <a:pt x="29" y="33"/>
                    <a:pt x="64" y="130"/>
                    <a:pt x="64" y="130"/>
                  </a:cubicBezTo>
                  <a:cubicBezTo>
                    <a:pt x="64" y="130"/>
                    <a:pt x="87" y="150"/>
                    <a:pt x="91" y="154"/>
                  </a:cubicBezTo>
                  <a:cubicBezTo>
                    <a:pt x="94" y="156"/>
                    <a:pt x="95" y="170"/>
                    <a:pt x="95" y="18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0" y="8"/>
                    <a:pt x="21" y="4"/>
                  </a:cubicBezTo>
                  <a:cubicBezTo>
                    <a:pt x="12" y="0"/>
                    <a:pt x="8" y="8"/>
                    <a:pt x="8" y="8"/>
                  </a:cubicBezTo>
                  <a:cubicBezTo>
                    <a:pt x="8" y="8"/>
                    <a:pt x="4" y="4"/>
                    <a:pt x="2" y="11"/>
                  </a:cubicBezTo>
                  <a:cubicBezTo>
                    <a:pt x="0" y="17"/>
                    <a:pt x="5" y="31"/>
                    <a:pt x="5" y="31"/>
                  </a:cubicBezTo>
                  <a:cubicBezTo>
                    <a:pt x="5" y="9"/>
                    <a:pt x="14" y="13"/>
                    <a:pt x="16" y="1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Freeform 42"/>
            <p:cNvSpPr>
              <a:spLocks noChangeArrowheads="1"/>
            </p:cNvSpPr>
            <p:nvPr/>
          </p:nvSpPr>
          <p:spPr bwMode="auto">
            <a:xfrm>
              <a:off x="7910496" y="2215716"/>
              <a:ext cx="0" cy="63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4032250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Freeform 43"/>
            <p:cNvSpPr>
              <a:spLocks noChangeArrowheads="1"/>
            </p:cNvSpPr>
            <p:nvPr/>
          </p:nvSpPr>
          <p:spPr bwMode="auto">
            <a:xfrm>
              <a:off x="8008921" y="2969778"/>
              <a:ext cx="169863" cy="533400"/>
            </a:xfrm>
            <a:custGeom>
              <a:avLst/>
              <a:gdLst>
                <a:gd name="T0" fmla="*/ 554877089 w 26"/>
                <a:gd name="T1" fmla="*/ 42314232 h 82"/>
                <a:gd name="T2" fmla="*/ 0 w 26"/>
                <a:gd name="T3" fmla="*/ 2147483646 h 82"/>
                <a:gd name="T4" fmla="*/ 1109747645 w 26"/>
                <a:gd name="T5" fmla="*/ 2147483646 h 82"/>
                <a:gd name="T6" fmla="*/ 554877089 w 26"/>
                <a:gd name="T7" fmla="*/ 42314232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2">
                  <a:moveTo>
                    <a:pt x="13" y="1"/>
                  </a:moveTo>
                  <a:cubicBezTo>
                    <a:pt x="13" y="1"/>
                    <a:pt x="6" y="53"/>
                    <a:pt x="0" y="82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1" y="47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Freeform 44"/>
            <p:cNvSpPr>
              <a:spLocks noChangeArrowheads="1"/>
            </p:cNvSpPr>
            <p:nvPr/>
          </p:nvSpPr>
          <p:spPr bwMode="auto">
            <a:xfrm>
              <a:off x="7858108" y="2125228"/>
              <a:ext cx="419100" cy="1143000"/>
            </a:xfrm>
            <a:custGeom>
              <a:avLst/>
              <a:gdLst>
                <a:gd name="T0" fmla="*/ 0 w 64"/>
                <a:gd name="T1" fmla="*/ 379586403 h 176"/>
                <a:gd name="T2" fmla="*/ 343059544 w 64"/>
                <a:gd name="T3" fmla="*/ 885701608 h 176"/>
                <a:gd name="T4" fmla="*/ 343059544 w 64"/>
                <a:gd name="T5" fmla="*/ 1476165017 h 176"/>
                <a:gd name="T6" fmla="*/ 2101216786 w 64"/>
                <a:gd name="T7" fmla="*/ 2147483646 h 176"/>
                <a:gd name="T8" fmla="*/ 2147483646 w 64"/>
                <a:gd name="T9" fmla="*/ 2147483646 h 176"/>
                <a:gd name="T10" fmla="*/ 2147483646 w 64"/>
                <a:gd name="T11" fmla="*/ 2147483646 h 176"/>
                <a:gd name="T12" fmla="*/ 728991708 w 64"/>
                <a:gd name="T13" fmla="*/ 970049813 h 176"/>
                <a:gd name="T14" fmla="*/ 557468484 w 64"/>
                <a:gd name="T15" fmla="*/ 801346909 h 176"/>
                <a:gd name="T16" fmla="*/ 471703598 w 64"/>
                <a:gd name="T17" fmla="*/ 168702903 h 176"/>
                <a:gd name="T18" fmla="*/ 0 w 64"/>
                <a:gd name="T19" fmla="*/ 379586403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76">
                  <a:moveTo>
                    <a:pt x="0" y="9"/>
                  </a:moveTo>
                  <a:cubicBezTo>
                    <a:pt x="0" y="9"/>
                    <a:pt x="5" y="19"/>
                    <a:pt x="8" y="2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47" y="165"/>
                    <a:pt x="49" y="172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64" y="169"/>
                    <a:pt x="45" y="80"/>
                    <a:pt x="17" y="2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214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Freeform 45"/>
            <p:cNvSpPr>
              <a:spLocks noChangeArrowheads="1"/>
            </p:cNvSpPr>
            <p:nvPr/>
          </p:nvSpPr>
          <p:spPr bwMode="auto">
            <a:xfrm>
              <a:off x="8354996" y="5628841"/>
              <a:ext cx="354013" cy="409575"/>
            </a:xfrm>
            <a:custGeom>
              <a:avLst/>
              <a:gdLst>
                <a:gd name="T0" fmla="*/ 0 w 54"/>
                <a:gd name="T1" fmla="*/ 169063458 h 63"/>
                <a:gd name="T2" fmla="*/ 128932846 w 54"/>
                <a:gd name="T3" fmla="*/ 1310230425 h 63"/>
                <a:gd name="T4" fmla="*/ 515744495 w 54"/>
                <a:gd name="T5" fmla="*/ 1690621581 h 63"/>
                <a:gd name="T6" fmla="*/ 773610186 w 54"/>
                <a:gd name="T7" fmla="*/ 2147483646 h 63"/>
                <a:gd name="T8" fmla="*/ 1848072420 w 54"/>
                <a:gd name="T9" fmla="*/ 2147483646 h 63"/>
                <a:gd name="T10" fmla="*/ 2147483646 w 54"/>
                <a:gd name="T11" fmla="*/ 1732885820 h 63"/>
                <a:gd name="T12" fmla="*/ 1719139574 w 54"/>
                <a:gd name="T13" fmla="*/ 1098902727 h 63"/>
                <a:gd name="T14" fmla="*/ 1547226928 w 54"/>
                <a:gd name="T15" fmla="*/ 464919635 h 63"/>
                <a:gd name="T16" fmla="*/ 0 w 54"/>
                <a:gd name="T17" fmla="*/ 169063458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63">
                  <a:moveTo>
                    <a:pt x="0" y="4"/>
                  </a:moveTo>
                  <a:cubicBezTo>
                    <a:pt x="0" y="4"/>
                    <a:pt x="0" y="27"/>
                    <a:pt x="3" y="31"/>
                  </a:cubicBezTo>
                  <a:cubicBezTo>
                    <a:pt x="7" y="34"/>
                    <a:pt x="12" y="40"/>
                    <a:pt x="12" y="40"/>
                  </a:cubicBezTo>
                  <a:cubicBezTo>
                    <a:pt x="12" y="40"/>
                    <a:pt x="15" y="54"/>
                    <a:pt x="18" y="55"/>
                  </a:cubicBezTo>
                  <a:cubicBezTo>
                    <a:pt x="20" y="57"/>
                    <a:pt x="35" y="63"/>
                    <a:pt x="43" y="59"/>
                  </a:cubicBezTo>
                  <a:cubicBezTo>
                    <a:pt x="51" y="54"/>
                    <a:pt x="54" y="41"/>
                    <a:pt x="54" y="41"/>
                  </a:cubicBezTo>
                  <a:cubicBezTo>
                    <a:pt x="54" y="41"/>
                    <a:pt x="41" y="29"/>
                    <a:pt x="40" y="26"/>
                  </a:cubicBezTo>
                  <a:cubicBezTo>
                    <a:pt x="39" y="22"/>
                    <a:pt x="36" y="11"/>
                    <a:pt x="36" y="11"/>
                  </a:cubicBezTo>
                  <a:cubicBezTo>
                    <a:pt x="36" y="11"/>
                    <a:pt x="13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Freeform 46"/>
            <p:cNvSpPr>
              <a:spLocks noChangeArrowheads="1"/>
            </p:cNvSpPr>
            <p:nvPr/>
          </p:nvSpPr>
          <p:spPr bwMode="auto">
            <a:xfrm>
              <a:off x="8734408" y="5173228"/>
              <a:ext cx="360363" cy="760413"/>
            </a:xfrm>
            <a:custGeom>
              <a:avLst/>
              <a:gdLst>
                <a:gd name="T0" fmla="*/ 901516841 w 55"/>
                <a:gd name="T1" fmla="*/ 168961169 h 117"/>
                <a:gd name="T2" fmla="*/ 1717175559 w 55"/>
                <a:gd name="T3" fmla="*/ 168961169 h 117"/>
                <a:gd name="T4" fmla="*/ 1545459314 w 55"/>
                <a:gd name="T5" fmla="*/ 1900818025 h 117"/>
                <a:gd name="T6" fmla="*/ 1416672130 w 55"/>
                <a:gd name="T7" fmla="*/ 2147483646 h 117"/>
                <a:gd name="T8" fmla="*/ 901516841 w 55"/>
                <a:gd name="T9" fmla="*/ 2147483646 h 117"/>
                <a:gd name="T10" fmla="*/ 171716246 w 55"/>
                <a:gd name="T11" fmla="*/ 2147483646 h 117"/>
                <a:gd name="T12" fmla="*/ 171716246 w 55"/>
                <a:gd name="T13" fmla="*/ 2147483646 h 117"/>
                <a:gd name="T14" fmla="*/ 0 w 55"/>
                <a:gd name="T15" fmla="*/ 2147483646 h 117"/>
                <a:gd name="T16" fmla="*/ 901516841 w 55"/>
                <a:gd name="T17" fmla="*/ 168961169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17">
                  <a:moveTo>
                    <a:pt x="21" y="4"/>
                  </a:moveTo>
                  <a:cubicBezTo>
                    <a:pt x="21" y="4"/>
                    <a:pt x="31" y="0"/>
                    <a:pt x="40" y="4"/>
                  </a:cubicBezTo>
                  <a:cubicBezTo>
                    <a:pt x="40" y="4"/>
                    <a:pt x="55" y="11"/>
                    <a:pt x="36" y="45"/>
                  </a:cubicBezTo>
                  <a:cubicBezTo>
                    <a:pt x="36" y="45"/>
                    <a:pt x="35" y="80"/>
                    <a:pt x="33" y="87"/>
                  </a:cubicBezTo>
                  <a:cubicBezTo>
                    <a:pt x="31" y="94"/>
                    <a:pt x="21" y="114"/>
                    <a:pt x="21" y="114"/>
                  </a:cubicBezTo>
                  <a:cubicBezTo>
                    <a:pt x="21" y="114"/>
                    <a:pt x="9" y="117"/>
                    <a:pt x="4" y="114"/>
                  </a:cubicBezTo>
                  <a:cubicBezTo>
                    <a:pt x="4" y="114"/>
                    <a:pt x="3" y="94"/>
                    <a:pt x="4" y="86"/>
                  </a:cubicBezTo>
                  <a:cubicBezTo>
                    <a:pt x="6" y="78"/>
                    <a:pt x="0" y="62"/>
                    <a:pt x="0" y="62"/>
                  </a:cubicBezTo>
                  <a:cubicBezTo>
                    <a:pt x="0" y="62"/>
                    <a:pt x="4" y="12"/>
                    <a:pt x="2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Freeform 47"/>
            <p:cNvSpPr>
              <a:spLocks noChangeArrowheads="1"/>
            </p:cNvSpPr>
            <p:nvPr/>
          </p:nvSpPr>
          <p:spPr bwMode="auto">
            <a:xfrm>
              <a:off x="8224821" y="3177741"/>
              <a:ext cx="542925" cy="2560638"/>
            </a:xfrm>
            <a:custGeom>
              <a:avLst/>
              <a:gdLst>
                <a:gd name="T0" fmla="*/ 427883771 w 83"/>
                <a:gd name="T1" fmla="*/ 2147483646 h 394"/>
                <a:gd name="T2" fmla="*/ 984126787 w 83"/>
                <a:gd name="T3" fmla="*/ 2147483646 h 394"/>
                <a:gd name="T4" fmla="*/ 2147483646 w 83"/>
                <a:gd name="T5" fmla="*/ 2147483646 h 394"/>
                <a:gd name="T6" fmla="*/ 2147483646 w 83"/>
                <a:gd name="T7" fmla="*/ 2147483646 h 394"/>
                <a:gd name="T8" fmla="*/ 2147483646 w 83"/>
                <a:gd name="T9" fmla="*/ 2147483646 h 394"/>
                <a:gd name="T10" fmla="*/ 2147483646 w 83"/>
                <a:gd name="T11" fmla="*/ 2147483646 h 394"/>
                <a:gd name="T12" fmla="*/ 2147483646 w 83"/>
                <a:gd name="T13" fmla="*/ 2147483646 h 394"/>
                <a:gd name="T14" fmla="*/ 2147483646 w 83"/>
                <a:gd name="T15" fmla="*/ 2147483646 h 394"/>
                <a:gd name="T16" fmla="*/ 2147483646 w 83"/>
                <a:gd name="T17" fmla="*/ 0 h 394"/>
                <a:gd name="T18" fmla="*/ 0 w 83"/>
                <a:gd name="T19" fmla="*/ 1098188748 h 394"/>
                <a:gd name="T20" fmla="*/ 342304401 w 83"/>
                <a:gd name="T21" fmla="*/ 2147483646 h 394"/>
                <a:gd name="T22" fmla="*/ 684608801 w 83"/>
                <a:gd name="T23" fmla="*/ 2147483646 h 394"/>
                <a:gd name="T24" fmla="*/ 556243016 w 83"/>
                <a:gd name="T25" fmla="*/ 2147483646 h 394"/>
                <a:gd name="T26" fmla="*/ 855761002 w 83"/>
                <a:gd name="T27" fmla="*/ 2147483646 h 394"/>
                <a:gd name="T28" fmla="*/ 427883771 w 83"/>
                <a:gd name="T29" fmla="*/ 2147483646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3" h="394">
                  <a:moveTo>
                    <a:pt x="10" y="368"/>
                  </a:moveTo>
                  <a:cubicBezTo>
                    <a:pt x="8" y="378"/>
                    <a:pt x="15" y="391"/>
                    <a:pt x="23" y="392"/>
                  </a:cubicBezTo>
                  <a:cubicBezTo>
                    <a:pt x="31" y="393"/>
                    <a:pt x="43" y="382"/>
                    <a:pt x="56" y="392"/>
                  </a:cubicBezTo>
                  <a:cubicBezTo>
                    <a:pt x="56" y="392"/>
                    <a:pt x="72" y="394"/>
                    <a:pt x="74" y="380"/>
                  </a:cubicBezTo>
                  <a:cubicBezTo>
                    <a:pt x="75" y="366"/>
                    <a:pt x="78" y="347"/>
                    <a:pt x="78" y="347"/>
                  </a:cubicBezTo>
                  <a:cubicBezTo>
                    <a:pt x="78" y="347"/>
                    <a:pt x="83" y="274"/>
                    <a:pt x="81" y="254"/>
                  </a:cubicBezTo>
                  <a:cubicBezTo>
                    <a:pt x="79" y="234"/>
                    <a:pt x="69" y="162"/>
                    <a:pt x="74" y="125"/>
                  </a:cubicBezTo>
                  <a:cubicBezTo>
                    <a:pt x="78" y="88"/>
                    <a:pt x="83" y="64"/>
                    <a:pt x="74" y="53"/>
                  </a:cubicBezTo>
                  <a:cubicBezTo>
                    <a:pt x="64" y="42"/>
                    <a:pt x="53" y="0"/>
                    <a:pt x="53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5" y="115"/>
                    <a:pt x="8" y="126"/>
                  </a:cubicBezTo>
                  <a:cubicBezTo>
                    <a:pt x="10" y="138"/>
                    <a:pt x="20" y="223"/>
                    <a:pt x="16" y="236"/>
                  </a:cubicBezTo>
                  <a:cubicBezTo>
                    <a:pt x="13" y="250"/>
                    <a:pt x="10" y="334"/>
                    <a:pt x="13" y="338"/>
                  </a:cubicBezTo>
                  <a:cubicBezTo>
                    <a:pt x="16" y="342"/>
                    <a:pt x="23" y="348"/>
                    <a:pt x="20" y="352"/>
                  </a:cubicBezTo>
                  <a:cubicBezTo>
                    <a:pt x="16" y="356"/>
                    <a:pt x="13" y="357"/>
                    <a:pt x="10" y="36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Freeform 48"/>
            <p:cNvSpPr>
              <a:spLocks noChangeArrowheads="1"/>
            </p:cNvSpPr>
            <p:nvPr/>
          </p:nvSpPr>
          <p:spPr bwMode="auto">
            <a:xfrm>
              <a:off x="8224821" y="3177741"/>
              <a:ext cx="530225" cy="2541588"/>
            </a:xfrm>
            <a:custGeom>
              <a:avLst/>
              <a:gdLst>
                <a:gd name="T0" fmla="*/ 2147483646 w 81"/>
                <a:gd name="T1" fmla="*/ 2147483646 h 391"/>
                <a:gd name="T2" fmla="*/ 2147483646 w 81"/>
                <a:gd name="T3" fmla="*/ 0 h 391"/>
                <a:gd name="T4" fmla="*/ 0 w 81"/>
                <a:gd name="T5" fmla="*/ 1098577037 h 391"/>
                <a:gd name="T6" fmla="*/ 342800281 w 81"/>
                <a:gd name="T7" fmla="*/ 2147483646 h 391"/>
                <a:gd name="T8" fmla="*/ 685600563 w 81"/>
                <a:gd name="T9" fmla="*/ 2147483646 h 391"/>
                <a:gd name="T10" fmla="*/ 514200422 w 81"/>
                <a:gd name="T11" fmla="*/ 2147483646 h 391"/>
                <a:gd name="T12" fmla="*/ 2147483646 w 81"/>
                <a:gd name="T13" fmla="*/ 2147483646 h 391"/>
                <a:gd name="T14" fmla="*/ 2147483646 w 81"/>
                <a:gd name="T15" fmla="*/ 2147483646 h 391"/>
                <a:gd name="T16" fmla="*/ 2147483646 w 81"/>
                <a:gd name="T17" fmla="*/ 2147483646 h 391"/>
                <a:gd name="T18" fmla="*/ 2147483646 w 81"/>
                <a:gd name="T19" fmla="*/ 2147483646 h 391"/>
                <a:gd name="T20" fmla="*/ 2147483646 w 81"/>
                <a:gd name="T21" fmla="*/ 2147483646 h 391"/>
                <a:gd name="T22" fmla="*/ 2147483646 w 81"/>
                <a:gd name="T23" fmla="*/ 2147483646 h 391"/>
                <a:gd name="T24" fmla="*/ 2147483646 w 81"/>
                <a:gd name="T25" fmla="*/ 2147483646 h 391"/>
                <a:gd name="T26" fmla="*/ 1756844897 w 81"/>
                <a:gd name="T27" fmla="*/ 2147483646 h 391"/>
                <a:gd name="T28" fmla="*/ 2147483646 w 81"/>
                <a:gd name="T29" fmla="*/ 2147483646 h 391"/>
                <a:gd name="T30" fmla="*/ 2147483646 w 81"/>
                <a:gd name="T31" fmla="*/ 2147483646 h 391"/>
                <a:gd name="T32" fmla="*/ 2147483646 w 81"/>
                <a:gd name="T33" fmla="*/ 2147483646 h 3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391">
                  <a:moveTo>
                    <a:pt x="74" y="53"/>
                  </a:moveTo>
                  <a:cubicBezTo>
                    <a:pt x="64" y="42"/>
                    <a:pt x="53" y="0"/>
                    <a:pt x="53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5" y="115"/>
                    <a:pt x="8" y="126"/>
                  </a:cubicBezTo>
                  <a:cubicBezTo>
                    <a:pt x="10" y="138"/>
                    <a:pt x="20" y="223"/>
                    <a:pt x="16" y="236"/>
                  </a:cubicBezTo>
                  <a:cubicBezTo>
                    <a:pt x="14" y="247"/>
                    <a:pt x="11" y="309"/>
                    <a:pt x="12" y="331"/>
                  </a:cubicBezTo>
                  <a:cubicBezTo>
                    <a:pt x="30" y="348"/>
                    <a:pt x="51" y="373"/>
                    <a:pt x="66" y="391"/>
                  </a:cubicBezTo>
                  <a:cubicBezTo>
                    <a:pt x="69" y="389"/>
                    <a:pt x="73" y="386"/>
                    <a:pt x="74" y="380"/>
                  </a:cubicBezTo>
                  <a:cubicBezTo>
                    <a:pt x="75" y="366"/>
                    <a:pt x="78" y="347"/>
                    <a:pt x="78" y="347"/>
                  </a:cubicBezTo>
                  <a:cubicBezTo>
                    <a:pt x="78" y="347"/>
                    <a:pt x="80" y="321"/>
                    <a:pt x="81" y="296"/>
                  </a:cubicBezTo>
                  <a:cubicBezTo>
                    <a:pt x="77" y="268"/>
                    <a:pt x="71" y="245"/>
                    <a:pt x="71" y="245"/>
                  </a:cubicBezTo>
                  <a:cubicBezTo>
                    <a:pt x="72" y="257"/>
                    <a:pt x="65" y="318"/>
                    <a:pt x="65" y="318"/>
                  </a:cubicBezTo>
                  <a:cubicBezTo>
                    <a:pt x="65" y="318"/>
                    <a:pt x="59" y="288"/>
                    <a:pt x="61" y="258"/>
                  </a:cubicBezTo>
                  <a:cubicBezTo>
                    <a:pt x="64" y="228"/>
                    <a:pt x="45" y="131"/>
                    <a:pt x="41" y="124"/>
                  </a:cubicBezTo>
                  <a:cubicBezTo>
                    <a:pt x="37" y="116"/>
                    <a:pt x="53" y="90"/>
                    <a:pt x="62" y="88"/>
                  </a:cubicBezTo>
                  <a:cubicBezTo>
                    <a:pt x="66" y="87"/>
                    <a:pt x="71" y="89"/>
                    <a:pt x="78" y="92"/>
                  </a:cubicBezTo>
                  <a:cubicBezTo>
                    <a:pt x="80" y="73"/>
                    <a:pt x="80" y="60"/>
                    <a:pt x="74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Freeform 49"/>
            <p:cNvSpPr>
              <a:spLocks noChangeArrowheads="1"/>
            </p:cNvSpPr>
            <p:nvPr/>
          </p:nvSpPr>
          <p:spPr bwMode="auto">
            <a:xfrm>
              <a:off x="7785083" y="3184091"/>
              <a:ext cx="1166813" cy="2417763"/>
            </a:xfrm>
            <a:custGeom>
              <a:avLst/>
              <a:gdLst>
                <a:gd name="T0" fmla="*/ 687515062 w 178"/>
                <a:gd name="T1" fmla="*/ 1520701434 h 372"/>
                <a:gd name="T2" fmla="*/ 2147483646 w 178"/>
                <a:gd name="T3" fmla="*/ 0 h 372"/>
                <a:gd name="T4" fmla="*/ 2147483646 w 178"/>
                <a:gd name="T5" fmla="*/ 2147483646 h 372"/>
                <a:gd name="T6" fmla="*/ 2147483646 w 178"/>
                <a:gd name="T7" fmla="*/ 2147483646 h 372"/>
                <a:gd name="T8" fmla="*/ 2147483646 w 178"/>
                <a:gd name="T9" fmla="*/ 2147483646 h 372"/>
                <a:gd name="T10" fmla="*/ 2147483646 w 178"/>
                <a:gd name="T11" fmla="*/ 2147483646 h 372"/>
                <a:gd name="T12" fmla="*/ 2147483646 w 178"/>
                <a:gd name="T13" fmla="*/ 2147483646 h 372"/>
                <a:gd name="T14" fmla="*/ 2147483646 w 178"/>
                <a:gd name="T15" fmla="*/ 2147483646 h 372"/>
                <a:gd name="T16" fmla="*/ 2147483646 w 178"/>
                <a:gd name="T17" fmla="*/ 2147483646 h 372"/>
                <a:gd name="T18" fmla="*/ 2147483646 w 178"/>
                <a:gd name="T19" fmla="*/ 2147483646 h 372"/>
                <a:gd name="T20" fmla="*/ 2147483646 w 178"/>
                <a:gd name="T21" fmla="*/ 2147483646 h 372"/>
                <a:gd name="T22" fmla="*/ 2147483646 w 178"/>
                <a:gd name="T23" fmla="*/ 2147483646 h 372"/>
                <a:gd name="T24" fmla="*/ 687515062 w 178"/>
                <a:gd name="T25" fmla="*/ 2147483646 h 372"/>
                <a:gd name="T26" fmla="*/ 343757531 w 178"/>
                <a:gd name="T27" fmla="*/ 2147483646 h 372"/>
                <a:gd name="T28" fmla="*/ 0 w 178"/>
                <a:gd name="T29" fmla="*/ 2147483646 h 372"/>
                <a:gd name="T30" fmla="*/ 687515062 w 178"/>
                <a:gd name="T31" fmla="*/ 1520701434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8" h="372">
                  <a:moveTo>
                    <a:pt x="16" y="36"/>
                  </a:moveTo>
                  <a:cubicBezTo>
                    <a:pt x="16" y="36"/>
                    <a:pt x="89" y="18"/>
                    <a:pt x="118" y="0"/>
                  </a:cubicBezTo>
                  <a:cubicBezTo>
                    <a:pt x="118" y="0"/>
                    <a:pt x="69" y="48"/>
                    <a:pt x="69" y="56"/>
                  </a:cubicBezTo>
                  <a:cubicBezTo>
                    <a:pt x="70" y="64"/>
                    <a:pt x="79" y="133"/>
                    <a:pt x="79" y="133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7" y="181"/>
                    <a:pt x="72" y="191"/>
                    <a:pt x="72" y="194"/>
                  </a:cubicBezTo>
                  <a:cubicBezTo>
                    <a:pt x="72" y="198"/>
                    <a:pt x="72" y="214"/>
                    <a:pt x="78" y="219"/>
                  </a:cubicBezTo>
                  <a:cubicBezTo>
                    <a:pt x="84" y="223"/>
                    <a:pt x="147" y="298"/>
                    <a:pt x="153" y="300"/>
                  </a:cubicBezTo>
                  <a:cubicBezTo>
                    <a:pt x="153" y="300"/>
                    <a:pt x="171" y="301"/>
                    <a:pt x="176" y="308"/>
                  </a:cubicBezTo>
                  <a:cubicBezTo>
                    <a:pt x="176" y="308"/>
                    <a:pt x="178" y="344"/>
                    <a:pt x="149" y="372"/>
                  </a:cubicBezTo>
                  <a:cubicBezTo>
                    <a:pt x="149" y="372"/>
                    <a:pt x="131" y="371"/>
                    <a:pt x="118" y="361"/>
                  </a:cubicBezTo>
                  <a:cubicBezTo>
                    <a:pt x="104" y="350"/>
                    <a:pt x="68" y="311"/>
                    <a:pt x="55" y="293"/>
                  </a:cubicBezTo>
                  <a:cubicBezTo>
                    <a:pt x="43" y="275"/>
                    <a:pt x="29" y="247"/>
                    <a:pt x="16" y="240"/>
                  </a:cubicBezTo>
                  <a:cubicBezTo>
                    <a:pt x="16" y="240"/>
                    <a:pt x="10" y="230"/>
                    <a:pt x="8" y="216"/>
                  </a:cubicBezTo>
                  <a:cubicBezTo>
                    <a:pt x="5" y="201"/>
                    <a:pt x="0" y="99"/>
                    <a:pt x="0" y="99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Freeform 50"/>
            <p:cNvSpPr>
              <a:spLocks noChangeArrowheads="1"/>
            </p:cNvSpPr>
            <p:nvPr/>
          </p:nvSpPr>
          <p:spPr bwMode="auto">
            <a:xfrm>
              <a:off x="7785083" y="3184091"/>
              <a:ext cx="1133475" cy="2417763"/>
            </a:xfrm>
            <a:custGeom>
              <a:avLst/>
              <a:gdLst>
                <a:gd name="T0" fmla="*/ 2147483646 w 173"/>
                <a:gd name="T1" fmla="*/ 2147483646 h 372"/>
                <a:gd name="T2" fmla="*/ 2147483646 w 173"/>
                <a:gd name="T3" fmla="*/ 2147483646 h 372"/>
                <a:gd name="T4" fmla="*/ 2147483646 w 173"/>
                <a:gd name="T5" fmla="*/ 2147483646 h 372"/>
                <a:gd name="T6" fmla="*/ 2147483646 w 173"/>
                <a:gd name="T7" fmla="*/ 2147483646 h 372"/>
                <a:gd name="T8" fmla="*/ 2147483646 w 173"/>
                <a:gd name="T9" fmla="*/ 2147483646 h 372"/>
                <a:gd name="T10" fmla="*/ 2147483646 w 173"/>
                <a:gd name="T11" fmla="*/ 2147483646 h 372"/>
                <a:gd name="T12" fmla="*/ 2147483646 w 173"/>
                <a:gd name="T13" fmla="*/ 2147483646 h 372"/>
                <a:gd name="T14" fmla="*/ 2147483646 w 173"/>
                <a:gd name="T15" fmla="*/ 2147483646 h 372"/>
                <a:gd name="T16" fmla="*/ 2147483646 w 173"/>
                <a:gd name="T17" fmla="*/ 2147483646 h 372"/>
                <a:gd name="T18" fmla="*/ 2147483646 w 173"/>
                <a:gd name="T19" fmla="*/ 2147483646 h 372"/>
                <a:gd name="T20" fmla="*/ 2147483646 w 173"/>
                <a:gd name="T21" fmla="*/ 2147483646 h 372"/>
                <a:gd name="T22" fmla="*/ 2147483646 w 173"/>
                <a:gd name="T23" fmla="*/ 2147483646 h 372"/>
                <a:gd name="T24" fmla="*/ 2147483646 w 173"/>
                <a:gd name="T25" fmla="*/ 2147483646 h 372"/>
                <a:gd name="T26" fmla="*/ 1459522687 w 173"/>
                <a:gd name="T27" fmla="*/ 2147483646 h 372"/>
                <a:gd name="T28" fmla="*/ 2147483646 w 173"/>
                <a:gd name="T29" fmla="*/ 2147483646 h 372"/>
                <a:gd name="T30" fmla="*/ 2147483646 w 173"/>
                <a:gd name="T31" fmla="*/ 2147483646 h 372"/>
                <a:gd name="T32" fmla="*/ 2147483646 w 173"/>
                <a:gd name="T33" fmla="*/ 2147483646 h 372"/>
                <a:gd name="T34" fmla="*/ 2147483646 w 173"/>
                <a:gd name="T35" fmla="*/ 2147483646 h 372"/>
                <a:gd name="T36" fmla="*/ 2146356122 w 173"/>
                <a:gd name="T37" fmla="*/ 2147483646 h 372"/>
                <a:gd name="T38" fmla="*/ 815617161 w 173"/>
                <a:gd name="T39" fmla="*/ 2147483646 h 372"/>
                <a:gd name="T40" fmla="*/ 2147483646 w 173"/>
                <a:gd name="T41" fmla="*/ 2147483646 h 372"/>
                <a:gd name="T42" fmla="*/ 1674155679 w 173"/>
                <a:gd name="T43" fmla="*/ 2147483646 h 372"/>
                <a:gd name="T44" fmla="*/ 2147483646 w 173"/>
                <a:gd name="T45" fmla="*/ 2147483646 h 372"/>
                <a:gd name="T46" fmla="*/ 944394335 w 173"/>
                <a:gd name="T47" fmla="*/ 2147483646 h 372"/>
                <a:gd name="T48" fmla="*/ 815617161 w 173"/>
                <a:gd name="T49" fmla="*/ 2147483646 h 372"/>
                <a:gd name="T50" fmla="*/ 2017572396 w 173"/>
                <a:gd name="T51" fmla="*/ 2147483646 h 372"/>
                <a:gd name="T52" fmla="*/ 2147483646 w 173"/>
                <a:gd name="T53" fmla="*/ 2147483646 h 372"/>
                <a:gd name="T54" fmla="*/ 2147483646 w 173"/>
                <a:gd name="T55" fmla="*/ 2147483646 h 372"/>
                <a:gd name="T56" fmla="*/ 2147483646 w 173"/>
                <a:gd name="T57" fmla="*/ 2147483646 h 372"/>
                <a:gd name="T58" fmla="*/ 2147483646 w 173"/>
                <a:gd name="T59" fmla="*/ 2147483646 h 372"/>
                <a:gd name="T60" fmla="*/ 2147483646 w 173"/>
                <a:gd name="T61" fmla="*/ 0 h 372"/>
                <a:gd name="T62" fmla="*/ 686833435 w 173"/>
                <a:gd name="T63" fmla="*/ 1520701434 h 372"/>
                <a:gd name="T64" fmla="*/ 0 w 173"/>
                <a:gd name="T65" fmla="*/ 2147483646 h 372"/>
                <a:gd name="T66" fmla="*/ 343416717 w 173"/>
                <a:gd name="T67" fmla="*/ 2147483646 h 372"/>
                <a:gd name="T68" fmla="*/ 686833435 w 173"/>
                <a:gd name="T69" fmla="*/ 2147483646 h 372"/>
                <a:gd name="T70" fmla="*/ 2147483646 w 173"/>
                <a:gd name="T71" fmla="*/ 2147483646 h 372"/>
                <a:gd name="T72" fmla="*/ 2147483646 w 173"/>
                <a:gd name="T73" fmla="*/ 2147483646 h 372"/>
                <a:gd name="T74" fmla="*/ 2147483646 w 173"/>
                <a:gd name="T75" fmla="*/ 2147483646 h 372"/>
                <a:gd name="T76" fmla="*/ 2147483646 w 173"/>
                <a:gd name="T77" fmla="*/ 2147483646 h 372"/>
                <a:gd name="T78" fmla="*/ 2147483646 w 173"/>
                <a:gd name="T79" fmla="*/ 2147483646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3" h="372">
                  <a:moveTo>
                    <a:pt x="164" y="329"/>
                  </a:moveTo>
                  <a:cubicBezTo>
                    <a:pt x="154" y="325"/>
                    <a:pt x="123" y="338"/>
                    <a:pt x="108" y="330"/>
                  </a:cubicBezTo>
                  <a:cubicBezTo>
                    <a:pt x="93" y="321"/>
                    <a:pt x="79" y="298"/>
                    <a:pt x="79" y="298"/>
                  </a:cubicBezTo>
                  <a:cubicBezTo>
                    <a:pt x="79" y="298"/>
                    <a:pt x="116" y="329"/>
                    <a:pt x="141" y="303"/>
                  </a:cubicBezTo>
                  <a:cubicBezTo>
                    <a:pt x="144" y="299"/>
                    <a:pt x="146" y="297"/>
                    <a:pt x="147" y="295"/>
                  </a:cubicBezTo>
                  <a:cubicBezTo>
                    <a:pt x="146" y="294"/>
                    <a:pt x="145" y="293"/>
                    <a:pt x="143" y="291"/>
                  </a:cubicBezTo>
                  <a:cubicBezTo>
                    <a:pt x="135" y="293"/>
                    <a:pt x="122" y="299"/>
                    <a:pt x="114" y="298"/>
                  </a:cubicBezTo>
                  <a:cubicBezTo>
                    <a:pt x="98" y="295"/>
                    <a:pt x="77" y="285"/>
                    <a:pt x="71" y="273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80" y="291"/>
                    <a:pt x="59" y="281"/>
                    <a:pt x="53" y="264"/>
                  </a:cubicBezTo>
                  <a:cubicBezTo>
                    <a:pt x="53" y="264"/>
                    <a:pt x="86" y="258"/>
                    <a:pt x="98" y="268"/>
                  </a:cubicBezTo>
                  <a:cubicBezTo>
                    <a:pt x="111" y="277"/>
                    <a:pt x="118" y="288"/>
                    <a:pt x="118" y="288"/>
                  </a:cubicBezTo>
                  <a:cubicBezTo>
                    <a:pt x="118" y="288"/>
                    <a:pt x="108" y="255"/>
                    <a:pt x="93" y="251"/>
                  </a:cubicBezTo>
                  <a:cubicBezTo>
                    <a:pt x="79" y="247"/>
                    <a:pt x="42" y="250"/>
                    <a:pt x="34" y="238"/>
                  </a:cubicBezTo>
                  <a:cubicBezTo>
                    <a:pt x="34" y="238"/>
                    <a:pt x="78" y="247"/>
                    <a:pt x="87" y="242"/>
                  </a:cubicBezTo>
                  <a:cubicBezTo>
                    <a:pt x="89" y="240"/>
                    <a:pt x="92" y="239"/>
                    <a:pt x="95" y="237"/>
                  </a:cubicBezTo>
                  <a:cubicBezTo>
                    <a:pt x="92" y="234"/>
                    <a:pt x="90" y="231"/>
                    <a:pt x="87" y="229"/>
                  </a:cubicBezTo>
                  <a:cubicBezTo>
                    <a:pt x="84" y="232"/>
                    <a:pt x="78" y="236"/>
                    <a:pt x="72" y="235"/>
                  </a:cubicBezTo>
                  <a:cubicBezTo>
                    <a:pt x="61" y="233"/>
                    <a:pt x="50" y="229"/>
                    <a:pt x="50" y="229"/>
                  </a:cubicBezTo>
                  <a:cubicBezTo>
                    <a:pt x="50" y="229"/>
                    <a:pt x="22" y="219"/>
                    <a:pt x="19" y="194"/>
                  </a:cubicBezTo>
                  <a:cubicBezTo>
                    <a:pt x="17" y="170"/>
                    <a:pt x="43" y="181"/>
                    <a:pt x="55" y="165"/>
                  </a:cubicBezTo>
                  <a:cubicBezTo>
                    <a:pt x="67" y="150"/>
                    <a:pt x="39" y="162"/>
                    <a:pt x="39" y="162"/>
                  </a:cubicBezTo>
                  <a:cubicBezTo>
                    <a:pt x="39" y="162"/>
                    <a:pt x="59" y="153"/>
                    <a:pt x="64" y="143"/>
                  </a:cubicBezTo>
                  <a:cubicBezTo>
                    <a:pt x="64" y="143"/>
                    <a:pt x="26" y="170"/>
                    <a:pt x="22" y="158"/>
                  </a:cubicBezTo>
                  <a:cubicBezTo>
                    <a:pt x="19" y="146"/>
                    <a:pt x="19" y="124"/>
                    <a:pt x="19" y="124"/>
                  </a:cubicBezTo>
                  <a:cubicBezTo>
                    <a:pt x="19" y="124"/>
                    <a:pt x="43" y="120"/>
                    <a:pt x="47" y="107"/>
                  </a:cubicBezTo>
                  <a:cubicBezTo>
                    <a:pt x="50" y="95"/>
                    <a:pt x="67" y="116"/>
                    <a:pt x="70" y="128"/>
                  </a:cubicBezTo>
                  <a:cubicBezTo>
                    <a:pt x="72" y="133"/>
                    <a:pt x="74" y="139"/>
                    <a:pt x="76" y="144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3"/>
                    <a:pt x="70" y="64"/>
                    <a:pt x="69" y="56"/>
                  </a:cubicBezTo>
                  <a:cubicBezTo>
                    <a:pt x="69" y="48"/>
                    <a:pt x="118" y="0"/>
                    <a:pt x="118" y="0"/>
                  </a:cubicBezTo>
                  <a:cubicBezTo>
                    <a:pt x="89" y="18"/>
                    <a:pt x="16" y="36"/>
                    <a:pt x="16" y="3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5" y="201"/>
                    <a:pt x="8" y="216"/>
                  </a:cubicBezTo>
                  <a:cubicBezTo>
                    <a:pt x="10" y="230"/>
                    <a:pt x="16" y="240"/>
                    <a:pt x="16" y="240"/>
                  </a:cubicBezTo>
                  <a:cubicBezTo>
                    <a:pt x="29" y="247"/>
                    <a:pt x="43" y="275"/>
                    <a:pt x="55" y="293"/>
                  </a:cubicBezTo>
                  <a:cubicBezTo>
                    <a:pt x="68" y="311"/>
                    <a:pt x="104" y="350"/>
                    <a:pt x="118" y="361"/>
                  </a:cubicBezTo>
                  <a:cubicBezTo>
                    <a:pt x="131" y="371"/>
                    <a:pt x="149" y="372"/>
                    <a:pt x="149" y="372"/>
                  </a:cubicBezTo>
                  <a:cubicBezTo>
                    <a:pt x="163" y="358"/>
                    <a:pt x="170" y="342"/>
                    <a:pt x="173" y="329"/>
                  </a:cubicBezTo>
                  <a:cubicBezTo>
                    <a:pt x="169" y="330"/>
                    <a:pt x="166" y="330"/>
                    <a:pt x="16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Freeform 51"/>
            <p:cNvSpPr>
              <a:spLocks noChangeArrowheads="1"/>
            </p:cNvSpPr>
            <p:nvPr/>
          </p:nvSpPr>
          <p:spPr bwMode="auto">
            <a:xfrm>
              <a:off x="8008921" y="2001403"/>
              <a:ext cx="830263" cy="1703388"/>
            </a:xfrm>
            <a:custGeom>
              <a:avLst/>
              <a:gdLst>
                <a:gd name="T0" fmla="*/ 2147483646 w 127"/>
                <a:gd name="T1" fmla="*/ 42266127 h 262"/>
                <a:gd name="T2" fmla="*/ 2147483646 w 127"/>
                <a:gd name="T3" fmla="*/ 2147483646 h 262"/>
                <a:gd name="T4" fmla="*/ 2147483646 w 127"/>
                <a:gd name="T5" fmla="*/ 2147483646 h 262"/>
                <a:gd name="T6" fmla="*/ 2147483646 w 127"/>
                <a:gd name="T7" fmla="*/ 2147483646 h 262"/>
                <a:gd name="T8" fmla="*/ 2147483646 w 127"/>
                <a:gd name="T9" fmla="*/ 2147483646 h 262"/>
                <a:gd name="T10" fmla="*/ 2147483646 w 127"/>
                <a:gd name="T11" fmla="*/ 2147483646 h 262"/>
                <a:gd name="T12" fmla="*/ 2147483646 w 127"/>
                <a:gd name="T13" fmla="*/ 2147483646 h 262"/>
                <a:gd name="T14" fmla="*/ 2147483646 w 127"/>
                <a:gd name="T15" fmla="*/ 2147483646 h 262"/>
                <a:gd name="T16" fmla="*/ 2147483646 w 127"/>
                <a:gd name="T17" fmla="*/ 2147483646 h 262"/>
                <a:gd name="T18" fmla="*/ 1752299480 w 127"/>
                <a:gd name="T19" fmla="*/ 2147483646 h 262"/>
                <a:gd name="T20" fmla="*/ 384653657 w 127"/>
                <a:gd name="T21" fmla="*/ 2147483646 h 262"/>
                <a:gd name="T22" fmla="*/ 0 w 127"/>
                <a:gd name="T23" fmla="*/ 126804884 h 262"/>
                <a:gd name="T24" fmla="*/ 854778640 w 127"/>
                <a:gd name="T25" fmla="*/ 380421153 h 262"/>
                <a:gd name="T26" fmla="*/ 2147483646 w 127"/>
                <a:gd name="T27" fmla="*/ 42266127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" h="262">
                  <a:moveTo>
                    <a:pt x="54" y="1"/>
                  </a:moveTo>
                  <a:cubicBezTo>
                    <a:pt x="54" y="1"/>
                    <a:pt x="48" y="79"/>
                    <a:pt x="61" y="95"/>
                  </a:cubicBezTo>
                  <a:cubicBezTo>
                    <a:pt x="75" y="110"/>
                    <a:pt x="95" y="156"/>
                    <a:pt x="95" y="156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27" y="247"/>
                    <a:pt x="127" y="255"/>
                  </a:cubicBezTo>
                  <a:cubicBezTo>
                    <a:pt x="127" y="255"/>
                    <a:pt x="104" y="262"/>
                    <a:pt x="95" y="255"/>
                  </a:cubicBezTo>
                  <a:cubicBezTo>
                    <a:pt x="86" y="248"/>
                    <a:pt x="70" y="20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1" y="146"/>
                    <a:pt x="41" y="137"/>
                    <a:pt x="41" y="13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3" y="2"/>
                    <a:pt x="20" y="9"/>
                  </a:cubicBezTo>
                  <a:cubicBezTo>
                    <a:pt x="20" y="9"/>
                    <a:pt x="49" y="0"/>
                    <a:pt x="54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Freeform 52"/>
            <p:cNvSpPr>
              <a:spLocks noChangeArrowheads="1"/>
            </p:cNvSpPr>
            <p:nvPr/>
          </p:nvSpPr>
          <p:spPr bwMode="auto">
            <a:xfrm>
              <a:off x="7372333" y="2039503"/>
              <a:ext cx="747713" cy="1924050"/>
            </a:xfrm>
            <a:custGeom>
              <a:avLst/>
              <a:gdLst>
                <a:gd name="T0" fmla="*/ 2107927566 w 114"/>
                <a:gd name="T1" fmla="*/ 2147483646 h 296"/>
                <a:gd name="T2" fmla="*/ 2147483646 w 114"/>
                <a:gd name="T3" fmla="*/ 2147483646 h 296"/>
                <a:gd name="T4" fmla="*/ 2147483646 w 114"/>
                <a:gd name="T5" fmla="*/ 2147483646 h 296"/>
                <a:gd name="T6" fmla="*/ 2147483646 w 114"/>
                <a:gd name="T7" fmla="*/ 2147483646 h 296"/>
                <a:gd name="T8" fmla="*/ 2147483646 w 114"/>
                <a:gd name="T9" fmla="*/ 1774591616 h 296"/>
                <a:gd name="T10" fmla="*/ 1935855193 w 114"/>
                <a:gd name="T11" fmla="*/ 0 h 296"/>
                <a:gd name="T12" fmla="*/ 1462644688 w 114"/>
                <a:gd name="T13" fmla="*/ 507026176 h 296"/>
                <a:gd name="T14" fmla="*/ 1075473649 w 114"/>
                <a:gd name="T15" fmla="*/ 887299058 h 296"/>
                <a:gd name="T16" fmla="*/ 0 w 114"/>
                <a:gd name="T17" fmla="*/ 1140812146 h 296"/>
                <a:gd name="T18" fmla="*/ 1075473649 w 114"/>
                <a:gd name="T19" fmla="*/ 1943602508 h 296"/>
                <a:gd name="T20" fmla="*/ 1677743353 w 114"/>
                <a:gd name="T21" fmla="*/ 2147483646 h 296"/>
                <a:gd name="T22" fmla="*/ 1677743353 w 114"/>
                <a:gd name="T23" fmla="*/ 2147483646 h 296"/>
                <a:gd name="T24" fmla="*/ 1677743353 w 114"/>
                <a:gd name="T25" fmla="*/ 2147483646 h 296"/>
                <a:gd name="T26" fmla="*/ 2107927566 w 114"/>
                <a:gd name="T27" fmla="*/ 2147483646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" h="296">
                  <a:moveTo>
                    <a:pt x="49" y="290"/>
                  </a:moveTo>
                  <a:cubicBezTo>
                    <a:pt x="49" y="290"/>
                    <a:pt x="78" y="296"/>
                    <a:pt x="92" y="286"/>
                  </a:cubicBezTo>
                  <a:cubicBezTo>
                    <a:pt x="105" y="276"/>
                    <a:pt x="114" y="234"/>
                    <a:pt x="114" y="234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93" y="52"/>
                    <a:pt x="85" y="42"/>
                  </a:cubicBezTo>
                  <a:cubicBezTo>
                    <a:pt x="77" y="32"/>
                    <a:pt x="50" y="25"/>
                    <a:pt x="45" y="0"/>
                  </a:cubicBezTo>
                  <a:cubicBezTo>
                    <a:pt x="45" y="0"/>
                    <a:pt x="37" y="0"/>
                    <a:pt x="34" y="1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7" y="19"/>
                    <a:pt x="0" y="27"/>
                  </a:cubicBezTo>
                  <a:cubicBezTo>
                    <a:pt x="0" y="27"/>
                    <a:pt x="19" y="37"/>
                    <a:pt x="25" y="46"/>
                  </a:cubicBezTo>
                  <a:cubicBezTo>
                    <a:pt x="31" y="56"/>
                    <a:pt x="39" y="87"/>
                    <a:pt x="39" y="87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3"/>
                    <a:pt x="45" y="283"/>
                    <a:pt x="49" y="29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Freeform 53"/>
            <p:cNvSpPr>
              <a:spLocks noChangeArrowheads="1"/>
            </p:cNvSpPr>
            <p:nvPr/>
          </p:nvSpPr>
          <p:spPr bwMode="auto">
            <a:xfrm>
              <a:off x="7372333" y="2098241"/>
              <a:ext cx="727075" cy="1235075"/>
            </a:xfrm>
            <a:custGeom>
              <a:avLst/>
              <a:gdLst>
                <a:gd name="T0" fmla="*/ 2147483646 w 111"/>
                <a:gd name="T1" fmla="*/ 2147483646 h 190"/>
                <a:gd name="T2" fmla="*/ 2147483646 w 111"/>
                <a:gd name="T3" fmla="*/ 2147483646 h 190"/>
                <a:gd name="T4" fmla="*/ 2147483646 w 111"/>
                <a:gd name="T5" fmla="*/ 1901482468 h 190"/>
                <a:gd name="T6" fmla="*/ 1501691535 w 111"/>
                <a:gd name="T7" fmla="*/ 0 h 190"/>
                <a:gd name="T8" fmla="*/ 1501691535 w 111"/>
                <a:gd name="T9" fmla="*/ 0 h 190"/>
                <a:gd name="T10" fmla="*/ 2147483646 w 111"/>
                <a:gd name="T11" fmla="*/ 2147483646 h 190"/>
                <a:gd name="T12" fmla="*/ 2147483646 w 111"/>
                <a:gd name="T13" fmla="*/ 2147483646 h 190"/>
                <a:gd name="T14" fmla="*/ 1973648363 w 111"/>
                <a:gd name="T15" fmla="*/ 2147483646 h 190"/>
                <a:gd name="T16" fmla="*/ 171622451 w 111"/>
                <a:gd name="T17" fmla="*/ 633827489 h 190"/>
                <a:gd name="T18" fmla="*/ 0 w 111"/>
                <a:gd name="T19" fmla="*/ 760591687 h 190"/>
                <a:gd name="T20" fmla="*/ 1072638682 w 111"/>
                <a:gd name="T21" fmla="*/ 1563442440 h 190"/>
                <a:gd name="T22" fmla="*/ 1544595510 w 111"/>
                <a:gd name="T23" fmla="*/ 2147483646 h 190"/>
                <a:gd name="T24" fmla="*/ 1673313986 w 111"/>
                <a:gd name="T25" fmla="*/ 2147483646 h 190"/>
                <a:gd name="T26" fmla="*/ 2147483646 w 111"/>
                <a:gd name="T27" fmla="*/ 2147483646 h 190"/>
                <a:gd name="T28" fmla="*/ 2147483646 w 111"/>
                <a:gd name="T29" fmla="*/ 2147483646 h 190"/>
                <a:gd name="T30" fmla="*/ 2147483646 w 111"/>
                <a:gd name="T31" fmla="*/ 2147483646 h 190"/>
                <a:gd name="T32" fmla="*/ 2147483646 w 111"/>
                <a:gd name="T33" fmla="*/ 2147483646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1" h="190">
                  <a:moveTo>
                    <a:pt x="110" y="133"/>
                  </a:moveTo>
                  <a:cubicBezTo>
                    <a:pt x="110" y="133"/>
                    <a:pt x="107" y="119"/>
                    <a:pt x="104" y="101"/>
                  </a:cubicBezTo>
                  <a:cubicBezTo>
                    <a:pt x="96" y="90"/>
                    <a:pt x="72" y="50"/>
                    <a:pt x="67" y="45"/>
                  </a:cubicBezTo>
                  <a:cubicBezTo>
                    <a:pt x="63" y="40"/>
                    <a:pt x="45" y="14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24"/>
                    <a:pt x="82" y="73"/>
                    <a:pt x="82" y="73"/>
                  </a:cubicBezTo>
                  <a:cubicBezTo>
                    <a:pt x="82" y="73"/>
                    <a:pt x="73" y="74"/>
                    <a:pt x="71" y="75"/>
                  </a:cubicBezTo>
                  <a:cubicBezTo>
                    <a:pt x="69" y="75"/>
                    <a:pt x="46" y="67"/>
                    <a:pt x="46" y="67"/>
                  </a:cubicBezTo>
                  <a:cubicBezTo>
                    <a:pt x="43" y="43"/>
                    <a:pt x="22" y="26"/>
                    <a:pt x="4" y="15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0" y="18"/>
                    <a:pt x="19" y="28"/>
                    <a:pt x="25" y="37"/>
                  </a:cubicBezTo>
                  <a:cubicBezTo>
                    <a:pt x="31" y="47"/>
                    <a:pt x="36" y="78"/>
                    <a:pt x="36" y="78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53" y="160"/>
                    <a:pt x="70" y="164"/>
                    <a:pt x="73" y="169"/>
                  </a:cubicBezTo>
                  <a:cubicBezTo>
                    <a:pt x="77" y="174"/>
                    <a:pt x="72" y="186"/>
                    <a:pt x="67" y="190"/>
                  </a:cubicBezTo>
                  <a:cubicBezTo>
                    <a:pt x="76" y="183"/>
                    <a:pt x="97" y="167"/>
                    <a:pt x="111" y="158"/>
                  </a:cubicBezTo>
                  <a:lnTo>
                    <a:pt x="11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Freeform 54"/>
            <p:cNvSpPr>
              <a:spLocks noChangeArrowheads="1"/>
            </p:cNvSpPr>
            <p:nvPr/>
          </p:nvSpPr>
          <p:spPr bwMode="auto">
            <a:xfrm>
              <a:off x="8577246" y="3034866"/>
              <a:ext cx="125413" cy="117475"/>
            </a:xfrm>
            <a:custGeom>
              <a:avLst/>
              <a:gdLst>
                <a:gd name="T0" fmla="*/ 740675977 w 19"/>
                <a:gd name="T1" fmla="*/ 766687535 h 18"/>
                <a:gd name="T2" fmla="*/ 827811609 w 19"/>
                <a:gd name="T3" fmla="*/ 638907367 h 18"/>
                <a:gd name="T4" fmla="*/ 740675977 w 19"/>
                <a:gd name="T5" fmla="*/ 511127199 h 18"/>
                <a:gd name="T6" fmla="*/ 43571116 w 19"/>
                <a:gd name="T7" fmla="*/ 0 h 18"/>
                <a:gd name="T8" fmla="*/ 740675977 w 19"/>
                <a:gd name="T9" fmla="*/ 766687535 h 18"/>
                <a:gd name="T10" fmla="*/ 740675977 w 19"/>
                <a:gd name="T11" fmla="*/ 7666875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8">
                  <a:moveTo>
                    <a:pt x="17" y="18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3" y="9"/>
                    <a:pt x="1" y="0"/>
                    <a:pt x="1" y="0"/>
                  </a:cubicBezTo>
                  <a:cubicBezTo>
                    <a:pt x="0" y="8"/>
                    <a:pt x="9" y="14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7" name="Freeform 55"/>
            <p:cNvSpPr>
              <a:spLocks noChangeArrowheads="1"/>
            </p:cNvSpPr>
            <p:nvPr/>
          </p:nvSpPr>
          <p:spPr bwMode="auto">
            <a:xfrm>
              <a:off x="7537433" y="2553853"/>
              <a:ext cx="503238" cy="434975"/>
            </a:xfrm>
            <a:custGeom>
              <a:avLst/>
              <a:gdLst>
                <a:gd name="T0" fmla="*/ 469847832 w 77"/>
                <a:gd name="T1" fmla="*/ 674373554 h 67"/>
                <a:gd name="T2" fmla="*/ 1452259906 w 77"/>
                <a:gd name="T3" fmla="*/ 1812372029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2147483646 w 77"/>
                <a:gd name="T9" fmla="*/ 1559482757 h 67"/>
                <a:gd name="T10" fmla="*/ 1879397863 w 77"/>
                <a:gd name="T11" fmla="*/ 1011557085 h 67"/>
                <a:gd name="T12" fmla="*/ 1110554768 w 77"/>
                <a:gd name="T13" fmla="*/ 295036401 h 67"/>
                <a:gd name="T14" fmla="*/ 597990526 w 77"/>
                <a:gd name="T15" fmla="*/ 126441390 h 67"/>
                <a:gd name="T16" fmla="*/ 469847832 w 77"/>
                <a:gd name="T17" fmla="*/ 168595012 h 67"/>
                <a:gd name="T18" fmla="*/ 85426284 w 77"/>
                <a:gd name="T19" fmla="*/ 421484283 h 67"/>
                <a:gd name="T20" fmla="*/ 469847832 w 77"/>
                <a:gd name="T21" fmla="*/ 674373554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67">
                  <a:moveTo>
                    <a:pt x="11" y="16"/>
                  </a:moveTo>
                  <a:cubicBezTo>
                    <a:pt x="11" y="16"/>
                    <a:pt x="30" y="37"/>
                    <a:pt x="34" y="43"/>
                  </a:cubicBezTo>
                  <a:cubicBezTo>
                    <a:pt x="37" y="49"/>
                    <a:pt x="46" y="67"/>
                    <a:pt x="56" y="65"/>
                  </a:cubicBezTo>
                  <a:cubicBezTo>
                    <a:pt x="65" y="63"/>
                    <a:pt x="77" y="61"/>
                    <a:pt x="77" y="61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45" y="27"/>
                    <a:pt x="44" y="24"/>
                  </a:cubicBezTo>
                  <a:cubicBezTo>
                    <a:pt x="43" y="20"/>
                    <a:pt x="37" y="10"/>
                    <a:pt x="26" y="7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3"/>
                    <a:pt x="14" y="0"/>
                    <a:pt x="11" y="4"/>
                  </a:cubicBezTo>
                  <a:cubicBezTo>
                    <a:pt x="8" y="9"/>
                    <a:pt x="0" y="8"/>
                    <a:pt x="2" y="10"/>
                  </a:cubicBezTo>
                  <a:cubicBezTo>
                    <a:pt x="4" y="11"/>
                    <a:pt x="2" y="13"/>
                    <a:pt x="11" y="1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Freeform 56"/>
            <p:cNvSpPr>
              <a:spLocks noChangeArrowheads="1"/>
            </p:cNvSpPr>
            <p:nvPr/>
          </p:nvSpPr>
          <p:spPr bwMode="auto">
            <a:xfrm>
              <a:off x="8027971" y="2807853"/>
              <a:ext cx="130175" cy="207963"/>
            </a:xfrm>
            <a:custGeom>
              <a:avLst/>
              <a:gdLst>
                <a:gd name="T0" fmla="*/ 847276531 w 20"/>
                <a:gd name="T1" fmla="*/ 1182581600 h 32"/>
                <a:gd name="T2" fmla="*/ 0 w 20"/>
                <a:gd name="T3" fmla="*/ 1351519043 h 32"/>
                <a:gd name="T4" fmla="*/ 0 w 20"/>
                <a:gd name="T5" fmla="*/ 0 h 32"/>
                <a:gd name="T6" fmla="*/ 847276531 w 20"/>
                <a:gd name="T7" fmla="*/ 118258160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2">
                  <a:moveTo>
                    <a:pt x="20" y="28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" y="14"/>
                    <a:pt x="20" y="28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9" name="Freeform 57"/>
            <p:cNvSpPr>
              <a:spLocks noChangeArrowheads="1"/>
            </p:cNvSpPr>
            <p:nvPr/>
          </p:nvSpPr>
          <p:spPr bwMode="auto">
            <a:xfrm>
              <a:off x="8027971" y="2007753"/>
              <a:ext cx="687388" cy="1065213"/>
            </a:xfrm>
            <a:custGeom>
              <a:avLst/>
              <a:gdLst>
                <a:gd name="T0" fmla="*/ 0 w 105"/>
                <a:gd name="T1" fmla="*/ 2147483646 h 164"/>
                <a:gd name="T2" fmla="*/ 428576598 w 105"/>
                <a:gd name="T3" fmla="*/ 2147483646 h 164"/>
                <a:gd name="T4" fmla="*/ 2147483646 w 105"/>
                <a:gd name="T5" fmla="*/ 2147483646 h 164"/>
                <a:gd name="T6" fmla="*/ 2147483646 w 105"/>
                <a:gd name="T7" fmla="*/ 2147483646 h 164"/>
                <a:gd name="T8" fmla="*/ 2147483646 w 105"/>
                <a:gd name="T9" fmla="*/ 2147483646 h 164"/>
                <a:gd name="T10" fmla="*/ 2147483646 w 105"/>
                <a:gd name="T11" fmla="*/ 717187128 h 164"/>
                <a:gd name="T12" fmla="*/ 2147483646 w 105"/>
                <a:gd name="T13" fmla="*/ 0 h 164"/>
                <a:gd name="T14" fmla="*/ 2147483646 w 105"/>
                <a:gd name="T15" fmla="*/ 2147483646 h 164"/>
                <a:gd name="T16" fmla="*/ 2147483646 w 105"/>
                <a:gd name="T17" fmla="*/ 2147483646 h 164"/>
                <a:gd name="T18" fmla="*/ 0 w 105"/>
                <a:gd name="T19" fmla="*/ 2147483646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64">
                  <a:moveTo>
                    <a:pt x="0" y="123"/>
                  </a:move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55" y="144"/>
                    <a:pt x="63" y="141"/>
                  </a:cubicBezTo>
                  <a:cubicBezTo>
                    <a:pt x="72" y="137"/>
                    <a:pt x="101" y="123"/>
                    <a:pt x="103" y="123"/>
                  </a:cubicBezTo>
                  <a:cubicBezTo>
                    <a:pt x="105" y="122"/>
                    <a:pt x="104" y="91"/>
                    <a:pt x="97" y="78"/>
                  </a:cubicBezTo>
                  <a:cubicBezTo>
                    <a:pt x="91" y="65"/>
                    <a:pt x="69" y="23"/>
                    <a:pt x="66" y="17"/>
                  </a:cubicBezTo>
                  <a:cubicBezTo>
                    <a:pt x="62" y="11"/>
                    <a:pt x="57" y="0"/>
                    <a:pt x="51" y="0"/>
                  </a:cubicBezTo>
                  <a:cubicBezTo>
                    <a:pt x="51" y="0"/>
                    <a:pt x="41" y="43"/>
                    <a:pt x="52" y="84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0" name="Freeform 58"/>
            <p:cNvSpPr>
              <a:spLocks noChangeArrowheads="1"/>
            </p:cNvSpPr>
            <p:nvPr/>
          </p:nvSpPr>
          <p:spPr bwMode="auto">
            <a:xfrm>
              <a:off x="8027971" y="2007753"/>
              <a:ext cx="647700" cy="974725"/>
            </a:xfrm>
            <a:custGeom>
              <a:avLst/>
              <a:gdLst>
                <a:gd name="T0" fmla="*/ 2147483646 w 99"/>
                <a:gd name="T1" fmla="*/ 2147483646 h 150"/>
                <a:gd name="T2" fmla="*/ 2147483646 w 99"/>
                <a:gd name="T3" fmla="*/ 2147483646 h 150"/>
                <a:gd name="T4" fmla="*/ 2147483646 w 99"/>
                <a:gd name="T5" fmla="*/ 2147483646 h 150"/>
                <a:gd name="T6" fmla="*/ 2147483646 w 99"/>
                <a:gd name="T7" fmla="*/ 2147483646 h 150"/>
                <a:gd name="T8" fmla="*/ 2147483646 w 99"/>
                <a:gd name="T9" fmla="*/ 2147483646 h 150"/>
                <a:gd name="T10" fmla="*/ 2147483646 w 99"/>
                <a:gd name="T11" fmla="*/ 1646823880 h 150"/>
                <a:gd name="T12" fmla="*/ 2147483646 w 99"/>
                <a:gd name="T13" fmla="*/ 1646823880 h 150"/>
                <a:gd name="T14" fmla="*/ 2147483646 w 99"/>
                <a:gd name="T15" fmla="*/ 928977907 h 150"/>
                <a:gd name="T16" fmla="*/ 2147483646 w 99"/>
                <a:gd name="T17" fmla="*/ 1224560014 h 150"/>
                <a:gd name="T18" fmla="*/ 2147483646 w 99"/>
                <a:gd name="T19" fmla="*/ 295582107 h 150"/>
                <a:gd name="T20" fmla="*/ 2147483646 w 99"/>
                <a:gd name="T21" fmla="*/ 0 h 150"/>
                <a:gd name="T22" fmla="*/ 2147483646 w 99"/>
                <a:gd name="T23" fmla="*/ 2147483646 h 150"/>
                <a:gd name="T24" fmla="*/ 2147483646 w 99"/>
                <a:gd name="T25" fmla="*/ 2147483646 h 150"/>
                <a:gd name="T26" fmla="*/ 0 w 99"/>
                <a:gd name="T27" fmla="*/ 2147483646 h 150"/>
                <a:gd name="T28" fmla="*/ 256822864 w 99"/>
                <a:gd name="T29" fmla="*/ 2147483646 h 150"/>
                <a:gd name="T30" fmla="*/ 984477830 w 99"/>
                <a:gd name="T31" fmla="*/ 2147483646 h 150"/>
                <a:gd name="T32" fmla="*/ 2147483646 w 99"/>
                <a:gd name="T33" fmla="*/ 2147483646 h 150"/>
                <a:gd name="T34" fmla="*/ 1754933336 w 99"/>
                <a:gd name="T35" fmla="*/ 2147483646 h 150"/>
                <a:gd name="T36" fmla="*/ 2147483646 w 99"/>
                <a:gd name="T37" fmla="*/ 2147483646 h 150"/>
                <a:gd name="T38" fmla="*/ 2147483646 w 99"/>
                <a:gd name="T39" fmla="*/ 2147483646 h 150"/>
                <a:gd name="T40" fmla="*/ 2147483646 w 99"/>
                <a:gd name="T41" fmla="*/ 2147483646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" h="150">
                  <a:moveTo>
                    <a:pt x="71" y="90"/>
                  </a:moveTo>
                  <a:cubicBezTo>
                    <a:pt x="73" y="80"/>
                    <a:pt x="90" y="95"/>
                    <a:pt x="90" y="95"/>
                  </a:cubicBezTo>
                  <a:cubicBezTo>
                    <a:pt x="82" y="81"/>
                    <a:pt x="71" y="81"/>
                    <a:pt x="71" y="81"/>
                  </a:cubicBezTo>
                  <a:cubicBezTo>
                    <a:pt x="64" y="69"/>
                    <a:pt x="71" y="54"/>
                    <a:pt x="71" y="54"/>
                  </a:cubicBezTo>
                  <a:cubicBezTo>
                    <a:pt x="63" y="49"/>
                    <a:pt x="54" y="54"/>
                    <a:pt x="54" y="54"/>
                  </a:cubicBezTo>
                  <a:cubicBezTo>
                    <a:pt x="54" y="45"/>
                    <a:pt x="65" y="39"/>
                    <a:pt x="6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6" y="33"/>
                    <a:pt x="60" y="22"/>
                    <a:pt x="60" y="2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3"/>
                    <a:pt x="57" y="14"/>
                    <a:pt x="60" y="7"/>
                  </a:cubicBezTo>
                  <a:cubicBezTo>
                    <a:pt x="57" y="3"/>
                    <a:pt x="54" y="0"/>
                    <a:pt x="51" y="0"/>
                  </a:cubicBezTo>
                  <a:cubicBezTo>
                    <a:pt x="51" y="0"/>
                    <a:pt x="41" y="43"/>
                    <a:pt x="52" y="8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2" y="137"/>
                    <a:pt x="6" y="150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37" y="140"/>
                    <a:pt x="68" y="125"/>
                    <a:pt x="68" y="125"/>
                  </a:cubicBezTo>
                  <a:cubicBezTo>
                    <a:pt x="58" y="127"/>
                    <a:pt x="41" y="120"/>
                    <a:pt x="41" y="120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75" y="124"/>
                    <a:pt x="99" y="116"/>
                    <a:pt x="99" y="116"/>
                  </a:cubicBezTo>
                  <a:cubicBezTo>
                    <a:pt x="99" y="116"/>
                    <a:pt x="68" y="101"/>
                    <a:pt x="71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1" name="Freeform 59"/>
            <p:cNvSpPr>
              <a:spLocks noChangeArrowheads="1"/>
            </p:cNvSpPr>
            <p:nvPr/>
          </p:nvSpPr>
          <p:spPr bwMode="auto">
            <a:xfrm>
              <a:off x="8185133" y="2534803"/>
              <a:ext cx="182563" cy="161925"/>
            </a:xfrm>
            <a:custGeom>
              <a:avLst/>
              <a:gdLst>
                <a:gd name="T0" fmla="*/ 0 w 28"/>
                <a:gd name="T1" fmla="*/ 125854587 h 25"/>
                <a:gd name="T2" fmla="*/ 255073112 w 28"/>
                <a:gd name="T3" fmla="*/ 1048788225 h 25"/>
                <a:gd name="T4" fmla="*/ 1190330320 w 28"/>
                <a:gd name="T5" fmla="*/ 545369877 h 25"/>
                <a:gd name="T6" fmla="*/ 1190330320 w 28"/>
                <a:gd name="T7" fmla="*/ 125854587 h 25"/>
                <a:gd name="T8" fmla="*/ 0 w 28"/>
                <a:gd name="T9" fmla="*/ 12585458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5">
                  <a:moveTo>
                    <a:pt x="0" y="3"/>
                  </a:moveTo>
                  <a:cubicBezTo>
                    <a:pt x="0" y="3"/>
                    <a:pt x="5" y="18"/>
                    <a:pt x="6" y="2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2" name="Freeform 60"/>
            <p:cNvSpPr>
              <a:spLocks noChangeArrowheads="1"/>
            </p:cNvSpPr>
            <p:nvPr/>
          </p:nvSpPr>
          <p:spPr bwMode="auto">
            <a:xfrm>
              <a:off x="7327883" y="2215716"/>
              <a:ext cx="896938" cy="806450"/>
            </a:xfrm>
            <a:custGeom>
              <a:avLst/>
              <a:gdLst>
                <a:gd name="T0" fmla="*/ 300042128 w 137"/>
                <a:gd name="T1" fmla="*/ 0 h 124"/>
                <a:gd name="T2" fmla="*/ 85726322 w 137"/>
                <a:gd name="T3" fmla="*/ 1818778881 h 124"/>
                <a:gd name="T4" fmla="*/ 1671663287 w 137"/>
                <a:gd name="T5" fmla="*/ 2147483646 h 124"/>
                <a:gd name="T6" fmla="*/ 2147483646 w 137"/>
                <a:gd name="T7" fmla="*/ 2147483646 h 124"/>
                <a:gd name="T8" fmla="*/ 2147483646 w 137"/>
                <a:gd name="T9" fmla="*/ 2147483646 h 124"/>
                <a:gd name="T10" fmla="*/ 2147483646 w 137"/>
                <a:gd name="T11" fmla="*/ 2147483646 h 124"/>
                <a:gd name="T12" fmla="*/ 2147483646 w 137"/>
                <a:gd name="T13" fmla="*/ 2147483646 h 124"/>
                <a:gd name="T14" fmla="*/ 2147483646 w 137"/>
                <a:gd name="T15" fmla="*/ 2147483646 h 124"/>
                <a:gd name="T16" fmla="*/ 1928842255 w 137"/>
                <a:gd name="T17" fmla="*/ 2147483646 h 124"/>
                <a:gd name="T18" fmla="*/ 1628800126 w 137"/>
                <a:gd name="T19" fmla="*/ 1438101963 h 124"/>
                <a:gd name="T20" fmla="*/ 300042128 w 137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124">
                  <a:moveTo>
                    <a:pt x="7" y="0"/>
                  </a:moveTo>
                  <a:cubicBezTo>
                    <a:pt x="7" y="0"/>
                    <a:pt x="4" y="27"/>
                    <a:pt x="2" y="43"/>
                  </a:cubicBezTo>
                  <a:cubicBezTo>
                    <a:pt x="0" y="60"/>
                    <a:pt x="23" y="113"/>
                    <a:pt x="39" y="119"/>
                  </a:cubicBezTo>
                  <a:cubicBezTo>
                    <a:pt x="55" y="124"/>
                    <a:pt x="83" y="114"/>
                    <a:pt x="95" y="107"/>
                  </a:cubicBezTo>
                  <a:cubicBezTo>
                    <a:pt x="107" y="100"/>
                    <a:pt x="118" y="81"/>
                    <a:pt x="137" y="7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5" y="59"/>
                    <a:pt x="38" y="34"/>
                  </a:cubicBezTo>
                  <a:cubicBezTo>
                    <a:pt x="31" y="8"/>
                    <a:pt x="14" y="2"/>
                    <a:pt x="7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3" name="Freeform 61"/>
            <p:cNvSpPr>
              <a:spLocks noChangeArrowheads="1"/>
            </p:cNvSpPr>
            <p:nvPr/>
          </p:nvSpPr>
          <p:spPr bwMode="auto">
            <a:xfrm>
              <a:off x="7510446" y="2560203"/>
              <a:ext cx="242888" cy="220663"/>
            </a:xfrm>
            <a:custGeom>
              <a:avLst/>
              <a:gdLst>
                <a:gd name="T0" fmla="*/ 775679239 w 37"/>
                <a:gd name="T1" fmla="*/ 1053029796 h 34"/>
                <a:gd name="T2" fmla="*/ 1422076417 w 37"/>
                <a:gd name="T3" fmla="*/ 673937252 h 34"/>
                <a:gd name="T4" fmla="*/ 1594448123 w 37"/>
                <a:gd name="T5" fmla="*/ 463333889 h 34"/>
                <a:gd name="T6" fmla="*/ 818768883 w 37"/>
                <a:gd name="T7" fmla="*/ 379092544 h 34"/>
                <a:gd name="T8" fmla="*/ 387839620 w 37"/>
                <a:gd name="T9" fmla="*/ 294851199 h 34"/>
                <a:gd name="T10" fmla="*/ 258557558 w 37"/>
                <a:gd name="T11" fmla="*/ 0 h 34"/>
                <a:gd name="T12" fmla="*/ 43096209 w 37"/>
                <a:gd name="T13" fmla="*/ 379092544 h 34"/>
                <a:gd name="T14" fmla="*/ 344743411 w 37"/>
                <a:gd name="T15" fmla="*/ 758185088 h 34"/>
                <a:gd name="T16" fmla="*/ 301653767 w 37"/>
                <a:gd name="T17" fmla="*/ 1137271142 h 34"/>
                <a:gd name="T18" fmla="*/ 517115117 w 37"/>
                <a:gd name="T19" fmla="*/ 1432122340 h 34"/>
                <a:gd name="T20" fmla="*/ 775679239 w 37"/>
                <a:gd name="T21" fmla="*/ 105302979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4">
                  <a:moveTo>
                    <a:pt x="18" y="25"/>
                  </a:moveTo>
                  <a:cubicBezTo>
                    <a:pt x="18" y="25"/>
                    <a:pt x="31" y="17"/>
                    <a:pt x="33" y="16"/>
                  </a:cubicBezTo>
                  <a:cubicBezTo>
                    <a:pt x="35" y="15"/>
                    <a:pt x="37" y="11"/>
                    <a:pt x="37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3"/>
                    <a:pt x="1" y="9"/>
                  </a:cubicBezTo>
                  <a:cubicBezTo>
                    <a:pt x="3" y="15"/>
                    <a:pt x="8" y="18"/>
                    <a:pt x="8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4" y="26"/>
                    <a:pt x="18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62"/>
            <p:cNvSpPr>
              <a:spLocks noEditPoints="1" noChangeArrowheads="1"/>
            </p:cNvSpPr>
            <p:nvPr/>
          </p:nvSpPr>
          <p:spPr bwMode="auto">
            <a:xfrm>
              <a:off x="7327883" y="2312553"/>
              <a:ext cx="896938" cy="709613"/>
            </a:xfrm>
            <a:custGeom>
              <a:avLst/>
              <a:gdLst>
                <a:gd name="T0" fmla="*/ 2147483646 w 137"/>
                <a:gd name="T1" fmla="*/ 2147483646 h 109"/>
                <a:gd name="T2" fmla="*/ 2147483646 w 137"/>
                <a:gd name="T3" fmla="*/ 2034375838 h 109"/>
                <a:gd name="T4" fmla="*/ 2147483646 w 137"/>
                <a:gd name="T5" fmla="*/ 2147483646 h 109"/>
                <a:gd name="T6" fmla="*/ 2147483646 w 137"/>
                <a:gd name="T7" fmla="*/ 2147483646 h 109"/>
                <a:gd name="T8" fmla="*/ 2147483646 w 137"/>
                <a:gd name="T9" fmla="*/ 2147483646 h 109"/>
                <a:gd name="T10" fmla="*/ 2147483646 w 137"/>
                <a:gd name="T11" fmla="*/ 2147483646 h 109"/>
                <a:gd name="T12" fmla="*/ 2147483646 w 137"/>
                <a:gd name="T13" fmla="*/ 2147483646 h 109"/>
                <a:gd name="T14" fmla="*/ 1971705416 w 137"/>
                <a:gd name="T15" fmla="*/ 2147483646 h 109"/>
                <a:gd name="T16" fmla="*/ 1757389610 w 137"/>
                <a:gd name="T17" fmla="*/ 2147483646 h 109"/>
                <a:gd name="T18" fmla="*/ 1757389610 w 137"/>
                <a:gd name="T19" fmla="*/ 2147483646 h 109"/>
                <a:gd name="T20" fmla="*/ 1028715869 w 137"/>
                <a:gd name="T21" fmla="*/ 1991994365 h 109"/>
                <a:gd name="T22" fmla="*/ 1028715869 w 137"/>
                <a:gd name="T23" fmla="*/ 1271483271 h 109"/>
                <a:gd name="T24" fmla="*/ 685810579 w 137"/>
                <a:gd name="T25" fmla="*/ 1398634203 h 109"/>
                <a:gd name="T26" fmla="*/ 1028715869 w 137"/>
                <a:gd name="T27" fmla="*/ 720511093 h 109"/>
                <a:gd name="T28" fmla="*/ 514357935 w 137"/>
                <a:gd name="T29" fmla="*/ 550978688 h 109"/>
                <a:gd name="T30" fmla="*/ 985852708 w 137"/>
                <a:gd name="T31" fmla="*/ 211913879 h 109"/>
                <a:gd name="T32" fmla="*/ 942989547 w 137"/>
                <a:gd name="T33" fmla="*/ 169532405 h 109"/>
                <a:gd name="T34" fmla="*/ 214315806 w 137"/>
                <a:gd name="T35" fmla="*/ 0 h 109"/>
                <a:gd name="T36" fmla="*/ 85726322 w 137"/>
                <a:gd name="T37" fmla="*/ 1186720324 h 109"/>
                <a:gd name="T38" fmla="*/ 1671663287 w 137"/>
                <a:gd name="T39" fmla="*/ 2147483646 h 109"/>
                <a:gd name="T40" fmla="*/ 2147483646 w 137"/>
                <a:gd name="T41" fmla="*/ 2147483646 h 109"/>
                <a:gd name="T42" fmla="*/ 2147483646 w 137"/>
                <a:gd name="T43" fmla="*/ 2147483646 h 109"/>
                <a:gd name="T44" fmla="*/ 557221096 w 137"/>
                <a:gd name="T45" fmla="*/ 1652929555 h 109"/>
                <a:gd name="T46" fmla="*/ 557221096 w 137"/>
                <a:gd name="T47" fmla="*/ 1780080486 h 109"/>
                <a:gd name="T48" fmla="*/ 557221096 w 137"/>
                <a:gd name="T49" fmla="*/ 1652929555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" h="109">
                  <a:moveTo>
                    <a:pt x="137" y="59"/>
                  </a:moveTo>
                  <a:cubicBezTo>
                    <a:pt x="134" y="48"/>
                    <a:pt x="134" y="48"/>
                    <a:pt x="134" y="48"/>
                  </a:cubicBezTo>
                  <a:cubicBezTo>
                    <a:pt x="125" y="48"/>
                    <a:pt x="114" y="49"/>
                    <a:pt x="107" y="51"/>
                  </a:cubicBezTo>
                  <a:cubicBezTo>
                    <a:pt x="96" y="54"/>
                    <a:pt x="85" y="68"/>
                    <a:pt x="83" y="67"/>
                  </a:cubicBezTo>
                  <a:cubicBezTo>
                    <a:pt x="82" y="67"/>
                    <a:pt x="81" y="59"/>
                    <a:pt x="81" y="59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48" y="62"/>
                    <a:pt x="46" y="89"/>
                    <a:pt x="46" y="89"/>
                  </a:cubicBezTo>
                  <a:cubicBezTo>
                    <a:pt x="46" y="89"/>
                    <a:pt x="46" y="89"/>
                    <a:pt x="41" y="85"/>
                  </a:cubicBezTo>
                  <a:cubicBezTo>
                    <a:pt x="35" y="81"/>
                    <a:pt x="41" y="69"/>
                    <a:pt x="41" y="69"/>
                  </a:cubicBezTo>
                  <a:cubicBezTo>
                    <a:pt x="41" y="69"/>
                    <a:pt x="30" y="52"/>
                    <a:pt x="24" y="47"/>
                  </a:cubicBezTo>
                  <a:cubicBezTo>
                    <a:pt x="18" y="42"/>
                    <a:pt x="24" y="30"/>
                    <a:pt x="24" y="30"/>
                  </a:cubicBezTo>
                  <a:cubicBezTo>
                    <a:pt x="20" y="29"/>
                    <a:pt x="17" y="30"/>
                    <a:pt x="16" y="33"/>
                  </a:cubicBezTo>
                  <a:cubicBezTo>
                    <a:pt x="19" y="26"/>
                    <a:pt x="24" y="17"/>
                    <a:pt x="24" y="17"/>
                  </a:cubicBezTo>
                  <a:cubicBezTo>
                    <a:pt x="20" y="12"/>
                    <a:pt x="12" y="13"/>
                    <a:pt x="12" y="13"/>
                  </a:cubicBezTo>
                  <a:cubicBezTo>
                    <a:pt x="12" y="13"/>
                    <a:pt x="27" y="9"/>
                    <a:pt x="23" y="5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18" y="2"/>
                    <a:pt x="12" y="1"/>
                    <a:pt x="5" y="0"/>
                  </a:cubicBezTo>
                  <a:cubicBezTo>
                    <a:pt x="4" y="9"/>
                    <a:pt x="3" y="20"/>
                    <a:pt x="2" y="28"/>
                  </a:cubicBezTo>
                  <a:cubicBezTo>
                    <a:pt x="0" y="45"/>
                    <a:pt x="23" y="98"/>
                    <a:pt x="39" y="104"/>
                  </a:cubicBezTo>
                  <a:cubicBezTo>
                    <a:pt x="55" y="109"/>
                    <a:pt x="83" y="99"/>
                    <a:pt x="95" y="92"/>
                  </a:cubicBezTo>
                  <a:cubicBezTo>
                    <a:pt x="107" y="85"/>
                    <a:pt x="125" y="67"/>
                    <a:pt x="137" y="59"/>
                  </a:cubicBezTo>
                  <a:close/>
                  <a:moveTo>
                    <a:pt x="13" y="39"/>
                  </a:moveTo>
                  <a:cubicBezTo>
                    <a:pt x="13" y="40"/>
                    <a:pt x="13" y="42"/>
                    <a:pt x="13" y="42"/>
                  </a:cubicBezTo>
                  <a:cubicBezTo>
                    <a:pt x="13" y="41"/>
                    <a:pt x="13" y="40"/>
                    <a:pt x="1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5" name="Freeform 63"/>
            <p:cNvSpPr>
              <a:spLocks noChangeArrowheads="1"/>
            </p:cNvSpPr>
            <p:nvPr/>
          </p:nvSpPr>
          <p:spPr bwMode="auto">
            <a:xfrm>
              <a:off x="7562833" y="2541153"/>
              <a:ext cx="215900" cy="136525"/>
            </a:xfrm>
            <a:custGeom>
              <a:avLst/>
              <a:gdLst>
                <a:gd name="T0" fmla="*/ 1412509394 w 33"/>
                <a:gd name="T1" fmla="*/ 591718854 h 21"/>
                <a:gd name="T2" fmla="*/ 770462048 w 33"/>
                <a:gd name="T3" fmla="*/ 169063458 h 21"/>
                <a:gd name="T4" fmla="*/ 299623403 w 33"/>
                <a:gd name="T5" fmla="*/ 84528479 h 21"/>
                <a:gd name="T6" fmla="*/ 42800539 w 33"/>
                <a:gd name="T7" fmla="*/ 211327698 h 21"/>
                <a:gd name="T8" fmla="*/ 85607621 w 33"/>
                <a:gd name="T9" fmla="*/ 507183874 h 21"/>
                <a:gd name="T10" fmla="*/ 428031564 w 33"/>
                <a:gd name="T11" fmla="*/ 803046551 h 21"/>
                <a:gd name="T12" fmla="*/ 642047345 w 33"/>
                <a:gd name="T13" fmla="*/ 887575030 h 21"/>
                <a:gd name="T14" fmla="*/ 1412509394 w 33"/>
                <a:gd name="T15" fmla="*/ 59171885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21">
                  <a:moveTo>
                    <a:pt x="33" y="14"/>
                  </a:moveTo>
                  <a:cubicBezTo>
                    <a:pt x="32" y="13"/>
                    <a:pt x="25" y="6"/>
                    <a:pt x="18" y="4"/>
                  </a:cubicBezTo>
                  <a:cubicBezTo>
                    <a:pt x="7" y="0"/>
                    <a:pt x="7" y="2"/>
                    <a:pt x="7" y="2"/>
                  </a:cubicBezTo>
                  <a:cubicBezTo>
                    <a:pt x="7" y="2"/>
                    <a:pt x="4" y="1"/>
                    <a:pt x="1" y="5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4" y="14"/>
                    <a:pt x="4" y="18"/>
                    <a:pt x="10" y="19"/>
                  </a:cubicBezTo>
                  <a:cubicBezTo>
                    <a:pt x="10" y="19"/>
                    <a:pt x="13" y="19"/>
                    <a:pt x="15" y="21"/>
                  </a:cubicBezTo>
                  <a:cubicBezTo>
                    <a:pt x="15" y="21"/>
                    <a:pt x="28" y="15"/>
                    <a:pt x="33" y="1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2689</Words>
  <Application>Microsoft Office PowerPoint</Application>
  <PresentationFormat>宽屏</PresentationFormat>
  <Paragraphs>239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微软雅黑</vt:lpstr>
      <vt:lpstr>Arial</vt:lpstr>
      <vt:lpstr>Arial Black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2015-08-24T12:05:00Z</dcterms:created>
  <dcterms:modified xsi:type="dcterms:W3CDTF">2021-01-06T03:14:34Z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