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handoutMasterIdLst>
    <p:handoutMasterId r:id="rId31"/>
  </p:handoutMasterIdLst>
  <p:sldIdLst>
    <p:sldId id="1300" r:id="rId2"/>
    <p:sldId id="324" r:id="rId3"/>
    <p:sldId id="1129" r:id="rId4"/>
    <p:sldId id="259" r:id="rId5"/>
    <p:sldId id="1306" r:id="rId6"/>
    <p:sldId id="1307" r:id="rId7"/>
    <p:sldId id="1308" r:id="rId8"/>
    <p:sldId id="1309" r:id="rId9"/>
    <p:sldId id="1310" r:id="rId10"/>
    <p:sldId id="1311" r:id="rId11"/>
    <p:sldId id="1313" r:id="rId12"/>
    <p:sldId id="1314" r:id="rId13"/>
    <p:sldId id="1315" r:id="rId14"/>
    <p:sldId id="1316" r:id="rId15"/>
    <p:sldId id="1319" r:id="rId16"/>
    <p:sldId id="1320" r:id="rId17"/>
    <p:sldId id="1321" r:id="rId18"/>
    <p:sldId id="1322" r:id="rId19"/>
    <p:sldId id="1323" r:id="rId20"/>
    <p:sldId id="1324" r:id="rId21"/>
    <p:sldId id="1325" r:id="rId22"/>
    <p:sldId id="1327" r:id="rId23"/>
    <p:sldId id="1328" r:id="rId24"/>
    <p:sldId id="1326" r:id="rId25"/>
    <p:sldId id="1330" r:id="rId26"/>
    <p:sldId id="1332" r:id="rId27"/>
    <p:sldId id="1333" r:id="rId28"/>
    <p:sldId id="1334" r:id="rId29"/>
  </p:sldIdLst>
  <p:sldSz cx="12192000" cy="6858000"/>
  <p:notesSz cx="6858000" cy="9144000"/>
  <p:custDataLst>
    <p:tags r:id="rId32"/>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1D1C"/>
    <a:srgbClr val="AF2019"/>
    <a:srgbClr val="3D485D"/>
    <a:srgbClr val="E7E7E7"/>
    <a:srgbClr val="E6E6E6"/>
    <a:srgbClr val="DDDBDD"/>
    <a:srgbClr val="F3F3F3"/>
    <a:srgbClr val="A5A5A5"/>
    <a:srgbClr val="C5C5C5"/>
    <a:srgbClr val="FA9F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2" autoAdjust="0"/>
    <p:restoredTop sz="86094" autoAdjust="0"/>
  </p:normalViewPr>
  <p:slideViewPr>
    <p:cSldViewPr snapToObjects="1">
      <p:cViewPr varScale="1">
        <p:scale>
          <a:sx n="95" d="100"/>
          <a:sy n="95" d="100"/>
        </p:scale>
        <p:origin x="1152"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208"/>
    </p:cViewPr>
  </p:sorterViewPr>
  <p:notesViewPr>
    <p:cSldViewPr snapToObjects="1">
      <p:cViewPr varScale="1">
        <p:scale>
          <a:sx n="69" d="100"/>
          <a:sy n="69" d="100"/>
        </p:scale>
        <p:origin x="-283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zh-CN" sz="1860" b="1" i="0" u="none" strike="noStrike" kern="1200" spc="0" baseline="0">
              <a:solidFill>
                <a:schemeClr val="bg2">
                  <a:lumMod val="2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Sheet1!$B$1</c:f>
              <c:strCache>
                <c:ptCount val="1"/>
                <c:pt idx="0">
                  <c:v>系列 1</c:v>
                </c:pt>
              </c:strCache>
            </c:strRef>
          </c:tx>
          <c:spPr>
            <a:solidFill>
              <a:srgbClr val="FF0000"/>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A74-4A9A-9B4C-19AECB231963}"/>
            </c:ext>
          </c:extLst>
        </c:ser>
        <c:ser>
          <c:idx val="1"/>
          <c:order val="1"/>
          <c:tx>
            <c:strRef>
              <c:f>Sheet1!$C$1</c:f>
              <c:strCache>
                <c:ptCount val="1"/>
                <c:pt idx="0">
                  <c:v>系列 2</c:v>
                </c:pt>
              </c:strCache>
            </c:strRef>
          </c:tx>
          <c:spPr>
            <a:solidFill>
              <a:schemeClr val="accent2"/>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A74-4A9A-9B4C-19AECB231963}"/>
            </c:ext>
          </c:extLst>
        </c:ser>
        <c:ser>
          <c:idx val="2"/>
          <c:order val="2"/>
          <c:tx>
            <c:strRef>
              <c:f>Sheet1!$D$1</c:f>
              <c:strCache>
                <c:ptCount val="1"/>
                <c:pt idx="0">
                  <c:v>系列 3</c:v>
                </c:pt>
              </c:strCache>
            </c:strRef>
          </c:tx>
          <c:spPr>
            <a:solidFill>
              <a:schemeClr val="accent3"/>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A74-4A9A-9B4C-19AECB231963}"/>
            </c:ext>
          </c:extLst>
        </c:ser>
        <c:dLbls>
          <c:showLegendKey val="0"/>
          <c:showVal val="0"/>
          <c:showCatName val="0"/>
          <c:showSerName val="0"/>
          <c:showPercent val="0"/>
          <c:showBubbleSize val="0"/>
        </c:dLbls>
        <c:gapWidth val="219"/>
        <c:overlap val="-27"/>
        <c:axId val="1119774296"/>
        <c:axId val="1119768064"/>
      </c:barChart>
      <c:catAx>
        <c:axId val="1119774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bg2">
                    <a:lumMod val="25000"/>
                  </a:schemeClr>
                </a:solidFill>
                <a:latin typeface="+mn-lt"/>
                <a:ea typeface="+mn-ea"/>
                <a:cs typeface="+mn-cs"/>
              </a:defRPr>
            </a:pPr>
            <a:endParaRPr lang="zh-CN"/>
          </a:p>
        </c:txPr>
        <c:crossAx val="1119768064"/>
        <c:crosses val="autoZero"/>
        <c:auto val="1"/>
        <c:lblAlgn val="ctr"/>
        <c:lblOffset val="100"/>
        <c:noMultiLvlLbl val="0"/>
      </c:catAx>
      <c:valAx>
        <c:axId val="1119768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bg2">
                    <a:lumMod val="25000"/>
                  </a:schemeClr>
                </a:solidFill>
                <a:latin typeface="+mn-lt"/>
                <a:ea typeface="+mn-ea"/>
                <a:cs typeface="+mn-cs"/>
              </a:defRPr>
            </a:pPr>
            <a:endParaRPr lang="zh-CN"/>
          </a:p>
        </c:txPr>
        <c:crossAx val="1119774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bg2">
                  <a:lumMod val="2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solidFill>
            <a:schemeClr val="bg2">
              <a:lumMod val="25000"/>
            </a:schemeClr>
          </a:solidFill>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610686-844B-4A1B-87C8-BB90DB4BAB84}"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200"/>
            </a:lvl1pPr>
          </a:lstStyle>
          <a:p>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200"/>
            </a:lvl1pPr>
          </a:lstStyle>
          <a:p>
            <a:fld id="{B9EEDA17-7CE7-49CA-897E-A1888A19DA62}" type="datetimeFigureOut">
              <a:rPr lang="zh-CN" altLang="en-US"/>
              <a:t>2021/1/6</a:t>
            </a:fld>
            <a:endParaRPr lang="en-US"/>
          </a:p>
        </p:txBody>
      </p:sp>
      <p:sp>
        <p:nvSpPr>
          <p:cNvPr id="3076" name="Rectangle 4"/>
          <p:cNvSpPr>
            <a:spLocks noGrp="1" noRot="1" noChangeAspect="1" noChangeArrowheads="1"/>
          </p:cNvSpPr>
          <p:nvPr>
            <p:ph type="sldImg" idx="2"/>
          </p:nvPr>
        </p:nvSpPr>
        <p:spPr bwMode="auto">
          <a:xfrm>
            <a:off x="381000" y="685800"/>
            <a:ext cx="6096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defRPr sz="1200"/>
            </a:lvl1pPr>
          </a:lstStyle>
          <a:p>
            <a:fld id="{CE1689F0-D8FB-450F-A36F-553F26501FEE}" type="slidenum">
              <a:rPr lang="zh-CN" alt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16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20</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24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28</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362" y="908050"/>
            <a:ext cx="10973276" cy="635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609362" y="1600201"/>
            <a:ext cx="10973276" cy="4525963"/>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0509" y="908050"/>
            <a:ext cx="2742129" cy="5218113"/>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09362" y="908050"/>
            <a:ext cx="8078807" cy="5218113"/>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4" name="Picture 2" descr="PPECLOGO-eff-0-1"/>
          <p:cNvPicPr>
            <a:picLocks noChangeAspect="1" noChangeArrowheads="1"/>
          </p:cNvPicPr>
          <p:nvPr userDrawn="1"/>
        </p:nvPicPr>
        <p:blipFill>
          <a:blip r:embed="rId2" cstate="email"/>
          <a:srcRect/>
          <a:stretch>
            <a:fillRect/>
          </a:stretch>
        </p:blipFill>
        <p:spPr bwMode="auto">
          <a:xfrm>
            <a:off x="4145294" y="2886610"/>
            <a:ext cx="1059935" cy="7987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PPECLOGO-eff-0-2"/>
          <p:cNvPicPr>
            <a:picLocks noChangeAspect="1" noChangeArrowheads="1"/>
          </p:cNvPicPr>
          <p:nvPr userDrawn="1"/>
        </p:nvPicPr>
        <p:blipFill>
          <a:blip r:embed="rId3" cstate="email"/>
          <a:srcRect/>
          <a:stretch>
            <a:fillRect/>
          </a:stretch>
        </p:blipFill>
        <p:spPr bwMode="auto">
          <a:xfrm>
            <a:off x="8427170" y="2758266"/>
            <a:ext cx="1096386" cy="8389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PPECLOGO-eff-0-3"/>
          <p:cNvPicPr>
            <a:picLocks noChangeAspect="1" noChangeArrowheads="1"/>
          </p:cNvPicPr>
          <p:nvPr userDrawn="1"/>
        </p:nvPicPr>
        <p:blipFill>
          <a:blip r:embed="rId4"/>
          <a:srcRect/>
          <a:stretch>
            <a:fillRect/>
          </a:stretch>
        </p:blipFill>
        <p:spPr bwMode="auto">
          <a:xfrm>
            <a:off x="1040045" y="1447780"/>
            <a:ext cx="3012554" cy="23762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PPECLOGO-eff-0-1"/>
          <p:cNvPicPr>
            <a:picLocks noChangeAspect="1" noChangeArrowheads="1"/>
          </p:cNvPicPr>
          <p:nvPr userDrawn="1"/>
        </p:nvPicPr>
        <p:blipFill>
          <a:blip r:embed="rId5" cstate="email"/>
          <a:srcRect/>
          <a:stretch>
            <a:fillRect/>
          </a:stretch>
        </p:blipFill>
        <p:spPr bwMode="auto">
          <a:xfrm>
            <a:off x="4465692" y="3771071"/>
            <a:ext cx="523922" cy="3956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PPECLOGO-eff-0-1"/>
          <p:cNvPicPr>
            <a:picLocks noChangeAspect="1" noChangeArrowheads="1"/>
          </p:cNvPicPr>
          <p:nvPr userDrawn="1"/>
        </p:nvPicPr>
        <p:blipFill>
          <a:blip r:embed="rId6" cstate="email"/>
          <a:srcRect/>
          <a:stretch>
            <a:fillRect/>
          </a:stretch>
        </p:blipFill>
        <p:spPr bwMode="auto">
          <a:xfrm>
            <a:off x="7373460" y="2904247"/>
            <a:ext cx="401001" cy="3023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PECLOGO-eff-0-2"/>
          <p:cNvPicPr>
            <a:picLocks noChangeAspect="1" noChangeArrowheads="1"/>
          </p:cNvPicPr>
          <p:nvPr userDrawn="1"/>
        </p:nvPicPr>
        <p:blipFill>
          <a:blip r:embed="rId7" cstate="email"/>
          <a:srcRect/>
          <a:stretch>
            <a:fillRect/>
          </a:stretch>
        </p:blipFill>
        <p:spPr bwMode="auto">
          <a:xfrm>
            <a:off x="5275756" y="2574150"/>
            <a:ext cx="981348" cy="7509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PPECLOGO-eff-5-4"/>
          <p:cNvPicPr>
            <a:picLocks noChangeAspect="1" noChangeArrowheads="1"/>
          </p:cNvPicPr>
          <p:nvPr userDrawn="1"/>
        </p:nvPicPr>
        <p:blipFill>
          <a:blip r:embed="rId8" cstate="email"/>
          <a:srcRect/>
          <a:stretch>
            <a:fillRect/>
          </a:stretch>
        </p:blipFill>
        <p:spPr bwMode="auto">
          <a:xfrm>
            <a:off x="3260668" y="3206628"/>
            <a:ext cx="1477059" cy="11238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ECLOGO-eff-5-2"/>
          <p:cNvPicPr>
            <a:picLocks noChangeAspect="1" noChangeArrowheads="1"/>
          </p:cNvPicPr>
          <p:nvPr userDrawn="1"/>
        </p:nvPicPr>
        <p:blipFill>
          <a:blip r:embed="rId9" cstate="email"/>
          <a:srcRect/>
          <a:stretch>
            <a:fillRect/>
          </a:stretch>
        </p:blipFill>
        <p:spPr bwMode="auto">
          <a:xfrm>
            <a:off x="5350314" y="3446015"/>
            <a:ext cx="1833728" cy="14363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PPECLOGO-eff-5-4"/>
          <p:cNvPicPr>
            <a:picLocks noChangeAspect="1" noChangeArrowheads="1"/>
          </p:cNvPicPr>
          <p:nvPr userDrawn="1"/>
        </p:nvPicPr>
        <p:blipFill>
          <a:blip r:embed="rId10" cstate="email"/>
          <a:srcRect/>
          <a:stretch>
            <a:fillRect/>
          </a:stretch>
        </p:blipFill>
        <p:spPr bwMode="auto">
          <a:xfrm>
            <a:off x="9882241" y="2725339"/>
            <a:ext cx="1116358" cy="8517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PPECLOGO-eff-0-1"/>
          <p:cNvPicPr>
            <a:picLocks noChangeAspect="1" noChangeArrowheads="1"/>
          </p:cNvPicPr>
          <p:nvPr userDrawn="1"/>
        </p:nvPicPr>
        <p:blipFill>
          <a:blip r:embed="rId11" cstate="email"/>
          <a:srcRect/>
          <a:stretch>
            <a:fillRect/>
          </a:stretch>
        </p:blipFill>
        <p:spPr bwMode="auto">
          <a:xfrm>
            <a:off x="7939698" y="3624921"/>
            <a:ext cx="521908" cy="3930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PPECLOGO-eff-0-1"/>
          <p:cNvPicPr>
            <a:picLocks noChangeAspect="1" noChangeArrowheads="1"/>
          </p:cNvPicPr>
          <p:nvPr userDrawn="1"/>
        </p:nvPicPr>
        <p:blipFill>
          <a:blip r:embed="rId11" cstate="email"/>
          <a:srcRect/>
          <a:stretch>
            <a:fillRect/>
          </a:stretch>
        </p:blipFill>
        <p:spPr bwMode="auto">
          <a:xfrm>
            <a:off x="11250485" y="2365001"/>
            <a:ext cx="521906" cy="3930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PPECLOGO-eff2-1-2"/>
          <p:cNvPicPr>
            <a:picLocks noChangeAspect="1" noChangeArrowheads="1"/>
          </p:cNvPicPr>
          <p:nvPr userDrawn="1"/>
        </p:nvPicPr>
        <p:blipFill>
          <a:blip r:embed="rId12"/>
          <a:srcRect/>
          <a:stretch>
            <a:fillRect/>
          </a:stretch>
        </p:blipFill>
        <p:spPr bwMode="auto">
          <a:xfrm>
            <a:off x="2053635" y="2795895"/>
            <a:ext cx="1696702" cy="14287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PPECLOGO-eff2-1-3"/>
          <p:cNvPicPr>
            <a:picLocks noChangeAspect="1" noChangeArrowheads="1"/>
          </p:cNvPicPr>
          <p:nvPr userDrawn="1"/>
        </p:nvPicPr>
        <p:blipFill>
          <a:blip r:embed="rId13" cstate="email"/>
          <a:srcRect/>
          <a:stretch>
            <a:fillRect/>
          </a:stretch>
        </p:blipFill>
        <p:spPr bwMode="auto">
          <a:xfrm>
            <a:off x="3982071" y="2785815"/>
            <a:ext cx="437274" cy="36537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PPECLOGO-eff2-1-4"/>
          <p:cNvPicPr>
            <a:picLocks noChangeAspect="1" noChangeArrowheads="1"/>
          </p:cNvPicPr>
          <p:nvPr userDrawn="1"/>
        </p:nvPicPr>
        <p:blipFill>
          <a:blip r:embed="rId14" cstate="email"/>
          <a:srcRect/>
          <a:stretch>
            <a:fillRect/>
          </a:stretch>
        </p:blipFill>
        <p:spPr bwMode="auto">
          <a:xfrm>
            <a:off x="8516013" y="3325062"/>
            <a:ext cx="703265" cy="5871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PPECLOGO-eff2-1-3"/>
          <p:cNvPicPr>
            <a:picLocks noChangeAspect="1" noChangeArrowheads="1"/>
          </p:cNvPicPr>
          <p:nvPr userDrawn="1"/>
        </p:nvPicPr>
        <p:blipFill>
          <a:blip r:embed="rId15" cstate="email"/>
          <a:srcRect/>
          <a:stretch>
            <a:fillRect/>
          </a:stretch>
        </p:blipFill>
        <p:spPr bwMode="auto">
          <a:xfrm>
            <a:off x="9235401" y="2909286"/>
            <a:ext cx="360700" cy="3023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PPECLOGO-eff2-1-3"/>
          <p:cNvPicPr>
            <a:picLocks noChangeAspect="1" noChangeArrowheads="1"/>
          </p:cNvPicPr>
          <p:nvPr userDrawn="1"/>
        </p:nvPicPr>
        <p:blipFill>
          <a:blip r:embed="rId16" cstate="email"/>
          <a:srcRect/>
          <a:stretch>
            <a:fillRect/>
          </a:stretch>
        </p:blipFill>
        <p:spPr bwMode="auto">
          <a:xfrm>
            <a:off x="9741184" y="3446014"/>
            <a:ext cx="282112" cy="2368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35" presetClass="path" presetSubtype="0" fill="hold" nodeType="withEffect">
                                  <p:stCondLst>
                                    <p:cond delay="0"/>
                                  </p:stCondLst>
                                  <p:childTnLst>
                                    <p:animMotion origin="layout" path="M 0 0  L -0.25 0  E" pathEditMode="relative" rAng="0" ptsTypes="">
                                      <p:cBhvr>
                                        <p:cTn id="39" dur="3000" fill="hold"/>
                                        <p:tgtEl>
                                          <p:spTgt spid="12"/>
                                        </p:tgtEl>
                                        <p:attrNameLst>
                                          <p:attrName>ppt_x</p:attrName>
                                          <p:attrName>ppt_y</p:attrName>
                                        </p:attrNameLst>
                                      </p:cBhvr>
                                      <p:rCtr x="0" y="0"/>
                                    </p:animMotion>
                                  </p:childTnLst>
                                </p:cTn>
                              </p:par>
                              <p:par>
                                <p:cTn id="40" presetID="35" presetClass="path" presetSubtype="0" fill="hold" nodeType="withEffect">
                                  <p:stCondLst>
                                    <p:cond delay="0"/>
                                  </p:stCondLst>
                                  <p:childTnLst>
                                    <p:animMotion origin="layout" path="M 4.16667E-6 3.33333E-6 L -0.31632 3.33333E-6 " pathEditMode="relative" rAng="0" ptsTypes="AA">
                                      <p:cBhvr>
                                        <p:cTn id="41" dur="3000" fill="hold"/>
                                        <p:tgtEl>
                                          <p:spTgt spid="5"/>
                                        </p:tgtEl>
                                        <p:attrNameLst>
                                          <p:attrName>ppt_x</p:attrName>
                                          <p:attrName>ppt_y</p:attrName>
                                        </p:attrNameLst>
                                      </p:cBhvr>
                                      <p:rCtr x="-15816" y="0"/>
                                    </p:animMotion>
                                  </p:childTnLst>
                                </p:cTn>
                              </p:par>
                              <p:par>
                                <p:cTn id="42" presetID="35" presetClass="path" presetSubtype="0" fill="hold" nodeType="withEffect">
                                  <p:stCondLst>
                                    <p:cond delay="0"/>
                                  </p:stCondLst>
                                  <p:childTnLst>
                                    <p:animMotion origin="layout" path="M 0.00504 -1.85185E-6 L -0.46684 -1.85185E-6 " pathEditMode="relative" rAng="0" ptsTypes="AA">
                                      <p:cBhvr>
                                        <p:cTn id="43" dur="3000" fill="hold"/>
                                        <p:tgtEl>
                                          <p:spTgt spid="8"/>
                                        </p:tgtEl>
                                        <p:attrNameLst>
                                          <p:attrName>ppt_x</p:attrName>
                                          <p:attrName>ppt_y</p:attrName>
                                        </p:attrNameLst>
                                      </p:cBhvr>
                                      <p:rCtr x="-23594" y="0"/>
                                    </p:animMotion>
                                  </p:childTnLst>
                                </p:cTn>
                              </p:par>
                              <p:par>
                                <p:cTn id="44" presetID="35" presetClass="path" presetSubtype="0" fill="hold" nodeType="withEffect">
                                  <p:stCondLst>
                                    <p:cond delay="0"/>
                                  </p:stCondLst>
                                  <p:childTnLst>
                                    <p:animMotion origin="layout" path="M -3.05556E-6 1.11111E-6 L -0.19531 1.11111E-6 " pathEditMode="relative" rAng="0" ptsTypes="AA">
                                      <p:cBhvr>
                                        <p:cTn id="45" dur="3000" fill="hold"/>
                                        <p:tgtEl>
                                          <p:spTgt spid="9"/>
                                        </p:tgtEl>
                                        <p:attrNameLst>
                                          <p:attrName>ppt_x</p:attrName>
                                          <p:attrName>ppt_y</p:attrName>
                                        </p:attrNameLst>
                                      </p:cBhvr>
                                      <p:rCtr x="-9774" y="0"/>
                                    </p:animMotion>
                                  </p:childTnLst>
                                </p:cTn>
                              </p:par>
                              <p:par>
                                <p:cTn id="46" presetID="35" presetClass="path" presetSubtype="0" fill="hold" nodeType="withEffect">
                                  <p:stCondLst>
                                    <p:cond delay="0"/>
                                  </p:stCondLst>
                                  <p:childTnLst>
                                    <p:animMotion origin="layout" path="M 5.55556E-7 2.59259E-6 L -0.43594 2.59259E-6 " pathEditMode="relative" rAng="0" ptsTypes="AA">
                                      <p:cBhvr>
                                        <p:cTn id="47" dur="3000" fill="hold"/>
                                        <p:tgtEl>
                                          <p:spTgt spid="7"/>
                                        </p:tgtEl>
                                        <p:attrNameLst>
                                          <p:attrName>ppt_x</p:attrName>
                                          <p:attrName>ppt_y</p:attrName>
                                        </p:attrNameLst>
                                      </p:cBhvr>
                                      <p:rCtr x="-21806" y="0"/>
                                    </p:animMotion>
                                  </p:childTnLst>
                                </p:cTn>
                              </p:par>
                              <p:par>
                                <p:cTn id="48" presetID="35" presetClass="path" presetSubtype="0" fill="hold" nodeType="withEffect">
                                  <p:stCondLst>
                                    <p:cond delay="0"/>
                                  </p:stCondLst>
                                  <p:childTnLst>
                                    <p:animMotion origin="layout" path="M 3.05556E-6 -1.85185E-6 L -0.33577 -1.85185E-6 " pathEditMode="relative" rAng="0" ptsTypes="AA">
                                      <p:cBhvr>
                                        <p:cTn id="49" dur="3000" fill="hold"/>
                                        <p:tgtEl>
                                          <p:spTgt spid="4"/>
                                        </p:tgtEl>
                                        <p:attrNameLst>
                                          <p:attrName>ppt_x</p:attrName>
                                          <p:attrName>ppt_y</p:attrName>
                                        </p:attrNameLst>
                                      </p:cBhvr>
                                      <p:rCtr x="-16788" y="0"/>
                                    </p:animMotion>
                                  </p:childTnLst>
                                </p:cTn>
                              </p:par>
                              <p:par>
                                <p:cTn id="50" presetID="35" presetClass="path" presetSubtype="0" fill="hold" nodeType="withEffect">
                                  <p:stCondLst>
                                    <p:cond delay="0"/>
                                  </p:stCondLst>
                                  <p:childTnLst>
                                    <p:animMotion origin="layout" path="M 1.66667E-6 -1.85185E-6 L -0.57188 -1.85185E-6 " pathEditMode="relative" rAng="0" ptsTypes="AA">
                                      <p:cBhvr>
                                        <p:cTn id="51" dur="3000" fill="hold"/>
                                        <p:tgtEl>
                                          <p:spTgt spid="13"/>
                                        </p:tgtEl>
                                        <p:attrNameLst>
                                          <p:attrName>ppt_x</p:attrName>
                                          <p:attrName>ppt_y</p:attrName>
                                        </p:attrNameLst>
                                      </p:cBhvr>
                                      <p:rCtr x="-28594" y="0"/>
                                    </p:animMotion>
                                  </p:childTnLst>
                                </p:cTn>
                              </p:par>
                              <p:par>
                                <p:cTn id="52" presetID="35" presetClass="path" presetSubtype="0" fill="hold" nodeType="withEffect">
                                  <p:stCondLst>
                                    <p:cond delay="0"/>
                                  </p:stCondLst>
                                  <p:childTnLst>
                                    <p:animMotion origin="layout" path="M 1.66667E-6 -1.85185E-6 L -0.57188 -1.85185E-6 " pathEditMode="relative" rAng="0" ptsTypes="AA">
                                      <p:cBhvr>
                                        <p:cTn id="53" dur="3000" fill="hold"/>
                                        <p:tgtEl>
                                          <p:spTgt spid="14"/>
                                        </p:tgtEl>
                                        <p:attrNameLst>
                                          <p:attrName>ppt_x</p:attrName>
                                          <p:attrName>ppt_y</p:attrName>
                                        </p:attrNameLst>
                                      </p:cBhvr>
                                      <p:rCtr x="-28594" y="0"/>
                                    </p:animMotion>
                                  </p:childTnLst>
                                </p:cTn>
                              </p:par>
                              <p:par>
                                <p:cTn id="54" presetID="63" presetClass="path" presetSubtype="0" fill="hold" nodeType="withEffect">
                                  <p:stCondLst>
                                    <p:cond delay="0"/>
                                  </p:stCondLst>
                                  <p:childTnLst>
                                    <p:animMotion origin="layout" path="M 5.55556E-7 2.59259E-6 L 0.43906 2.59259E-6 " pathEditMode="relative" rAng="0" ptsTypes="AA">
                                      <p:cBhvr>
                                        <p:cTn id="55" dur="3000" fill="hold"/>
                                        <p:tgtEl>
                                          <p:spTgt spid="11"/>
                                        </p:tgtEl>
                                        <p:attrNameLst>
                                          <p:attrName>ppt_x</p:attrName>
                                          <p:attrName>ppt_y</p:attrName>
                                        </p:attrNameLst>
                                      </p:cBhvr>
                                      <p:rCtr x="21944" y="0"/>
                                    </p:animMotion>
                                  </p:childTnLst>
                                </p:cTn>
                              </p:par>
                              <p:par>
                                <p:cTn id="56" presetID="63" presetClass="path" presetSubtype="0" fill="hold" nodeType="withEffect">
                                  <p:stCondLst>
                                    <p:cond delay="0"/>
                                  </p:stCondLst>
                                  <p:childTnLst>
                                    <p:animMotion origin="layout" path="M -1.38889E-6 2.96296E-6 L 0.62813 2.96296E-6 " pathEditMode="relative" rAng="0" ptsTypes="AA">
                                      <p:cBhvr>
                                        <p:cTn id="57" dur="3000" fill="hold"/>
                                        <p:tgtEl>
                                          <p:spTgt spid="10"/>
                                        </p:tgtEl>
                                        <p:attrNameLst>
                                          <p:attrName>ppt_x</p:attrName>
                                          <p:attrName>ppt_y</p:attrName>
                                        </p:attrNameLst>
                                      </p:cBhvr>
                                      <p:rCtr x="31406" y="0"/>
                                    </p:animMotion>
                                  </p:childTnLst>
                                </p:cTn>
                              </p:par>
                              <p:par>
                                <p:cTn id="58" presetID="63" presetClass="path" presetSubtype="0" fill="hold" nodeType="withEffect">
                                  <p:stCondLst>
                                    <p:cond delay="0"/>
                                  </p:stCondLst>
                                  <p:childTnLst>
                                    <p:animMotion origin="layout" path="M 2.77778E-6 -2.96296E-6 L 0.42465 -2.96296E-6 " pathEditMode="relative" rAng="0" ptsTypes="AA">
                                      <p:cBhvr>
                                        <p:cTn id="59" dur="3000" fill="hold"/>
                                        <p:tgtEl>
                                          <p:spTgt spid="6"/>
                                        </p:tgtEl>
                                        <p:attrNameLst>
                                          <p:attrName>ppt_x</p:attrName>
                                          <p:attrName>ppt_y</p:attrName>
                                        </p:attrNameLst>
                                      </p:cBhvr>
                                      <p:rCtr x="21233" y="0"/>
                                    </p:animMotion>
                                  </p:childTnLst>
                                </p:cTn>
                              </p:par>
                              <p:par>
                                <p:cTn id="60" presetID="10" presetClass="exit" presetSubtype="0" fill="hold" nodeType="withEffect">
                                  <p:stCondLst>
                                    <p:cond delay="2500"/>
                                  </p:stCondLst>
                                  <p:childTnLst>
                                    <p:animEffect transition="out" filter="fade">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7"/>
                                        </p:tgtEl>
                                      </p:cBhvr>
                                    </p:animEffect>
                                    <p:set>
                                      <p:cBhvr>
                                        <p:cTn id="71" dur="1" fill="hold">
                                          <p:stCondLst>
                                            <p:cond delay="499"/>
                                          </p:stCondLst>
                                        </p:cTn>
                                        <p:tgtEl>
                                          <p:spTgt spid="7"/>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5"/>
                                        </p:tgtEl>
                                      </p:cBhvr>
                                    </p:animEffect>
                                    <p:set>
                                      <p:cBhvr>
                                        <p:cTn id="77" dur="1" fill="hold">
                                          <p:stCondLst>
                                            <p:cond delay="499"/>
                                          </p:stCondLst>
                                        </p:cTn>
                                        <p:tgtEl>
                                          <p:spTgt spid="5"/>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12"/>
                                        </p:tgtEl>
                                      </p:cBhvr>
                                    </p:animEffect>
                                    <p:set>
                                      <p:cBhvr>
                                        <p:cTn id="80" dur="1" fill="hold">
                                          <p:stCondLst>
                                            <p:cond delay="499"/>
                                          </p:stCondLst>
                                        </p:cTn>
                                        <p:tgtEl>
                                          <p:spTgt spid="12"/>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6"/>
                                        </p:tgtEl>
                                      </p:cBhvr>
                                    </p:animEffect>
                                    <p:set>
                                      <p:cBhvr>
                                        <p:cTn id="86" dur="1" fill="hold">
                                          <p:stCondLst>
                                            <p:cond delay="499"/>
                                          </p:stCondLst>
                                        </p:cTn>
                                        <p:tgtEl>
                                          <p:spTgt spid="6"/>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4"/>
                                        </p:tgtEl>
                                      </p:cBhvr>
                                    </p:animEffect>
                                    <p:set>
                                      <p:cBhvr>
                                        <p:cTn id="89" dur="1" fill="hold">
                                          <p:stCondLst>
                                            <p:cond delay="499"/>
                                          </p:stCondLst>
                                        </p:cTn>
                                        <p:tgtEl>
                                          <p:spTgt spid="4"/>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8"/>
                                        </p:tgtEl>
                                      </p:cBhvr>
                                    </p:animEffect>
                                    <p:set>
                                      <p:cBhvr>
                                        <p:cTn id="92" dur="1" fill="hold">
                                          <p:stCondLst>
                                            <p:cond delay="499"/>
                                          </p:stCondLst>
                                        </p:cTn>
                                        <p:tgtEl>
                                          <p:spTgt spid="8"/>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
                                        <p:tgtEl>
                                          <p:spTgt spid="15"/>
                                        </p:tgtEl>
                                      </p:cBhvr>
                                    </p:animEffect>
                                  </p:childTnLst>
                                </p:cTn>
                              </p:par>
                              <p:par>
                                <p:cTn id="96" presetID="10" presetClass="entr" presetSubtype="0" fill="hold" nodeType="withEffect">
                                  <p:stCondLst>
                                    <p:cond delay="60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100"/>
                                        <p:tgtEl>
                                          <p:spTgt spid="16"/>
                                        </p:tgtEl>
                                      </p:cBhvr>
                                    </p:animEffect>
                                  </p:childTnLst>
                                </p:cTn>
                              </p:par>
                              <p:par>
                                <p:cTn id="99" presetID="10" presetClass="entr" presetSubtype="0" fill="hold" nodeType="withEffect">
                                  <p:stCondLst>
                                    <p:cond delay="20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100"/>
                                        <p:tgtEl>
                                          <p:spTgt spid="17"/>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100"/>
                                        <p:tgtEl>
                                          <p:spTgt spid="18"/>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
                                        <p:tgtEl>
                                          <p:spTgt spid="19"/>
                                        </p:tgtEl>
                                      </p:cBhvr>
                                    </p:animEffect>
                                  </p:childTnLst>
                                </p:cTn>
                              </p:par>
                              <p:par>
                                <p:cTn id="108" presetID="53" presetClass="exit" presetSubtype="16" fill="hold" nodeType="withEffect">
                                  <p:stCondLst>
                                    <p:cond delay="100"/>
                                  </p:stCondLst>
                                  <p:childTnLst>
                                    <p:anim calcmode="lin" valueType="num">
                                      <p:cBhvr>
                                        <p:cTn id="109" dur="1000"/>
                                        <p:tgtEl>
                                          <p:spTgt spid="15"/>
                                        </p:tgtEl>
                                        <p:attrNameLst>
                                          <p:attrName>ppt_w</p:attrName>
                                        </p:attrNameLst>
                                      </p:cBhvr>
                                      <p:tavLst>
                                        <p:tav tm="0">
                                          <p:val>
                                            <p:strVal val="ppt_w"/>
                                          </p:val>
                                        </p:tav>
                                        <p:tav tm="100000">
                                          <p:val>
                                            <p:fltVal val="0"/>
                                          </p:val>
                                        </p:tav>
                                      </p:tavLst>
                                    </p:anim>
                                    <p:anim calcmode="lin" valueType="num">
                                      <p:cBhvr>
                                        <p:cTn id="110" dur="1000"/>
                                        <p:tgtEl>
                                          <p:spTgt spid="15"/>
                                        </p:tgtEl>
                                        <p:attrNameLst>
                                          <p:attrName>ppt_h</p:attrName>
                                        </p:attrNameLst>
                                      </p:cBhvr>
                                      <p:tavLst>
                                        <p:tav tm="0">
                                          <p:val>
                                            <p:strVal val="ppt_h"/>
                                          </p:val>
                                        </p:tav>
                                        <p:tav tm="100000">
                                          <p:val>
                                            <p:fltVal val="0"/>
                                          </p:val>
                                        </p:tav>
                                      </p:tavLst>
                                    </p:anim>
                                    <p:animEffect transition="out" filter="fade">
                                      <p:cBhvr>
                                        <p:cTn id="111" dur="1000"/>
                                        <p:tgtEl>
                                          <p:spTgt spid="15"/>
                                        </p:tgtEl>
                                      </p:cBhvr>
                                    </p:animEffect>
                                    <p:set>
                                      <p:cBhvr>
                                        <p:cTn id="112" dur="1" fill="hold">
                                          <p:stCondLst>
                                            <p:cond delay="999"/>
                                          </p:stCondLst>
                                        </p:cTn>
                                        <p:tgtEl>
                                          <p:spTgt spid="15"/>
                                        </p:tgtEl>
                                        <p:attrNameLst>
                                          <p:attrName>style.visibility</p:attrName>
                                        </p:attrNameLst>
                                      </p:cBhvr>
                                      <p:to>
                                        <p:strVal val="hidden"/>
                                      </p:to>
                                    </p:set>
                                  </p:childTnLst>
                                </p:cTn>
                              </p:par>
                              <p:par>
                                <p:cTn id="113" presetID="53" presetClass="exit" presetSubtype="16" fill="hold" nodeType="withEffect">
                                  <p:stCondLst>
                                    <p:cond delay="700"/>
                                  </p:stCondLst>
                                  <p:childTnLst>
                                    <p:anim calcmode="lin" valueType="num">
                                      <p:cBhvr>
                                        <p:cTn id="114" dur="500"/>
                                        <p:tgtEl>
                                          <p:spTgt spid="16"/>
                                        </p:tgtEl>
                                        <p:attrNameLst>
                                          <p:attrName>ppt_w</p:attrName>
                                        </p:attrNameLst>
                                      </p:cBhvr>
                                      <p:tavLst>
                                        <p:tav tm="0">
                                          <p:val>
                                            <p:strVal val="ppt_w"/>
                                          </p:val>
                                        </p:tav>
                                        <p:tav tm="100000">
                                          <p:val>
                                            <p:fltVal val="0"/>
                                          </p:val>
                                        </p:tav>
                                      </p:tavLst>
                                    </p:anim>
                                    <p:anim calcmode="lin" valueType="num">
                                      <p:cBhvr>
                                        <p:cTn id="115" dur="500"/>
                                        <p:tgtEl>
                                          <p:spTgt spid="16"/>
                                        </p:tgtEl>
                                        <p:attrNameLst>
                                          <p:attrName>ppt_h</p:attrName>
                                        </p:attrNameLst>
                                      </p:cBhvr>
                                      <p:tavLst>
                                        <p:tav tm="0">
                                          <p:val>
                                            <p:strVal val="ppt_h"/>
                                          </p:val>
                                        </p:tav>
                                        <p:tav tm="100000">
                                          <p:val>
                                            <p:fltVal val="0"/>
                                          </p:val>
                                        </p:tav>
                                      </p:tavLst>
                                    </p:anim>
                                    <p:animEffect transition="out" filter="fade">
                                      <p:cBhvr>
                                        <p:cTn id="116" dur="500"/>
                                        <p:tgtEl>
                                          <p:spTgt spid="16"/>
                                        </p:tgtEl>
                                      </p:cBhvr>
                                    </p:animEffect>
                                    <p:set>
                                      <p:cBhvr>
                                        <p:cTn id="117" dur="1" fill="hold">
                                          <p:stCondLst>
                                            <p:cond delay="499"/>
                                          </p:stCondLst>
                                        </p:cTn>
                                        <p:tgtEl>
                                          <p:spTgt spid="16"/>
                                        </p:tgtEl>
                                        <p:attrNameLst>
                                          <p:attrName>style.visibility</p:attrName>
                                        </p:attrNameLst>
                                      </p:cBhvr>
                                      <p:to>
                                        <p:strVal val="hidden"/>
                                      </p:to>
                                    </p:set>
                                  </p:childTnLst>
                                </p:cTn>
                              </p:par>
                              <p:par>
                                <p:cTn id="118" presetID="53" presetClass="exit" presetSubtype="16" fill="hold" nodeType="withEffect">
                                  <p:stCondLst>
                                    <p:cond delay="300"/>
                                  </p:stCondLst>
                                  <p:childTnLst>
                                    <p:anim calcmode="lin" valueType="num">
                                      <p:cBhvr>
                                        <p:cTn id="119" dur="500"/>
                                        <p:tgtEl>
                                          <p:spTgt spid="17"/>
                                        </p:tgtEl>
                                        <p:attrNameLst>
                                          <p:attrName>ppt_w</p:attrName>
                                        </p:attrNameLst>
                                      </p:cBhvr>
                                      <p:tavLst>
                                        <p:tav tm="0">
                                          <p:val>
                                            <p:strVal val="ppt_w"/>
                                          </p:val>
                                        </p:tav>
                                        <p:tav tm="100000">
                                          <p:val>
                                            <p:fltVal val="0"/>
                                          </p:val>
                                        </p:tav>
                                      </p:tavLst>
                                    </p:anim>
                                    <p:anim calcmode="lin" valueType="num">
                                      <p:cBhvr>
                                        <p:cTn id="120" dur="500"/>
                                        <p:tgtEl>
                                          <p:spTgt spid="17"/>
                                        </p:tgtEl>
                                        <p:attrNameLst>
                                          <p:attrName>ppt_h</p:attrName>
                                        </p:attrNameLst>
                                      </p:cBhvr>
                                      <p:tavLst>
                                        <p:tav tm="0">
                                          <p:val>
                                            <p:strVal val="ppt_h"/>
                                          </p:val>
                                        </p:tav>
                                        <p:tav tm="100000">
                                          <p:val>
                                            <p:fltVal val="0"/>
                                          </p:val>
                                        </p:tav>
                                      </p:tavLst>
                                    </p:anim>
                                    <p:animEffect transition="out" filter="fade">
                                      <p:cBhvr>
                                        <p:cTn id="121" dur="500"/>
                                        <p:tgtEl>
                                          <p:spTgt spid="17"/>
                                        </p:tgtEl>
                                      </p:cBhvr>
                                    </p:animEffect>
                                    <p:set>
                                      <p:cBhvr>
                                        <p:cTn id="122" dur="1" fill="hold">
                                          <p:stCondLst>
                                            <p:cond delay="499"/>
                                          </p:stCondLst>
                                        </p:cTn>
                                        <p:tgtEl>
                                          <p:spTgt spid="17"/>
                                        </p:tgtEl>
                                        <p:attrNameLst>
                                          <p:attrName>style.visibility</p:attrName>
                                        </p:attrNameLst>
                                      </p:cBhvr>
                                      <p:to>
                                        <p:strVal val="hidden"/>
                                      </p:to>
                                    </p:set>
                                  </p:childTnLst>
                                </p:cTn>
                              </p:par>
                              <p:par>
                                <p:cTn id="123" presetID="53" presetClass="exit" presetSubtype="16" fill="hold" nodeType="withEffect">
                                  <p:stCondLst>
                                    <p:cond delay="1900"/>
                                  </p:stCondLst>
                                  <p:childTnLst>
                                    <p:anim calcmode="lin" valueType="num">
                                      <p:cBhvr>
                                        <p:cTn id="124" dur="500"/>
                                        <p:tgtEl>
                                          <p:spTgt spid="18"/>
                                        </p:tgtEl>
                                        <p:attrNameLst>
                                          <p:attrName>ppt_w</p:attrName>
                                        </p:attrNameLst>
                                      </p:cBhvr>
                                      <p:tavLst>
                                        <p:tav tm="0">
                                          <p:val>
                                            <p:strVal val="ppt_w"/>
                                          </p:val>
                                        </p:tav>
                                        <p:tav tm="100000">
                                          <p:val>
                                            <p:fltVal val="0"/>
                                          </p:val>
                                        </p:tav>
                                      </p:tavLst>
                                    </p:anim>
                                    <p:anim calcmode="lin" valueType="num">
                                      <p:cBhvr>
                                        <p:cTn id="125" dur="500"/>
                                        <p:tgtEl>
                                          <p:spTgt spid="18"/>
                                        </p:tgtEl>
                                        <p:attrNameLst>
                                          <p:attrName>ppt_h</p:attrName>
                                        </p:attrNameLst>
                                      </p:cBhvr>
                                      <p:tavLst>
                                        <p:tav tm="0">
                                          <p:val>
                                            <p:strVal val="ppt_h"/>
                                          </p:val>
                                        </p:tav>
                                        <p:tav tm="100000">
                                          <p:val>
                                            <p:fltVal val="0"/>
                                          </p:val>
                                        </p:tav>
                                      </p:tavLst>
                                    </p:anim>
                                    <p:animEffect transition="out" filter="fade">
                                      <p:cBhvr>
                                        <p:cTn id="126" dur="500"/>
                                        <p:tgtEl>
                                          <p:spTgt spid="18"/>
                                        </p:tgtEl>
                                      </p:cBhvr>
                                    </p:animEffect>
                                    <p:set>
                                      <p:cBhvr>
                                        <p:cTn id="127" dur="1" fill="hold">
                                          <p:stCondLst>
                                            <p:cond delay="499"/>
                                          </p:stCondLst>
                                        </p:cTn>
                                        <p:tgtEl>
                                          <p:spTgt spid="18"/>
                                        </p:tgtEl>
                                        <p:attrNameLst>
                                          <p:attrName>style.visibility</p:attrName>
                                        </p:attrNameLst>
                                      </p:cBhvr>
                                      <p:to>
                                        <p:strVal val="hidden"/>
                                      </p:to>
                                    </p:set>
                                  </p:childTnLst>
                                </p:cTn>
                              </p:par>
                              <p:par>
                                <p:cTn id="128" presetID="53" presetClass="exit" presetSubtype="16" fill="hold" nodeType="withEffect">
                                  <p:stCondLst>
                                    <p:cond delay="2300"/>
                                  </p:stCondLst>
                                  <p:childTnLst>
                                    <p:anim calcmode="lin" valueType="num">
                                      <p:cBhvr>
                                        <p:cTn id="129" dur="500"/>
                                        <p:tgtEl>
                                          <p:spTgt spid="19"/>
                                        </p:tgtEl>
                                        <p:attrNameLst>
                                          <p:attrName>ppt_w</p:attrName>
                                        </p:attrNameLst>
                                      </p:cBhvr>
                                      <p:tavLst>
                                        <p:tav tm="0">
                                          <p:val>
                                            <p:strVal val="ppt_w"/>
                                          </p:val>
                                        </p:tav>
                                        <p:tav tm="100000">
                                          <p:val>
                                            <p:fltVal val="0"/>
                                          </p:val>
                                        </p:tav>
                                      </p:tavLst>
                                    </p:anim>
                                    <p:anim calcmode="lin" valueType="num">
                                      <p:cBhvr>
                                        <p:cTn id="130" dur="500"/>
                                        <p:tgtEl>
                                          <p:spTgt spid="19"/>
                                        </p:tgtEl>
                                        <p:attrNameLst>
                                          <p:attrName>ppt_h</p:attrName>
                                        </p:attrNameLst>
                                      </p:cBhvr>
                                      <p:tavLst>
                                        <p:tav tm="0">
                                          <p:val>
                                            <p:strVal val="ppt_h"/>
                                          </p:val>
                                        </p:tav>
                                        <p:tav tm="100000">
                                          <p:val>
                                            <p:fltVal val="0"/>
                                          </p:val>
                                        </p:tav>
                                      </p:tavLst>
                                    </p:anim>
                                    <p:animEffect transition="out" filter="fade">
                                      <p:cBhvr>
                                        <p:cTn id="131" dur="500"/>
                                        <p:tgtEl>
                                          <p:spTgt spid="19"/>
                                        </p:tgtEl>
                                      </p:cBhvr>
                                    </p:animEffect>
                                    <p:set>
                                      <p:cBhvr>
                                        <p:cTn id="1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237" y="4406901"/>
            <a:ext cx="10362327" cy="1362075"/>
          </a:xfrm>
          <a:prstGeom prst="rect">
            <a:avLst/>
          </a:prstGeom>
        </p:spPr>
        <p:txBody>
          <a:bodyPr anchor="t"/>
          <a:lstStyle>
            <a:lvl1pPr algn="l">
              <a:defRPr sz="4000" b="1" cap="all">
                <a:solidFill>
                  <a:schemeClr val="tx1"/>
                </a:solidFill>
              </a:defRPr>
            </a:lvl1pPr>
          </a:lstStyle>
          <a:p>
            <a:r>
              <a:rPr lang="zh-CN" altLang="en-US"/>
              <a:t>单击此处编辑母版标题样式</a:t>
            </a:r>
          </a:p>
        </p:txBody>
      </p:sp>
      <p:sp>
        <p:nvSpPr>
          <p:cNvPr id="3" name="文本占位符 2"/>
          <p:cNvSpPr>
            <a:spLocks noGrp="1"/>
          </p:cNvSpPr>
          <p:nvPr>
            <p:ph type="body" idx="1" hasCustomPrompt="1"/>
          </p:nvPr>
        </p:nvSpPr>
        <p:spPr>
          <a:xfrm>
            <a:off x="963237" y="2906713"/>
            <a:ext cx="10362327" cy="1500187"/>
          </a:xfrm>
          <a:prstGeom prst="rect">
            <a:avLst/>
          </a:prstGeom>
        </p:spPr>
        <p:txBody>
          <a:bodyPr anchor="b"/>
          <a:lstStyle>
            <a:lvl1pPr marL="0" indent="0">
              <a:buNone/>
              <a:defRPr sz="2000">
                <a:solidFill>
                  <a:schemeClr val="tx1"/>
                </a:solidFill>
              </a:defRPr>
            </a:lvl1pPr>
            <a:lvl2pPr marL="457200" indent="0">
              <a:buNone/>
              <a:defRPr sz="1800"/>
            </a:lvl2pPr>
            <a:lvl3pPr marL="913765" indent="0">
              <a:buNone/>
              <a:defRPr sz="1600"/>
            </a:lvl3pPr>
            <a:lvl4pPr marL="1370965" indent="0">
              <a:buNone/>
              <a:defRPr sz="1400"/>
            </a:lvl4pPr>
            <a:lvl5pPr marL="1828165" indent="0">
              <a:buNone/>
              <a:defRPr sz="1400"/>
            </a:lvl5pPr>
            <a:lvl6pPr marL="2285365" indent="0">
              <a:buNone/>
              <a:defRPr sz="1400"/>
            </a:lvl6pPr>
            <a:lvl7pPr marL="2741930" indent="0">
              <a:buNone/>
              <a:defRPr sz="1400"/>
            </a:lvl7pPr>
            <a:lvl8pPr marL="3199130" indent="0">
              <a:buNone/>
              <a:defRPr sz="1400"/>
            </a:lvl8pPr>
            <a:lvl9pPr marL="3656330" indent="0">
              <a:buNone/>
              <a:defRPr sz="1400"/>
            </a:lvl9pPr>
          </a:lstStyle>
          <a:p>
            <a:pPr lvl="0"/>
            <a:r>
              <a:rPr lang="zh-CN" altLang="en-US"/>
              <a:t>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362" y="908050"/>
            <a:ext cx="10973276" cy="635000"/>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609362" y="1600201"/>
            <a:ext cx="5409675"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1378" y="1600201"/>
            <a:ext cx="541126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362" y="274638"/>
            <a:ext cx="10973276"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hasCustomPrompt="1"/>
          </p:nvPr>
        </p:nvSpPr>
        <p:spPr>
          <a:xfrm>
            <a:off x="609363" y="1535113"/>
            <a:ext cx="5387458" cy="639762"/>
          </a:xfrm>
          <a:prstGeom prst="rect">
            <a:avLst/>
          </a:prstGeom>
        </p:spPr>
        <p:txBody>
          <a:bodyPr anchor="b"/>
          <a:lstStyle>
            <a:lvl1pPr marL="0" indent="0">
              <a:buNone/>
              <a:defRPr sz="2400" b="1"/>
            </a:lvl1pPr>
            <a:lvl2pPr marL="457200" indent="0">
              <a:buNone/>
              <a:defRPr sz="2000" b="1"/>
            </a:lvl2pPr>
            <a:lvl3pPr marL="913765" indent="0">
              <a:buNone/>
              <a:defRPr sz="1800" b="1"/>
            </a:lvl3pPr>
            <a:lvl4pPr marL="1370965" indent="0">
              <a:buNone/>
              <a:defRPr sz="1600" b="1"/>
            </a:lvl4pPr>
            <a:lvl5pPr marL="1828165" indent="0">
              <a:buNone/>
              <a:defRPr sz="1600" b="1"/>
            </a:lvl5pPr>
            <a:lvl6pPr marL="2285365" indent="0">
              <a:buNone/>
              <a:defRPr sz="1600" b="1"/>
            </a:lvl6pPr>
            <a:lvl7pPr marL="2741930" indent="0">
              <a:buNone/>
              <a:defRPr sz="1600" b="1"/>
            </a:lvl7pPr>
            <a:lvl8pPr marL="3199130" indent="0">
              <a:buNone/>
              <a:defRPr sz="1600" b="1"/>
            </a:lvl8pPr>
            <a:lvl9pPr marL="365633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609363" y="2174875"/>
            <a:ext cx="538745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93593" y="1535113"/>
            <a:ext cx="5389045" cy="639762"/>
          </a:xfrm>
          <a:prstGeom prst="rect">
            <a:avLst/>
          </a:prstGeom>
        </p:spPr>
        <p:txBody>
          <a:bodyPr anchor="b"/>
          <a:lstStyle>
            <a:lvl1pPr marL="0" indent="0">
              <a:buNone/>
              <a:defRPr sz="2400" b="1"/>
            </a:lvl1pPr>
            <a:lvl2pPr marL="457200" indent="0">
              <a:buNone/>
              <a:defRPr sz="2000" b="1"/>
            </a:lvl2pPr>
            <a:lvl3pPr marL="913765" indent="0">
              <a:buNone/>
              <a:defRPr sz="1800" b="1"/>
            </a:lvl3pPr>
            <a:lvl4pPr marL="1370965" indent="0">
              <a:buNone/>
              <a:defRPr sz="1600" b="1"/>
            </a:lvl4pPr>
            <a:lvl5pPr marL="1828165" indent="0">
              <a:buNone/>
              <a:defRPr sz="1600" b="1"/>
            </a:lvl5pPr>
            <a:lvl6pPr marL="2285365" indent="0">
              <a:buNone/>
              <a:defRPr sz="1600" b="1"/>
            </a:lvl6pPr>
            <a:lvl7pPr marL="2741930" indent="0">
              <a:buNone/>
              <a:defRPr sz="1600" b="1"/>
            </a:lvl7pPr>
            <a:lvl8pPr marL="3199130" indent="0">
              <a:buNone/>
              <a:defRPr sz="1600" b="1"/>
            </a:lvl8pPr>
            <a:lvl9pPr marL="365633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93593" y="2174875"/>
            <a:ext cx="538904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362" y="908050"/>
            <a:ext cx="10973276" cy="63500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362" y="273050"/>
            <a:ext cx="401163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hasCustomPrompt="1"/>
          </p:nvPr>
        </p:nvSpPr>
        <p:spPr>
          <a:xfrm>
            <a:off x="4766988" y="273051"/>
            <a:ext cx="68156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09362" y="1435101"/>
            <a:ext cx="4011633" cy="4691063"/>
          </a:xfrm>
          <a:prstGeom prst="rect">
            <a:avLst/>
          </a:prstGeom>
        </p:spPr>
        <p:txBody>
          <a:bodyPr/>
          <a:lstStyle>
            <a:lvl1pPr marL="0" indent="0">
              <a:buNone/>
              <a:defRPr sz="1400"/>
            </a:lvl1pPr>
            <a:lvl2pPr marL="457200" indent="0">
              <a:buNone/>
              <a:defRPr sz="1200"/>
            </a:lvl2pPr>
            <a:lvl3pPr marL="913765" indent="0">
              <a:buNone/>
              <a:defRPr sz="1000"/>
            </a:lvl3pPr>
            <a:lvl4pPr marL="1370965" indent="0">
              <a:buNone/>
              <a:defRPr sz="900"/>
            </a:lvl4pPr>
            <a:lvl5pPr marL="1828165" indent="0">
              <a:buNone/>
              <a:defRPr sz="900"/>
            </a:lvl5pPr>
            <a:lvl6pPr marL="2285365" indent="0">
              <a:buNone/>
              <a:defRPr sz="900"/>
            </a:lvl6pPr>
            <a:lvl7pPr marL="2741930" indent="0">
              <a:buNone/>
              <a:defRPr sz="900"/>
            </a:lvl7pPr>
            <a:lvl8pPr marL="3199130" indent="0">
              <a:buNone/>
              <a:defRPr sz="900"/>
            </a:lvl8pPr>
            <a:lvl9pPr marL="3656330" indent="0">
              <a:buNone/>
              <a:defRPr sz="900"/>
            </a:lvl9pPr>
          </a:lstStyle>
          <a:p>
            <a:pPr lvl="0"/>
            <a:r>
              <a:rPr lang="zh-CN" altLang="en-US"/>
              <a:t>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842" y="4800600"/>
            <a:ext cx="7315517"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842" y="612775"/>
            <a:ext cx="7315517" cy="4114800"/>
          </a:xfrm>
          <a:prstGeom prst="rect">
            <a:avLst/>
          </a:prstGeom>
        </p:spPr>
        <p:txBody>
          <a:bodyPr/>
          <a:lstStyle>
            <a:lvl1pPr marL="0" indent="0">
              <a:buNone/>
              <a:defRPr sz="3200"/>
            </a:lvl1pPr>
            <a:lvl2pPr marL="457200" indent="0">
              <a:buNone/>
              <a:defRPr sz="2800"/>
            </a:lvl2pPr>
            <a:lvl3pPr marL="913765" indent="0">
              <a:buNone/>
              <a:defRPr sz="2400"/>
            </a:lvl3pPr>
            <a:lvl4pPr marL="1370965" indent="0">
              <a:buNone/>
              <a:defRPr sz="2000"/>
            </a:lvl4pPr>
            <a:lvl5pPr marL="1828165" indent="0">
              <a:buNone/>
              <a:defRPr sz="2000"/>
            </a:lvl5pPr>
            <a:lvl6pPr marL="2285365" indent="0">
              <a:buNone/>
              <a:defRPr sz="2000"/>
            </a:lvl6pPr>
            <a:lvl7pPr marL="2741930" indent="0">
              <a:buNone/>
              <a:defRPr sz="2000"/>
            </a:lvl7pPr>
            <a:lvl8pPr marL="3199130" indent="0">
              <a:buNone/>
              <a:defRPr sz="2000"/>
            </a:lvl8pPr>
            <a:lvl9pPr marL="3656330" indent="0">
              <a:buNone/>
              <a:defRPr sz="2000"/>
            </a:lvl9pPr>
          </a:lstStyle>
          <a:p>
            <a:r>
              <a:rPr lang="zh-CN" altLang="en-US"/>
              <a:t>单击图标添加图片</a:t>
            </a:r>
          </a:p>
        </p:txBody>
      </p:sp>
      <p:sp>
        <p:nvSpPr>
          <p:cNvPr id="4" name="文本占位符 3"/>
          <p:cNvSpPr>
            <a:spLocks noGrp="1"/>
          </p:cNvSpPr>
          <p:nvPr>
            <p:ph type="body" sz="half" idx="2" hasCustomPrompt="1"/>
          </p:nvPr>
        </p:nvSpPr>
        <p:spPr>
          <a:xfrm>
            <a:off x="2389842" y="5367338"/>
            <a:ext cx="7315517" cy="804862"/>
          </a:xfrm>
          <a:prstGeom prst="rect">
            <a:avLst/>
          </a:prstGeom>
        </p:spPr>
        <p:txBody>
          <a:bodyPr/>
          <a:lstStyle>
            <a:lvl1pPr marL="0" indent="0">
              <a:buNone/>
              <a:defRPr sz="1400"/>
            </a:lvl1pPr>
            <a:lvl2pPr marL="457200" indent="0">
              <a:buNone/>
              <a:defRPr sz="1200"/>
            </a:lvl2pPr>
            <a:lvl3pPr marL="913765" indent="0">
              <a:buNone/>
              <a:defRPr sz="1000"/>
            </a:lvl3pPr>
            <a:lvl4pPr marL="1370965" indent="0">
              <a:buNone/>
              <a:defRPr sz="900"/>
            </a:lvl4pPr>
            <a:lvl5pPr marL="1828165" indent="0">
              <a:buNone/>
              <a:defRPr sz="900"/>
            </a:lvl5pPr>
            <a:lvl6pPr marL="2285365" indent="0">
              <a:buNone/>
              <a:defRPr sz="900"/>
            </a:lvl6pPr>
            <a:lvl7pPr marL="2741930" indent="0">
              <a:buNone/>
              <a:defRPr sz="900"/>
            </a:lvl7pPr>
            <a:lvl8pPr marL="3199130" indent="0">
              <a:buNone/>
              <a:defRPr sz="900"/>
            </a:lvl8pPr>
            <a:lvl9pPr marL="3656330" indent="0">
              <a:buNone/>
              <a:defRPr sz="900"/>
            </a:lvl9pPr>
          </a:lstStyle>
          <a:p>
            <a:pPr lvl="0"/>
            <a:r>
              <a:rPr lang="zh-CN" altLang="en-US"/>
              <a:t>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accent1">
            <a:alpha val="70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rtl="0" eaLnBrk="1" fontAlgn="base" hangingPunct="1">
        <a:spcBef>
          <a:spcPct val="0"/>
        </a:spcBef>
        <a:spcAft>
          <a:spcPct val="0"/>
        </a:spcAft>
        <a:defRPr sz="2400">
          <a:solidFill>
            <a:schemeClr val="accent1"/>
          </a:solidFill>
          <a:latin typeface="+mj-lt"/>
          <a:ea typeface="+mj-ea"/>
          <a:cs typeface="+mj-cs"/>
        </a:defRPr>
      </a:lvl1pPr>
      <a:lvl2pPr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3765"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0965"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165"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9pPr>
    </p:titleStyle>
    <p:bodyStyle>
      <a:lvl1pPr marL="342900" indent="-342900" algn="l" rtl="0" eaLnBrk="1" fontAlgn="base" hangingPunct="1">
        <a:spcBef>
          <a:spcPct val="20000"/>
        </a:spcBef>
        <a:spcAft>
          <a:spcPct val="0"/>
        </a:spcAft>
        <a:buChar char="•"/>
        <a:defRPr sz="2000">
          <a:solidFill>
            <a:schemeClr val="accent1"/>
          </a:solidFill>
          <a:latin typeface="+mn-lt"/>
          <a:ea typeface="+mn-ea"/>
          <a:cs typeface="+mn-cs"/>
        </a:defRPr>
      </a:lvl1pPr>
      <a:lvl2pPr marL="742950" indent="-285750" algn="l" rtl="0" eaLnBrk="1" fontAlgn="base" hangingPunct="1">
        <a:spcBef>
          <a:spcPct val="20000"/>
        </a:spcBef>
        <a:spcAft>
          <a:spcPct val="0"/>
        </a:spcAft>
        <a:buChar char="–"/>
        <a:defRPr sz="2000">
          <a:solidFill>
            <a:schemeClr val="accent1"/>
          </a:solidFill>
          <a:latin typeface="+mn-lt"/>
          <a:ea typeface="仿宋_GB2312" pitchFamily="49" charset="-122"/>
        </a:defRPr>
      </a:lvl2pPr>
      <a:lvl3pPr marL="1142365" indent="-228600" algn="l" rtl="0" eaLnBrk="1" fontAlgn="base" hangingPunct="1">
        <a:spcBef>
          <a:spcPct val="20000"/>
        </a:spcBef>
        <a:spcAft>
          <a:spcPct val="0"/>
        </a:spcAft>
        <a:buChar char="•"/>
        <a:defRPr sz="2400">
          <a:solidFill>
            <a:schemeClr val="tx1"/>
          </a:solidFill>
          <a:latin typeface="+mn-lt"/>
          <a:ea typeface="宋体" panose="02010600030101010101" pitchFamily="2" charset="-122"/>
        </a:defRPr>
      </a:lvl3pPr>
      <a:lvl4pPr marL="1599565"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4pPr>
      <a:lvl5pPr marL="2056765"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5pPr>
      <a:lvl6pPr marL="251333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6pPr>
      <a:lvl7pPr marL="297053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7pPr>
      <a:lvl8pPr marL="342773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8pPr>
      <a:lvl9pPr marL="388493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3765"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1930"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email"/>
          <a:srcRect/>
          <a:stretch>
            <a:fillRect/>
          </a:stretch>
        </p:blipFill>
        <p:spPr>
          <a:xfrm>
            <a:off x="1" y="-1338"/>
            <a:ext cx="12192000" cy="6858000"/>
          </a:xfrm>
          <a:prstGeom prst="rect">
            <a:avLst/>
          </a:prstGeom>
        </p:spPr>
      </p:pic>
      <p:sp>
        <p:nvSpPr>
          <p:cNvPr id="12" name="文本框 11"/>
          <p:cNvSpPr txBox="1"/>
          <p:nvPr/>
        </p:nvSpPr>
        <p:spPr>
          <a:xfrm>
            <a:off x="4224523" y="1830915"/>
            <a:ext cx="2952780" cy="521970"/>
          </a:xfrm>
          <a:prstGeom prst="rect">
            <a:avLst/>
          </a:prstGeom>
          <a:noFill/>
        </p:spPr>
        <p:txBody>
          <a:bodyPr wrap="square" rtlCol="0">
            <a:spAutoFit/>
          </a:bodyPr>
          <a:lstStyle/>
          <a:p>
            <a:pPr algn="ctr"/>
            <a:r>
              <a:rPr lang="en-US" altLang="zh-CN" sz="2800" b="1" dirty="0">
                <a:latin typeface="Century Gothic" panose="020B0502020202020204" pitchFamily="34" charset="0"/>
                <a:ea typeface="微软雅黑" panose="020B0503020204020204" pitchFamily="34" charset="-122"/>
                <a:sym typeface="Century Gothic" panose="020B0502020202020204" pitchFamily="34" charset="0"/>
              </a:rPr>
              <a:t>202X</a:t>
            </a:r>
            <a:r>
              <a:rPr lang="zh-CN" altLang="en-US" sz="2800" b="1" dirty="0">
                <a:latin typeface="Century Gothic" panose="020B0502020202020204" pitchFamily="34" charset="0"/>
                <a:ea typeface="微软雅黑" panose="020B0503020204020204" pitchFamily="34" charset="-122"/>
                <a:sym typeface="Century Gothic" panose="020B0502020202020204" pitchFamily="34" charset="0"/>
              </a:rPr>
              <a:t>年第</a:t>
            </a:r>
            <a:r>
              <a:rPr lang="en-US" altLang="zh-CN" sz="2800" b="1" dirty="0">
                <a:latin typeface="Century Gothic" panose="020B0502020202020204" pitchFamily="34" charset="0"/>
                <a:ea typeface="微软雅黑" panose="020B0503020204020204" pitchFamily="34" charset="-122"/>
                <a:sym typeface="Century Gothic" panose="020B0502020202020204" pitchFamily="34" charset="0"/>
              </a:rPr>
              <a:t>N</a:t>
            </a:r>
            <a:r>
              <a:rPr lang="zh-CN" altLang="en-US" sz="2800" b="1" dirty="0">
                <a:latin typeface="Century Gothic" panose="020B0502020202020204" pitchFamily="34" charset="0"/>
                <a:ea typeface="微软雅黑" panose="020B0503020204020204" pitchFamily="34" charset="-122"/>
                <a:sym typeface="Century Gothic" panose="020B0502020202020204" pitchFamily="34" charset="0"/>
              </a:rPr>
              <a:t>周</a:t>
            </a:r>
          </a:p>
        </p:txBody>
      </p:sp>
      <p:sp>
        <p:nvSpPr>
          <p:cNvPr id="3" name="矩形 2"/>
          <p:cNvSpPr/>
          <p:nvPr/>
        </p:nvSpPr>
        <p:spPr>
          <a:xfrm>
            <a:off x="3021219" y="3170920"/>
            <a:ext cx="6044487" cy="1015266"/>
          </a:xfrm>
          <a:prstGeom prst="rect">
            <a:avLst/>
          </a:prstGeom>
        </p:spPr>
        <p:txBody>
          <a:bodyPr wrap="none">
            <a:spAutoFit/>
            <a:scene3d>
              <a:camera prst="perspectiveRight"/>
              <a:lightRig rig="threePt" dir="t"/>
            </a:scene3d>
          </a:bodyPr>
          <a:lstStyle/>
          <a:p>
            <a:pPr algn="ctr"/>
            <a:r>
              <a:rPr lang="en-US" altLang="zh-CN" sz="6000" b="1" dirty="0">
                <a:solidFill>
                  <a:schemeClr val="accent1"/>
                </a:solidFill>
                <a:effectLst>
                  <a:outerShdw blurRad="254000" dist="127000" dir="2700000" algn="tl" rotWithShape="0">
                    <a:prstClr val="black">
                      <a:alpha val="20000"/>
                    </a:prstClr>
                  </a:outerShdw>
                </a:effectLst>
                <a:latin typeface="Century Gothic" panose="020B0502020202020204" pitchFamily="34" charset="0"/>
                <a:ea typeface="微软雅黑" panose="020B0503020204020204" pitchFamily="34" charset="-122"/>
                <a:sym typeface="Century Gothic" panose="020B0502020202020204" pitchFamily="34" charset="0"/>
              </a:rPr>
              <a:t>QC</a:t>
            </a:r>
            <a:r>
              <a:rPr lang="zh-CN" altLang="en-US" sz="6000" b="1" dirty="0">
                <a:solidFill>
                  <a:schemeClr val="accent1"/>
                </a:solidFill>
                <a:effectLst>
                  <a:outerShdw blurRad="254000" dist="127000" dir="2700000" algn="tl" rotWithShape="0">
                    <a:prstClr val="black">
                      <a:alpha val="20000"/>
                    </a:prstClr>
                  </a:outerShdw>
                </a:effectLst>
                <a:latin typeface="Century Gothic" panose="020B0502020202020204" pitchFamily="34" charset="0"/>
                <a:ea typeface="微软雅黑" panose="020B0503020204020204" pitchFamily="34" charset="-122"/>
                <a:sym typeface="Century Gothic" panose="020B0502020202020204" pitchFamily="34" charset="0"/>
              </a:rPr>
              <a:t>质量控制周报</a:t>
            </a:r>
          </a:p>
        </p:txBody>
      </p:sp>
      <p:grpSp>
        <p:nvGrpSpPr>
          <p:cNvPr id="6" name="组合 5"/>
          <p:cNvGrpSpPr/>
          <p:nvPr/>
        </p:nvGrpSpPr>
        <p:grpSpPr>
          <a:xfrm>
            <a:off x="7016689" y="5444437"/>
            <a:ext cx="5175311" cy="994378"/>
            <a:chOff x="7019429" y="5445224"/>
            <a:chExt cx="5177333" cy="994766"/>
          </a:xfrm>
        </p:grpSpPr>
        <p:sp>
          <p:nvSpPr>
            <p:cNvPr id="18" name="矩形 17"/>
            <p:cNvSpPr/>
            <p:nvPr/>
          </p:nvSpPr>
          <p:spPr bwMode="auto">
            <a:xfrm>
              <a:off x="7019429" y="5445224"/>
              <a:ext cx="2934097" cy="477233"/>
            </a:xfrm>
            <a:prstGeom prst="rect">
              <a:avLst/>
            </a:prstGeom>
            <a:solidFill>
              <a:srgbClr val="DD1D1C"/>
            </a:solidFill>
            <a:ln>
              <a:noFill/>
            </a:ln>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2" rIns="91404" bIns="45702" numCol="1" anchor="t" anchorCtr="0" compatLnSpc="1"/>
            <a:lstStyle/>
            <a:p>
              <a:pPr algn="ctr"/>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9" name="矩形 18"/>
            <p:cNvSpPr/>
            <p:nvPr/>
          </p:nvSpPr>
          <p:spPr bwMode="auto">
            <a:xfrm>
              <a:off x="8138694" y="5962757"/>
              <a:ext cx="4058068" cy="477233"/>
            </a:xfrm>
            <a:prstGeom prst="rect">
              <a:avLst/>
            </a:prstGeom>
            <a:solidFill>
              <a:schemeClr val="tx1"/>
            </a:solidFill>
            <a:ln>
              <a:noFill/>
            </a:ln>
          </p:spPr>
          <p:txBody>
            <a:bodyPr vert="horz" wrap="square" lIns="91404" tIns="45702" rIns="91404" bIns="45702" numCol="1" anchor="t" anchorCtr="0" compatLnSpc="1"/>
            <a:lstStyle/>
            <a:p>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5" name="文本框 4"/>
            <p:cNvSpPr txBox="1"/>
            <p:nvPr/>
          </p:nvSpPr>
          <p:spPr>
            <a:xfrm>
              <a:off x="8394113" y="5468397"/>
              <a:ext cx="184730" cy="430887"/>
            </a:xfrm>
            <a:prstGeom prst="rect">
              <a:avLst/>
            </a:prstGeom>
            <a:noFill/>
          </p:spPr>
          <p:txBody>
            <a:bodyPr wrap="none" rtlCol="0">
              <a:spAutoFit/>
            </a:bodyPr>
            <a:lstStyle/>
            <a:p>
              <a:pPr algn="ctr"/>
              <a:endParaRPr lang="zh-CN" altLang="en-US" sz="2200" dirty="0">
                <a:solidFill>
                  <a:schemeClr val="accent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9101156" y="5985930"/>
              <a:ext cx="2133148" cy="431055"/>
            </a:xfrm>
            <a:prstGeom prst="rect">
              <a:avLst/>
            </a:prstGeom>
            <a:noFill/>
          </p:spPr>
          <p:txBody>
            <a:bodyPr wrap="none" rtlCol="0">
              <a:spAutoFit/>
            </a:bodyPr>
            <a:lstStyle/>
            <a:p>
              <a:pPr algn="ctr"/>
              <a:r>
                <a:rPr lang="zh-CN" altLang="en-US" sz="2200">
                  <a:solidFill>
                    <a:schemeClr val="accent1"/>
                  </a:solidFill>
                  <a:latin typeface="微软雅黑" panose="020B0503020204020204" pitchFamily="34" charset="-122"/>
                  <a:ea typeface="微软雅黑" panose="020B0503020204020204" pitchFamily="34" charset="-122"/>
                </a:rPr>
                <a:t>汇报人：</a:t>
              </a:r>
              <a:r>
                <a:rPr lang="en-US" altLang="zh-CN" sz="2200">
                  <a:solidFill>
                    <a:schemeClr val="accent1"/>
                  </a:solidFill>
                  <a:latin typeface="微软雅黑" panose="020B0503020204020204" pitchFamily="34" charset="-122"/>
                  <a:ea typeface="微软雅黑" panose="020B0503020204020204" pitchFamily="34" charset="-122"/>
                </a:rPr>
                <a:t>xiazaii</a:t>
              </a:r>
              <a:endParaRPr lang="zh-CN" altLang="en-US" sz="2200" dirty="0">
                <a:solidFill>
                  <a:schemeClr val="accent1"/>
                </a:solidFill>
                <a:latin typeface="微软雅黑" panose="020B0503020204020204" pitchFamily="34" charset="-122"/>
                <a:ea typeface="微软雅黑" panose="020B0503020204020204" pitchFamily="34" charset="-122"/>
              </a:endParaRPr>
            </a:p>
          </p:txBody>
        </p:sp>
      </p:grpSp>
      <p:sp>
        <p:nvSpPr>
          <p:cNvPr id="26" name="Freeform 10"/>
          <p:cNvSpPr>
            <a:spLocks noEditPoints="1"/>
          </p:cNvSpPr>
          <p:nvPr/>
        </p:nvSpPr>
        <p:spPr bwMode="auto">
          <a:xfrm>
            <a:off x="625529" y="477826"/>
            <a:ext cx="1440637" cy="613149"/>
          </a:xfrm>
          <a:custGeom>
            <a:avLst/>
            <a:gdLst>
              <a:gd name="T0" fmla="*/ 118 w 1107"/>
              <a:gd name="T1" fmla="*/ 372 h 472"/>
              <a:gd name="T2" fmla="*/ 189 w 1107"/>
              <a:gd name="T3" fmla="*/ 462 h 472"/>
              <a:gd name="T4" fmla="*/ 0 w 1107"/>
              <a:gd name="T5" fmla="*/ 10 h 472"/>
              <a:gd name="T6" fmla="*/ 478 w 1107"/>
              <a:gd name="T7" fmla="*/ 275 h 472"/>
              <a:gd name="T8" fmla="*/ 455 w 1107"/>
              <a:gd name="T9" fmla="*/ 423 h 472"/>
              <a:gd name="T10" fmla="*/ 342 w 1107"/>
              <a:gd name="T11" fmla="*/ 472 h 472"/>
              <a:gd name="T12" fmla="*/ 230 w 1107"/>
              <a:gd name="T13" fmla="*/ 424 h 472"/>
              <a:gd name="T14" fmla="*/ 206 w 1107"/>
              <a:gd name="T15" fmla="*/ 275 h 472"/>
              <a:gd name="T16" fmla="*/ 209 w 1107"/>
              <a:gd name="T17" fmla="*/ 101 h 472"/>
              <a:gd name="T18" fmla="*/ 275 w 1107"/>
              <a:gd name="T19" fmla="*/ 13 h 472"/>
              <a:gd name="T20" fmla="*/ 407 w 1107"/>
              <a:gd name="T21" fmla="*/ 12 h 472"/>
              <a:gd name="T22" fmla="*/ 475 w 1107"/>
              <a:gd name="T23" fmla="*/ 99 h 472"/>
              <a:gd name="T24" fmla="*/ 478 w 1107"/>
              <a:gd name="T25" fmla="*/ 275 h 472"/>
              <a:gd name="T26" fmla="*/ 357 w 1107"/>
              <a:gd name="T27" fmla="*/ 86 h 472"/>
              <a:gd name="T28" fmla="*/ 328 w 1107"/>
              <a:gd name="T29" fmla="*/ 84 h 472"/>
              <a:gd name="T30" fmla="*/ 323 w 1107"/>
              <a:gd name="T31" fmla="*/ 337 h 472"/>
              <a:gd name="T32" fmla="*/ 342 w 1107"/>
              <a:gd name="T33" fmla="*/ 395 h 472"/>
              <a:gd name="T34" fmla="*/ 360 w 1107"/>
              <a:gd name="T35" fmla="*/ 334 h 472"/>
              <a:gd name="T36" fmla="*/ 792 w 1107"/>
              <a:gd name="T37" fmla="*/ 176 h 472"/>
              <a:gd name="T38" fmla="*/ 674 w 1107"/>
              <a:gd name="T39" fmla="*/ 135 h 472"/>
              <a:gd name="T40" fmla="*/ 655 w 1107"/>
              <a:gd name="T41" fmla="*/ 77 h 472"/>
              <a:gd name="T42" fmla="*/ 636 w 1107"/>
              <a:gd name="T43" fmla="*/ 128 h 472"/>
              <a:gd name="T44" fmla="*/ 640 w 1107"/>
              <a:gd name="T45" fmla="*/ 386 h 472"/>
              <a:gd name="T46" fmla="*/ 673 w 1107"/>
              <a:gd name="T47" fmla="*/ 384 h 472"/>
              <a:gd name="T48" fmla="*/ 678 w 1107"/>
              <a:gd name="T49" fmla="*/ 288 h 472"/>
              <a:gd name="T50" fmla="*/ 654 w 1107"/>
              <a:gd name="T51" fmla="*/ 219 h 472"/>
              <a:gd name="T52" fmla="*/ 792 w 1107"/>
              <a:gd name="T53" fmla="*/ 462 h 472"/>
              <a:gd name="T54" fmla="*/ 707 w 1107"/>
              <a:gd name="T55" fmla="*/ 430 h 472"/>
              <a:gd name="T56" fmla="*/ 634 w 1107"/>
              <a:gd name="T57" fmla="*/ 472 h 472"/>
              <a:gd name="T58" fmla="*/ 539 w 1107"/>
              <a:gd name="T59" fmla="*/ 422 h 472"/>
              <a:gd name="T60" fmla="*/ 519 w 1107"/>
              <a:gd name="T61" fmla="*/ 307 h 472"/>
              <a:gd name="T62" fmla="*/ 526 w 1107"/>
              <a:gd name="T63" fmla="*/ 79 h 472"/>
              <a:gd name="T64" fmla="*/ 652 w 1107"/>
              <a:gd name="T65" fmla="*/ 0 h 472"/>
              <a:gd name="T66" fmla="*/ 782 w 1107"/>
              <a:gd name="T67" fmla="*/ 72 h 472"/>
              <a:gd name="T68" fmla="*/ 792 w 1107"/>
              <a:gd name="T69" fmla="*/ 176 h 472"/>
              <a:gd name="T70" fmla="*/ 1104 w 1107"/>
              <a:gd name="T71" fmla="*/ 371 h 472"/>
              <a:gd name="T72" fmla="*/ 1038 w 1107"/>
              <a:gd name="T73" fmla="*/ 459 h 472"/>
              <a:gd name="T74" fmla="*/ 905 w 1107"/>
              <a:gd name="T75" fmla="*/ 460 h 472"/>
              <a:gd name="T76" fmla="*/ 838 w 1107"/>
              <a:gd name="T77" fmla="*/ 373 h 472"/>
              <a:gd name="T78" fmla="*/ 834 w 1107"/>
              <a:gd name="T79" fmla="*/ 197 h 472"/>
              <a:gd name="T80" fmla="*/ 858 w 1107"/>
              <a:gd name="T81" fmla="*/ 49 h 472"/>
              <a:gd name="T82" fmla="*/ 971 w 1107"/>
              <a:gd name="T83" fmla="*/ 0 h 472"/>
              <a:gd name="T84" fmla="*/ 1082 w 1107"/>
              <a:gd name="T85" fmla="*/ 48 h 472"/>
              <a:gd name="T86" fmla="*/ 1107 w 1107"/>
              <a:gd name="T87" fmla="*/ 197 h 472"/>
              <a:gd name="T88" fmla="*/ 989 w 1107"/>
              <a:gd name="T89" fmla="*/ 126 h 472"/>
              <a:gd name="T90" fmla="*/ 971 w 1107"/>
              <a:gd name="T91" fmla="*/ 77 h 472"/>
              <a:gd name="T92" fmla="*/ 952 w 1107"/>
              <a:gd name="T93" fmla="*/ 126 h 472"/>
              <a:gd name="T94" fmla="*/ 955 w 1107"/>
              <a:gd name="T95" fmla="*/ 386 h 472"/>
              <a:gd name="T96" fmla="*/ 986 w 1107"/>
              <a:gd name="T97" fmla="*/ 385 h 472"/>
              <a:gd name="T98" fmla="*/ 989 w 1107"/>
              <a:gd name="T99" fmla="*/ 12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07" h="472">
                <a:moveTo>
                  <a:pt x="118" y="10"/>
                </a:moveTo>
                <a:lnTo>
                  <a:pt x="118" y="372"/>
                </a:lnTo>
                <a:lnTo>
                  <a:pt x="189" y="372"/>
                </a:lnTo>
                <a:lnTo>
                  <a:pt x="189" y="462"/>
                </a:lnTo>
                <a:lnTo>
                  <a:pt x="0" y="462"/>
                </a:lnTo>
                <a:lnTo>
                  <a:pt x="0" y="10"/>
                </a:lnTo>
                <a:lnTo>
                  <a:pt x="118" y="10"/>
                </a:lnTo>
                <a:close/>
                <a:moveTo>
                  <a:pt x="478" y="275"/>
                </a:moveTo>
                <a:cubicBezTo>
                  <a:pt x="478" y="320"/>
                  <a:pt x="477" y="352"/>
                  <a:pt x="475" y="371"/>
                </a:cubicBezTo>
                <a:cubicBezTo>
                  <a:pt x="473" y="390"/>
                  <a:pt x="466" y="408"/>
                  <a:pt x="455" y="423"/>
                </a:cubicBezTo>
                <a:cubicBezTo>
                  <a:pt x="444" y="439"/>
                  <a:pt x="428" y="451"/>
                  <a:pt x="409" y="459"/>
                </a:cubicBezTo>
                <a:cubicBezTo>
                  <a:pt x="390" y="468"/>
                  <a:pt x="367" y="472"/>
                  <a:pt x="342" y="472"/>
                </a:cubicBezTo>
                <a:cubicBezTo>
                  <a:pt x="318" y="472"/>
                  <a:pt x="296" y="468"/>
                  <a:pt x="277" y="460"/>
                </a:cubicBezTo>
                <a:cubicBezTo>
                  <a:pt x="257" y="452"/>
                  <a:pt x="242" y="440"/>
                  <a:pt x="230" y="424"/>
                </a:cubicBezTo>
                <a:cubicBezTo>
                  <a:pt x="218" y="409"/>
                  <a:pt x="211" y="391"/>
                  <a:pt x="209" y="373"/>
                </a:cubicBezTo>
                <a:cubicBezTo>
                  <a:pt x="207" y="354"/>
                  <a:pt x="206" y="321"/>
                  <a:pt x="206" y="275"/>
                </a:cubicBezTo>
                <a:lnTo>
                  <a:pt x="206" y="197"/>
                </a:lnTo>
                <a:cubicBezTo>
                  <a:pt x="206" y="152"/>
                  <a:pt x="207" y="120"/>
                  <a:pt x="209" y="101"/>
                </a:cubicBezTo>
                <a:cubicBezTo>
                  <a:pt x="211" y="82"/>
                  <a:pt x="218" y="64"/>
                  <a:pt x="229" y="49"/>
                </a:cubicBezTo>
                <a:cubicBezTo>
                  <a:pt x="240" y="33"/>
                  <a:pt x="256" y="21"/>
                  <a:pt x="275" y="13"/>
                </a:cubicBezTo>
                <a:cubicBezTo>
                  <a:pt x="294" y="4"/>
                  <a:pt x="316" y="0"/>
                  <a:pt x="342" y="0"/>
                </a:cubicBezTo>
                <a:cubicBezTo>
                  <a:pt x="366" y="0"/>
                  <a:pt x="388" y="4"/>
                  <a:pt x="407" y="12"/>
                </a:cubicBezTo>
                <a:cubicBezTo>
                  <a:pt x="427" y="20"/>
                  <a:pt x="442" y="32"/>
                  <a:pt x="454" y="48"/>
                </a:cubicBezTo>
                <a:cubicBezTo>
                  <a:pt x="466" y="64"/>
                  <a:pt x="473" y="81"/>
                  <a:pt x="475" y="99"/>
                </a:cubicBezTo>
                <a:cubicBezTo>
                  <a:pt x="477" y="118"/>
                  <a:pt x="478" y="151"/>
                  <a:pt x="478" y="197"/>
                </a:cubicBezTo>
                <a:lnTo>
                  <a:pt x="478" y="275"/>
                </a:lnTo>
                <a:close/>
                <a:moveTo>
                  <a:pt x="360" y="126"/>
                </a:moveTo>
                <a:cubicBezTo>
                  <a:pt x="360" y="105"/>
                  <a:pt x="359" y="92"/>
                  <a:pt x="357" y="86"/>
                </a:cubicBezTo>
                <a:cubicBezTo>
                  <a:pt x="355" y="80"/>
                  <a:pt x="350" y="77"/>
                  <a:pt x="343" y="77"/>
                </a:cubicBezTo>
                <a:cubicBezTo>
                  <a:pt x="336" y="77"/>
                  <a:pt x="332" y="79"/>
                  <a:pt x="328" y="84"/>
                </a:cubicBezTo>
                <a:cubicBezTo>
                  <a:pt x="325" y="89"/>
                  <a:pt x="323" y="103"/>
                  <a:pt x="323" y="126"/>
                </a:cubicBezTo>
                <a:lnTo>
                  <a:pt x="323" y="337"/>
                </a:lnTo>
                <a:cubicBezTo>
                  <a:pt x="323" y="364"/>
                  <a:pt x="325" y="380"/>
                  <a:pt x="327" y="386"/>
                </a:cubicBezTo>
                <a:cubicBezTo>
                  <a:pt x="329" y="392"/>
                  <a:pt x="334" y="395"/>
                  <a:pt x="342" y="395"/>
                </a:cubicBezTo>
                <a:cubicBezTo>
                  <a:pt x="350" y="395"/>
                  <a:pt x="355" y="392"/>
                  <a:pt x="357" y="385"/>
                </a:cubicBezTo>
                <a:cubicBezTo>
                  <a:pt x="359" y="378"/>
                  <a:pt x="360" y="361"/>
                  <a:pt x="360" y="334"/>
                </a:cubicBezTo>
                <a:lnTo>
                  <a:pt x="360" y="126"/>
                </a:lnTo>
                <a:close/>
                <a:moveTo>
                  <a:pt x="792" y="176"/>
                </a:moveTo>
                <a:lnTo>
                  <a:pt x="674" y="176"/>
                </a:lnTo>
                <a:lnTo>
                  <a:pt x="674" y="135"/>
                </a:lnTo>
                <a:cubicBezTo>
                  <a:pt x="674" y="109"/>
                  <a:pt x="673" y="93"/>
                  <a:pt x="671" y="87"/>
                </a:cubicBezTo>
                <a:cubicBezTo>
                  <a:pt x="669" y="80"/>
                  <a:pt x="664" y="77"/>
                  <a:pt x="655" y="77"/>
                </a:cubicBezTo>
                <a:cubicBezTo>
                  <a:pt x="648" y="77"/>
                  <a:pt x="643" y="80"/>
                  <a:pt x="640" y="85"/>
                </a:cubicBezTo>
                <a:cubicBezTo>
                  <a:pt x="638" y="91"/>
                  <a:pt x="636" y="105"/>
                  <a:pt x="636" y="128"/>
                </a:cubicBezTo>
                <a:lnTo>
                  <a:pt x="636" y="345"/>
                </a:lnTo>
                <a:cubicBezTo>
                  <a:pt x="636" y="366"/>
                  <a:pt x="638" y="379"/>
                  <a:pt x="640" y="386"/>
                </a:cubicBezTo>
                <a:cubicBezTo>
                  <a:pt x="643" y="392"/>
                  <a:pt x="648" y="395"/>
                  <a:pt x="656" y="395"/>
                </a:cubicBezTo>
                <a:cubicBezTo>
                  <a:pt x="664" y="395"/>
                  <a:pt x="670" y="392"/>
                  <a:pt x="673" y="384"/>
                </a:cubicBezTo>
                <a:cubicBezTo>
                  <a:pt x="677" y="377"/>
                  <a:pt x="678" y="363"/>
                  <a:pt x="678" y="342"/>
                </a:cubicBezTo>
                <a:lnTo>
                  <a:pt x="678" y="288"/>
                </a:lnTo>
                <a:lnTo>
                  <a:pt x="654" y="288"/>
                </a:lnTo>
                <a:lnTo>
                  <a:pt x="654" y="219"/>
                </a:lnTo>
                <a:lnTo>
                  <a:pt x="792" y="219"/>
                </a:lnTo>
                <a:lnTo>
                  <a:pt x="792" y="462"/>
                </a:lnTo>
                <a:lnTo>
                  <a:pt x="718" y="462"/>
                </a:lnTo>
                <a:lnTo>
                  <a:pt x="707" y="430"/>
                </a:lnTo>
                <a:cubicBezTo>
                  <a:pt x="699" y="444"/>
                  <a:pt x="689" y="454"/>
                  <a:pt x="677" y="461"/>
                </a:cubicBezTo>
                <a:cubicBezTo>
                  <a:pt x="665" y="468"/>
                  <a:pt x="650" y="472"/>
                  <a:pt x="634" y="472"/>
                </a:cubicBezTo>
                <a:cubicBezTo>
                  <a:pt x="614" y="472"/>
                  <a:pt x="595" y="467"/>
                  <a:pt x="578" y="458"/>
                </a:cubicBezTo>
                <a:cubicBezTo>
                  <a:pt x="561" y="448"/>
                  <a:pt x="548" y="436"/>
                  <a:pt x="539" y="422"/>
                </a:cubicBezTo>
                <a:cubicBezTo>
                  <a:pt x="530" y="408"/>
                  <a:pt x="524" y="393"/>
                  <a:pt x="522" y="377"/>
                </a:cubicBezTo>
                <a:cubicBezTo>
                  <a:pt x="520" y="362"/>
                  <a:pt x="519" y="338"/>
                  <a:pt x="519" y="307"/>
                </a:cubicBezTo>
                <a:lnTo>
                  <a:pt x="519" y="173"/>
                </a:lnTo>
                <a:cubicBezTo>
                  <a:pt x="519" y="129"/>
                  <a:pt x="521" y="98"/>
                  <a:pt x="526" y="79"/>
                </a:cubicBezTo>
                <a:cubicBezTo>
                  <a:pt x="530" y="59"/>
                  <a:pt x="544" y="41"/>
                  <a:pt x="566" y="25"/>
                </a:cubicBezTo>
                <a:cubicBezTo>
                  <a:pt x="588" y="8"/>
                  <a:pt x="616" y="0"/>
                  <a:pt x="652" y="0"/>
                </a:cubicBezTo>
                <a:cubicBezTo>
                  <a:pt x="686" y="0"/>
                  <a:pt x="715" y="7"/>
                  <a:pt x="737" y="21"/>
                </a:cubicBezTo>
                <a:cubicBezTo>
                  <a:pt x="760" y="36"/>
                  <a:pt x="775" y="52"/>
                  <a:pt x="782" y="72"/>
                </a:cubicBezTo>
                <a:cubicBezTo>
                  <a:pt x="789" y="91"/>
                  <a:pt x="792" y="120"/>
                  <a:pt x="792" y="157"/>
                </a:cubicBezTo>
                <a:lnTo>
                  <a:pt x="792" y="176"/>
                </a:lnTo>
                <a:close/>
                <a:moveTo>
                  <a:pt x="1107" y="275"/>
                </a:moveTo>
                <a:cubicBezTo>
                  <a:pt x="1107" y="320"/>
                  <a:pt x="1106" y="352"/>
                  <a:pt x="1104" y="371"/>
                </a:cubicBezTo>
                <a:cubicBezTo>
                  <a:pt x="1101" y="390"/>
                  <a:pt x="1095" y="408"/>
                  <a:pt x="1083" y="423"/>
                </a:cubicBezTo>
                <a:cubicBezTo>
                  <a:pt x="1072" y="439"/>
                  <a:pt x="1057" y="451"/>
                  <a:pt x="1038" y="459"/>
                </a:cubicBezTo>
                <a:cubicBezTo>
                  <a:pt x="1018" y="468"/>
                  <a:pt x="996" y="472"/>
                  <a:pt x="971" y="472"/>
                </a:cubicBezTo>
                <a:cubicBezTo>
                  <a:pt x="946" y="472"/>
                  <a:pt x="925" y="468"/>
                  <a:pt x="905" y="460"/>
                </a:cubicBezTo>
                <a:cubicBezTo>
                  <a:pt x="886" y="452"/>
                  <a:pt x="870" y="440"/>
                  <a:pt x="859" y="424"/>
                </a:cubicBezTo>
                <a:cubicBezTo>
                  <a:pt x="847" y="409"/>
                  <a:pt x="840" y="391"/>
                  <a:pt x="838" y="373"/>
                </a:cubicBezTo>
                <a:cubicBezTo>
                  <a:pt x="836" y="354"/>
                  <a:pt x="834" y="321"/>
                  <a:pt x="834" y="275"/>
                </a:cubicBezTo>
                <a:lnTo>
                  <a:pt x="834" y="197"/>
                </a:lnTo>
                <a:cubicBezTo>
                  <a:pt x="834" y="152"/>
                  <a:pt x="835" y="120"/>
                  <a:pt x="838" y="101"/>
                </a:cubicBezTo>
                <a:cubicBezTo>
                  <a:pt x="840" y="82"/>
                  <a:pt x="846" y="64"/>
                  <a:pt x="858" y="49"/>
                </a:cubicBezTo>
                <a:cubicBezTo>
                  <a:pt x="869" y="33"/>
                  <a:pt x="884" y="21"/>
                  <a:pt x="903" y="13"/>
                </a:cubicBezTo>
                <a:cubicBezTo>
                  <a:pt x="923" y="4"/>
                  <a:pt x="945" y="0"/>
                  <a:pt x="971" y="0"/>
                </a:cubicBezTo>
                <a:cubicBezTo>
                  <a:pt x="995" y="0"/>
                  <a:pt x="1017" y="4"/>
                  <a:pt x="1036" y="12"/>
                </a:cubicBezTo>
                <a:cubicBezTo>
                  <a:pt x="1055" y="20"/>
                  <a:pt x="1071" y="32"/>
                  <a:pt x="1082" y="48"/>
                </a:cubicBezTo>
                <a:cubicBezTo>
                  <a:pt x="1094" y="64"/>
                  <a:pt x="1101" y="81"/>
                  <a:pt x="1103" y="99"/>
                </a:cubicBezTo>
                <a:cubicBezTo>
                  <a:pt x="1106" y="118"/>
                  <a:pt x="1107" y="151"/>
                  <a:pt x="1107" y="197"/>
                </a:cubicBezTo>
                <a:lnTo>
                  <a:pt x="1107" y="275"/>
                </a:lnTo>
                <a:close/>
                <a:moveTo>
                  <a:pt x="989" y="126"/>
                </a:moveTo>
                <a:cubicBezTo>
                  <a:pt x="989" y="105"/>
                  <a:pt x="988" y="92"/>
                  <a:pt x="985" y="86"/>
                </a:cubicBezTo>
                <a:cubicBezTo>
                  <a:pt x="983" y="80"/>
                  <a:pt x="978" y="77"/>
                  <a:pt x="971" y="77"/>
                </a:cubicBezTo>
                <a:cubicBezTo>
                  <a:pt x="965" y="77"/>
                  <a:pt x="960" y="79"/>
                  <a:pt x="957" y="84"/>
                </a:cubicBezTo>
                <a:cubicBezTo>
                  <a:pt x="954" y="89"/>
                  <a:pt x="952" y="103"/>
                  <a:pt x="952" y="126"/>
                </a:cubicBezTo>
                <a:lnTo>
                  <a:pt x="952" y="337"/>
                </a:lnTo>
                <a:cubicBezTo>
                  <a:pt x="952" y="364"/>
                  <a:pt x="953" y="380"/>
                  <a:pt x="955" y="386"/>
                </a:cubicBezTo>
                <a:cubicBezTo>
                  <a:pt x="957" y="392"/>
                  <a:pt x="962" y="395"/>
                  <a:pt x="970" y="395"/>
                </a:cubicBezTo>
                <a:cubicBezTo>
                  <a:pt x="978" y="395"/>
                  <a:pt x="983" y="392"/>
                  <a:pt x="986" y="385"/>
                </a:cubicBezTo>
                <a:cubicBezTo>
                  <a:pt x="988" y="378"/>
                  <a:pt x="989" y="361"/>
                  <a:pt x="989" y="334"/>
                </a:cubicBezTo>
                <a:lnTo>
                  <a:pt x="989" y="126"/>
                </a:lnTo>
                <a:close/>
              </a:path>
            </a:pathLst>
          </a:custGeom>
          <a:solidFill>
            <a:srgbClr val="DD1D1C"/>
          </a:solidFill>
          <a:ln>
            <a:noFill/>
          </a:ln>
        </p:spPr>
        <p:txBody>
          <a:bodyPr vert="horz" wrap="square" lIns="91404" tIns="45702" rIns="91404" bIns="45702" numCol="1" anchor="t" anchorCtr="0" compatLnSpc="1"/>
          <a:lstStyle/>
          <a:p>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2" presetClass="entr" presetSubtype="2"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48"/>
          <p:cNvSpPr txBox="1"/>
          <p:nvPr/>
        </p:nvSpPr>
        <p:spPr>
          <a:xfrm>
            <a:off x="247824" y="416805"/>
            <a:ext cx="2945489" cy="553782"/>
          </a:xfrm>
          <a:prstGeom prst="rect">
            <a:avLst/>
          </a:prstGeom>
          <a:noFill/>
        </p:spPr>
        <p:txBody>
          <a:bodyPr wrap="none" lIns="91404" tIns="45702" rIns="91404" bIns="45702" rtlCol="0">
            <a:spAutoFit/>
          </a:bodyPr>
          <a:lstStyle>
            <a:defPPr>
              <a:defRPr lang="zh-CN"/>
            </a:defPPr>
            <a:lvl1pPr>
              <a:defRPr sz="2800" spc="300">
                <a:solidFill>
                  <a:srgbClr val="562715"/>
                </a:solidFill>
                <a:latin typeface="方正正大黑简体" panose="02000000000000000000" pitchFamily="2" charset="-122"/>
                <a:ea typeface="方正正大黑简体" panose="02000000000000000000" pitchFamily="2" charset="-122"/>
              </a:defRPr>
            </a:lvl1pPr>
          </a:lstStyle>
          <a:p>
            <a:r>
              <a:rPr lang="zh-CN" altLang="en-US" sz="3000" b="1" dirty="0">
                <a:solidFill>
                  <a:schemeClr val="accent6">
                    <a:lumMod val="25000"/>
                  </a:schemeClr>
                </a:solidFill>
                <a:latin typeface="Century Gothic" panose="020B0502020202020204" pitchFamily="34" charset="0"/>
                <a:ea typeface="微软雅黑" panose="020B0503020204020204" pitchFamily="34" charset="-122"/>
              </a:rPr>
              <a:t>本周</a:t>
            </a:r>
            <a:r>
              <a:rPr lang="en-US" altLang="zh-CN" sz="3000" b="1" dirty="0">
                <a:solidFill>
                  <a:schemeClr val="accent6">
                    <a:lumMod val="25000"/>
                  </a:schemeClr>
                </a:solidFill>
                <a:latin typeface="Century Gothic" panose="020B0502020202020204" pitchFamily="34" charset="0"/>
                <a:ea typeface="微软雅黑" panose="020B0503020204020204" pitchFamily="34" charset="-122"/>
              </a:rPr>
              <a:t>FQC</a:t>
            </a:r>
            <a:r>
              <a:rPr lang="zh-CN" altLang="en-US" sz="3000" b="1" dirty="0">
                <a:solidFill>
                  <a:schemeClr val="accent6">
                    <a:lumMod val="25000"/>
                  </a:schemeClr>
                </a:solidFill>
                <a:latin typeface="Century Gothic" panose="020B0502020202020204" pitchFamily="34" charset="0"/>
                <a:ea typeface="微软雅黑" panose="020B0503020204020204" pitchFamily="34" charset="-122"/>
              </a:rPr>
              <a:t>异常 </a:t>
            </a:r>
            <a:endParaRPr lang="zh-CN" altLang="en-US" sz="3000" b="1" dirty="0">
              <a:solidFill>
                <a:schemeClr val="accent6">
                  <a:lumMod val="2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2" name="矩形 11"/>
          <p:cNvSpPr/>
          <p:nvPr/>
        </p:nvSpPr>
        <p:spPr>
          <a:xfrm>
            <a:off x="2381" y="963488"/>
            <a:ext cx="12187239" cy="80180"/>
          </a:xfrm>
          <a:prstGeom prst="rect">
            <a:avLst/>
          </a:prstGeom>
          <a:solidFill>
            <a:srgbClr val="3D4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381" y="434306"/>
            <a:ext cx="208467" cy="529182"/>
          </a:xfrm>
          <a:prstGeom prst="rect">
            <a:avLst/>
          </a:prstGeom>
          <a:solidFill>
            <a:srgbClr val="DD1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977781" y="1443447"/>
            <a:ext cx="2788457" cy="461485"/>
          </a:xfrm>
          <a:prstGeom prst="rect">
            <a:avLst/>
          </a:prstGeom>
        </p:spPr>
        <p:txBody>
          <a:bodyPr wrap="none">
            <a:spAutoFit/>
          </a:bodyPr>
          <a:lstStyle/>
          <a:p>
            <a:pPr eaLnBrk="1" hangingPunct="1">
              <a:spcBef>
                <a:spcPct val="50000"/>
              </a:spcBef>
              <a:buClrTx/>
              <a:buSzTx/>
              <a:buFontTx/>
              <a:buNone/>
            </a:pPr>
            <a:r>
              <a:rPr lang="zh-CN" altLang="en-US" sz="2400" b="1" dirty="0">
                <a:solidFill>
                  <a:srgbClr val="DD1D1C"/>
                </a:solidFill>
                <a:latin typeface="微软雅黑" panose="020B0503020204020204" pitchFamily="34" charset="-122"/>
                <a:ea typeface="微软雅黑" panose="020B0503020204020204" pitchFamily="34" charset="-122"/>
              </a:rPr>
              <a:t>项目</a:t>
            </a:r>
            <a:r>
              <a:rPr lang="en-US" altLang="zh-CN" sz="2400" b="1" dirty="0">
                <a:solidFill>
                  <a:srgbClr val="DD1D1C"/>
                </a:solidFill>
                <a:latin typeface="微软雅黑" panose="020B0503020204020204" pitchFamily="34" charset="-122"/>
                <a:ea typeface="微软雅黑" panose="020B0503020204020204" pitchFamily="34" charset="-122"/>
              </a:rPr>
              <a:t>N</a:t>
            </a:r>
            <a:r>
              <a:rPr lang="zh-CN" altLang="en-US" sz="2400" b="1" dirty="0">
                <a:solidFill>
                  <a:srgbClr val="DD1D1C"/>
                </a:solidFill>
                <a:latin typeface="微软雅黑" panose="020B0503020204020204" pitchFamily="34" charset="-122"/>
                <a:ea typeface="微软雅黑" panose="020B0503020204020204" pitchFamily="34" charset="-122"/>
              </a:rPr>
              <a:t>被验退：</a:t>
            </a:r>
            <a:r>
              <a:rPr lang="en-US" altLang="zh-CN" sz="2400" b="1" dirty="0">
                <a:solidFill>
                  <a:srgbClr val="DD1D1C"/>
                </a:solidFill>
                <a:latin typeface="微软雅黑" panose="020B0503020204020204" pitchFamily="34" charset="-122"/>
                <a:ea typeface="微软雅黑" panose="020B0503020204020204" pitchFamily="34" charset="-122"/>
              </a:rPr>
              <a:t>2</a:t>
            </a:r>
            <a:r>
              <a:rPr lang="zh-CN" altLang="en-US" sz="2400" b="1" dirty="0">
                <a:solidFill>
                  <a:srgbClr val="DD1D1C"/>
                </a:solidFill>
                <a:latin typeface="微软雅黑" panose="020B0503020204020204" pitchFamily="34" charset="-122"/>
                <a:ea typeface="微软雅黑" panose="020B0503020204020204" pitchFamily="34" charset="-122"/>
              </a:rPr>
              <a:t>笔</a:t>
            </a:r>
            <a:endParaRPr lang="en-US" altLang="zh-CN" sz="2400" b="1" dirty="0">
              <a:solidFill>
                <a:srgbClr val="DD1D1C"/>
              </a:solidFill>
              <a:latin typeface="微软雅黑" panose="020B0503020204020204" pitchFamily="34" charset="-122"/>
              <a:ea typeface="微软雅黑" panose="020B0503020204020204" pitchFamily="34" charset="-122"/>
            </a:endParaRPr>
          </a:p>
        </p:txBody>
      </p:sp>
      <p:sp>
        <p:nvSpPr>
          <p:cNvPr id="32" name="矩形 27"/>
          <p:cNvSpPr>
            <a:spLocks noChangeArrowheads="1"/>
          </p:cNvSpPr>
          <p:nvPr/>
        </p:nvSpPr>
        <p:spPr bwMode="auto">
          <a:xfrm>
            <a:off x="6557369" y="4930328"/>
            <a:ext cx="4667289" cy="1027060"/>
          </a:xfrm>
          <a:prstGeom prst="rect">
            <a:avLst/>
          </a:prstGeom>
          <a:noFill/>
          <a:ln w="9525">
            <a:noFill/>
            <a:miter lim="800000"/>
          </a:ln>
        </p:spPr>
        <p:txBody>
          <a:bodyPr wrap="square">
            <a:spAutoFit/>
          </a:bodyPr>
          <a:lstStyle/>
          <a:p>
            <a:pPr algn="just">
              <a:lnSpc>
                <a:spcPct val="120000"/>
              </a:lnSpc>
            </a:pPr>
            <a:r>
              <a:rPr lang="zh-CN" altLang="en-US" sz="1330" dirty="0">
                <a:solidFill>
                  <a:schemeClr val="bg2">
                    <a:lumMod val="25000"/>
                  </a:schemeClr>
                </a:solidFill>
                <a:ea typeface="微软雅黑" panose="020B0503020204020204" pitchFamily="34" charset="-122"/>
                <a:cs typeface="+mn-ea"/>
                <a:sym typeface="Arial" panose="020B0604020202020204" pitchFamily="34" charset="0"/>
              </a:rPr>
              <a:t>      请替换文字内容，点击添加相关标题文字，修改文字内容，也可以直接复制你的内容到此</a:t>
            </a:r>
            <a:r>
              <a:rPr lang="zh-CN" altLang="en-US" sz="1200" dirty="0">
                <a:solidFill>
                  <a:schemeClr val="bg2">
                    <a:lumMod val="25000"/>
                  </a:schemeClr>
                </a:solidFill>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r>
              <a:rPr lang="zh-CN" altLang="en-US" sz="1065" dirty="0">
                <a:solidFill>
                  <a:schemeClr val="bg2">
                    <a:lumMod val="25000"/>
                  </a:schemeClr>
                </a:solidFill>
                <a:ea typeface="微软雅黑" panose="020B0503020204020204" pitchFamily="34" charset="-122"/>
                <a:cs typeface="+mn-ea"/>
                <a:sym typeface="Arial" panose="020B0604020202020204" pitchFamily="34" charset="0"/>
              </a:rPr>
              <a:t>。</a:t>
            </a:r>
            <a:r>
              <a:rPr lang="zh-CN" altLang="en-US" sz="1200" dirty="0">
                <a:solidFill>
                  <a:schemeClr val="bg2">
                    <a:lumMod val="25000"/>
                  </a:schemeClr>
                </a:solidFill>
                <a:ea typeface="微软雅黑" panose="020B0503020204020204" pitchFamily="34" charset="-122"/>
                <a:cs typeface="+mn-ea"/>
                <a:sym typeface="Arial" panose="020B0604020202020204" pitchFamily="34" charset="0"/>
              </a:rPr>
              <a:t>请替换</a:t>
            </a:r>
            <a:endParaRPr lang="en-GB" altLang="zh-CN" sz="1065" dirty="0">
              <a:solidFill>
                <a:schemeClr val="bg2">
                  <a:lumMod val="25000"/>
                </a:schemeClr>
              </a:solidFill>
              <a:ea typeface="微软雅黑" panose="020B0503020204020204" pitchFamily="34" charset="-122"/>
              <a:cs typeface="+mn-ea"/>
              <a:sym typeface="Arial" panose="020B0604020202020204" pitchFamily="34" charset="0"/>
            </a:endParaRPr>
          </a:p>
        </p:txBody>
      </p:sp>
      <p:sp>
        <p:nvSpPr>
          <p:cNvPr id="33" name="矩形 27"/>
          <p:cNvSpPr>
            <a:spLocks noChangeArrowheads="1"/>
          </p:cNvSpPr>
          <p:nvPr/>
        </p:nvSpPr>
        <p:spPr bwMode="auto">
          <a:xfrm>
            <a:off x="6605028" y="2924828"/>
            <a:ext cx="4619630" cy="1027060"/>
          </a:xfrm>
          <a:prstGeom prst="rect">
            <a:avLst/>
          </a:prstGeom>
          <a:noFill/>
          <a:ln w="9525">
            <a:noFill/>
            <a:miter lim="800000"/>
          </a:ln>
        </p:spPr>
        <p:txBody>
          <a:bodyPr wrap="square">
            <a:spAutoFit/>
          </a:bodyPr>
          <a:lstStyle/>
          <a:p>
            <a:pPr algn="just">
              <a:lnSpc>
                <a:spcPct val="120000"/>
              </a:lnSpc>
            </a:pPr>
            <a:r>
              <a:rPr lang="zh-CN" altLang="en-US" sz="1330" dirty="0">
                <a:solidFill>
                  <a:schemeClr val="bg2">
                    <a:lumMod val="25000"/>
                  </a:schemeClr>
                </a:solidFill>
                <a:ea typeface="微软雅黑" panose="020B0503020204020204" pitchFamily="34" charset="-122"/>
                <a:cs typeface="+mn-ea"/>
                <a:sym typeface="Arial" panose="020B0604020202020204" pitchFamily="34" charset="0"/>
              </a:rPr>
              <a:t>      请替换文字内容，点击添加相关标题文字，修改文字内容，也可以直接复制你的内容到此</a:t>
            </a:r>
            <a:r>
              <a:rPr lang="zh-CN" altLang="en-US" sz="1200" dirty="0">
                <a:solidFill>
                  <a:schemeClr val="bg2">
                    <a:lumMod val="25000"/>
                  </a:schemeClr>
                </a:solidFill>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r>
              <a:rPr lang="zh-CN" altLang="en-US" sz="1065" dirty="0">
                <a:solidFill>
                  <a:schemeClr val="bg2">
                    <a:lumMod val="25000"/>
                  </a:schemeClr>
                </a:solidFill>
                <a:ea typeface="微软雅黑" panose="020B0503020204020204" pitchFamily="34" charset="-122"/>
                <a:cs typeface="+mn-ea"/>
                <a:sym typeface="Arial" panose="020B0604020202020204" pitchFamily="34" charset="0"/>
              </a:rPr>
              <a:t>。</a:t>
            </a:r>
            <a:r>
              <a:rPr lang="zh-CN" altLang="en-US" sz="1200" dirty="0">
                <a:solidFill>
                  <a:schemeClr val="bg2">
                    <a:lumMod val="25000"/>
                  </a:schemeClr>
                </a:solidFill>
                <a:ea typeface="微软雅黑" panose="020B0503020204020204" pitchFamily="34" charset="-122"/>
                <a:cs typeface="+mn-ea"/>
                <a:sym typeface="Arial" panose="020B0604020202020204" pitchFamily="34" charset="0"/>
              </a:rPr>
              <a:t>请替换</a:t>
            </a:r>
            <a:endParaRPr lang="en-GB" altLang="zh-CN" sz="1065" dirty="0">
              <a:solidFill>
                <a:schemeClr val="bg2">
                  <a:lumMod val="25000"/>
                </a:schemeClr>
              </a:solidFill>
              <a:ea typeface="微软雅黑" panose="020B0503020204020204" pitchFamily="34" charset="-122"/>
              <a:cs typeface="+mn-ea"/>
              <a:sym typeface="Arial" panose="020B0604020202020204" pitchFamily="34" charset="0"/>
            </a:endParaRPr>
          </a:p>
        </p:txBody>
      </p:sp>
      <p:sp>
        <p:nvSpPr>
          <p:cNvPr id="34" name="TextBox 4"/>
          <p:cNvSpPr txBox="1"/>
          <p:nvPr/>
        </p:nvSpPr>
        <p:spPr>
          <a:xfrm>
            <a:off x="6621432" y="2314128"/>
            <a:ext cx="1476751" cy="49225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9" tIns="45701" rIns="91399" bIns="45701" anchor="ctr"/>
          <a:lstStyle>
            <a:defPPr>
              <a:defRPr lang="zh-CN"/>
            </a:defPPr>
            <a:lvl1pPr algn="ctr">
              <a:defRPr>
                <a:solidFill>
                  <a:prstClr val="white"/>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b="1" dirty="0"/>
              <a:t>添加标题</a:t>
            </a:r>
          </a:p>
        </p:txBody>
      </p:sp>
      <p:sp>
        <p:nvSpPr>
          <p:cNvPr id="57" name="TextBox 5"/>
          <p:cNvSpPr txBox="1"/>
          <p:nvPr/>
        </p:nvSpPr>
        <p:spPr>
          <a:xfrm>
            <a:off x="6605027" y="4402740"/>
            <a:ext cx="1476751" cy="492251"/>
          </a:xfrm>
          <a:prstGeom prst="rect">
            <a:avLst/>
          </a:prstGeom>
          <a:solidFill>
            <a:schemeClr val="bg2">
              <a:lumMod val="25000"/>
            </a:schemeClr>
          </a:solidFill>
          <a:ln>
            <a:noFill/>
          </a:ln>
        </p:spPr>
        <p:txBody>
          <a:bodyPr anchor="ctr"/>
          <a:lstStyle>
            <a:defPPr>
              <a:defRPr lang="zh-CN"/>
            </a:defPPr>
            <a:lvl1pPr algn="ctr" defTabSz="914400">
              <a:defRPr>
                <a:solidFill>
                  <a:srgbClr val="FFFFFF"/>
                </a:solidFill>
                <a:latin typeface="宋体" panose="02010600030101010101" pitchFamily="2" charset="-122"/>
              </a:defRPr>
            </a:lvl1pPr>
          </a:lstStyle>
          <a:p>
            <a:r>
              <a:rPr lang="zh-CN" altLang="en-US" b="1" dirty="0">
                <a:solidFill>
                  <a:prstClr val="white"/>
                </a:solidFill>
                <a:latin typeface="+mn-lt"/>
                <a:ea typeface="+mn-ea"/>
              </a:rPr>
              <a:t>添加标题</a:t>
            </a:r>
          </a:p>
        </p:txBody>
      </p:sp>
      <p:pic>
        <p:nvPicPr>
          <p:cNvPr id="58" name="图片 57"/>
          <p:cNvPicPr>
            <a:picLocks noChangeAspect="1"/>
          </p:cNvPicPr>
          <p:nvPr/>
        </p:nvPicPr>
        <p:blipFill rotWithShape="1">
          <a:blip r:embed="rId3" cstate="email"/>
          <a:srcRect t="-38"/>
          <a:stretch>
            <a:fillRect/>
          </a:stretch>
        </p:blipFill>
        <p:spPr>
          <a:xfrm>
            <a:off x="697509" y="2304710"/>
            <a:ext cx="5398490" cy="38332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randombar(horizontal)">
                                      <p:cBhvr>
                                        <p:cTn id="13" dur="500"/>
                                        <p:tgtEl>
                                          <p:spTgt spid="58"/>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22" presetClass="entr" presetSubtype="8"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par>
                                <p:cTn id="29" presetID="22" presetClass="entr" presetSubtype="8"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left)">
                                      <p:cBhvr>
                                        <p:cTn id="3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2" grpId="0"/>
      <p:bldP spid="33" grpId="0"/>
      <p:bldP spid="34" grpId="0" animBg="1"/>
      <p:bldP spid="5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48"/>
          <p:cNvSpPr txBox="1"/>
          <p:nvPr/>
        </p:nvSpPr>
        <p:spPr>
          <a:xfrm>
            <a:off x="247824" y="416805"/>
            <a:ext cx="2722759" cy="553782"/>
          </a:xfrm>
          <a:prstGeom prst="rect">
            <a:avLst/>
          </a:prstGeom>
          <a:noFill/>
        </p:spPr>
        <p:txBody>
          <a:bodyPr wrap="none" lIns="91404" tIns="45702" rIns="91404" bIns="45702" rtlCol="0">
            <a:spAutoFit/>
          </a:bodyPr>
          <a:lstStyle>
            <a:defPPr>
              <a:defRPr lang="zh-CN"/>
            </a:defPPr>
            <a:lvl1pPr>
              <a:defRPr sz="2800" spc="300">
                <a:solidFill>
                  <a:srgbClr val="562715"/>
                </a:solidFill>
                <a:latin typeface="方正正大黑简体" panose="02000000000000000000" pitchFamily="2" charset="-122"/>
                <a:ea typeface="方正正大黑简体" panose="02000000000000000000" pitchFamily="2" charset="-122"/>
              </a:defRPr>
            </a:lvl1pPr>
          </a:lstStyle>
          <a:p>
            <a:r>
              <a:rPr lang="zh-CN" altLang="en-US" sz="3000" b="1" dirty="0">
                <a:solidFill>
                  <a:schemeClr val="accent6">
                    <a:lumMod val="25000"/>
                  </a:schemeClr>
                </a:solidFill>
                <a:latin typeface="Century Gothic" panose="020B0502020202020204" pitchFamily="34" charset="0"/>
                <a:ea typeface="微软雅黑" panose="020B0503020204020204" pitchFamily="34" charset="-122"/>
              </a:rPr>
              <a:t>本周制程异常</a:t>
            </a:r>
            <a:endParaRPr lang="zh-CN" altLang="en-US" sz="3000" b="1" dirty="0">
              <a:solidFill>
                <a:schemeClr val="accent6">
                  <a:lumMod val="2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2" name="矩形 11"/>
          <p:cNvSpPr/>
          <p:nvPr/>
        </p:nvSpPr>
        <p:spPr>
          <a:xfrm>
            <a:off x="2381" y="963488"/>
            <a:ext cx="12187239" cy="80180"/>
          </a:xfrm>
          <a:prstGeom prst="rect">
            <a:avLst/>
          </a:prstGeom>
          <a:solidFill>
            <a:srgbClr val="3D4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381" y="434306"/>
            <a:ext cx="208467" cy="529182"/>
          </a:xfrm>
          <a:prstGeom prst="rect">
            <a:avLst/>
          </a:prstGeom>
          <a:solidFill>
            <a:srgbClr val="DD1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977782" y="1351754"/>
            <a:ext cx="2706736" cy="461485"/>
          </a:xfrm>
          <a:prstGeom prst="rect">
            <a:avLst/>
          </a:prstGeom>
        </p:spPr>
        <p:txBody>
          <a:bodyPr wrap="none">
            <a:spAutoFit/>
          </a:bodyPr>
          <a:lstStyle/>
          <a:p>
            <a:pPr>
              <a:spcBef>
                <a:spcPct val="50000"/>
              </a:spcBef>
            </a:pPr>
            <a:r>
              <a:rPr lang="zh-CN" altLang="en-US" sz="2400" b="1" dirty="0">
                <a:solidFill>
                  <a:srgbClr val="DD1D1C"/>
                </a:solidFill>
                <a:latin typeface="微软雅黑" panose="020B0503020204020204" pitchFamily="34" charset="-122"/>
                <a:ea typeface="微软雅黑" panose="020B0503020204020204" pitchFamily="34" charset="-122"/>
              </a:rPr>
              <a:t>本周制程异常 </a:t>
            </a:r>
            <a:r>
              <a:rPr lang="en-US" altLang="zh-CN" sz="2400" b="1" dirty="0">
                <a:solidFill>
                  <a:srgbClr val="DD1D1C"/>
                </a:solidFill>
                <a:latin typeface="微软雅黑" panose="020B0503020204020204" pitchFamily="34" charset="-122"/>
                <a:ea typeface="微软雅黑" panose="020B0503020204020204" pitchFamily="34" charset="-122"/>
              </a:rPr>
              <a:t>:2</a:t>
            </a:r>
            <a:r>
              <a:rPr lang="zh-CN" altLang="en-US" sz="2400" b="1" dirty="0">
                <a:solidFill>
                  <a:srgbClr val="DD1D1C"/>
                </a:solidFill>
                <a:latin typeface="微软雅黑" panose="020B0503020204020204" pitchFamily="34" charset="-122"/>
                <a:ea typeface="微软雅黑" panose="020B0503020204020204" pitchFamily="34" charset="-122"/>
              </a:rPr>
              <a:t>笔</a:t>
            </a:r>
            <a:endParaRPr lang="en-US" altLang="zh-CN" sz="2400" b="1" dirty="0">
              <a:solidFill>
                <a:srgbClr val="DD1D1C"/>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1628" y="1924921"/>
            <a:ext cx="12193628" cy="2439818"/>
            <a:chOff x="-1629" y="1924333"/>
            <a:chExt cx="12198391" cy="2440771"/>
          </a:xfrm>
        </p:grpSpPr>
        <p:pic>
          <p:nvPicPr>
            <p:cNvPr id="14" name="图片 13"/>
            <p:cNvPicPr>
              <a:picLocks noChangeAspect="1"/>
            </p:cNvPicPr>
            <p:nvPr/>
          </p:nvPicPr>
          <p:blipFill rotWithShape="1">
            <a:blip r:embed="rId3" cstate="print"/>
            <a:srcRect/>
            <a:stretch>
              <a:fillRect/>
            </a:stretch>
          </p:blipFill>
          <p:spPr>
            <a:xfrm>
              <a:off x="-1629" y="1924334"/>
              <a:ext cx="12198391" cy="2440770"/>
            </a:xfrm>
            <a:prstGeom prst="rect">
              <a:avLst/>
            </a:prstGeom>
          </p:spPr>
        </p:pic>
        <p:sp>
          <p:nvSpPr>
            <p:cNvPr id="16" name="矩形 15"/>
            <p:cNvSpPr/>
            <p:nvPr/>
          </p:nvSpPr>
          <p:spPr bwMode="auto">
            <a:xfrm>
              <a:off x="-1629" y="1924333"/>
              <a:ext cx="12198391" cy="2440769"/>
            </a:xfrm>
            <a:prstGeom prst="rect">
              <a:avLst/>
            </a:prstGeom>
            <a:solidFill>
              <a:schemeClr val="tx1">
                <a:alpha val="70000"/>
              </a:schemeClr>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3765"/>
              <a:endParaRPr lang="zh-CN" altLang="en-US" sz="1800">
                <a:latin typeface="Century Gothic" panose="020B0502020202020204" pitchFamily="34" charset="0"/>
                <a:ea typeface="微软雅黑" panose="020B0503020204020204" pitchFamily="34" charset="-122"/>
                <a:sym typeface="Century Gothic" panose="020B0502020202020204" pitchFamily="34" charset="0"/>
              </a:endParaRPr>
            </a:p>
          </p:txBody>
        </p:sp>
      </p:grpSp>
      <p:sp>
        <p:nvSpPr>
          <p:cNvPr id="17" name="矩形 16"/>
          <p:cNvSpPr/>
          <p:nvPr/>
        </p:nvSpPr>
        <p:spPr bwMode="auto">
          <a:xfrm>
            <a:off x="2543762" y="1924922"/>
            <a:ext cx="3526157" cy="2439817"/>
          </a:xfrm>
          <a:prstGeom prst="rect">
            <a:avLst/>
          </a:prstGeom>
          <a:solidFill>
            <a:srgbClr val="3D485D"/>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3765"/>
            <a:endParaRPr lang="zh-CN" altLang="en-US" sz="1800">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9" name="矩形 18"/>
          <p:cNvSpPr/>
          <p:nvPr/>
        </p:nvSpPr>
        <p:spPr bwMode="auto">
          <a:xfrm>
            <a:off x="6077144" y="1924922"/>
            <a:ext cx="3526157" cy="2439817"/>
          </a:xfrm>
          <a:prstGeom prst="rect">
            <a:avLst/>
          </a:prstGeom>
          <a:solidFill>
            <a:srgbClr val="DD1D1C"/>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3765"/>
            <a:endParaRPr lang="zh-CN" altLang="en-US" sz="1800">
              <a:latin typeface="Century Gothic" panose="020B0502020202020204" pitchFamily="34" charset="0"/>
              <a:ea typeface="微软雅黑" panose="020B0503020204020204" pitchFamily="34" charset="-122"/>
              <a:sym typeface="Century Gothic" panose="020B0502020202020204" pitchFamily="34" charset="0"/>
            </a:endParaRPr>
          </a:p>
        </p:txBody>
      </p:sp>
      <p:grpSp>
        <p:nvGrpSpPr>
          <p:cNvPr id="20" name="组合 19"/>
          <p:cNvGrpSpPr/>
          <p:nvPr/>
        </p:nvGrpSpPr>
        <p:grpSpPr>
          <a:xfrm>
            <a:off x="6862241" y="2711681"/>
            <a:ext cx="2246194" cy="1023271"/>
            <a:chOff x="3184987" y="2770753"/>
            <a:chExt cx="2247071" cy="1023671"/>
          </a:xfrm>
        </p:grpSpPr>
        <p:sp>
          <p:nvSpPr>
            <p:cNvPr id="22" name="矩形 21"/>
            <p:cNvSpPr/>
            <p:nvPr/>
          </p:nvSpPr>
          <p:spPr>
            <a:xfrm>
              <a:off x="3184988" y="2770753"/>
              <a:ext cx="2247070" cy="400110"/>
            </a:xfrm>
            <a:prstGeom prst="rect">
              <a:avLst/>
            </a:prstGeom>
          </p:spPr>
          <p:txBody>
            <a:bodyPr wrap="square">
              <a:spAutoFit/>
            </a:bodyPr>
            <a:lstStyle/>
            <a:p>
              <a:pPr lvl="0" algn="ctr"/>
              <a:r>
                <a:rPr lang="en-US" altLang="zh-CN" sz="2000" dirty="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rPr>
                <a:t>2018</a:t>
              </a:r>
              <a:r>
                <a:rPr lang="zh-CN" altLang="en-US" sz="2000" dirty="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rPr>
                <a:t>年</a:t>
              </a:r>
              <a:r>
                <a:rPr lang="en-US" altLang="zh-CN" sz="2000" dirty="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rPr>
                <a:t>8</a:t>
              </a:r>
              <a:r>
                <a:rPr lang="zh-CN" altLang="en-US" sz="2000" dirty="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rPr>
                <a:t>月</a:t>
              </a:r>
              <a:r>
                <a:rPr lang="en-US" altLang="zh-CN" sz="2000" dirty="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rPr>
                <a:t>27</a:t>
              </a:r>
              <a:r>
                <a:rPr lang="zh-CN" altLang="en-US" sz="2000" dirty="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rPr>
                <a:t>日</a:t>
              </a:r>
            </a:p>
          </p:txBody>
        </p:sp>
        <p:sp>
          <p:nvSpPr>
            <p:cNvPr id="23" name="矩形 22"/>
            <p:cNvSpPr/>
            <p:nvPr/>
          </p:nvSpPr>
          <p:spPr>
            <a:xfrm>
              <a:off x="3184987" y="3394314"/>
              <a:ext cx="2247071" cy="400110"/>
            </a:xfrm>
            <a:prstGeom prst="rect">
              <a:avLst/>
            </a:prstGeom>
          </p:spPr>
          <p:txBody>
            <a:bodyPr wrap="square">
              <a:spAutoFit/>
            </a:bodyPr>
            <a:lstStyle/>
            <a:p>
              <a:pPr lvl="0" algn="ctr"/>
              <a:r>
                <a:rPr lang="zh-CN" altLang="en-US" sz="200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rPr>
                <a:t>（开拓期）</a:t>
              </a:r>
            </a:p>
          </p:txBody>
        </p:sp>
      </p:grpSp>
      <p:sp>
        <p:nvSpPr>
          <p:cNvPr id="29" name="矩形 28"/>
          <p:cNvSpPr/>
          <p:nvPr/>
        </p:nvSpPr>
        <p:spPr>
          <a:xfrm>
            <a:off x="2514525" y="4371982"/>
            <a:ext cx="3485249" cy="2169825"/>
          </a:xfrm>
          <a:prstGeom prst="rect">
            <a:avLst/>
          </a:prstGeom>
        </p:spPr>
        <p:txBody>
          <a:bodyPr wrap="none">
            <a:spAutoFit/>
          </a:bodyPr>
          <a:lstStyle/>
          <a:p>
            <a:pPr eaLnBrk="1" hangingPunct="1">
              <a:lnSpc>
                <a:spcPct val="150000"/>
              </a:lnSpc>
              <a:defRPr/>
            </a:pPr>
            <a:r>
              <a:rPr lang="zh-CN" altLang="en-US" b="1" dirty="0">
                <a:solidFill>
                  <a:schemeClr val="bg2">
                    <a:lumMod val="25000"/>
                  </a:schemeClr>
                </a:solidFill>
                <a:latin typeface="微软雅黑" panose="020B0503020204020204" pitchFamily="34" charset="-122"/>
                <a:ea typeface="微软雅黑" panose="020B0503020204020204" pitchFamily="34" charset="-122"/>
              </a:rPr>
              <a:t>不良现象</a:t>
            </a:r>
            <a:r>
              <a:rPr lang="zh-CN" altLang="en-US" dirty="0">
                <a:solidFill>
                  <a:schemeClr val="bg2">
                    <a:lumMod val="25000"/>
                  </a:schemeClr>
                </a:solidFill>
                <a:latin typeface="微软雅黑" panose="020B0503020204020204" pitchFamily="34" charset="-122"/>
                <a:ea typeface="微软雅黑" panose="020B0503020204020204" pitchFamily="34" charset="-122"/>
              </a:rPr>
              <a:t>：单击输入文字信息</a:t>
            </a:r>
            <a:endParaRPr lang="en-US" altLang="zh-CN" dirty="0">
              <a:solidFill>
                <a:schemeClr val="bg2">
                  <a:lumMod val="25000"/>
                </a:schemeClr>
              </a:solidFill>
              <a:latin typeface="微软雅黑" panose="020B0503020204020204" pitchFamily="34" charset="-122"/>
              <a:ea typeface="微软雅黑" panose="020B0503020204020204" pitchFamily="34" charset="-122"/>
            </a:endParaRPr>
          </a:p>
          <a:p>
            <a:pPr eaLnBrk="1" hangingPunct="1">
              <a:lnSpc>
                <a:spcPct val="150000"/>
              </a:lnSpc>
              <a:defRPr/>
            </a:pPr>
            <a:r>
              <a:rPr lang="zh-CN" altLang="en-US" b="1" dirty="0">
                <a:solidFill>
                  <a:schemeClr val="bg2">
                    <a:lumMod val="25000"/>
                  </a:schemeClr>
                </a:solidFill>
                <a:latin typeface="微软雅黑" panose="020B0503020204020204" pitchFamily="34" charset="-122"/>
                <a:ea typeface="微软雅黑" panose="020B0503020204020204" pitchFamily="34" charset="-122"/>
              </a:rPr>
              <a:t>原因</a:t>
            </a:r>
            <a:r>
              <a:rPr lang="zh-CN" altLang="en-US" dirty="0">
                <a:solidFill>
                  <a:schemeClr val="bg2">
                    <a:lumMod val="25000"/>
                  </a:schemeClr>
                </a:solidFill>
                <a:latin typeface="微软雅黑" panose="020B0503020204020204" pitchFamily="34" charset="-122"/>
                <a:ea typeface="微软雅黑" panose="020B0503020204020204" pitchFamily="34" charset="-122"/>
              </a:rPr>
              <a:t>：来料问题</a:t>
            </a:r>
            <a:endParaRPr lang="en-US" altLang="zh-CN" dirty="0">
              <a:solidFill>
                <a:schemeClr val="bg2">
                  <a:lumMod val="25000"/>
                </a:schemeClr>
              </a:solidFill>
              <a:latin typeface="微软雅黑" panose="020B0503020204020204" pitchFamily="34" charset="-122"/>
              <a:ea typeface="微软雅黑" panose="020B0503020204020204" pitchFamily="34" charset="-122"/>
            </a:endParaRPr>
          </a:p>
          <a:p>
            <a:pPr eaLnBrk="1" hangingPunct="1">
              <a:lnSpc>
                <a:spcPct val="150000"/>
              </a:lnSpc>
              <a:defRPr/>
            </a:pPr>
            <a:r>
              <a:rPr lang="zh-CN" altLang="en-US" b="1" dirty="0">
                <a:solidFill>
                  <a:schemeClr val="bg2">
                    <a:lumMod val="25000"/>
                  </a:schemeClr>
                </a:solidFill>
                <a:latin typeface="微软雅黑" panose="020B0503020204020204" pitchFamily="34" charset="-122"/>
                <a:ea typeface="微软雅黑" panose="020B0503020204020204" pitchFamily="34" charset="-122"/>
              </a:rPr>
              <a:t>短期对策 </a:t>
            </a:r>
            <a:r>
              <a:rPr lang="zh-CN" altLang="en-US" dirty="0">
                <a:solidFill>
                  <a:schemeClr val="bg2">
                    <a:lumMod val="25000"/>
                  </a:schemeClr>
                </a:solidFill>
                <a:latin typeface="微软雅黑" panose="020B0503020204020204" pitchFamily="34" charset="-122"/>
                <a:ea typeface="微软雅黑" panose="020B0503020204020204" pitchFamily="34" charset="-122"/>
              </a:rPr>
              <a:t>：挑选使用，库存退货</a:t>
            </a:r>
            <a:endParaRPr lang="en-US" altLang="zh-CN" dirty="0">
              <a:solidFill>
                <a:schemeClr val="bg2">
                  <a:lumMod val="25000"/>
                </a:schemeClr>
              </a:solidFill>
              <a:latin typeface="微软雅黑" panose="020B0503020204020204" pitchFamily="34" charset="-122"/>
              <a:ea typeface="微软雅黑" panose="020B0503020204020204" pitchFamily="34" charset="-122"/>
            </a:endParaRPr>
          </a:p>
          <a:p>
            <a:pPr eaLnBrk="1" hangingPunct="1">
              <a:lnSpc>
                <a:spcPct val="150000"/>
              </a:lnSpc>
              <a:defRPr/>
            </a:pPr>
            <a:r>
              <a:rPr lang="zh-CN" altLang="en-US" b="1" dirty="0">
                <a:solidFill>
                  <a:schemeClr val="bg2">
                    <a:lumMod val="25000"/>
                  </a:schemeClr>
                </a:solidFill>
                <a:latin typeface="微软雅黑" panose="020B0503020204020204" pitchFamily="34" charset="-122"/>
                <a:ea typeface="微软雅黑" panose="020B0503020204020204" pitchFamily="34" charset="-122"/>
              </a:rPr>
              <a:t>供应商</a:t>
            </a:r>
            <a:r>
              <a:rPr lang="zh-CN" altLang="en-US" dirty="0">
                <a:solidFill>
                  <a:schemeClr val="bg2">
                    <a:lumMod val="25000"/>
                  </a:schemeClr>
                </a:solidFill>
                <a:latin typeface="微软雅黑" panose="020B0503020204020204" pitchFamily="34" charset="-122"/>
                <a:ea typeface="微软雅黑" panose="020B0503020204020204" pitchFamily="34" charset="-122"/>
              </a:rPr>
              <a:t>：三杯</a:t>
            </a:r>
            <a:endParaRPr lang="en-US" altLang="zh-CN" dirty="0">
              <a:solidFill>
                <a:schemeClr val="bg2">
                  <a:lumMod val="25000"/>
                </a:schemeClr>
              </a:solidFill>
              <a:latin typeface="微软雅黑" panose="020B0503020204020204" pitchFamily="34" charset="-122"/>
              <a:ea typeface="微软雅黑" panose="020B0503020204020204" pitchFamily="34" charset="-122"/>
            </a:endParaRPr>
          </a:p>
          <a:p>
            <a:pPr eaLnBrk="1" hangingPunct="1">
              <a:lnSpc>
                <a:spcPct val="150000"/>
              </a:lnSpc>
              <a:defRPr/>
            </a:pPr>
            <a:r>
              <a:rPr lang="zh-CN" altLang="en-US" b="1" dirty="0">
                <a:solidFill>
                  <a:schemeClr val="bg2">
                    <a:lumMod val="25000"/>
                  </a:schemeClr>
                </a:solidFill>
                <a:latin typeface="微软雅黑" panose="020B0503020204020204" pitchFamily="34" charset="-122"/>
                <a:ea typeface="微软雅黑" panose="020B0503020204020204" pitchFamily="34" charset="-122"/>
              </a:rPr>
              <a:t>需要解决时间</a:t>
            </a:r>
            <a:r>
              <a:rPr lang="zh-CN" altLang="en-US" dirty="0">
                <a:solidFill>
                  <a:schemeClr val="bg2">
                    <a:lumMod val="25000"/>
                  </a:schemeClr>
                </a:solidFill>
                <a:latin typeface="微软雅黑" panose="020B0503020204020204" pitchFamily="34" charset="-122"/>
                <a:ea typeface="微软雅黑" panose="020B0503020204020204" pitchFamily="34" charset="-122"/>
              </a:rPr>
              <a:t>：</a:t>
            </a:r>
            <a:r>
              <a:rPr lang="en-US" altLang="zh-CN" dirty="0">
                <a:solidFill>
                  <a:schemeClr val="bg2">
                    <a:lumMod val="25000"/>
                  </a:schemeClr>
                </a:solidFill>
                <a:latin typeface="微软雅黑" panose="020B0503020204020204" pitchFamily="34" charset="-122"/>
                <a:ea typeface="微软雅黑" panose="020B0503020204020204" pitchFamily="34" charset="-122"/>
              </a:rPr>
              <a:t>9</a:t>
            </a:r>
            <a:r>
              <a:rPr lang="zh-CN" altLang="en-US" dirty="0">
                <a:solidFill>
                  <a:schemeClr val="bg2">
                    <a:lumMod val="25000"/>
                  </a:schemeClr>
                </a:solidFill>
                <a:latin typeface="微软雅黑" panose="020B0503020204020204" pitchFamily="34" charset="-122"/>
                <a:ea typeface="微软雅黑" panose="020B0503020204020204" pitchFamily="34" charset="-122"/>
              </a:rPr>
              <a:t>月</a:t>
            </a:r>
            <a:r>
              <a:rPr lang="en-US" altLang="zh-CN" dirty="0">
                <a:solidFill>
                  <a:schemeClr val="bg2">
                    <a:lumMod val="25000"/>
                  </a:schemeClr>
                </a:solidFill>
                <a:latin typeface="微软雅黑" panose="020B0503020204020204" pitchFamily="34" charset="-122"/>
                <a:ea typeface="微软雅黑" panose="020B0503020204020204" pitchFamily="34" charset="-122"/>
              </a:rPr>
              <a:t>2</a:t>
            </a:r>
            <a:r>
              <a:rPr lang="zh-CN" altLang="en-US" dirty="0">
                <a:solidFill>
                  <a:schemeClr val="bg2">
                    <a:lumMod val="25000"/>
                  </a:schemeClr>
                </a:solidFill>
                <a:latin typeface="微软雅黑" panose="020B0503020204020204" pitchFamily="34" charset="-122"/>
                <a:ea typeface="微软雅黑" panose="020B0503020204020204" pitchFamily="34" charset="-122"/>
              </a:rPr>
              <a:t>日</a:t>
            </a:r>
          </a:p>
        </p:txBody>
      </p:sp>
      <p:sp>
        <p:nvSpPr>
          <p:cNvPr id="30" name="矩形 29"/>
          <p:cNvSpPr/>
          <p:nvPr/>
        </p:nvSpPr>
        <p:spPr>
          <a:xfrm>
            <a:off x="6543591" y="4371982"/>
            <a:ext cx="3485249" cy="2169825"/>
          </a:xfrm>
          <a:prstGeom prst="rect">
            <a:avLst/>
          </a:prstGeom>
        </p:spPr>
        <p:txBody>
          <a:bodyPr wrap="none">
            <a:spAutoFit/>
          </a:bodyPr>
          <a:lstStyle/>
          <a:p>
            <a:pPr eaLnBrk="1" hangingPunct="1">
              <a:lnSpc>
                <a:spcPct val="150000"/>
              </a:lnSpc>
              <a:defRPr/>
            </a:pPr>
            <a:r>
              <a:rPr lang="zh-CN" altLang="en-US" b="1" dirty="0">
                <a:solidFill>
                  <a:schemeClr val="bg2">
                    <a:lumMod val="25000"/>
                  </a:schemeClr>
                </a:solidFill>
                <a:latin typeface="微软雅黑" panose="020B0503020204020204" pitchFamily="34" charset="-122"/>
                <a:ea typeface="微软雅黑" panose="020B0503020204020204" pitchFamily="34" charset="-122"/>
              </a:rPr>
              <a:t>不良现象</a:t>
            </a:r>
            <a:r>
              <a:rPr lang="zh-CN" altLang="en-US" dirty="0">
                <a:solidFill>
                  <a:schemeClr val="bg2">
                    <a:lumMod val="25000"/>
                  </a:schemeClr>
                </a:solidFill>
                <a:latin typeface="微软雅黑" panose="020B0503020204020204" pitchFamily="34" charset="-122"/>
                <a:ea typeface="微软雅黑" panose="020B0503020204020204" pitchFamily="34" charset="-122"/>
              </a:rPr>
              <a:t>：单击输入文字信息</a:t>
            </a:r>
            <a:endParaRPr lang="en-US" altLang="zh-CN" dirty="0">
              <a:solidFill>
                <a:schemeClr val="bg2">
                  <a:lumMod val="25000"/>
                </a:schemeClr>
              </a:solidFill>
              <a:latin typeface="微软雅黑" panose="020B0503020204020204" pitchFamily="34" charset="-122"/>
              <a:ea typeface="微软雅黑" panose="020B0503020204020204" pitchFamily="34" charset="-122"/>
            </a:endParaRPr>
          </a:p>
          <a:p>
            <a:pPr eaLnBrk="1" hangingPunct="1">
              <a:lnSpc>
                <a:spcPct val="150000"/>
              </a:lnSpc>
              <a:defRPr/>
            </a:pPr>
            <a:r>
              <a:rPr lang="zh-CN" altLang="en-US" b="1" dirty="0">
                <a:solidFill>
                  <a:schemeClr val="bg2">
                    <a:lumMod val="25000"/>
                  </a:schemeClr>
                </a:solidFill>
                <a:latin typeface="微软雅黑" panose="020B0503020204020204" pitchFamily="34" charset="-122"/>
                <a:ea typeface="微软雅黑" panose="020B0503020204020204" pitchFamily="34" charset="-122"/>
              </a:rPr>
              <a:t>原因</a:t>
            </a:r>
            <a:r>
              <a:rPr lang="zh-CN" altLang="en-US" dirty="0">
                <a:solidFill>
                  <a:schemeClr val="bg2">
                    <a:lumMod val="25000"/>
                  </a:schemeClr>
                </a:solidFill>
                <a:latin typeface="微软雅黑" panose="020B0503020204020204" pitchFamily="34" charset="-122"/>
                <a:ea typeface="微软雅黑" panose="020B0503020204020204" pitchFamily="34" charset="-122"/>
              </a:rPr>
              <a:t>：来料问题</a:t>
            </a:r>
            <a:endParaRPr lang="en-US" altLang="zh-CN" dirty="0">
              <a:solidFill>
                <a:schemeClr val="bg2">
                  <a:lumMod val="25000"/>
                </a:schemeClr>
              </a:solidFill>
              <a:latin typeface="微软雅黑" panose="020B0503020204020204" pitchFamily="34" charset="-122"/>
              <a:ea typeface="微软雅黑" panose="020B0503020204020204" pitchFamily="34" charset="-122"/>
            </a:endParaRPr>
          </a:p>
          <a:p>
            <a:pPr eaLnBrk="1" hangingPunct="1">
              <a:lnSpc>
                <a:spcPct val="150000"/>
              </a:lnSpc>
              <a:defRPr/>
            </a:pPr>
            <a:r>
              <a:rPr lang="zh-CN" altLang="en-US" b="1" dirty="0">
                <a:solidFill>
                  <a:schemeClr val="bg2">
                    <a:lumMod val="25000"/>
                  </a:schemeClr>
                </a:solidFill>
                <a:latin typeface="微软雅黑" panose="020B0503020204020204" pitchFamily="34" charset="-122"/>
                <a:ea typeface="微软雅黑" panose="020B0503020204020204" pitchFamily="34" charset="-122"/>
              </a:rPr>
              <a:t>短期对策 </a:t>
            </a:r>
            <a:r>
              <a:rPr lang="zh-CN" altLang="en-US" dirty="0">
                <a:solidFill>
                  <a:schemeClr val="bg2">
                    <a:lumMod val="25000"/>
                  </a:schemeClr>
                </a:solidFill>
                <a:latin typeface="微软雅黑" panose="020B0503020204020204" pitchFamily="34" charset="-122"/>
                <a:ea typeface="微软雅黑" panose="020B0503020204020204" pitchFamily="34" charset="-122"/>
              </a:rPr>
              <a:t>：挑选使用，库存退货</a:t>
            </a:r>
            <a:endParaRPr lang="en-US" altLang="zh-CN" dirty="0">
              <a:solidFill>
                <a:schemeClr val="bg2">
                  <a:lumMod val="25000"/>
                </a:schemeClr>
              </a:solidFill>
              <a:latin typeface="微软雅黑" panose="020B0503020204020204" pitchFamily="34" charset="-122"/>
              <a:ea typeface="微软雅黑" panose="020B0503020204020204" pitchFamily="34" charset="-122"/>
            </a:endParaRPr>
          </a:p>
          <a:p>
            <a:pPr eaLnBrk="1" hangingPunct="1">
              <a:lnSpc>
                <a:spcPct val="150000"/>
              </a:lnSpc>
              <a:defRPr/>
            </a:pPr>
            <a:r>
              <a:rPr lang="zh-CN" altLang="en-US" b="1" dirty="0">
                <a:solidFill>
                  <a:schemeClr val="bg2">
                    <a:lumMod val="25000"/>
                  </a:schemeClr>
                </a:solidFill>
                <a:latin typeface="微软雅黑" panose="020B0503020204020204" pitchFamily="34" charset="-122"/>
                <a:ea typeface="微软雅黑" panose="020B0503020204020204" pitchFamily="34" charset="-122"/>
              </a:rPr>
              <a:t>供应商</a:t>
            </a:r>
            <a:r>
              <a:rPr lang="zh-CN" altLang="en-US" dirty="0">
                <a:solidFill>
                  <a:schemeClr val="bg2">
                    <a:lumMod val="25000"/>
                  </a:schemeClr>
                </a:solidFill>
                <a:latin typeface="微软雅黑" panose="020B0503020204020204" pitchFamily="34" charset="-122"/>
                <a:ea typeface="微软雅黑" panose="020B0503020204020204" pitchFamily="34" charset="-122"/>
              </a:rPr>
              <a:t>：三杯</a:t>
            </a:r>
            <a:endParaRPr lang="en-US" altLang="zh-CN" dirty="0">
              <a:solidFill>
                <a:schemeClr val="bg2">
                  <a:lumMod val="25000"/>
                </a:schemeClr>
              </a:solidFill>
              <a:latin typeface="微软雅黑" panose="020B0503020204020204" pitchFamily="34" charset="-122"/>
              <a:ea typeface="微软雅黑" panose="020B0503020204020204" pitchFamily="34" charset="-122"/>
            </a:endParaRPr>
          </a:p>
          <a:p>
            <a:pPr eaLnBrk="1" hangingPunct="1">
              <a:lnSpc>
                <a:spcPct val="150000"/>
              </a:lnSpc>
              <a:defRPr/>
            </a:pPr>
            <a:r>
              <a:rPr lang="zh-CN" altLang="en-US" b="1" dirty="0">
                <a:solidFill>
                  <a:schemeClr val="bg2">
                    <a:lumMod val="25000"/>
                  </a:schemeClr>
                </a:solidFill>
                <a:latin typeface="微软雅黑" panose="020B0503020204020204" pitchFamily="34" charset="-122"/>
                <a:ea typeface="微软雅黑" panose="020B0503020204020204" pitchFamily="34" charset="-122"/>
              </a:rPr>
              <a:t>需要解决时间</a:t>
            </a:r>
            <a:r>
              <a:rPr lang="zh-CN" altLang="en-US" dirty="0">
                <a:solidFill>
                  <a:schemeClr val="bg2">
                    <a:lumMod val="25000"/>
                  </a:schemeClr>
                </a:solidFill>
                <a:latin typeface="微软雅黑" panose="020B0503020204020204" pitchFamily="34" charset="-122"/>
                <a:ea typeface="微软雅黑" panose="020B0503020204020204" pitchFamily="34" charset="-122"/>
              </a:rPr>
              <a:t>：</a:t>
            </a:r>
            <a:r>
              <a:rPr lang="en-US" altLang="zh-CN" dirty="0">
                <a:solidFill>
                  <a:schemeClr val="bg2">
                    <a:lumMod val="25000"/>
                  </a:schemeClr>
                </a:solidFill>
                <a:latin typeface="微软雅黑" panose="020B0503020204020204" pitchFamily="34" charset="-122"/>
                <a:ea typeface="微软雅黑" panose="020B0503020204020204" pitchFamily="34" charset="-122"/>
              </a:rPr>
              <a:t>9</a:t>
            </a:r>
            <a:r>
              <a:rPr lang="zh-CN" altLang="en-US" dirty="0">
                <a:solidFill>
                  <a:schemeClr val="bg2">
                    <a:lumMod val="25000"/>
                  </a:schemeClr>
                </a:solidFill>
                <a:latin typeface="微软雅黑" panose="020B0503020204020204" pitchFamily="34" charset="-122"/>
                <a:ea typeface="微软雅黑" panose="020B0503020204020204" pitchFamily="34" charset="-122"/>
              </a:rPr>
              <a:t>月</a:t>
            </a:r>
            <a:r>
              <a:rPr lang="en-US" altLang="zh-CN" dirty="0">
                <a:solidFill>
                  <a:schemeClr val="bg2">
                    <a:lumMod val="25000"/>
                  </a:schemeClr>
                </a:solidFill>
                <a:latin typeface="微软雅黑" panose="020B0503020204020204" pitchFamily="34" charset="-122"/>
                <a:ea typeface="微软雅黑" panose="020B0503020204020204" pitchFamily="34" charset="-122"/>
              </a:rPr>
              <a:t>2</a:t>
            </a:r>
            <a:r>
              <a:rPr lang="zh-CN" altLang="en-US" dirty="0">
                <a:solidFill>
                  <a:schemeClr val="bg2">
                    <a:lumMod val="25000"/>
                  </a:schemeClr>
                </a:solidFill>
                <a:latin typeface="微软雅黑" panose="020B0503020204020204" pitchFamily="34" charset="-122"/>
                <a:ea typeface="微软雅黑" panose="020B0503020204020204" pitchFamily="34" charset="-122"/>
              </a:rPr>
              <a:t>日</a:t>
            </a:r>
          </a:p>
        </p:txBody>
      </p:sp>
      <p:grpSp>
        <p:nvGrpSpPr>
          <p:cNvPr id="31" name="组合 30"/>
          <p:cNvGrpSpPr/>
          <p:nvPr/>
        </p:nvGrpSpPr>
        <p:grpSpPr>
          <a:xfrm>
            <a:off x="3336084" y="2711681"/>
            <a:ext cx="2246194" cy="1023271"/>
            <a:chOff x="3184987" y="2770753"/>
            <a:chExt cx="2247071" cy="1023671"/>
          </a:xfrm>
        </p:grpSpPr>
        <p:sp>
          <p:nvSpPr>
            <p:cNvPr id="35" name="矩形 34"/>
            <p:cNvSpPr/>
            <p:nvPr/>
          </p:nvSpPr>
          <p:spPr>
            <a:xfrm>
              <a:off x="3184988" y="2770753"/>
              <a:ext cx="2247070" cy="400110"/>
            </a:xfrm>
            <a:prstGeom prst="rect">
              <a:avLst/>
            </a:prstGeom>
          </p:spPr>
          <p:txBody>
            <a:bodyPr wrap="square">
              <a:spAutoFit/>
            </a:bodyPr>
            <a:lstStyle/>
            <a:p>
              <a:pPr lvl="0" algn="ctr"/>
              <a:r>
                <a:rPr lang="en-US" altLang="zh-CN" sz="2000" dirty="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rPr>
                <a:t>2018</a:t>
              </a:r>
              <a:r>
                <a:rPr lang="zh-CN" altLang="en-US" sz="2000" dirty="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rPr>
                <a:t>年</a:t>
              </a:r>
              <a:r>
                <a:rPr lang="en-US" altLang="zh-CN" sz="2000" dirty="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rPr>
                <a:t>8</a:t>
              </a:r>
              <a:r>
                <a:rPr lang="zh-CN" altLang="en-US" sz="2000" dirty="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rPr>
                <a:t>月</a:t>
              </a:r>
              <a:r>
                <a:rPr lang="en-US" altLang="zh-CN" sz="2000" dirty="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rPr>
                <a:t>25</a:t>
              </a:r>
              <a:r>
                <a:rPr lang="zh-CN" altLang="en-US" sz="2000" dirty="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rPr>
                <a:t>日</a:t>
              </a:r>
            </a:p>
          </p:txBody>
        </p:sp>
        <p:sp>
          <p:nvSpPr>
            <p:cNvPr id="36" name="矩形 35"/>
            <p:cNvSpPr/>
            <p:nvPr/>
          </p:nvSpPr>
          <p:spPr>
            <a:xfrm>
              <a:off x="3184987" y="3394314"/>
              <a:ext cx="2247071" cy="400110"/>
            </a:xfrm>
            <a:prstGeom prst="rect">
              <a:avLst/>
            </a:prstGeom>
          </p:spPr>
          <p:txBody>
            <a:bodyPr wrap="square">
              <a:spAutoFit/>
            </a:bodyPr>
            <a:lstStyle/>
            <a:p>
              <a:pPr lvl="0" algn="ctr"/>
              <a:r>
                <a:rPr lang="zh-CN" altLang="en-US" sz="200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rPr>
                <a:t>（开拓期）</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randombar(horizontal)">
                                      <p:cBhvr>
                                        <p:cTn id="15" dur="500"/>
                                        <p:tgtEl>
                                          <p:spTgt spid="3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randombar(horizontal)">
                                      <p:cBhvr>
                                        <p:cTn id="18" dur="500"/>
                                        <p:tgtEl>
                                          <p:spTgt spid="17"/>
                                        </p:tgtEl>
                                      </p:cBhvr>
                                    </p:animEffect>
                                  </p:childTnLst>
                                </p:cTn>
                              </p:par>
                              <p:par>
                                <p:cTn id="19" presetID="14" presetClass="entr" presetSubtype="1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randombar(horizontal)">
                                      <p:cBhvr>
                                        <p:cTn id="24" dur="500"/>
                                        <p:tgtEl>
                                          <p:spTgt spid="19"/>
                                        </p:tgtEl>
                                      </p:cBhvr>
                                    </p:animEffect>
                                  </p:childTnLst>
                                </p:cTn>
                              </p:par>
                            </p:childTnLst>
                          </p:cTn>
                        </p:par>
                        <p:par>
                          <p:cTn id="25" fill="hold">
                            <p:stCondLst>
                              <p:cond delay="1500"/>
                            </p:stCondLst>
                            <p:childTnLst>
                              <p:par>
                                <p:cTn id="26" presetID="16" presetClass="entr" presetSubtype="21"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barn(inVertical)">
                                      <p:cBhvr>
                                        <p:cTn id="28" dur="500"/>
                                        <p:tgtEl>
                                          <p:spTgt spid="2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inVertical)">
                                      <p:cBhvr>
                                        <p:cTn id="3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animBg="1"/>
      <p:bldP spid="19" grpId="0" animBg="1"/>
      <p:bldP spid="2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48"/>
          <p:cNvSpPr txBox="1"/>
          <p:nvPr/>
        </p:nvSpPr>
        <p:spPr>
          <a:xfrm>
            <a:off x="247823" y="416805"/>
            <a:ext cx="2299732" cy="553782"/>
          </a:xfrm>
          <a:prstGeom prst="rect">
            <a:avLst/>
          </a:prstGeom>
          <a:noFill/>
        </p:spPr>
        <p:txBody>
          <a:bodyPr wrap="none" lIns="91404" tIns="45702" rIns="91404" bIns="45702" rtlCol="0">
            <a:spAutoFit/>
          </a:bodyPr>
          <a:lstStyle>
            <a:defPPr>
              <a:defRPr lang="zh-CN"/>
            </a:defPPr>
            <a:lvl1pPr>
              <a:defRPr sz="2800" spc="300">
                <a:solidFill>
                  <a:srgbClr val="562715"/>
                </a:solidFill>
                <a:latin typeface="方正正大黑简体" panose="02000000000000000000" pitchFamily="2" charset="-122"/>
                <a:ea typeface="方正正大黑简体" panose="02000000000000000000" pitchFamily="2" charset="-122"/>
              </a:defRPr>
            </a:lvl1pPr>
          </a:lstStyle>
          <a:p>
            <a:r>
              <a:rPr lang="zh-CN" altLang="en-US" sz="3000" b="1" dirty="0">
                <a:solidFill>
                  <a:schemeClr val="accent6">
                    <a:lumMod val="25000"/>
                  </a:schemeClr>
                </a:solidFill>
                <a:latin typeface="Century Gothic" panose="020B0502020202020204" pitchFamily="34" charset="0"/>
                <a:ea typeface="微软雅黑" panose="020B0503020204020204" pitchFamily="34" charset="-122"/>
              </a:rPr>
              <a:t>不良率对比</a:t>
            </a:r>
            <a:endParaRPr lang="zh-CN" altLang="en-US" sz="3000" b="1" dirty="0">
              <a:solidFill>
                <a:schemeClr val="accent6">
                  <a:lumMod val="2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2" name="矩形 11"/>
          <p:cNvSpPr/>
          <p:nvPr/>
        </p:nvSpPr>
        <p:spPr>
          <a:xfrm>
            <a:off x="2381" y="963488"/>
            <a:ext cx="12187239" cy="80180"/>
          </a:xfrm>
          <a:prstGeom prst="rect">
            <a:avLst/>
          </a:prstGeom>
          <a:solidFill>
            <a:srgbClr val="3D4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381" y="434306"/>
            <a:ext cx="208467" cy="529182"/>
          </a:xfrm>
          <a:prstGeom prst="rect">
            <a:avLst/>
          </a:prstGeom>
          <a:solidFill>
            <a:srgbClr val="DD1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p:nvPr/>
        </p:nvCxnSpPr>
        <p:spPr bwMode="auto">
          <a:xfrm>
            <a:off x="0" y="2381353"/>
            <a:ext cx="8262357" cy="0"/>
          </a:xfrm>
          <a:prstGeom prst="line">
            <a:avLst/>
          </a:prstGeom>
          <a:solidFill>
            <a:schemeClr val="accent1"/>
          </a:solidFill>
          <a:ln w="9525" cap="flat" cmpd="sng" algn="ctr">
            <a:solidFill>
              <a:schemeClr val="bg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箭头: 五边形 23"/>
          <p:cNvSpPr/>
          <p:nvPr/>
        </p:nvSpPr>
        <p:spPr bwMode="auto">
          <a:xfrm>
            <a:off x="1858118" y="1948306"/>
            <a:ext cx="2840468" cy="863505"/>
          </a:xfrm>
          <a:prstGeom prst="homePlate">
            <a:avLst>
              <a:gd name="adj" fmla="val 21139"/>
            </a:avLst>
          </a:prstGeom>
          <a:solidFill>
            <a:srgbClr val="DD1D1C"/>
          </a:solidFill>
          <a:ln w="9525" cap="flat" cmpd="sng" algn="ctr">
            <a:solidFill>
              <a:schemeClr val="accent1"/>
            </a:solidFill>
            <a:prstDash val="solid"/>
            <a:round/>
            <a:headEnd type="none" w="med" len="med"/>
            <a:tailEnd type="none" w="med" len="med"/>
          </a:ln>
          <a:effectLst/>
        </p:spPr>
        <p:txBody>
          <a:bodyPr vert="horz" wrap="square" lIns="91404" tIns="45702" rIns="91404" bIns="45702" numCol="1" rtlCol="0" anchor="t" anchorCtr="0" compatLnSpc="1"/>
          <a:lstStyle/>
          <a:p>
            <a:pPr algn="ctr"/>
            <a:endParaRPr lang="zh-CN" altLang="en-US" sz="280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25" name="Text Box 18"/>
          <p:cNvSpPr txBox="1">
            <a:spLocks noChangeArrowheads="1"/>
          </p:cNvSpPr>
          <p:nvPr/>
        </p:nvSpPr>
        <p:spPr bwMode="auto">
          <a:xfrm>
            <a:off x="1923345" y="2025862"/>
            <a:ext cx="2516035" cy="769141"/>
          </a:xfrm>
          <a:prstGeom prst="rect">
            <a:avLst/>
          </a:prstGeom>
          <a:noFill/>
          <a:ln>
            <a:noFill/>
          </a:ln>
          <a:effectLst/>
        </p:spPr>
        <p:txBody>
          <a:bodyPr wrap="square">
            <a:spAutoFit/>
          </a:bodyPr>
          <a:lstStyle>
            <a:lvl1pPr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2200" dirty="0">
                <a:solidFill>
                  <a:schemeClr val="accent1"/>
                </a:solidFill>
                <a:latin typeface="微软雅黑" panose="020B0503020204020204" pitchFamily="34" charset="-122"/>
                <a:ea typeface="微软雅黑" panose="020B0503020204020204" pitchFamily="34" charset="-122"/>
              </a:rPr>
              <a:t>第</a:t>
            </a:r>
            <a:r>
              <a:rPr lang="en-US" altLang="zh-CN" sz="2200" dirty="0">
                <a:solidFill>
                  <a:schemeClr val="accent1"/>
                </a:solidFill>
                <a:latin typeface="微软雅黑" panose="020B0503020204020204" pitchFamily="34" charset="-122"/>
                <a:ea typeface="微软雅黑" panose="020B0503020204020204" pitchFamily="34" charset="-122"/>
              </a:rPr>
              <a:t>27</a:t>
            </a:r>
            <a:r>
              <a:rPr lang="zh-CN" altLang="en-US" sz="2200" dirty="0">
                <a:solidFill>
                  <a:schemeClr val="accent1"/>
                </a:solidFill>
                <a:latin typeface="微软雅黑" panose="020B0503020204020204" pitchFamily="34" charset="-122"/>
                <a:ea typeface="微软雅黑" panose="020B0503020204020204" pitchFamily="34" charset="-122"/>
              </a:rPr>
              <a:t>周总不良率为：</a:t>
            </a:r>
            <a:r>
              <a:rPr lang="en-US" altLang="zh-CN" sz="2200" dirty="0">
                <a:solidFill>
                  <a:schemeClr val="accent1"/>
                </a:solidFill>
                <a:latin typeface="微软雅黑" panose="020B0503020204020204" pitchFamily="34" charset="-122"/>
                <a:ea typeface="微软雅黑" panose="020B0503020204020204" pitchFamily="34" charset="-122"/>
              </a:rPr>
              <a:t>1.32%</a:t>
            </a:r>
          </a:p>
        </p:txBody>
      </p:sp>
      <p:sp>
        <p:nvSpPr>
          <p:cNvPr id="26" name="箭头: 五边形 25"/>
          <p:cNvSpPr/>
          <p:nvPr/>
        </p:nvSpPr>
        <p:spPr bwMode="auto">
          <a:xfrm>
            <a:off x="6207909" y="1948306"/>
            <a:ext cx="3033607" cy="863505"/>
          </a:xfrm>
          <a:prstGeom prst="homePlate">
            <a:avLst>
              <a:gd name="adj" fmla="val 21139"/>
            </a:avLst>
          </a:prstGeom>
          <a:solidFill>
            <a:srgbClr val="3D485D"/>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pPr algn="ctr"/>
            <a:endParaRPr lang="zh-CN" altLang="en-US" sz="280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27" name="Text Box 18"/>
          <p:cNvSpPr txBox="1">
            <a:spLocks noChangeArrowheads="1"/>
          </p:cNvSpPr>
          <p:nvPr/>
        </p:nvSpPr>
        <p:spPr bwMode="auto">
          <a:xfrm>
            <a:off x="6612244" y="2025862"/>
            <a:ext cx="2629272" cy="769141"/>
          </a:xfrm>
          <a:prstGeom prst="rect">
            <a:avLst/>
          </a:prstGeom>
          <a:noFill/>
          <a:ln>
            <a:noFill/>
          </a:ln>
          <a:effectLst/>
        </p:spPr>
        <p:txBody>
          <a:bodyPr wrap="square">
            <a:spAutoFit/>
          </a:bodyPr>
          <a:lstStyle>
            <a:lvl1pPr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2200" dirty="0">
                <a:solidFill>
                  <a:schemeClr val="accent1"/>
                </a:solidFill>
                <a:latin typeface="微软雅黑" panose="020B0503020204020204" pitchFamily="34" charset="-122"/>
                <a:ea typeface="微软雅黑" panose="020B0503020204020204" pitchFamily="34" charset="-122"/>
              </a:rPr>
              <a:t>第</a:t>
            </a:r>
            <a:r>
              <a:rPr lang="en-US" altLang="zh-CN" sz="2200" dirty="0">
                <a:solidFill>
                  <a:schemeClr val="accent1"/>
                </a:solidFill>
                <a:latin typeface="微软雅黑" panose="020B0503020204020204" pitchFamily="34" charset="-122"/>
                <a:ea typeface="微软雅黑" panose="020B0503020204020204" pitchFamily="34" charset="-122"/>
              </a:rPr>
              <a:t>28</a:t>
            </a:r>
            <a:r>
              <a:rPr lang="zh-CN" altLang="en-US" sz="2200" dirty="0">
                <a:solidFill>
                  <a:schemeClr val="accent1"/>
                </a:solidFill>
                <a:latin typeface="微软雅黑" panose="020B0503020204020204" pitchFamily="34" charset="-122"/>
                <a:ea typeface="微软雅黑" panose="020B0503020204020204" pitchFamily="34" charset="-122"/>
              </a:rPr>
              <a:t>周总不良率为：</a:t>
            </a:r>
            <a:r>
              <a:rPr lang="en-US" altLang="zh-CN" sz="2200" dirty="0">
                <a:solidFill>
                  <a:schemeClr val="accent1"/>
                </a:solidFill>
                <a:latin typeface="微软雅黑" panose="020B0503020204020204" pitchFamily="34" charset="-122"/>
                <a:ea typeface="微软雅黑" panose="020B0503020204020204" pitchFamily="34" charset="-122"/>
              </a:rPr>
              <a:t>2.11%</a:t>
            </a:r>
          </a:p>
        </p:txBody>
      </p:sp>
      <p:sp>
        <p:nvSpPr>
          <p:cNvPr id="37" name="矩形 36"/>
          <p:cNvSpPr/>
          <p:nvPr/>
        </p:nvSpPr>
        <p:spPr>
          <a:xfrm>
            <a:off x="2510878" y="6018555"/>
            <a:ext cx="6850446" cy="424732"/>
          </a:xfrm>
          <a:prstGeom prst="rect">
            <a:avLst/>
          </a:prstGeom>
        </p:spPr>
        <p:txBody>
          <a:bodyPr wrap="square">
            <a:spAutoFit/>
          </a:bodyPr>
          <a:lstStyle/>
          <a:p>
            <a:pPr algn="ctr">
              <a:lnSpc>
                <a:spcPct val="120000"/>
              </a:lnSpc>
            </a:pPr>
            <a:r>
              <a:rPr lang="zh-CN" altLang="en-US" b="1" dirty="0">
                <a:solidFill>
                  <a:srgbClr val="FF0000"/>
                </a:solidFill>
                <a:latin typeface="微软雅黑" panose="020B0503020204020204" pitchFamily="34" charset="-122"/>
                <a:ea typeface="微软雅黑" panose="020B0503020204020204" pitchFamily="34" charset="-122"/>
              </a:rPr>
              <a:t>对比前两周数据，本周的不良率上升</a:t>
            </a: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39" name="矩形 27"/>
          <p:cNvSpPr>
            <a:spLocks noChangeArrowheads="1"/>
          </p:cNvSpPr>
          <p:nvPr/>
        </p:nvSpPr>
        <p:spPr bwMode="auto">
          <a:xfrm>
            <a:off x="6031301" y="3192081"/>
            <a:ext cx="3272511" cy="2306269"/>
          </a:xfrm>
          <a:prstGeom prst="rect">
            <a:avLst/>
          </a:prstGeom>
          <a:noFill/>
          <a:ln w="9525">
            <a:noFill/>
            <a:miter lim="800000"/>
          </a:ln>
        </p:spPr>
        <p:txBody>
          <a:bodyPr wrap="square">
            <a:spAutoFit/>
          </a:bodyPr>
          <a:lstStyle/>
          <a:p>
            <a:pPr algn="just">
              <a:lnSpc>
                <a:spcPct val="150000"/>
              </a:lnSpc>
            </a:pPr>
            <a:r>
              <a:rPr lang="zh-CN" altLang="en-US" sz="1600" dirty="0">
                <a:solidFill>
                  <a:schemeClr val="bg2">
                    <a:lumMod val="25000"/>
                  </a:schemeClr>
                </a:solidFill>
                <a:ea typeface="微软雅黑" panose="020B0503020204020204" pitchFamily="34" charset="-122"/>
                <a:cs typeface="+mn-ea"/>
                <a:sym typeface="Arial" panose="020B0604020202020204" pitchFamily="34" charset="0"/>
              </a:rPr>
              <a:t>      请替换文字内容，点击添加相关标题文字，修改文字内容，也可以直接复制你的内容到此。请替换文字内容，点击添加相关标题文字，修改文字内容，也可以直接复制你的内容到此。请替换</a:t>
            </a:r>
            <a:endParaRPr lang="en-GB" altLang="zh-CN" sz="1600" dirty="0">
              <a:solidFill>
                <a:schemeClr val="bg2">
                  <a:lumMod val="25000"/>
                </a:schemeClr>
              </a:solidFill>
              <a:ea typeface="微软雅黑" panose="020B0503020204020204" pitchFamily="34" charset="-122"/>
              <a:cs typeface="+mn-ea"/>
              <a:sym typeface="Arial" panose="020B0604020202020204" pitchFamily="34" charset="0"/>
            </a:endParaRPr>
          </a:p>
        </p:txBody>
      </p:sp>
      <p:sp>
        <p:nvSpPr>
          <p:cNvPr id="40" name="矩形 27"/>
          <p:cNvSpPr>
            <a:spLocks noChangeArrowheads="1"/>
          </p:cNvSpPr>
          <p:nvPr/>
        </p:nvSpPr>
        <p:spPr bwMode="auto">
          <a:xfrm>
            <a:off x="1658804" y="3189120"/>
            <a:ext cx="3239095" cy="2306269"/>
          </a:xfrm>
          <a:prstGeom prst="rect">
            <a:avLst/>
          </a:prstGeom>
          <a:noFill/>
          <a:ln w="9525">
            <a:noFill/>
            <a:miter lim="800000"/>
          </a:ln>
        </p:spPr>
        <p:txBody>
          <a:bodyPr wrap="square">
            <a:spAutoFit/>
          </a:bodyPr>
          <a:lstStyle/>
          <a:p>
            <a:pPr algn="just">
              <a:lnSpc>
                <a:spcPct val="150000"/>
              </a:lnSpc>
            </a:pPr>
            <a:r>
              <a:rPr lang="zh-CN" altLang="en-US" sz="1600" dirty="0">
                <a:solidFill>
                  <a:schemeClr val="bg2">
                    <a:lumMod val="25000"/>
                  </a:schemeClr>
                </a:solidFill>
                <a:ea typeface="微软雅黑" panose="020B0503020204020204" pitchFamily="34" charset="-122"/>
                <a:cs typeface="+mn-ea"/>
                <a:sym typeface="Arial" panose="020B0604020202020204" pitchFamily="34" charset="0"/>
              </a:rPr>
              <a:t>      请替换文字内容，点击添加相关标题文字，修改文字内容，也可以直接复制你的内容到此。请替换文字内容，点击添加相关标题文字，修改文字内容，也可以直接复制你的内容到此。请替换</a:t>
            </a:r>
            <a:endParaRPr lang="en-GB" altLang="zh-CN" sz="1600" dirty="0">
              <a:solidFill>
                <a:schemeClr val="bg2">
                  <a:lumMod val="25000"/>
                </a:schemeClr>
              </a:solidFill>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randombar(horizontal)">
                                      <p:cBhvr>
                                        <p:cTn id="10" dur="500"/>
                                        <p:tgtEl>
                                          <p:spTgt spid="2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randombar(horizontal)">
                                      <p:cBhvr>
                                        <p:cTn id="13" dur="500"/>
                                        <p:tgtEl>
                                          <p:spTgt spid="2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randombar(horizontal)">
                                      <p:cBhvr>
                                        <p:cTn id="16" dur="500"/>
                                        <p:tgtEl>
                                          <p:spTgt spid="2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randombar(horizontal)">
                                      <p:cBhvr>
                                        <p:cTn id="19" dur="500"/>
                                        <p:tgtEl>
                                          <p:spTgt spid="2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left)">
                                      <p:cBhvr>
                                        <p:cTn id="22" dur="500"/>
                                        <p:tgtEl>
                                          <p:spTgt spid="4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down)">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animBg="1"/>
      <p:bldP spid="27" grpId="0"/>
      <p:bldP spid="37" grpId="0"/>
      <p:bldP spid="39" grpId="0"/>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48"/>
          <p:cNvSpPr txBox="1"/>
          <p:nvPr/>
        </p:nvSpPr>
        <p:spPr>
          <a:xfrm>
            <a:off x="247824" y="416805"/>
            <a:ext cx="3821990" cy="553782"/>
          </a:xfrm>
          <a:prstGeom prst="rect">
            <a:avLst/>
          </a:prstGeom>
          <a:noFill/>
        </p:spPr>
        <p:txBody>
          <a:bodyPr wrap="none" lIns="91404" tIns="45702" rIns="91404" bIns="45702" rtlCol="0">
            <a:spAutoFit/>
          </a:bodyPr>
          <a:lstStyle>
            <a:defPPr>
              <a:defRPr lang="zh-CN"/>
            </a:defPPr>
            <a:lvl1pPr>
              <a:defRPr sz="2800" spc="300">
                <a:solidFill>
                  <a:srgbClr val="562715"/>
                </a:solidFill>
                <a:latin typeface="方正正大黑简体" panose="02000000000000000000" pitchFamily="2" charset="-122"/>
                <a:ea typeface="方正正大黑简体" panose="02000000000000000000" pitchFamily="2" charset="-122"/>
              </a:defRPr>
            </a:lvl1pPr>
          </a:lstStyle>
          <a:p>
            <a:r>
              <a:rPr lang="zh-CN" altLang="en-US" sz="3000" b="1" dirty="0">
                <a:solidFill>
                  <a:schemeClr val="accent6">
                    <a:lumMod val="25000"/>
                  </a:schemeClr>
                </a:solidFill>
                <a:latin typeface="Century Gothic" panose="020B0502020202020204" pitchFamily="34" charset="0"/>
                <a:ea typeface="微软雅黑" panose="020B0503020204020204" pitchFamily="34" charset="-122"/>
              </a:rPr>
              <a:t>产品</a:t>
            </a:r>
            <a:r>
              <a:rPr lang="en-US" altLang="zh-CN" sz="3000" b="1" dirty="0">
                <a:solidFill>
                  <a:schemeClr val="accent6">
                    <a:lumMod val="25000"/>
                  </a:schemeClr>
                </a:solidFill>
                <a:latin typeface="Century Gothic" panose="020B0502020202020204" pitchFamily="34" charset="0"/>
                <a:ea typeface="微软雅黑" panose="020B0503020204020204" pitchFamily="34" charset="-122"/>
              </a:rPr>
              <a:t>1</a:t>
            </a:r>
            <a:r>
              <a:rPr lang="zh-CN" altLang="en-US" sz="3000" b="1" dirty="0">
                <a:solidFill>
                  <a:schemeClr val="accent6">
                    <a:lumMod val="25000"/>
                  </a:schemeClr>
                </a:solidFill>
                <a:latin typeface="Century Gothic" panose="020B0502020202020204" pitchFamily="34" charset="0"/>
                <a:ea typeface="微软雅黑" panose="020B0503020204020204" pitchFamily="34" charset="-122"/>
              </a:rPr>
              <a:t>具体不良明细</a:t>
            </a:r>
            <a:endParaRPr lang="zh-CN" altLang="en-US" sz="3000" b="1" dirty="0">
              <a:solidFill>
                <a:schemeClr val="accent6">
                  <a:lumMod val="2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2" name="矩形 11"/>
          <p:cNvSpPr/>
          <p:nvPr/>
        </p:nvSpPr>
        <p:spPr>
          <a:xfrm>
            <a:off x="2381" y="963488"/>
            <a:ext cx="12187239" cy="80180"/>
          </a:xfrm>
          <a:prstGeom prst="rect">
            <a:avLst/>
          </a:prstGeom>
          <a:solidFill>
            <a:srgbClr val="3D4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381" y="434306"/>
            <a:ext cx="208467" cy="529182"/>
          </a:xfrm>
          <a:prstGeom prst="rect">
            <a:avLst/>
          </a:prstGeom>
          <a:solidFill>
            <a:srgbClr val="DD1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bwMode="auto">
          <a:xfrm>
            <a:off x="584081" y="1574841"/>
            <a:ext cx="4686585" cy="4132121"/>
            <a:chOff x="839089" y="1335615"/>
            <a:chExt cx="4688114" cy="4557741"/>
          </a:xfrm>
          <a:noFill/>
        </p:grpSpPr>
        <p:grpSp>
          <p:nvGrpSpPr>
            <p:cNvPr id="14" name="组合 13"/>
            <p:cNvGrpSpPr/>
            <p:nvPr/>
          </p:nvGrpSpPr>
          <p:grpSpPr bwMode="auto">
            <a:xfrm rot="-297887">
              <a:off x="2464998" y="1335615"/>
              <a:ext cx="1246069" cy="1162675"/>
              <a:chOff x="3291496" y="1520170"/>
              <a:chExt cx="1458832" cy="1361201"/>
            </a:xfrm>
            <a:grpFill/>
          </p:grpSpPr>
          <p:cxnSp>
            <p:nvCxnSpPr>
              <p:cNvPr id="17" name="直接连接符 16"/>
              <p:cNvCxnSpPr>
                <a:endCxn id="20" idx="3"/>
              </p:cNvCxnSpPr>
              <p:nvPr/>
            </p:nvCxnSpPr>
            <p:spPr>
              <a:xfrm rot="297887" flipV="1">
                <a:off x="3291496" y="2251656"/>
                <a:ext cx="637966" cy="550949"/>
              </a:xfrm>
              <a:prstGeom prst="line">
                <a:avLst/>
              </a:prstGeom>
              <a:grpFill/>
              <a:ln>
                <a:solidFill>
                  <a:srgbClr val="FF0000"/>
                </a:solidFill>
              </a:ln>
            </p:spPr>
          </p:cxnSp>
          <p:cxnSp>
            <p:nvCxnSpPr>
              <p:cNvPr id="19" name="直接连接符 18"/>
              <p:cNvCxnSpPr>
                <a:stCxn id="20" idx="5"/>
              </p:cNvCxnSpPr>
              <p:nvPr/>
            </p:nvCxnSpPr>
            <p:spPr>
              <a:xfrm rot="297887">
                <a:off x="4131366" y="2311593"/>
                <a:ext cx="618962" cy="569778"/>
              </a:xfrm>
              <a:prstGeom prst="line">
                <a:avLst/>
              </a:prstGeom>
              <a:grpFill/>
              <a:ln>
                <a:solidFill>
                  <a:srgbClr val="FF0000"/>
                </a:solidFill>
              </a:ln>
            </p:spPr>
          </p:cxnSp>
          <p:sp>
            <p:nvSpPr>
              <p:cNvPr id="20" name="椭圆 19"/>
              <p:cNvSpPr/>
              <p:nvPr/>
            </p:nvSpPr>
            <p:spPr>
              <a:xfrm>
                <a:off x="3907429" y="1520170"/>
                <a:ext cx="289916" cy="893862"/>
              </a:xfrm>
              <a:prstGeom prst="ellipse">
                <a:avLst/>
              </a:prstGeom>
              <a:solidFill>
                <a:srgbClr val="FF0000"/>
              </a:solidFill>
              <a:ln>
                <a:solidFill>
                  <a:srgbClr val="FF0000"/>
                </a:solidFill>
              </a:ln>
            </p:spPr>
            <p:txBody>
              <a:bodyPr anchor="ctr"/>
              <a:lstStyle/>
              <a:p>
                <a:pPr algn="ctr" defTabSz="1218565"/>
                <a:endParaRPr lang="zh-CN" altLang="en-US" dirty="0">
                  <a:solidFill>
                    <a:srgbClr val="FFFFFF"/>
                  </a:solidFill>
                  <a:latin typeface="宋体" panose="02010600030101010101" pitchFamily="2" charset="-122"/>
                </a:endParaRPr>
              </a:p>
            </p:txBody>
          </p:sp>
        </p:grpSp>
        <p:sp>
          <p:nvSpPr>
            <p:cNvPr id="16" name="矩形 15"/>
            <p:cNvSpPr/>
            <p:nvPr/>
          </p:nvSpPr>
          <p:spPr>
            <a:xfrm>
              <a:off x="839089" y="2463214"/>
              <a:ext cx="4688114" cy="3430142"/>
            </a:xfrm>
            <a:prstGeom prst="rect">
              <a:avLst/>
            </a:prstGeom>
            <a:grpFill/>
            <a:ln>
              <a:solidFill>
                <a:srgbClr val="FF0000"/>
              </a:solidFill>
            </a:ln>
          </p:spPr>
          <p:txBody>
            <a:bodyPr anchor="ctr"/>
            <a:lstStyle/>
            <a:p>
              <a:pPr algn="ctr" defTabSz="1218565"/>
              <a:endParaRPr lang="zh-CN" altLang="en-US">
                <a:solidFill>
                  <a:srgbClr val="FFFFFF"/>
                </a:solidFill>
                <a:latin typeface="宋体" panose="02010600030101010101" pitchFamily="2" charset="-122"/>
              </a:endParaRPr>
            </a:p>
          </p:txBody>
        </p:sp>
      </p:grpSp>
      <p:sp>
        <p:nvSpPr>
          <p:cNvPr id="22" name="矩形 21"/>
          <p:cNvSpPr/>
          <p:nvPr/>
        </p:nvSpPr>
        <p:spPr>
          <a:xfrm>
            <a:off x="848567" y="3311431"/>
            <a:ext cx="4157625" cy="1371378"/>
          </a:xfrm>
          <a:prstGeom prst="rect">
            <a:avLst/>
          </a:prstGeom>
          <a:noFill/>
          <a:ln>
            <a:noFill/>
          </a:ln>
        </p:spPr>
        <p:txBody>
          <a:bodyPr lIns="91404" tIns="45702" rIns="91404" bIns="45702">
            <a:spAutoFit/>
          </a:bodyPr>
          <a:lstStyle/>
          <a:p>
            <a:pPr fontAlgn="auto">
              <a:lnSpc>
                <a:spcPct val="130000"/>
              </a:lnSpc>
              <a:spcBef>
                <a:spcPts val="0"/>
              </a:spcBef>
              <a:spcAft>
                <a:spcPts val="0"/>
              </a:spcAft>
              <a:defRPr/>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en-US" altLang="zh-CN" sz="16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848567" y="4597297"/>
            <a:ext cx="4157625" cy="731837"/>
          </a:xfrm>
          <a:prstGeom prst="rect">
            <a:avLst/>
          </a:prstGeom>
          <a:noFill/>
        </p:spPr>
        <p:txBody>
          <a:bodyPr lIns="91404" tIns="45702" rIns="91404" bIns="45702">
            <a:spAutoFit/>
          </a:bodyPr>
          <a:lstStyle/>
          <a:p>
            <a:pPr fontAlgn="auto">
              <a:lnSpc>
                <a:spcPct val="130000"/>
              </a:lnSpc>
              <a:spcBef>
                <a:spcPts val="0"/>
              </a:spcBef>
              <a:spcAft>
                <a:spcPts val="0"/>
              </a:spcAft>
              <a:defRPr/>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您的内容打在这里，或者通过复制您的文本后，在此框中选择粘贴，</a:t>
            </a:r>
            <a:endParaRPr lang="en-US" altLang="zh-CN" sz="16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35" name="TextBox 17"/>
          <p:cNvSpPr txBox="1"/>
          <p:nvPr/>
        </p:nvSpPr>
        <p:spPr>
          <a:xfrm>
            <a:off x="1827576" y="2752897"/>
            <a:ext cx="2338189" cy="523016"/>
          </a:xfrm>
          <a:prstGeom prst="rect">
            <a:avLst/>
          </a:prstGeom>
          <a:noFill/>
        </p:spPr>
        <p:txBody>
          <a:bodyPr wrap="none" rtlCol="0">
            <a:spAutoFit/>
          </a:bodyPr>
          <a:lstStyle/>
          <a:p>
            <a:r>
              <a:rPr lang="zh-CN" altLang="en-US" sz="2800" b="1" dirty="0">
                <a:solidFill>
                  <a:srgbClr val="FF0000"/>
                </a:solidFill>
                <a:latin typeface="微软雅黑" panose="020B0503020204020204" pitchFamily="34" charset="-122"/>
                <a:ea typeface="微软雅黑" panose="020B0503020204020204" pitchFamily="34" charset="-122"/>
              </a:rPr>
              <a:t>组件来料不良</a:t>
            </a:r>
          </a:p>
        </p:txBody>
      </p:sp>
      <p:graphicFrame>
        <p:nvGraphicFramePr>
          <p:cNvPr id="4" name="图表 3"/>
          <p:cNvGraphicFramePr/>
          <p:nvPr/>
        </p:nvGraphicFramePr>
        <p:xfrm>
          <a:off x="5760823" y="2188147"/>
          <a:ext cx="5701068" cy="397174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par>
                          <p:cTn id="23" fill="hold">
                            <p:stCondLst>
                              <p:cond delay="1500"/>
                            </p:stCondLst>
                            <p:childTnLst>
                              <p:par>
                                <p:cTn id="24" presetID="21" presetClass="entr" presetSubtype="1"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heel(1)">
                                      <p:cBhvr>
                                        <p:cTn id="2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35" grpId="0"/>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48"/>
          <p:cNvSpPr txBox="1"/>
          <p:nvPr/>
        </p:nvSpPr>
        <p:spPr>
          <a:xfrm>
            <a:off x="247824" y="416805"/>
            <a:ext cx="3821990" cy="553782"/>
          </a:xfrm>
          <a:prstGeom prst="rect">
            <a:avLst/>
          </a:prstGeom>
          <a:noFill/>
        </p:spPr>
        <p:txBody>
          <a:bodyPr wrap="none" lIns="91404" tIns="45702" rIns="91404" bIns="45702" rtlCol="0">
            <a:spAutoFit/>
          </a:bodyPr>
          <a:lstStyle>
            <a:defPPr>
              <a:defRPr lang="zh-CN"/>
            </a:defPPr>
            <a:lvl1pPr>
              <a:defRPr sz="2800" spc="300">
                <a:solidFill>
                  <a:srgbClr val="562715"/>
                </a:solidFill>
                <a:latin typeface="方正正大黑简体" panose="02000000000000000000" pitchFamily="2" charset="-122"/>
                <a:ea typeface="方正正大黑简体" panose="02000000000000000000" pitchFamily="2" charset="-122"/>
              </a:defRPr>
            </a:lvl1pPr>
          </a:lstStyle>
          <a:p>
            <a:r>
              <a:rPr lang="zh-CN" altLang="en-US" sz="3000" b="1" dirty="0">
                <a:solidFill>
                  <a:schemeClr val="accent6">
                    <a:lumMod val="25000"/>
                  </a:schemeClr>
                </a:solidFill>
                <a:latin typeface="Century Gothic" panose="020B0502020202020204" pitchFamily="34" charset="0"/>
                <a:ea typeface="微软雅黑" panose="020B0503020204020204" pitchFamily="34" charset="-122"/>
              </a:rPr>
              <a:t>产品</a:t>
            </a:r>
            <a:r>
              <a:rPr lang="en-US" altLang="zh-CN" sz="3000" b="1" dirty="0">
                <a:solidFill>
                  <a:schemeClr val="accent6">
                    <a:lumMod val="25000"/>
                  </a:schemeClr>
                </a:solidFill>
                <a:latin typeface="Century Gothic" panose="020B0502020202020204" pitchFamily="34" charset="0"/>
                <a:ea typeface="微软雅黑" panose="020B0503020204020204" pitchFamily="34" charset="-122"/>
              </a:rPr>
              <a:t>2</a:t>
            </a:r>
            <a:r>
              <a:rPr lang="zh-CN" altLang="en-US" sz="3000" b="1" dirty="0">
                <a:solidFill>
                  <a:schemeClr val="accent6">
                    <a:lumMod val="25000"/>
                  </a:schemeClr>
                </a:solidFill>
                <a:latin typeface="Century Gothic" panose="020B0502020202020204" pitchFamily="34" charset="0"/>
                <a:ea typeface="微软雅黑" panose="020B0503020204020204" pitchFamily="34" charset="-122"/>
              </a:rPr>
              <a:t>具体不良明细</a:t>
            </a:r>
            <a:endParaRPr lang="zh-CN" altLang="en-US" sz="3000" b="1" dirty="0">
              <a:solidFill>
                <a:schemeClr val="accent6">
                  <a:lumMod val="2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2" name="矩形 11"/>
          <p:cNvSpPr/>
          <p:nvPr/>
        </p:nvSpPr>
        <p:spPr>
          <a:xfrm>
            <a:off x="2381" y="963488"/>
            <a:ext cx="12187239" cy="80180"/>
          </a:xfrm>
          <a:prstGeom prst="rect">
            <a:avLst/>
          </a:prstGeom>
          <a:solidFill>
            <a:srgbClr val="3D4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381" y="434306"/>
            <a:ext cx="208467" cy="529182"/>
          </a:xfrm>
          <a:prstGeom prst="rect">
            <a:avLst/>
          </a:prstGeom>
          <a:solidFill>
            <a:srgbClr val="DD1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36"/>
          <p:cNvSpPr/>
          <p:nvPr/>
        </p:nvSpPr>
        <p:spPr>
          <a:xfrm>
            <a:off x="5008988" y="1615278"/>
            <a:ext cx="1832317" cy="1601690"/>
          </a:xfrm>
          <a:custGeom>
            <a:avLst/>
            <a:gdLst>
              <a:gd name="connsiteX0" fmla="*/ 0 w 1944216"/>
              <a:gd name="connsiteY0" fmla="*/ 1676048 h 1676048"/>
              <a:gd name="connsiteX1" fmla="*/ 972108 w 1944216"/>
              <a:gd name="connsiteY1" fmla="*/ 0 h 1676048"/>
              <a:gd name="connsiteX2" fmla="*/ 1944216 w 1944216"/>
              <a:gd name="connsiteY2" fmla="*/ 1676048 h 1676048"/>
              <a:gd name="connsiteX3" fmla="*/ 0 w 1944216"/>
              <a:gd name="connsiteY3" fmla="*/ 1676048 h 1676048"/>
              <a:gd name="connsiteX0-1" fmla="*/ 1944216 w 2035656"/>
              <a:gd name="connsiteY0-2" fmla="*/ 1676048 h 1767488"/>
              <a:gd name="connsiteX1-3" fmla="*/ 0 w 2035656"/>
              <a:gd name="connsiteY1-4" fmla="*/ 1676048 h 1767488"/>
              <a:gd name="connsiteX2-5" fmla="*/ 972108 w 2035656"/>
              <a:gd name="connsiteY2-6" fmla="*/ 0 h 1767488"/>
              <a:gd name="connsiteX3-7" fmla="*/ 2035656 w 2035656"/>
              <a:gd name="connsiteY3-8" fmla="*/ 1767488 h 1767488"/>
              <a:gd name="connsiteX0-9" fmla="*/ 0 w 2035656"/>
              <a:gd name="connsiteY0-10" fmla="*/ 1676048 h 1767488"/>
              <a:gd name="connsiteX1-11" fmla="*/ 972108 w 2035656"/>
              <a:gd name="connsiteY1-12" fmla="*/ 0 h 1767488"/>
              <a:gd name="connsiteX2-13" fmla="*/ 2035656 w 2035656"/>
              <a:gd name="connsiteY2-14" fmla="*/ 1767488 h 1767488"/>
              <a:gd name="connsiteX0-15" fmla="*/ 0 w 2000932"/>
              <a:gd name="connsiteY0-16" fmla="*/ 1676048 h 1709614"/>
              <a:gd name="connsiteX1-17" fmla="*/ 972108 w 2000932"/>
              <a:gd name="connsiteY1-18" fmla="*/ 0 h 1709614"/>
              <a:gd name="connsiteX2-19" fmla="*/ 2000932 w 2000932"/>
              <a:gd name="connsiteY2-20" fmla="*/ 1709614 h 1709614"/>
              <a:gd name="connsiteX0-21" fmla="*/ 0 w 1966208"/>
              <a:gd name="connsiteY0-22" fmla="*/ 1676048 h 1676048"/>
              <a:gd name="connsiteX1-23" fmla="*/ 972108 w 1966208"/>
              <a:gd name="connsiteY1-24" fmla="*/ 0 h 1676048"/>
              <a:gd name="connsiteX2-25" fmla="*/ 1966208 w 1966208"/>
              <a:gd name="connsiteY2-26" fmla="*/ 1628591 h 1676048"/>
              <a:gd name="connsiteX0-27" fmla="*/ 0 w 2024082"/>
              <a:gd name="connsiteY0-28" fmla="*/ 1676048 h 1698039"/>
              <a:gd name="connsiteX1-29" fmla="*/ 972108 w 2024082"/>
              <a:gd name="connsiteY1-30" fmla="*/ 0 h 1698039"/>
              <a:gd name="connsiteX2-31" fmla="*/ 2024082 w 2024082"/>
              <a:gd name="connsiteY2-32" fmla="*/ 1698039 h 1698039"/>
              <a:gd name="connsiteX0-33" fmla="*/ 0 w 1942196"/>
              <a:gd name="connsiteY0-34" fmla="*/ 1676048 h 1698039"/>
              <a:gd name="connsiteX1-35" fmla="*/ 972108 w 1942196"/>
              <a:gd name="connsiteY1-36" fmla="*/ 0 h 1698039"/>
              <a:gd name="connsiteX2-37" fmla="*/ 1942196 w 1942196"/>
              <a:gd name="connsiteY2-38" fmla="*/ 1698039 h 1698039"/>
            </a:gdLst>
            <a:ahLst/>
            <a:cxnLst>
              <a:cxn ang="0">
                <a:pos x="connsiteX0-1" y="connsiteY0-2"/>
              </a:cxn>
              <a:cxn ang="0">
                <a:pos x="connsiteX1-3" y="connsiteY1-4"/>
              </a:cxn>
              <a:cxn ang="0">
                <a:pos x="connsiteX2-5" y="connsiteY2-6"/>
              </a:cxn>
            </a:cxnLst>
            <a:rect l="l" t="t" r="r" b="b"/>
            <a:pathLst>
              <a:path w="1942196" h="1698039">
                <a:moveTo>
                  <a:pt x="0" y="1676048"/>
                </a:moveTo>
                <a:lnTo>
                  <a:pt x="972108" y="0"/>
                </a:lnTo>
                <a:cubicBezTo>
                  <a:pt x="1296144" y="558683"/>
                  <a:pt x="1942196" y="1698039"/>
                  <a:pt x="1942196" y="1698039"/>
                </a:cubicBezTo>
              </a:path>
            </a:pathLst>
          </a:custGeom>
          <a:noFill/>
          <a:ln w="101600">
            <a:solidFill>
              <a:schemeClr val="tx2">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75000"/>
                  <a:lumOff val="25000"/>
                </a:schemeClr>
              </a:solidFill>
              <a:latin typeface="+mj-ea"/>
              <a:ea typeface="+mj-ea"/>
            </a:endParaRPr>
          </a:p>
        </p:txBody>
      </p:sp>
      <p:sp>
        <p:nvSpPr>
          <p:cNvPr id="31" name="等腰三角形 36"/>
          <p:cNvSpPr/>
          <p:nvPr/>
        </p:nvSpPr>
        <p:spPr>
          <a:xfrm rot="7176392">
            <a:off x="6135672" y="3594645"/>
            <a:ext cx="1832317" cy="1601691"/>
          </a:xfrm>
          <a:custGeom>
            <a:avLst/>
            <a:gdLst>
              <a:gd name="connsiteX0" fmla="*/ 0 w 1944216"/>
              <a:gd name="connsiteY0" fmla="*/ 1676048 h 1676048"/>
              <a:gd name="connsiteX1" fmla="*/ 972108 w 1944216"/>
              <a:gd name="connsiteY1" fmla="*/ 0 h 1676048"/>
              <a:gd name="connsiteX2" fmla="*/ 1944216 w 1944216"/>
              <a:gd name="connsiteY2" fmla="*/ 1676048 h 1676048"/>
              <a:gd name="connsiteX3" fmla="*/ 0 w 1944216"/>
              <a:gd name="connsiteY3" fmla="*/ 1676048 h 1676048"/>
              <a:gd name="connsiteX0-1" fmla="*/ 1944216 w 2035656"/>
              <a:gd name="connsiteY0-2" fmla="*/ 1676048 h 1767488"/>
              <a:gd name="connsiteX1-3" fmla="*/ 0 w 2035656"/>
              <a:gd name="connsiteY1-4" fmla="*/ 1676048 h 1767488"/>
              <a:gd name="connsiteX2-5" fmla="*/ 972108 w 2035656"/>
              <a:gd name="connsiteY2-6" fmla="*/ 0 h 1767488"/>
              <a:gd name="connsiteX3-7" fmla="*/ 2035656 w 2035656"/>
              <a:gd name="connsiteY3-8" fmla="*/ 1767488 h 1767488"/>
              <a:gd name="connsiteX0-9" fmla="*/ 0 w 2035656"/>
              <a:gd name="connsiteY0-10" fmla="*/ 1676048 h 1767488"/>
              <a:gd name="connsiteX1-11" fmla="*/ 972108 w 2035656"/>
              <a:gd name="connsiteY1-12" fmla="*/ 0 h 1767488"/>
              <a:gd name="connsiteX2-13" fmla="*/ 2035656 w 2035656"/>
              <a:gd name="connsiteY2-14" fmla="*/ 1767488 h 1767488"/>
              <a:gd name="connsiteX0-15" fmla="*/ 0 w 2000932"/>
              <a:gd name="connsiteY0-16" fmla="*/ 1676048 h 1709614"/>
              <a:gd name="connsiteX1-17" fmla="*/ 972108 w 2000932"/>
              <a:gd name="connsiteY1-18" fmla="*/ 0 h 1709614"/>
              <a:gd name="connsiteX2-19" fmla="*/ 2000932 w 2000932"/>
              <a:gd name="connsiteY2-20" fmla="*/ 1709614 h 1709614"/>
              <a:gd name="connsiteX0-21" fmla="*/ 0 w 1966208"/>
              <a:gd name="connsiteY0-22" fmla="*/ 1676048 h 1676048"/>
              <a:gd name="connsiteX1-23" fmla="*/ 972108 w 1966208"/>
              <a:gd name="connsiteY1-24" fmla="*/ 0 h 1676048"/>
              <a:gd name="connsiteX2-25" fmla="*/ 1966208 w 1966208"/>
              <a:gd name="connsiteY2-26" fmla="*/ 1628591 h 1676048"/>
              <a:gd name="connsiteX0-27" fmla="*/ 0 w 2024082"/>
              <a:gd name="connsiteY0-28" fmla="*/ 1676048 h 1698039"/>
              <a:gd name="connsiteX1-29" fmla="*/ 972108 w 2024082"/>
              <a:gd name="connsiteY1-30" fmla="*/ 0 h 1698039"/>
              <a:gd name="connsiteX2-31" fmla="*/ 2024082 w 2024082"/>
              <a:gd name="connsiteY2-32" fmla="*/ 1698039 h 1698039"/>
              <a:gd name="connsiteX0-33" fmla="*/ 0 w 1942196"/>
              <a:gd name="connsiteY0-34" fmla="*/ 1676048 h 1698039"/>
              <a:gd name="connsiteX1-35" fmla="*/ 972108 w 1942196"/>
              <a:gd name="connsiteY1-36" fmla="*/ 0 h 1698039"/>
              <a:gd name="connsiteX2-37" fmla="*/ 1942196 w 1942196"/>
              <a:gd name="connsiteY2-38" fmla="*/ 1698039 h 1698039"/>
            </a:gdLst>
            <a:ahLst/>
            <a:cxnLst>
              <a:cxn ang="0">
                <a:pos x="connsiteX0-1" y="connsiteY0-2"/>
              </a:cxn>
              <a:cxn ang="0">
                <a:pos x="connsiteX1-3" y="connsiteY1-4"/>
              </a:cxn>
              <a:cxn ang="0">
                <a:pos x="connsiteX2-5" y="connsiteY2-6"/>
              </a:cxn>
            </a:cxnLst>
            <a:rect l="l" t="t" r="r" b="b"/>
            <a:pathLst>
              <a:path w="1942196" h="1698039">
                <a:moveTo>
                  <a:pt x="0" y="1676048"/>
                </a:moveTo>
                <a:lnTo>
                  <a:pt x="972108" y="0"/>
                </a:lnTo>
                <a:cubicBezTo>
                  <a:pt x="1296144" y="558683"/>
                  <a:pt x="1942196" y="1698039"/>
                  <a:pt x="1942196" y="1698039"/>
                </a:cubicBezTo>
              </a:path>
            </a:pathLst>
          </a:custGeom>
          <a:noFill/>
          <a:ln w="1016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85000"/>
                  <a:lumOff val="15000"/>
                </a:schemeClr>
              </a:solidFill>
              <a:latin typeface="华文仿宋" panose="02010600040101010101" pitchFamily="2" charset="-122"/>
              <a:ea typeface="华文仿宋" panose="02010600040101010101" pitchFamily="2" charset="-122"/>
            </a:endParaRPr>
          </a:p>
        </p:txBody>
      </p:sp>
      <p:sp>
        <p:nvSpPr>
          <p:cNvPr id="32" name="等腰三角形 36"/>
          <p:cNvSpPr/>
          <p:nvPr/>
        </p:nvSpPr>
        <p:spPr>
          <a:xfrm rot="14423608" flipH="1">
            <a:off x="3814596" y="3617922"/>
            <a:ext cx="1832317" cy="1601690"/>
          </a:xfrm>
          <a:custGeom>
            <a:avLst/>
            <a:gdLst>
              <a:gd name="connsiteX0" fmla="*/ 0 w 1944216"/>
              <a:gd name="connsiteY0" fmla="*/ 1676048 h 1676048"/>
              <a:gd name="connsiteX1" fmla="*/ 972108 w 1944216"/>
              <a:gd name="connsiteY1" fmla="*/ 0 h 1676048"/>
              <a:gd name="connsiteX2" fmla="*/ 1944216 w 1944216"/>
              <a:gd name="connsiteY2" fmla="*/ 1676048 h 1676048"/>
              <a:gd name="connsiteX3" fmla="*/ 0 w 1944216"/>
              <a:gd name="connsiteY3" fmla="*/ 1676048 h 1676048"/>
              <a:gd name="connsiteX0-1" fmla="*/ 1944216 w 2035656"/>
              <a:gd name="connsiteY0-2" fmla="*/ 1676048 h 1767488"/>
              <a:gd name="connsiteX1-3" fmla="*/ 0 w 2035656"/>
              <a:gd name="connsiteY1-4" fmla="*/ 1676048 h 1767488"/>
              <a:gd name="connsiteX2-5" fmla="*/ 972108 w 2035656"/>
              <a:gd name="connsiteY2-6" fmla="*/ 0 h 1767488"/>
              <a:gd name="connsiteX3-7" fmla="*/ 2035656 w 2035656"/>
              <a:gd name="connsiteY3-8" fmla="*/ 1767488 h 1767488"/>
              <a:gd name="connsiteX0-9" fmla="*/ 0 w 2035656"/>
              <a:gd name="connsiteY0-10" fmla="*/ 1676048 h 1767488"/>
              <a:gd name="connsiteX1-11" fmla="*/ 972108 w 2035656"/>
              <a:gd name="connsiteY1-12" fmla="*/ 0 h 1767488"/>
              <a:gd name="connsiteX2-13" fmla="*/ 2035656 w 2035656"/>
              <a:gd name="connsiteY2-14" fmla="*/ 1767488 h 1767488"/>
              <a:gd name="connsiteX0-15" fmla="*/ 0 w 2000932"/>
              <a:gd name="connsiteY0-16" fmla="*/ 1676048 h 1709614"/>
              <a:gd name="connsiteX1-17" fmla="*/ 972108 w 2000932"/>
              <a:gd name="connsiteY1-18" fmla="*/ 0 h 1709614"/>
              <a:gd name="connsiteX2-19" fmla="*/ 2000932 w 2000932"/>
              <a:gd name="connsiteY2-20" fmla="*/ 1709614 h 1709614"/>
              <a:gd name="connsiteX0-21" fmla="*/ 0 w 1966208"/>
              <a:gd name="connsiteY0-22" fmla="*/ 1676048 h 1676048"/>
              <a:gd name="connsiteX1-23" fmla="*/ 972108 w 1966208"/>
              <a:gd name="connsiteY1-24" fmla="*/ 0 h 1676048"/>
              <a:gd name="connsiteX2-25" fmla="*/ 1966208 w 1966208"/>
              <a:gd name="connsiteY2-26" fmla="*/ 1628591 h 1676048"/>
              <a:gd name="connsiteX0-27" fmla="*/ 0 w 2024082"/>
              <a:gd name="connsiteY0-28" fmla="*/ 1676048 h 1698039"/>
              <a:gd name="connsiteX1-29" fmla="*/ 972108 w 2024082"/>
              <a:gd name="connsiteY1-30" fmla="*/ 0 h 1698039"/>
              <a:gd name="connsiteX2-31" fmla="*/ 2024082 w 2024082"/>
              <a:gd name="connsiteY2-32" fmla="*/ 1698039 h 1698039"/>
              <a:gd name="connsiteX0-33" fmla="*/ 0 w 1942196"/>
              <a:gd name="connsiteY0-34" fmla="*/ 1676048 h 1698039"/>
              <a:gd name="connsiteX1-35" fmla="*/ 972108 w 1942196"/>
              <a:gd name="connsiteY1-36" fmla="*/ 0 h 1698039"/>
              <a:gd name="connsiteX2-37" fmla="*/ 1942196 w 1942196"/>
              <a:gd name="connsiteY2-38" fmla="*/ 1698039 h 1698039"/>
            </a:gdLst>
            <a:ahLst/>
            <a:cxnLst>
              <a:cxn ang="0">
                <a:pos x="connsiteX0-1" y="connsiteY0-2"/>
              </a:cxn>
              <a:cxn ang="0">
                <a:pos x="connsiteX1-3" y="connsiteY1-4"/>
              </a:cxn>
              <a:cxn ang="0">
                <a:pos x="connsiteX2-5" y="connsiteY2-6"/>
              </a:cxn>
            </a:cxnLst>
            <a:rect l="l" t="t" r="r" b="b"/>
            <a:pathLst>
              <a:path w="1942196" h="1698039">
                <a:moveTo>
                  <a:pt x="0" y="1676048"/>
                </a:moveTo>
                <a:lnTo>
                  <a:pt x="972108" y="0"/>
                </a:lnTo>
                <a:cubicBezTo>
                  <a:pt x="1296144" y="558683"/>
                  <a:pt x="1942196" y="1698039"/>
                  <a:pt x="1942196" y="1698039"/>
                </a:cubicBezTo>
              </a:path>
            </a:pathLst>
          </a:custGeom>
          <a:noFill/>
          <a:ln w="101600">
            <a:solidFill>
              <a:srgbClr val="AF2019"/>
            </a:solidFill>
            <a:headEnd type="triangle"/>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85000"/>
                  <a:lumOff val="15000"/>
                </a:schemeClr>
              </a:solidFill>
              <a:latin typeface="华文仿宋" panose="02010600040101010101" pitchFamily="2" charset="-122"/>
              <a:ea typeface="华文仿宋" panose="02010600040101010101" pitchFamily="2" charset="-122"/>
            </a:endParaRPr>
          </a:p>
        </p:txBody>
      </p:sp>
      <p:sp>
        <p:nvSpPr>
          <p:cNvPr id="33" name="TextBox 5"/>
          <p:cNvSpPr txBox="1"/>
          <p:nvPr/>
        </p:nvSpPr>
        <p:spPr>
          <a:xfrm>
            <a:off x="7469702" y="2645690"/>
            <a:ext cx="3438241" cy="1614619"/>
          </a:xfrm>
          <a:prstGeom prst="rect">
            <a:avLst/>
          </a:prstGeom>
          <a:noFill/>
          <a:ln>
            <a:noFill/>
          </a:ln>
        </p:spPr>
        <p:txBody>
          <a:bodyPr>
            <a:spAutoFit/>
          </a:bodyPr>
          <a:lstStyle/>
          <a:p>
            <a:pPr fontAlgn="auto">
              <a:lnSpc>
                <a:spcPct val="150000"/>
              </a:lnSpc>
              <a:spcBef>
                <a:spcPts val="0"/>
              </a:spcBef>
              <a:spcAft>
                <a:spcPts val="0"/>
              </a:spcAft>
              <a:defRPr/>
            </a:pPr>
            <a:r>
              <a:rPr lang="en-US" altLang="zh-CN" b="1" dirty="0">
                <a:solidFill>
                  <a:srgbClr val="FF0000"/>
                </a:solidFill>
                <a:latin typeface="微软雅黑" panose="020B0503020204020204" pitchFamily="34" charset="-122"/>
                <a:ea typeface="微软雅黑" panose="020B0503020204020204" pitchFamily="34" charset="-122"/>
              </a:rPr>
              <a:t>01 </a:t>
            </a:r>
            <a:r>
              <a:rPr lang="zh-CN" altLang="en-US" b="1" dirty="0">
                <a:solidFill>
                  <a:srgbClr val="FF0000"/>
                </a:solidFill>
                <a:latin typeface="微软雅黑" panose="020B0503020204020204" pitchFamily="34" charset="-122"/>
                <a:ea typeface="微软雅黑" panose="020B0503020204020204" pitchFamily="34" charset="-122"/>
              </a:rPr>
              <a:t>添加标题</a:t>
            </a:r>
            <a:endParaRPr lang="en-US" altLang="zh-CN" b="1" dirty="0">
              <a:solidFill>
                <a:srgbClr val="FF0000"/>
              </a:solidFill>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defRPr/>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文字说明性文字说明性文字说明性</a:t>
            </a:r>
            <a:endParaRPr lang="en-US" altLang="zh-CN" sz="1600" dirty="0">
              <a:solidFill>
                <a:schemeClr val="bg2">
                  <a:lumMod val="25000"/>
                </a:schemeClr>
              </a:solidFill>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defRPr/>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文字说明性文字说明性文字说明性</a:t>
            </a:r>
          </a:p>
          <a:p>
            <a:pPr fontAlgn="auto">
              <a:lnSpc>
                <a:spcPct val="150000"/>
              </a:lnSpc>
              <a:spcBef>
                <a:spcPts val="0"/>
              </a:spcBef>
              <a:spcAft>
                <a:spcPts val="0"/>
              </a:spcAft>
              <a:defRPr/>
            </a:pPr>
            <a:endParaRPr lang="zh-CN" altLang="en-US" sz="16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34" name="TextBox 6"/>
          <p:cNvSpPr txBox="1"/>
          <p:nvPr/>
        </p:nvSpPr>
        <p:spPr>
          <a:xfrm>
            <a:off x="1134883" y="2645690"/>
            <a:ext cx="3440356" cy="1614619"/>
          </a:xfrm>
          <a:prstGeom prst="rect">
            <a:avLst/>
          </a:prstGeom>
          <a:noFill/>
          <a:ln>
            <a:noFill/>
          </a:ln>
        </p:spPr>
        <p:txBody>
          <a:bodyPr>
            <a:spAutoFit/>
          </a:bodyPr>
          <a:lstStyle/>
          <a:p>
            <a:pPr algn="r" fontAlgn="auto">
              <a:lnSpc>
                <a:spcPct val="150000"/>
              </a:lnSpc>
              <a:spcBef>
                <a:spcPts val="0"/>
              </a:spcBef>
              <a:spcAft>
                <a:spcPts val="0"/>
              </a:spcAft>
              <a:defRPr/>
            </a:pPr>
            <a:r>
              <a:rPr lang="en-US" altLang="zh-CN" b="1" dirty="0">
                <a:solidFill>
                  <a:srgbClr val="FF0000"/>
                </a:solidFill>
                <a:latin typeface="微软雅黑" panose="020B0503020204020204" pitchFamily="34" charset="-122"/>
                <a:ea typeface="微软雅黑" panose="020B0503020204020204" pitchFamily="34" charset="-122"/>
              </a:rPr>
              <a:t>02 </a:t>
            </a:r>
            <a:r>
              <a:rPr lang="zh-CN" altLang="en-US" b="1" dirty="0">
                <a:solidFill>
                  <a:srgbClr val="FF0000"/>
                </a:solidFill>
                <a:latin typeface="微软雅黑" panose="020B0503020204020204" pitchFamily="34" charset="-122"/>
                <a:ea typeface="微软雅黑" panose="020B0503020204020204" pitchFamily="34" charset="-122"/>
              </a:rPr>
              <a:t>添加标题</a:t>
            </a:r>
            <a:endParaRPr lang="en-US" altLang="zh-CN" b="1" dirty="0">
              <a:solidFill>
                <a:srgbClr val="FF0000"/>
              </a:solidFill>
              <a:latin typeface="微软雅黑" panose="020B0503020204020204" pitchFamily="34" charset="-122"/>
              <a:ea typeface="微软雅黑" panose="020B0503020204020204" pitchFamily="34" charset="-122"/>
            </a:endParaRPr>
          </a:p>
          <a:p>
            <a:pPr algn="r" fontAlgn="auto">
              <a:lnSpc>
                <a:spcPct val="150000"/>
              </a:lnSpc>
              <a:spcBef>
                <a:spcPts val="0"/>
              </a:spcBef>
              <a:spcAft>
                <a:spcPts val="0"/>
              </a:spcAft>
              <a:defRPr/>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文字说明性文字说明性文字说明性</a:t>
            </a:r>
            <a:endParaRPr lang="en-US" altLang="zh-CN" sz="1600" dirty="0">
              <a:solidFill>
                <a:schemeClr val="bg2">
                  <a:lumMod val="25000"/>
                </a:schemeClr>
              </a:solidFill>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defRPr/>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文字说明性文字说明性文字说明性</a:t>
            </a:r>
          </a:p>
          <a:p>
            <a:pPr fontAlgn="auto">
              <a:lnSpc>
                <a:spcPct val="150000"/>
              </a:lnSpc>
              <a:spcBef>
                <a:spcPts val="0"/>
              </a:spcBef>
              <a:spcAft>
                <a:spcPts val="0"/>
              </a:spcAft>
              <a:defRPr/>
            </a:pPr>
            <a:endParaRPr lang="zh-CN" altLang="en-US" sz="16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36" name="TextBox 7"/>
          <p:cNvSpPr txBox="1"/>
          <p:nvPr/>
        </p:nvSpPr>
        <p:spPr>
          <a:xfrm>
            <a:off x="4213431" y="4915987"/>
            <a:ext cx="3440356" cy="1614619"/>
          </a:xfrm>
          <a:prstGeom prst="rect">
            <a:avLst/>
          </a:prstGeom>
          <a:noFill/>
          <a:ln>
            <a:noFill/>
          </a:ln>
        </p:spPr>
        <p:txBody>
          <a:bodyPr>
            <a:spAutoFit/>
          </a:bodyPr>
          <a:lstStyle/>
          <a:p>
            <a:pPr algn="r" fontAlgn="auto">
              <a:lnSpc>
                <a:spcPct val="150000"/>
              </a:lnSpc>
              <a:spcBef>
                <a:spcPts val="0"/>
              </a:spcBef>
              <a:spcAft>
                <a:spcPts val="0"/>
              </a:spcAft>
              <a:defRPr/>
            </a:pPr>
            <a:r>
              <a:rPr lang="en-US" altLang="zh-CN" b="1" dirty="0">
                <a:solidFill>
                  <a:srgbClr val="FF0000"/>
                </a:solidFill>
                <a:latin typeface="微软雅黑" panose="020B0503020204020204" pitchFamily="34" charset="-122"/>
                <a:ea typeface="微软雅黑" panose="020B0503020204020204" pitchFamily="34" charset="-122"/>
              </a:rPr>
              <a:t>03 </a:t>
            </a:r>
            <a:r>
              <a:rPr lang="zh-CN" altLang="en-US" b="1" dirty="0">
                <a:solidFill>
                  <a:srgbClr val="FF0000"/>
                </a:solidFill>
                <a:latin typeface="微软雅黑" panose="020B0503020204020204" pitchFamily="34" charset="-122"/>
                <a:ea typeface="微软雅黑" panose="020B0503020204020204" pitchFamily="34" charset="-122"/>
              </a:rPr>
              <a:t>添加标题</a:t>
            </a:r>
            <a:endParaRPr lang="en-US" altLang="zh-CN" b="1" dirty="0">
              <a:solidFill>
                <a:srgbClr val="FF0000"/>
              </a:solidFill>
              <a:latin typeface="微软雅黑" panose="020B0503020204020204" pitchFamily="34" charset="-122"/>
              <a:ea typeface="微软雅黑" panose="020B0503020204020204" pitchFamily="34" charset="-122"/>
            </a:endParaRPr>
          </a:p>
          <a:p>
            <a:pPr algn="ctr" fontAlgn="auto">
              <a:lnSpc>
                <a:spcPct val="150000"/>
              </a:lnSpc>
              <a:spcBef>
                <a:spcPts val="0"/>
              </a:spcBef>
              <a:spcAft>
                <a:spcPts val="0"/>
              </a:spcAft>
              <a:defRPr/>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文字说明性文字说明性文字说明性</a:t>
            </a:r>
            <a:endParaRPr lang="en-US" altLang="zh-CN" sz="1600" dirty="0">
              <a:solidFill>
                <a:schemeClr val="bg2">
                  <a:lumMod val="25000"/>
                </a:schemeClr>
              </a:solidFill>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defRPr/>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文字说明性文字说明性文字说明性</a:t>
            </a:r>
          </a:p>
          <a:p>
            <a:pPr fontAlgn="auto">
              <a:lnSpc>
                <a:spcPct val="150000"/>
              </a:lnSpc>
              <a:spcBef>
                <a:spcPts val="0"/>
              </a:spcBef>
              <a:spcAft>
                <a:spcPts val="0"/>
              </a:spcAft>
              <a:defRPr/>
            </a:pPr>
            <a:endParaRPr lang="zh-CN" altLang="en-US" sz="1600" dirty="0">
              <a:solidFill>
                <a:schemeClr val="bg2">
                  <a:lumMod val="25000"/>
                </a:schemeClr>
              </a:solidFill>
              <a:latin typeface="微软雅黑" panose="020B0503020204020204" pitchFamily="34" charset="-122"/>
              <a:ea typeface="微软雅黑" panose="020B0503020204020204" pitchFamily="34" charset="-122"/>
            </a:endParaRPr>
          </a:p>
        </p:txBody>
      </p:sp>
      <p:pic>
        <p:nvPicPr>
          <p:cNvPr id="37" name="图片 36"/>
          <p:cNvPicPr>
            <a:picLocks noChangeAspect="1"/>
          </p:cNvPicPr>
          <p:nvPr/>
        </p:nvPicPr>
        <p:blipFill>
          <a:blip r:embed="rId3" cstate="email">
            <a:duotone>
              <a:prstClr val="black"/>
              <a:schemeClr val="accent5">
                <a:tint val="45000"/>
                <a:satMod val="400000"/>
              </a:schemeClr>
            </a:duotone>
          </a:blip>
          <a:srcRect/>
          <a:stretch>
            <a:fillRect/>
          </a:stretch>
        </p:blipFill>
        <p:spPr bwMode="auto">
          <a:xfrm>
            <a:off x="5377137" y="2912290"/>
            <a:ext cx="1131974" cy="152975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750"/>
                                        <p:tgtEl>
                                          <p:spTgt spid="37"/>
                                        </p:tgtEl>
                                      </p:cBhvr>
                                    </p:animEffect>
                                  </p:childTnLst>
                                </p:cTn>
                              </p:par>
                              <p:par>
                                <p:cTn id="8" presetID="22" presetClass="entr" presetSubtype="8"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750"/>
                                        <p:tgtEl>
                                          <p:spTgt spid="30"/>
                                        </p:tgtEl>
                                      </p:cBhvr>
                                    </p:animEffect>
                                  </p:childTnLst>
                                </p:cTn>
                              </p:par>
                              <p:par>
                                <p:cTn id="11" presetID="22" presetClass="entr" presetSubtype="2" fill="hold" grpId="0" nodeType="withEffect">
                                  <p:stCondLst>
                                    <p:cond delay="250"/>
                                  </p:stCondLst>
                                  <p:childTnLst>
                                    <p:set>
                                      <p:cBhvr>
                                        <p:cTn id="12" dur="1" fill="hold">
                                          <p:stCondLst>
                                            <p:cond delay="0"/>
                                          </p:stCondLst>
                                        </p:cTn>
                                        <p:tgtEl>
                                          <p:spTgt spid="33"/>
                                        </p:tgtEl>
                                        <p:attrNameLst>
                                          <p:attrName>style.visibility</p:attrName>
                                        </p:attrNameLst>
                                      </p:cBhvr>
                                      <p:to>
                                        <p:strVal val="visible"/>
                                      </p:to>
                                    </p:set>
                                    <p:animEffect transition="in" filter="wipe(right)">
                                      <p:cBhvr>
                                        <p:cTn id="13" dur="500"/>
                                        <p:tgtEl>
                                          <p:spTgt spid="33"/>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up)">
                                      <p:cBhvr>
                                        <p:cTn id="17" dur="750"/>
                                        <p:tgtEl>
                                          <p:spTgt spid="31"/>
                                        </p:tgtEl>
                                      </p:cBhvr>
                                    </p:animEffect>
                                  </p:childTnLst>
                                </p:cTn>
                              </p:par>
                              <p:par>
                                <p:cTn id="18" presetID="42" presetClass="entr" presetSubtype="0" fill="hold" grpId="0" nodeType="withEffect">
                                  <p:stCondLst>
                                    <p:cond delay="25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1000"/>
                                        <p:tgtEl>
                                          <p:spTgt spid="36"/>
                                        </p:tgtEl>
                                      </p:cBhvr>
                                    </p:animEffect>
                                    <p:anim calcmode="lin" valueType="num">
                                      <p:cBhvr>
                                        <p:cTn id="21" dur="1000" fill="hold"/>
                                        <p:tgtEl>
                                          <p:spTgt spid="36"/>
                                        </p:tgtEl>
                                        <p:attrNameLst>
                                          <p:attrName>ppt_x</p:attrName>
                                        </p:attrNameLst>
                                      </p:cBhvr>
                                      <p:tavLst>
                                        <p:tav tm="0">
                                          <p:val>
                                            <p:strVal val="#ppt_x"/>
                                          </p:val>
                                        </p:tav>
                                        <p:tav tm="100000">
                                          <p:val>
                                            <p:strVal val="#ppt_x"/>
                                          </p:val>
                                        </p:tav>
                                      </p:tavLst>
                                    </p:anim>
                                    <p:anim calcmode="lin" valueType="num">
                                      <p:cBhvr>
                                        <p:cTn id="22" dur="1000" fill="hold"/>
                                        <p:tgtEl>
                                          <p:spTgt spid="36"/>
                                        </p:tgtEl>
                                        <p:attrNameLst>
                                          <p:attrName>ppt_y</p:attrName>
                                        </p:attrNameLst>
                                      </p:cBhvr>
                                      <p:tavLst>
                                        <p:tav tm="0">
                                          <p:val>
                                            <p:strVal val="#ppt_y+.1"/>
                                          </p:val>
                                        </p:tav>
                                        <p:tav tm="100000">
                                          <p:val>
                                            <p:strVal val="#ppt_y"/>
                                          </p:val>
                                        </p:tav>
                                      </p:tavLst>
                                    </p:anim>
                                  </p:childTnLst>
                                </p:cTn>
                              </p:par>
                              <p:par>
                                <p:cTn id="23" presetID="22" presetClass="entr" presetSubtype="2" fill="hold" nodeType="withEffect">
                                  <p:stCondLst>
                                    <p:cond delay="250"/>
                                  </p:stCondLst>
                                  <p:childTnLst>
                                    <p:set>
                                      <p:cBhvr>
                                        <p:cTn id="24" dur="1" fill="hold">
                                          <p:stCondLst>
                                            <p:cond delay="0"/>
                                          </p:stCondLst>
                                        </p:cTn>
                                        <p:tgtEl>
                                          <p:spTgt spid="32"/>
                                        </p:tgtEl>
                                        <p:attrNameLst>
                                          <p:attrName>style.visibility</p:attrName>
                                        </p:attrNameLst>
                                      </p:cBhvr>
                                      <p:to>
                                        <p:strVal val="visible"/>
                                      </p:to>
                                    </p:set>
                                    <p:animEffect transition="in" filter="wipe(right)">
                                      <p:cBhvr>
                                        <p:cTn id="25" dur="750"/>
                                        <p:tgtEl>
                                          <p:spTgt spid="32"/>
                                        </p:tgtEl>
                                      </p:cBhvr>
                                    </p:animEffect>
                                  </p:childTnLst>
                                </p:cTn>
                              </p:par>
                              <p:par>
                                <p:cTn id="26" presetID="22" presetClass="entr" presetSubtype="8" fill="hold" grpId="0" nodeType="withEffect">
                                  <p:stCondLst>
                                    <p:cond delay="25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48"/>
          <p:cNvSpPr txBox="1"/>
          <p:nvPr/>
        </p:nvSpPr>
        <p:spPr>
          <a:xfrm>
            <a:off x="247824" y="416805"/>
            <a:ext cx="3145786" cy="553782"/>
          </a:xfrm>
          <a:prstGeom prst="rect">
            <a:avLst/>
          </a:prstGeom>
          <a:noFill/>
        </p:spPr>
        <p:txBody>
          <a:bodyPr wrap="none" lIns="91404" tIns="45702" rIns="91404" bIns="45702" rtlCol="0">
            <a:spAutoFit/>
          </a:bodyPr>
          <a:lstStyle>
            <a:defPPr>
              <a:defRPr lang="zh-CN"/>
            </a:defPPr>
            <a:lvl1pPr>
              <a:defRPr sz="2800" spc="300">
                <a:solidFill>
                  <a:srgbClr val="562715"/>
                </a:solidFill>
                <a:latin typeface="方正正大黑简体" panose="02000000000000000000" pitchFamily="2" charset="-122"/>
                <a:ea typeface="方正正大黑简体" panose="02000000000000000000" pitchFamily="2" charset="-122"/>
              </a:defRPr>
            </a:lvl1pPr>
          </a:lstStyle>
          <a:p>
            <a:r>
              <a:rPr lang="zh-CN" altLang="en-US" sz="3000" b="1" dirty="0">
                <a:solidFill>
                  <a:schemeClr val="accent6">
                    <a:lumMod val="25000"/>
                  </a:schemeClr>
                </a:solidFill>
                <a:latin typeface="Century Gothic" panose="020B0502020202020204" pitchFamily="34" charset="0"/>
                <a:ea typeface="微软雅黑" panose="020B0503020204020204" pitchFamily="34" charset="-122"/>
              </a:rPr>
              <a:t>上周未解决客诉</a:t>
            </a:r>
            <a:endParaRPr lang="zh-CN" altLang="en-US" sz="3000" b="1" dirty="0">
              <a:solidFill>
                <a:schemeClr val="accent6">
                  <a:lumMod val="2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2" name="矩形 11"/>
          <p:cNvSpPr/>
          <p:nvPr/>
        </p:nvSpPr>
        <p:spPr>
          <a:xfrm>
            <a:off x="2381" y="963488"/>
            <a:ext cx="12187239" cy="80180"/>
          </a:xfrm>
          <a:prstGeom prst="rect">
            <a:avLst/>
          </a:prstGeom>
          <a:solidFill>
            <a:srgbClr val="3D4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381" y="434306"/>
            <a:ext cx="208467" cy="529182"/>
          </a:xfrm>
          <a:prstGeom prst="rect">
            <a:avLst/>
          </a:prstGeom>
          <a:solidFill>
            <a:srgbClr val="DD1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flipH="1">
            <a:off x="7151567" y="1735724"/>
            <a:ext cx="4094974" cy="4316650"/>
            <a:chOff x="959665" y="775643"/>
            <a:chExt cx="3072431" cy="3238752"/>
          </a:xfrm>
        </p:grpSpPr>
        <p:sp>
          <p:nvSpPr>
            <p:cNvPr id="14" name="Freeform 5"/>
            <p:cNvSpPr/>
            <p:nvPr/>
          </p:nvSpPr>
          <p:spPr bwMode="auto">
            <a:xfrm>
              <a:off x="1774969" y="775643"/>
              <a:ext cx="2094268" cy="2371344"/>
            </a:xfrm>
            <a:custGeom>
              <a:avLst/>
              <a:gdLst>
                <a:gd name="T0" fmla="*/ 53 w 435"/>
                <a:gd name="T1" fmla="*/ 486 h 492"/>
                <a:gd name="T2" fmla="*/ 18 w 435"/>
                <a:gd name="T3" fmla="*/ 486 h 492"/>
                <a:gd name="T4" fmla="*/ 0 w 435"/>
                <a:gd name="T5" fmla="*/ 456 h 492"/>
                <a:gd name="T6" fmla="*/ 0 w 435"/>
                <a:gd name="T7" fmla="*/ 36 h 492"/>
                <a:gd name="T8" fmla="*/ 18 w 435"/>
                <a:gd name="T9" fmla="*/ 6 h 492"/>
                <a:gd name="T10" fmla="*/ 53 w 435"/>
                <a:gd name="T11" fmla="*/ 6 h 492"/>
                <a:gd name="T12" fmla="*/ 418 w 435"/>
                <a:gd name="T13" fmla="*/ 216 h 492"/>
                <a:gd name="T14" fmla="*/ 435 w 435"/>
                <a:gd name="T15" fmla="*/ 246 h 492"/>
                <a:gd name="T16" fmla="*/ 418 w 435"/>
                <a:gd name="T17" fmla="*/ 276 h 492"/>
                <a:gd name="T18" fmla="*/ 53 w 435"/>
                <a:gd name="T19" fmla="*/ 48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92">
                  <a:moveTo>
                    <a:pt x="53" y="486"/>
                  </a:moveTo>
                  <a:cubicBezTo>
                    <a:pt x="42" y="492"/>
                    <a:pt x="29" y="492"/>
                    <a:pt x="18" y="486"/>
                  </a:cubicBezTo>
                  <a:cubicBezTo>
                    <a:pt x="7" y="480"/>
                    <a:pt x="0" y="468"/>
                    <a:pt x="0" y="456"/>
                  </a:cubicBezTo>
                  <a:cubicBezTo>
                    <a:pt x="0" y="36"/>
                    <a:pt x="0" y="36"/>
                    <a:pt x="0" y="36"/>
                  </a:cubicBezTo>
                  <a:cubicBezTo>
                    <a:pt x="0" y="24"/>
                    <a:pt x="7" y="12"/>
                    <a:pt x="18" y="6"/>
                  </a:cubicBezTo>
                  <a:cubicBezTo>
                    <a:pt x="29" y="0"/>
                    <a:pt x="42" y="0"/>
                    <a:pt x="53" y="6"/>
                  </a:cubicBezTo>
                  <a:cubicBezTo>
                    <a:pt x="418" y="216"/>
                    <a:pt x="418" y="216"/>
                    <a:pt x="418" y="216"/>
                  </a:cubicBezTo>
                  <a:cubicBezTo>
                    <a:pt x="429" y="222"/>
                    <a:pt x="435" y="233"/>
                    <a:pt x="435" y="246"/>
                  </a:cubicBezTo>
                  <a:cubicBezTo>
                    <a:pt x="435" y="258"/>
                    <a:pt x="429" y="270"/>
                    <a:pt x="418" y="276"/>
                  </a:cubicBezTo>
                  <a:cubicBezTo>
                    <a:pt x="53" y="486"/>
                    <a:pt x="53" y="486"/>
                    <a:pt x="53" y="486"/>
                  </a:cubicBezTo>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vert="horz" wrap="square" lIns="121872" tIns="60936" rIns="121872" bIns="60936" numCol="1" anchor="t" anchorCtr="0" compatLnSpc="1"/>
            <a:lstStyle/>
            <a:p>
              <a:endParaRPr lang="zh-CN" altLang="en-US"/>
            </a:p>
          </p:txBody>
        </p:sp>
        <p:grpSp>
          <p:nvGrpSpPr>
            <p:cNvPr id="16" name="组合 15"/>
            <p:cNvGrpSpPr/>
            <p:nvPr/>
          </p:nvGrpSpPr>
          <p:grpSpPr>
            <a:xfrm>
              <a:off x="1240036" y="848773"/>
              <a:ext cx="2792060" cy="3165622"/>
              <a:chOff x="1240036" y="848773"/>
              <a:chExt cx="2792060" cy="3165622"/>
            </a:xfrm>
          </p:grpSpPr>
          <p:sp>
            <p:nvSpPr>
              <p:cNvPr id="23" name="Freeform 6"/>
              <p:cNvSpPr/>
              <p:nvPr/>
            </p:nvSpPr>
            <p:spPr bwMode="auto">
              <a:xfrm>
                <a:off x="1240036" y="848773"/>
                <a:ext cx="2792060" cy="3165622"/>
              </a:xfrm>
              <a:custGeom>
                <a:avLst/>
                <a:gdLst>
                  <a:gd name="T0" fmla="*/ 72 w 595"/>
                  <a:gd name="T1" fmla="*/ 665 h 674"/>
                  <a:gd name="T2" fmla="*/ 24 w 595"/>
                  <a:gd name="T3" fmla="*/ 665 h 674"/>
                  <a:gd name="T4" fmla="*/ 0 w 595"/>
                  <a:gd name="T5" fmla="*/ 624 h 674"/>
                  <a:gd name="T6" fmla="*/ 0 w 595"/>
                  <a:gd name="T7" fmla="*/ 50 h 674"/>
                  <a:gd name="T8" fmla="*/ 24 w 595"/>
                  <a:gd name="T9" fmla="*/ 9 h 674"/>
                  <a:gd name="T10" fmla="*/ 72 w 595"/>
                  <a:gd name="T11" fmla="*/ 9 h 674"/>
                  <a:gd name="T12" fmla="*/ 571 w 595"/>
                  <a:gd name="T13" fmla="*/ 296 h 674"/>
                  <a:gd name="T14" fmla="*/ 595 w 595"/>
                  <a:gd name="T15" fmla="*/ 337 h 674"/>
                  <a:gd name="T16" fmla="*/ 571 w 595"/>
                  <a:gd name="T17" fmla="*/ 378 h 674"/>
                  <a:gd name="T18" fmla="*/ 72 w 595"/>
                  <a:gd name="T19" fmla="*/ 665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5" h="674">
                    <a:moveTo>
                      <a:pt x="72" y="665"/>
                    </a:moveTo>
                    <a:cubicBezTo>
                      <a:pt x="57" y="674"/>
                      <a:pt x="39" y="674"/>
                      <a:pt x="24" y="665"/>
                    </a:cubicBezTo>
                    <a:cubicBezTo>
                      <a:pt x="9" y="657"/>
                      <a:pt x="0" y="641"/>
                      <a:pt x="0" y="624"/>
                    </a:cubicBezTo>
                    <a:cubicBezTo>
                      <a:pt x="0" y="50"/>
                      <a:pt x="0" y="50"/>
                      <a:pt x="0" y="50"/>
                    </a:cubicBezTo>
                    <a:cubicBezTo>
                      <a:pt x="0" y="33"/>
                      <a:pt x="9" y="17"/>
                      <a:pt x="24" y="9"/>
                    </a:cubicBezTo>
                    <a:cubicBezTo>
                      <a:pt x="39" y="0"/>
                      <a:pt x="57" y="0"/>
                      <a:pt x="72" y="9"/>
                    </a:cubicBezTo>
                    <a:cubicBezTo>
                      <a:pt x="571" y="296"/>
                      <a:pt x="571" y="296"/>
                      <a:pt x="571" y="296"/>
                    </a:cubicBezTo>
                    <a:cubicBezTo>
                      <a:pt x="586" y="304"/>
                      <a:pt x="595" y="320"/>
                      <a:pt x="595" y="337"/>
                    </a:cubicBezTo>
                    <a:cubicBezTo>
                      <a:pt x="595" y="354"/>
                      <a:pt x="586" y="370"/>
                      <a:pt x="571" y="378"/>
                    </a:cubicBezTo>
                    <a:cubicBezTo>
                      <a:pt x="72" y="665"/>
                      <a:pt x="72" y="665"/>
                      <a:pt x="72" y="665"/>
                    </a:cubicBezTo>
                  </a:path>
                </a:pathLst>
              </a:custGeom>
              <a:blipFill dpi="0" rotWithShape="0">
                <a:blip r:embed="rId3" cstate="email"/>
                <a:srcRect/>
                <a:stretch>
                  <a:fillRect/>
                </a:stretch>
              </a:blipFill>
              <a:ln>
                <a:noFill/>
              </a:ln>
            </p:spPr>
            <p:txBody>
              <a:bodyPr vert="horz" wrap="square" lIns="121872" tIns="60936" rIns="121872" bIns="60936" numCol="1" anchor="t" anchorCtr="0" compatLnSpc="1"/>
              <a:lstStyle/>
              <a:p>
                <a:endParaRPr lang="zh-CN" altLang="en-US"/>
              </a:p>
            </p:txBody>
          </p:sp>
          <p:sp>
            <p:nvSpPr>
              <p:cNvPr id="24" name="Freeform 7"/>
              <p:cNvSpPr/>
              <p:nvPr/>
            </p:nvSpPr>
            <p:spPr bwMode="auto">
              <a:xfrm>
                <a:off x="1354953" y="990928"/>
                <a:ext cx="2562225" cy="2882900"/>
              </a:xfrm>
              <a:custGeom>
                <a:avLst/>
                <a:gdLst>
                  <a:gd name="T0" fmla="*/ 76 w 603"/>
                  <a:gd name="T1" fmla="*/ 667 h 678"/>
                  <a:gd name="T2" fmla="*/ 74 w 603"/>
                  <a:gd name="T3" fmla="*/ 664 h 678"/>
                  <a:gd name="T4" fmla="*/ 52 w 603"/>
                  <a:gd name="T5" fmla="*/ 670 h 678"/>
                  <a:gd name="T6" fmla="*/ 30 w 603"/>
                  <a:gd name="T7" fmla="*/ 664 h 678"/>
                  <a:gd name="T8" fmla="*/ 8 w 603"/>
                  <a:gd name="T9" fmla="*/ 626 h 678"/>
                  <a:gd name="T10" fmla="*/ 8 w 603"/>
                  <a:gd name="T11" fmla="*/ 52 h 678"/>
                  <a:gd name="T12" fmla="*/ 30 w 603"/>
                  <a:gd name="T13" fmla="*/ 14 h 678"/>
                  <a:gd name="T14" fmla="*/ 52 w 603"/>
                  <a:gd name="T15" fmla="*/ 8 h 678"/>
                  <a:gd name="T16" fmla="*/ 74 w 603"/>
                  <a:gd name="T17" fmla="*/ 14 h 678"/>
                  <a:gd name="T18" fmla="*/ 573 w 603"/>
                  <a:gd name="T19" fmla="*/ 301 h 678"/>
                  <a:gd name="T20" fmla="*/ 595 w 603"/>
                  <a:gd name="T21" fmla="*/ 339 h 678"/>
                  <a:gd name="T22" fmla="*/ 573 w 603"/>
                  <a:gd name="T23" fmla="*/ 377 h 678"/>
                  <a:gd name="T24" fmla="*/ 74 w 603"/>
                  <a:gd name="T25" fmla="*/ 664 h 678"/>
                  <a:gd name="T26" fmla="*/ 76 w 603"/>
                  <a:gd name="T27" fmla="*/ 667 h 678"/>
                  <a:gd name="T28" fmla="*/ 78 w 603"/>
                  <a:gd name="T29" fmla="*/ 671 h 678"/>
                  <a:gd name="T30" fmla="*/ 577 w 603"/>
                  <a:gd name="T31" fmla="*/ 384 h 678"/>
                  <a:gd name="T32" fmla="*/ 603 w 603"/>
                  <a:gd name="T33" fmla="*/ 339 h 678"/>
                  <a:gd name="T34" fmla="*/ 577 w 603"/>
                  <a:gd name="T35" fmla="*/ 294 h 678"/>
                  <a:gd name="T36" fmla="*/ 78 w 603"/>
                  <a:gd name="T37" fmla="*/ 7 h 678"/>
                  <a:gd name="T38" fmla="*/ 52 w 603"/>
                  <a:gd name="T39" fmla="*/ 0 h 678"/>
                  <a:gd name="T40" fmla="*/ 26 w 603"/>
                  <a:gd name="T41" fmla="*/ 7 h 678"/>
                  <a:gd name="T42" fmla="*/ 0 w 603"/>
                  <a:gd name="T43" fmla="*/ 52 h 678"/>
                  <a:gd name="T44" fmla="*/ 0 w 603"/>
                  <a:gd name="T45" fmla="*/ 626 h 678"/>
                  <a:gd name="T46" fmla="*/ 26 w 603"/>
                  <a:gd name="T47" fmla="*/ 671 h 678"/>
                  <a:gd name="T48" fmla="*/ 52 w 603"/>
                  <a:gd name="T49" fmla="*/ 678 h 678"/>
                  <a:gd name="T50" fmla="*/ 78 w 603"/>
                  <a:gd name="T51" fmla="*/ 671 h 678"/>
                  <a:gd name="T52" fmla="*/ 76 w 603"/>
                  <a:gd name="T53" fmla="*/ 667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3" h="678">
                    <a:moveTo>
                      <a:pt x="76" y="667"/>
                    </a:moveTo>
                    <a:cubicBezTo>
                      <a:pt x="74" y="664"/>
                      <a:pt x="74" y="664"/>
                      <a:pt x="74" y="664"/>
                    </a:cubicBezTo>
                    <a:cubicBezTo>
                      <a:pt x="67" y="668"/>
                      <a:pt x="60" y="670"/>
                      <a:pt x="52" y="670"/>
                    </a:cubicBezTo>
                    <a:cubicBezTo>
                      <a:pt x="44" y="670"/>
                      <a:pt x="37" y="668"/>
                      <a:pt x="30" y="664"/>
                    </a:cubicBezTo>
                    <a:cubicBezTo>
                      <a:pt x="17" y="656"/>
                      <a:pt x="8" y="642"/>
                      <a:pt x="8" y="626"/>
                    </a:cubicBezTo>
                    <a:cubicBezTo>
                      <a:pt x="8" y="52"/>
                      <a:pt x="8" y="52"/>
                      <a:pt x="8" y="52"/>
                    </a:cubicBezTo>
                    <a:cubicBezTo>
                      <a:pt x="8" y="36"/>
                      <a:pt x="17" y="22"/>
                      <a:pt x="30" y="14"/>
                    </a:cubicBezTo>
                    <a:cubicBezTo>
                      <a:pt x="37" y="10"/>
                      <a:pt x="44" y="8"/>
                      <a:pt x="52" y="8"/>
                    </a:cubicBezTo>
                    <a:cubicBezTo>
                      <a:pt x="60" y="8"/>
                      <a:pt x="67" y="10"/>
                      <a:pt x="74" y="14"/>
                    </a:cubicBezTo>
                    <a:cubicBezTo>
                      <a:pt x="573" y="301"/>
                      <a:pt x="573" y="301"/>
                      <a:pt x="573" y="301"/>
                    </a:cubicBezTo>
                    <a:cubicBezTo>
                      <a:pt x="587" y="309"/>
                      <a:pt x="595" y="323"/>
                      <a:pt x="595" y="339"/>
                    </a:cubicBezTo>
                    <a:cubicBezTo>
                      <a:pt x="595" y="355"/>
                      <a:pt x="587" y="369"/>
                      <a:pt x="573" y="377"/>
                    </a:cubicBezTo>
                    <a:cubicBezTo>
                      <a:pt x="74" y="664"/>
                      <a:pt x="74" y="664"/>
                      <a:pt x="74" y="664"/>
                    </a:cubicBezTo>
                    <a:cubicBezTo>
                      <a:pt x="76" y="667"/>
                      <a:pt x="76" y="667"/>
                      <a:pt x="76" y="667"/>
                    </a:cubicBezTo>
                    <a:cubicBezTo>
                      <a:pt x="78" y="671"/>
                      <a:pt x="78" y="671"/>
                      <a:pt x="78" y="671"/>
                    </a:cubicBezTo>
                    <a:cubicBezTo>
                      <a:pt x="577" y="384"/>
                      <a:pt x="577" y="384"/>
                      <a:pt x="577" y="384"/>
                    </a:cubicBezTo>
                    <a:cubicBezTo>
                      <a:pt x="593" y="375"/>
                      <a:pt x="603" y="358"/>
                      <a:pt x="603" y="339"/>
                    </a:cubicBezTo>
                    <a:cubicBezTo>
                      <a:pt x="603" y="320"/>
                      <a:pt x="593" y="303"/>
                      <a:pt x="577" y="294"/>
                    </a:cubicBezTo>
                    <a:cubicBezTo>
                      <a:pt x="78" y="7"/>
                      <a:pt x="78" y="7"/>
                      <a:pt x="78" y="7"/>
                    </a:cubicBezTo>
                    <a:cubicBezTo>
                      <a:pt x="70" y="3"/>
                      <a:pt x="61" y="0"/>
                      <a:pt x="52" y="0"/>
                    </a:cubicBezTo>
                    <a:cubicBezTo>
                      <a:pt x="43" y="0"/>
                      <a:pt x="34" y="3"/>
                      <a:pt x="26" y="7"/>
                    </a:cubicBezTo>
                    <a:cubicBezTo>
                      <a:pt x="10" y="17"/>
                      <a:pt x="0" y="34"/>
                      <a:pt x="0" y="52"/>
                    </a:cubicBezTo>
                    <a:cubicBezTo>
                      <a:pt x="0" y="626"/>
                      <a:pt x="0" y="626"/>
                      <a:pt x="0" y="626"/>
                    </a:cubicBezTo>
                    <a:cubicBezTo>
                      <a:pt x="0" y="644"/>
                      <a:pt x="10" y="661"/>
                      <a:pt x="26" y="671"/>
                    </a:cubicBezTo>
                    <a:cubicBezTo>
                      <a:pt x="34" y="675"/>
                      <a:pt x="43" y="678"/>
                      <a:pt x="52" y="678"/>
                    </a:cubicBezTo>
                    <a:cubicBezTo>
                      <a:pt x="61" y="678"/>
                      <a:pt x="70" y="675"/>
                      <a:pt x="78" y="671"/>
                    </a:cubicBezTo>
                    <a:cubicBezTo>
                      <a:pt x="76" y="667"/>
                      <a:pt x="76" y="667"/>
                      <a:pt x="76" y="667"/>
                    </a:cubicBezTo>
                  </a:path>
                </a:pathLst>
              </a:custGeom>
              <a:solidFill>
                <a:srgbClr val="DD1D1C"/>
              </a:solidFill>
              <a:ln w="9525">
                <a:noFill/>
                <a:round/>
              </a:ln>
            </p:spPr>
            <p:txBody>
              <a:bodyPr vert="horz" wrap="square" lIns="121872" tIns="60936" rIns="121872" bIns="60936" numCol="1" anchor="t" anchorCtr="0" compatLnSpc="1"/>
              <a:lstStyle/>
              <a:p>
                <a:endParaRPr lang="zh-CN" altLang="en-US"/>
              </a:p>
            </p:txBody>
          </p:sp>
        </p:grpSp>
        <p:grpSp>
          <p:nvGrpSpPr>
            <p:cNvPr id="17" name="组合 16"/>
            <p:cNvGrpSpPr/>
            <p:nvPr/>
          </p:nvGrpSpPr>
          <p:grpSpPr>
            <a:xfrm>
              <a:off x="959665" y="1964065"/>
              <a:ext cx="828675" cy="935038"/>
              <a:chOff x="959665" y="1964065"/>
              <a:chExt cx="828675" cy="935038"/>
            </a:xfrm>
          </p:grpSpPr>
          <p:sp>
            <p:nvSpPr>
              <p:cNvPr id="19" name="Freeform 8"/>
              <p:cNvSpPr/>
              <p:nvPr/>
            </p:nvSpPr>
            <p:spPr bwMode="auto">
              <a:xfrm>
                <a:off x="959665" y="1964065"/>
                <a:ext cx="395288" cy="935038"/>
              </a:xfrm>
              <a:custGeom>
                <a:avLst/>
                <a:gdLst>
                  <a:gd name="T0" fmla="*/ 15 w 93"/>
                  <a:gd name="T1" fmla="*/ 0 h 220"/>
                  <a:gd name="T2" fmla="*/ 8 w 93"/>
                  <a:gd name="T3" fmla="*/ 2 h 220"/>
                  <a:gd name="T4" fmla="*/ 0 w 93"/>
                  <a:gd name="T5" fmla="*/ 16 h 220"/>
                  <a:gd name="T6" fmla="*/ 0 w 93"/>
                  <a:gd name="T7" fmla="*/ 204 h 220"/>
                  <a:gd name="T8" fmla="*/ 8 w 93"/>
                  <a:gd name="T9" fmla="*/ 218 h 220"/>
                  <a:gd name="T10" fmla="*/ 16 w 93"/>
                  <a:gd name="T11" fmla="*/ 220 h 220"/>
                  <a:gd name="T12" fmla="*/ 23 w 93"/>
                  <a:gd name="T13" fmla="*/ 218 h 220"/>
                  <a:gd name="T14" fmla="*/ 93 w 93"/>
                  <a:gd name="T15" fmla="*/ 177 h 220"/>
                  <a:gd name="T16" fmla="*/ 93 w 93"/>
                  <a:gd name="T17" fmla="*/ 43 h 220"/>
                  <a:gd name="T18" fmla="*/ 23 w 93"/>
                  <a:gd name="T19" fmla="*/ 2 h 220"/>
                  <a:gd name="T20" fmla="*/ 15 w 93"/>
                  <a:gd name="T21"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220">
                    <a:moveTo>
                      <a:pt x="15" y="0"/>
                    </a:moveTo>
                    <a:cubicBezTo>
                      <a:pt x="13" y="0"/>
                      <a:pt x="10" y="1"/>
                      <a:pt x="8" y="2"/>
                    </a:cubicBezTo>
                    <a:cubicBezTo>
                      <a:pt x="3" y="5"/>
                      <a:pt x="0" y="10"/>
                      <a:pt x="0" y="16"/>
                    </a:cubicBezTo>
                    <a:cubicBezTo>
                      <a:pt x="0" y="204"/>
                      <a:pt x="0" y="204"/>
                      <a:pt x="0" y="204"/>
                    </a:cubicBezTo>
                    <a:cubicBezTo>
                      <a:pt x="0" y="210"/>
                      <a:pt x="3" y="215"/>
                      <a:pt x="8" y="218"/>
                    </a:cubicBezTo>
                    <a:cubicBezTo>
                      <a:pt x="10" y="219"/>
                      <a:pt x="13" y="220"/>
                      <a:pt x="16" y="220"/>
                    </a:cubicBezTo>
                    <a:cubicBezTo>
                      <a:pt x="18" y="220"/>
                      <a:pt x="21" y="219"/>
                      <a:pt x="23" y="218"/>
                    </a:cubicBezTo>
                    <a:cubicBezTo>
                      <a:pt x="93" y="177"/>
                      <a:pt x="93" y="177"/>
                      <a:pt x="93" y="177"/>
                    </a:cubicBezTo>
                    <a:cubicBezTo>
                      <a:pt x="93" y="43"/>
                      <a:pt x="93" y="43"/>
                      <a:pt x="93" y="43"/>
                    </a:cubicBezTo>
                    <a:cubicBezTo>
                      <a:pt x="23" y="2"/>
                      <a:pt x="23" y="2"/>
                      <a:pt x="23" y="2"/>
                    </a:cubicBezTo>
                    <a:cubicBezTo>
                      <a:pt x="21" y="1"/>
                      <a:pt x="18" y="0"/>
                      <a:pt x="15" y="0"/>
                    </a:cubicBezTo>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872" tIns="60936" rIns="121872" bIns="60936" numCol="1" anchor="t" anchorCtr="0" compatLnSpc="1"/>
              <a:lstStyle/>
              <a:p>
                <a:endParaRPr lang="zh-CN" altLang="en-US"/>
              </a:p>
            </p:txBody>
          </p:sp>
          <p:sp>
            <p:nvSpPr>
              <p:cNvPr id="20" name="Freeform 9"/>
              <p:cNvSpPr/>
              <p:nvPr/>
            </p:nvSpPr>
            <p:spPr bwMode="auto">
              <a:xfrm>
                <a:off x="1388290" y="2164090"/>
                <a:ext cx="400050" cy="536575"/>
              </a:xfrm>
              <a:custGeom>
                <a:avLst/>
                <a:gdLst>
                  <a:gd name="T0" fmla="*/ 0 w 94"/>
                  <a:gd name="T1" fmla="*/ 0 h 126"/>
                  <a:gd name="T2" fmla="*/ 0 w 94"/>
                  <a:gd name="T3" fmla="*/ 126 h 126"/>
                  <a:gd name="T4" fmla="*/ 86 w 94"/>
                  <a:gd name="T5" fmla="*/ 77 h 126"/>
                  <a:gd name="T6" fmla="*/ 94 w 94"/>
                  <a:gd name="T7" fmla="*/ 63 h 126"/>
                  <a:gd name="T8" fmla="*/ 86 w 94"/>
                  <a:gd name="T9" fmla="*/ 49 h 126"/>
                  <a:gd name="T10" fmla="*/ 0 w 94"/>
                  <a:gd name="T11" fmla="*/ 0 h 126"/>
                </a:gdLst>
                <a:ahLst/>
                <a:cxnLst>
                  <a:cxn ang="0">
                    <a:pos x="T0" y="T1"/>
                  </a:cxn>
                  <a:cxn ang="0">
                    <a:pos x="T2" y="T3"/>
                  </a:cxn>
                  <a:cxn ang="0">
                    <a:pos x="T4" y="T5"/>
                  </a:cxn>
                  <a:cxn ang="0">
                    <a:pos x="T6" y="T7"/>
                  </a:cxn>
                  <a:cxn ang="0">
                    <a:pos x="T8" y="T9"/>
                  </a:cxn>
                  <a:cxn ang="0">
                    <a:pos x="T10" y="T11"/>
                  </a:cxn>
                </a:cxnLst>
                <a:rect l="0" t="0" r="r" b="b"/>
                <a:pathLst>
                  <a:path w="94" h="126">
                    <a:moveTo>
                      <a:pt x="0" y="0"/>
                    </a:moveTo>
                    <a:cubicBezTo>
                      <a:pt x="0" y="126"/>
                      <a:pt x="0" y="126"/>
                      <a:pt x="0" y="126"/>
                    </a:cubicBezTo>
                    <a:cubicBezTo>
                      <a:pt x="86" y="77"/>
                      <a:pt x="86" y="77"/>
                      <a:pt x="86" y="77"/>
                    </a:cubicBezTo>
                    <a:cubicBezTo>
                      <a:pt x="91" y="74"/>
                      <a:pt x="94" y="69"/>
                      <a:pt x="94" y="63"/>
                    </a:cubicBezTo>
                    <a:cubicBezTo>
                      <a:pt x="94" y="57"/>
                      <a:pt x="91" y="52"/>
                      <a:pt x="86" y="49"/>
                    </a:cubicBezTo>
                    <a:cubicBezTo>
                      <a:pt x="0" y="0"/>
                      <a:pt x="0" y="0"/>
                      <a:pt x="0" y="0"/>
                    </a:cubicBezTo>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872" tIns="60936" rIns="121872" bIns="60936" numCol="1" anchor="t" anchorCtr="0" compatLnSpc="1"/>
              <a:lstStyle/>
              <a:p>
                <a:endParaRPr lang="zh-CN" altLang="en-US"/>
              </a:p>
            </p:txBody>
          </p:sp>
          <p:sp>
            <p:nvSpPr>
              <p:cNvPr id="21" name="Freeform 10"/>
              <p:cNvSpPr/>
              <p:nvPr/>
            </p:nvSpPr>
            <p:spPr bwMode="auto">
              <a:xfrm>
                <a:off x="1354953" y="2146628"/>
                <a:ext cx="33338" cy="569913"/>
              </a:xfrm>
              <a:custGeom>
                <a:avLst/>
                <a:gdLst>
                  <a:gd name="T0" fmla="*/ 0 w 21"/>
                  <a:gd name="T1" fmla="*/ 0 h 359"/>
                  <a:gd name="T2" fmla="*/ 0 w 21"/>
                  <a:gd name="T3" fmla="*/ 359 h 359"/>
                  <a:gd name="T4" fmla="*/ 21 w 21"/>
                  <a:gd name="T5" fmla="*/ 349 h 359"/>
                  <a:gd name="T6" fmla="*/ 21 w 21"/>
                  <a:gd name="T7" fmla="*/ 11 h 359"/>
                  <a:gd name="T8" fmla="*/ 0 w 21"/>
                  <a:gd name="T9" fmla="*/ 0 h 359"/>
                </a:gdLst>
                <a:ahLst/>
                <a:cxnLst>
                  <a:cxn ang="0">
                    <a:pos x="T0" y="T1"/>
                  </a:cxn>
                  <a:cxn ang="0">
                    <a:pos x="T2" y="T3"/>
                  </a:cxn>
                  <a:cxn ang="0">
                    <a:pos x="T4" y="T5"/>
                  </a:cxn>
                  <a:cxn ang="0">
                    <a:pos x="T6" y="T7"/>
                  </a:cxn>
                  <a:cxn ang="0">
                    <a:pos x="T8" y="T9"/>
                  </a:cxn>
                </a:cxnLst>
                <a:rect l="0" t="0" r="r" b="b"/>
                <a:pathLst>
                  <a:path w="21" h="359">
                    <a:moveTo>
                      <a:pt x="0" y="0"/>
                    </a:moveTo>
                    <a:lnTo>
                      <a:pt x="0" y="359"/>
                    </a:lnTo>
                    <a:lnTo>
                      <a:pt x="21" y="349"/>
                    </a:lnTo>
                    <a:lnTo>
                      <a:pt x="21" y="11"/>
                    </a:lnTo>
                    <a:lnTo>
                      <a:pt x="0" y="0"/>
                    </a:lnTo>
                    <a:close/>
                  </a:path>
                </a:pathLst>
              </a:custGeom>
              <a:solidFill>
                <a:srgbClr val="FBD391"/>
              </a:solidFill>
              <a:ln>
                <a:noFill/>
              </a:ln>
              <a:extLst>
                <a:ext uri="{91240B29-F687-4F45-9708-019B960494DF}">
                  <a14:hiddenLine xmlns:a14="http://schemas.microsoft.com/office/drawing/2010/main" w="9525">
                    <a:solidFill>
                      <a:srgbClr val="000000"/>
                    </a:solidFill>
                    <a:round/>
                  </a14:hiddenLine>
                </a:ext>
              </a:extLst>
            </p:spPr>
            <p:txBody>
              <a:bodyPr vert="horz" wrap="square" lIns="121872" tIns="60936" rIns="121872" bIns="60936" numCol="1" anchor="t" anchorCtr="0" compatLnSpc="1"/>
              <a:lstStyle/>
              <a:p>
                <a:endParaRPr lang="zh-CN" altLang="en-US"/>
              </a:p>
            </p:txBody>
          </p:sp>
          <p:sp>
            <p:nvSpPr>
              <p:cNvPr id="22" name="Freeform 11"/>
              <p:cNvSpPr/>
              <p:nvPr/>
            </p:nvSpPr>
            <p:spPr bwMode="auto">
              <a:xfrm>
                <a:off x="1354953" y="2146628"/>
                <a:ext cx="33338" cy="569913"/>
              </a:xfrm>
              <a:custGeom>
                <a:avLst/>
                <a:gdLst>
                  <a:gd name="T0" fmla="*/ 0 w 21"/>
                  <a:gd name="T1" fmla="*/ 0 h 359"/>
                  <a:gd name="T2" fmla="*/ 0 w 21"/>
                  <a:gd name="T3" fmla="*/ 359 h 359"/>
                  <a:gd name="T4" fmla="*/ 21 w 21"/>
                  <a:gd name="T5" fmla="*/ 349 h 359"/>
                  <a:gd name="T6" fmla="*/ 21 w 21"/>
                  <a:gd name="T7" fmla="*/ 11 h 359"/>
                  <a:gd name="T8" fmla="*/ 0 w 21"/>
                  <a:gd name="T9" fmla="*/ 0 h 359"/>
                </a:gdLst>
                <a:ahLst/>
                <a:cxnLst>
                  <a:cxn ang="0">
                    <a:pos x="T0" y="T1"/>
                  </a:cxn>
                  <a:cxn ang="0">
                    <a:pos x="T2" y="T3"/>
                  </a:cxn>
                  <a:cxn ang="0">
                    <a:pos x="T4" y="T5"/>
                  </a:cxn>
                  <a:cxn ang="0">
                    <a:pos x="T6" y="T7"/>
                  </a:cxn>
                  <a:cxn ang="0">
                    <a:pos x="T8" y="T9"/>
                  </a:cxn>
                </a:cxnLst>
                <a:rect l="0" t="0" r="r" b="b"/>
                <a:pathLst>
                  <a:path w="21" h="359">
                    <a:moveTo>
                      <a:pt x="0" y="0"/>
                    </a:moveTo>
                    <a:lnTo>
                      <a:pt x="0" y="359"/>
                    </a:lnTo>
                    <a:lnTo>
                      <a:pt x="21" y="349"/>
                    </a:lnTo>
                    <a:lnTo>
                      <a:pt x="21" y="11"/>
                    </a:lnTo>
                    <a:lnTo>
                      <a:pt x="0" y="0"/>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72" tIns="60936" rIns="121872" bIns="60936" numCol="1" anchor="t" anchorCtr="0" compatLnSpc="1"/>
              <a:lstStyle/>
              <a:p>
                <a:endParaRPr lang="zh-CN" altLang="en-US"/>
              </a:p>
            </p:txBody>
          </p:sp>
        </p:grpSp>
      </p:grpSp>
      <p:sp>
        <p:nvSpPr>
          <p:cNvPr id="2" name="矩形 1"/>
          <p:cNvSpPr/>
          <p:nvPr/>
        </p:nvSpPr>
        <p:spPr>
          <a:xfrm>
            <a:off x="945461" y="1590351"/>
            <a:ext cx="6132617" cy="430719"/>
          </a:xfrm>
          <a:prstGeom prst="rect">
            <a:avLst/>
          </a:prstGeom>
        </p:spPr>
        <p:txBody>
          <a:bodyPr wrap="none">
            <a:spAutoFit/>
          </a:bodyPr>
          <a:lstStyle/>
          <a:p>
            <a:pPr eaLnBrk="1" hangingPunct="1">
              <a:spcBef>
                <a:spcPct val="50000"/>
              </a:spcBef>
              <a:buClrTx/>
              <a:buSzTx/>
              <a:buFontTx/>
              <a:buNone/>
            </a:pPr>
            <a:r>
              <a:rPr lang="zh-CN" altLang="en-US" sz="2200" b="1" dirty="0">
                <a:solidFill>
                  <a:srgbClr val="FF0000"/>
                </a:solidFill>
                <a:latin typeface="微软雅黑" panose="020B0503020204020204" pitchFamily="34" charset="-122"/>
                <a:ea typeface="微软雅黑" panose="020B0503020204020204" pitchFamily="34" charset="-122"/>
              </a:rPr>
              <a:t>本周客诉异常</a:t>
            </a:r>
            <a:r>
              <a:rPr lang="en-US" altLang="zh-CN" sz="2200" b="1" dirty="0">
                <a:solidFill>
                  <a:srgbClr val="FF0000"/>
                </a:solidFill>
                <a:latin typeface="微软雅黑" panose="020B0503020204020204" pitchFamily="34" charset="-122"/>
                <a:ea typeface="微软雅黑" panose="020B0503020204020204" pitchFamily="34" charset="-122"/>
              </a:rPr>
              <a:t>:</a:t>
            </a:r>
            <a:r>
              <a:rPr lang="zh-CN" altLang="en-US" sz="2200" b="1" dirty="0">
                <a:solidFill>
                  <a:srgbClr val="FF0000"/>
                </a:solidFill>
                <a:latin typeface="微软雅黑" panose="020B0503020204020204" pitchFamily="34" charset="-122"/>
                <a:ea typeface="微软雅黑" panose="020B0503020204020204" pitchFamily="34" charset="-122"/>
              </a:rPr>
              <a:t>本周客诉</a:t>
            </a:r>
            <a:r>
              <a:rPr lang="en-US" altLang="zh-CN" sz="2200" b="1" dirty="0">
                <a:solidFill>
                  <a:srgbClr val="FF0000"/>
                </a:solidFill>
                <a:latin typeface="微软雅黑" panose="020B0503020204020204" pitchFamily="34" charset="-122"/>
                <a:ea typeface="微软雅黑" panose="020B0503020204020204" pitchFamily="34" charset="-122"/>
              </a:rPr>
              <a:t>1</a:t>
            </a:r>
            <a:r>
              <a:rPr lang="zh-CN" altLang="en-US" sz="2200" b="1" dirty="0">
                <a:solidFill>
                  <a:srgbClr val="FF0000"/>
                </a:solidFill>
                <a:latin typeface="微软雅黑" panose="020B0503020204020204" pitchFamily="34" charset="-122"/>
                <a:ea typeface="微软雅黑" panose="020B0503020204020204" pitchFamily="34" charset="-122"/>
              </a:rPr>
              <a:t>件</a:t>
            </a:r>
            <a:r>
              <a:rPr lang="en-US" altLang="zh-CN" sz="2200" b="1" dirty="0">
                <a:solidFill>
                  <a:srgbClr val="FF0000"/>
                </a:solidFill>
                <a:latin typeface="微软雅黑" panose="020B0503020204020204" pitchFamily="34" charset="-122"/>
                <a:ea typeface="微软雅黑" panose="020B0503020204020204" pitchFamily="34" charset="-122"/>
              </a:rPr>
              <a:t>,</a:t>
            </a:r>
            <a:r>
              <a:rPr lang="zh-CN" altLang="en-US" sz="2200" b="1" dirty="0">
                <a:solidFill>
                  <a:srgbClr val="FF0000"/>
                </a:solidFill>
                <a:latin typeface="微软雅黑" panose="020B0503020204020204" pitchFamily="34" charset="-122"/>
                <a:ea typeface="微软雅黑" panose="020B0503020204020204" pitchFamily="34" charset="-122"/>
              </a:rPr>
              <a:t>上周客诉未结案</a:t>
            </a:r>
            <a:r>
              <a:rPr lang="en-US" altLang="zh-CN" sz="2200" b="1" dirty="0">
                <a:solidFill>
                  <a:srgbClr val="FF0000"/>
                </a:solidFill>
                <a:latin typeface="微软雅黑" panose="020B0503020204020204" pitchFamily="34" charset="-122"/>
                <a:ea typeface="微软雅黑" panose="020B0503020204020204" pitchFamily="34" charset="-122"/>
              </a:rPr>
              <a:t>2</a:t>
            </a:r>
            <a:r>
              <a:rPr lang="zh-CN" altLang="en-US" sz="2200" b="1" dirty="0">
                <a:solidFill>
                  <a:srgbClr val="FF0000"/>
                </a:solidFill>
                <a:latin typeface="微软雅黑" panose="020B0503020204020204" pitchFamily="34" charset="-122"/>
                <a:ea typeface="微软雅黑" panose="020B0503020204020204" pitchFamily="34" charset="-122"/>
              </a:rPr>
              <a:t>件</a:t>
            </a:r>
            <a:r>
              <a:rPr lang="en-US" altLang="zh-CN" sz="2200" b="1" dirty="0">
                <a:solidFill>
                  <a:srgbClr val="FF0000"/>
                </a:solidFill>
                <a:latin typeface="微软雅黑" panose="020B0503020204020204" pitchFamily="34" charset="-122"/>
                <a:ea typeface="微软雅黑" panose="020B0503020204020204" pitchFamily="34" charset="-122"/>
              </a:rPr>
              <a:t>.</a:t>
            </a:r>
          </a:p>
        </p:txBody>
      </p:sp>
      <p:sp>
        <p:nvSpPr>
          <p:cNvPr id="25" name="文本框 24"/>
          <p:cNvSpPr txBox="1"/>
          <p:nvPr/>
        </p:nvSpPr>
        <p:spPr>
          <a:xfrm>
            <a:off x="1510641" y="2673483"/>
            <a:ext cx="788691" cy="369188"/>
          </a:xfrm>
          <a:prstGeom prst="rect">
            <a:avLst/>
          </a:prstGeom>
          <a:solidFill>
            <a:srgbClr val="DD1D1C"/>
          </a:solidFill>
        </p:spPr>
        <p:txBody>
          <a:bodyPr wrap="none">
            <a:spAutoFit/>
          </a:bodyPr>
          <a:lstStyle/>
          <a:p>
            <a:pPr algn="ctr" eaLnBrk="1" hangingPunct="1">
              <a:defRPr/>
            </a:pPr>
            <a:r>
              <a:rPr lang="zh-CN" altLang="en-US" b="1" dirty="0">
                <a:solidFill>
                  <a:schemeClr val="accent1"/>
                </a:solidFill>
                <a:latin typeface="微软雅黑" panose="020B0503020204020204" pitchFamily="34" charset="-122"/>
                <a:ea typeface="微软雅黑" panose="020B0503020204020204" pitchFamily="34" charset="-122"/>
              </a:rPr>
              <a:t>客诉</a:t>
            </a:r>
            <a:r>
              <a:rPr lang="en-US" altLang="zh-CN" b="1" dirty="0">
                <a:solidFill>
                  <a:schemeClr val="accent1"/>
                </a:solidFill>
                <a:latin typeface="微软雅黑" panose="020B0503020204020204" pitchFamily="34" charset="-122"/>
                <a:ea typeface="微软雅黑" panose="020B0503020204020204" pitchFamily="34" charset="-122"/>
              </a:rPr>
              <a:t>1</a:t>
            </a:r>
            <a:endParaRPr lang="zh-CN" altLang="en-US" b="1" dirty="0">
              <a:solidFill>
                <a:schemeClr val="accent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2974542" y="2260895"/>
            <a:ext cx="2850949" cy="1937274"/>
          </a:xfrm>
          <a:prstGeom prst="rect">
            <a:avLst/>
          </a:prstGeom>
          <a:noFill/>
        </p:spPr>
        <p:txBody>
          <a:bodyPr wrap="none">
            <a:spAutoFit/>
          </a:bodyPr>
          <a:lstStyle/>
          <a:p>
            <a:pPr eaLnBrk="1" hangingPunct="1">
              <a:lnSpc>
                <a:spcPct val="150000"/>
              </a:lnSpc>
              <a:defRPr/>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客户名称：小觅知</a:t>
            </a:r>
            <a:endParaRPr lang="en-US" altLang="zh-CN" sz="1600" dirty="0">
              <a:solidFill>
                <a:schemeClr val="bg2">
                  <a:lumMod val="25000"/>
                </a:schemeClr>
              </a:solidFill>
              <a:latin typeface="微软雅黑" panose="020B0503020204020204" pitchFamily="34" charset="-122"/>
              <a:ea typeface="微软雅黑" panose="020B0503020204020204" pitchFamily="34" charset="-122"/>
            </a:endParaRPr>
          </a:p>
          <a:p>
            <a:pPr eaLnBrk="1" hangingPunct="1">
              <a:lnSpc>
                <a:spcPct val="150000"/>
              </a:lnSpc>
              <a:defRPr/>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产品名称：</a:t>
            </a:r>
            <a:r>
              <a:rPr lang="en-US" altLang="zh-CN" sz="1600" dirty="0" err="1">
                <a:solidFill>
                  <a:schemeClr val="bg2">
                    <a:lumMod val="25000"/>
                  </a:schemeClr>
                </a:solidFill>
                <a:latin typeface="微软雅黑" panose="020B0503020204020204" pitchFamily="34" charset="-122"/>
                <a:ea typeface="微软雅黑" panose="020B0503020204020204" pitchFamily="34" charset="-122"/>
              </a:rPr>
              <a:t>xxxx</a:t>
            </a:r>
            <a:endParaRPr lang="en-US" altLang="zh-CN" sz="1600" dirty="0">
              <a:solidFill>
                <a:schemeClr val="bg2">
                  <a:lumMod val="25000"/>
                </a:schemeClr>
              </a:solidFill>
              <a:latin typeface="微软雅黑" panose="020B0503020204020204" pitchFamily="34" charset="-122"/>
              <a:ea typeface="微软雅黑" panose="020B0503020204020204" pitchFamily="34" charset="-122"/>
            </a:endParaRPr>
          </a:p>
          <a:p>
            <a:pPr eaLnBrk="1" hangingPunct="1">
              <a:lnSpc>
                <a:spcPct val="150000"/>
              </a:lnSpc>
              <a:defRPr/>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异常描述：单击输入文字描述</a:t>
            </a:r>
            <a:endParaRPr lang="en-US" altLang="zh-CN" sz="1600" dirty="0">
              <a:solidFill>
                <a:schemeClr val="bg2">
                  <a:lumMod val="25000"/>
                </a:schemeClr>
              </a:solidFill>
              <a:latin typeface="微软雅黑" panose="020B0503020204020204" pitchFamily="34" charset="-122"/>
              <a:ea typeface="微软雅黑" panose="020B0503020204020204" pitchFamily="34" charset="-122"/>
            </a:endParaRPr>
          </a:p>
          <a:p>
            <a:pPr eaLnBrk="1" hangingPunct="1">
              <a:lnSpc>
                <a:spcPct val="150000"/>
              </a:lnSpc>
              <a:defRPr/>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处理方法：单击输入文字描述</a:t>
            </a:r>
            <a:endParaRPr lang="en-US" altLang="zh-CN" sz="1600" dirty="0">
              <a:solidFill>
                <a:schemeClr val="bg2">
                  <a:lumMod val="25000"/>
                </a:schemeClr>
              </a:solidFill>
              <a:latin typeface="微软雅黑" panose="020B0503020204020204" pitchFamily="34" charset="-122"/>
              <a:ea typeface="微软雅黑" panose="020B0503020204020204" pitchFamily="34" charset="-122"/>
            </a:endParaRPr>
          </a:p>
          <a:p>
            <a:pPr eaLnBrk="1" hangingPunct="1">
              <a:lnSpc>
                <a:spcPct val="150000"/>
              </a:lnSpc>
              <a:defRPr/>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处理结果：处理中</a:t>
            </a:r>
            <a:endParaRPr lang="en-US" altLang="zh-CN" sz="16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1491786" y="5054998"/>
            <a:ext cx="788691" cy="369188"/>
          </a:xfrm>
          <a:prstGeom prst="rect">
            <a:avLst/>
          </a:prstGeom>
          <a:solidFill>
            <a:srgbClr val="DD1D1C"/>
          </a:solidFill>
        </p:spPr>
        <p:txBody>
          <a:bodyPr wrap="none">
            <a:spAutoFit/>
          </a:bodyPr>
          <a:lstStyle/>
          <a:p>
            <a:pPr algn="ctr" eaLnBrk="1" hangingPunct="1">
              <a:defRPr/>
            </a:pPr>
            <a:r>
              <a:rPr lang="zh-CN" altLang="en-US" b="1" dirty="0">
                <a:solidFill>
                  <a:schemeClr val="accent1"/>
                </a:solidFill>
                <a:latin typeface="微软雅黑" panose="020B0503020204020204" pitchFamily="34" charset="-122"/>
                <a:ea typeface="微软雅黑" panose="020B0503020204020204" pitchFamily="34" charset="-122"/>
              </a:rPr>
              <a:t>客诉</a:t>
            </a:r>
            <a:r>
              <a:rPr lang="en-US" altLang="zh-CN" b="1" dirty="0">
                <a:solidFill>
                  <a:schemeClr val="accent1"/>
                </a:solidFill>
                <a:latin typeface="微软雅黑" panose="020B0503020204020204" pitchFamily="34" charset="-122"/>
                <a:ea typeface="微软雅黑" panose="020B0503020204020204" pitchFamily="34" charset="-122"/>
              </a:rPr>
              <a:t>2</a:t>
            </a:r>
            <a:endParaRPr lang="zh-CN" altLang="en-US" b="1" dirty="0">
              <a:solidFill>
                <a:schemeClr val="accent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2962743" y="4546416"/>
            <a:ext cx="2850949" cy="1937274"/>
          </a:xfrm>
          <a:prstGeom prst="rect">
            <a:avLst/>
          </a:prstGeom>
          <a:noFill/>
        </p:spPr>
        <p:txBody>
          <a:bodyPr wrap="none">
            <a:spAutoFit/>
          </a:bodyPr>
          <a:lstStyle/>
          <a:p>
            <a:pPr eaLnBrk="1" hangingPunct="1">
              <a:lnSpc>
                <a:spcPct val="150000"/>
              </a:lnSpc>
              <a:defRPr/>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客户名称：小觅知</a:t>
            </a:r>
            <a:endParaRPr lang="en-US" altLang="zh-CN" sz="1600" dirty="0">
              <a:solidFill>
                <a:schemeClr val="bg2">
                  <a:lumMod val="25000"/>
                </a:schemeClr>
              </a:solidFill>
              <a:latin typeface="微软雅黑" panose="020B0503020204020204" pitchFamily="34" charset="-122"/>
              <a:ea typeface="微软雅黑" panose="020B0503020204020204" pitchFamily="34" charset="-122"/>
            </a:endParaRPr>
          </a:p>
          <a:p>
            <a:pPr eaLnBrk="1" hangingPunct="1">
              <a:lnSpc>
                <a:spcPct val="150000"/>
              </a:lnSpc>
              <a:defRPr/>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产品名称：</a:t>
            </a:r>
            <a:r>
              <a:rPr lang="en-US" altLang="zh-CN" sz="1600" dirty="0" err="1">
                <a:solidFill>
                  <a:schemeClr val="bg2">
                    <a:lumMod val="25000"/>
                  </a:schemeClr>
                </a:solidFill>
                <a:latin typeface="微软雅黑" panose="020B0503020204020204" pitchFamily="34" charset="-122"/>
                <a:ea typeface="微软雅黑" panose="020B0503020204020204" pitchFamily="34" charset="-122"/>
              </a:rPr>
              <a:t>xxxx</a:t>
            </a:r>
            <a:endParaRPr lang="en-US" altLang="zh-CN" sz="1600" dirty="0">
              <a:solidFill>
                <a:schemeClr val="bg2">
                  <a:lumMod val="25000"/>
                </a:schemeClr>
              </a:solidFill>
              <a:latin typeface="微软雅黑" panose="020B0503020204020204" pitchFamily="34" charset="-122"/>
              <a:ea typeface="微软雅黑" panose="020B0503020204020204" pitchFamily="34" charset="-122"/>
            </a:endParaRPr>
          </a:p>
          <a:p>
            <a:pPr eaLnBrk="1" hangingPunct="1">
              <a:lnSpc>
                <a:spcPct val="150000"/>
              </a:lnSpc>
              <a:defRPr/>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异常描述：单击输入文字描述</a:t>
            </a:r>
            <a:endParaRPr lang="en-US" altLang="zh-CN" sz="1600" dirty="0">
              <a:solidFill>
                <a:schemeClr val="bg2">
                  <a:lumMod val="25000"/>
                </a:schemeClr>
              </a:solidFill>
              <a:latin typeface="微软雅黑" panose="020B0503020204020204" pitchFamily="34" charset="-122"/>
              <a:ea typeface="微软雅黑" panose="020B0503020204020204" pitchFamily="34" charset="-122"/>
            </a:endParaRPr>
          </a:p>
          <a:p>
            <a:pPr eaLnBrk="1" hangingPunct="1">
              <a:lnSpc>
                <a:spcPct val="150000"/>
              </a:lnSpc>
              <a:defRPr/>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处理方法：单击输入文字描述</a:t>
            </a:r>
            <a:endParaRPr lang="en-US" altLang="zh-CN" sz="1600" dirty="0">
              <a:solidFill>
                <a:schemeClr val="bg2">
                  <a:lumMod val="25000"/>
                </a:schemeClr>
              </a:solidFill>
              <a:latin typeface="微软雅黑" panose="020B0503020204020204" pitchFamily="34" charset="-122"/>
              <a:ea typeface="微软雅黑" panose="020B0503020204020204" pitchFamily="34" charset="-122"/>
            </a:endParaRPr>
          </a:p>
          <a:p>
            <a:pPr eaLnBrk="1" hangingPunct="1">
              <a:lnSpc>
                <a:spcPct val="150000"/>
              </a:lnSpc>
              <a:defRPr/>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处理结果：处理中</a:t>
            </a:r>
            <a:endParaRPr lang="en-US" altLang="zh-CN" sz="1600" dirty="0">
              <a:solidFill>
                <a:schemeClr val="bg2">
                  <a:lumMod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randombar(horizontal)">
                                      <p:cBhvr>
                                        <p:cTn id="11" dur="500"/>
                                        <p:tgtEl>
                                          <p:spTgt spid="25"/>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randombar(horizontal)">
                                      <p:cBhvr>
                                        <p:cTn id="14" dur="500"/>
                                        <p:tgtEl>
                                          <p:spTgt spid="26"/>
                                        </p:tgtEl>
                                      </p:cBhvr>
                                    </p:animEffect>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randombar(horizontal)">
                                      <p:cBhvr>
                                        <p:cTn id="18" dur="500"/>
                                        <p:tgtEl>
                                          <p:spTgt spid="27"/>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randombar(horizontal)">
                                      <p:cBhvr>
                                        <p:cTn id="21" dur="500"/>
                                        <p:tgtEl>
                                          <p:spTgt spid="28"/>
                                        </p:tgtEl>
                                      </p:cBhvr>
                                    </p:animEffect>
                                  </p:childTnLst>
                                </p:cTn>
                              </p:par>
                            </p:childTnLst>
                          </p:cTn>
                        </p:par>
                        <p:par>
                          <p:cTn id="22" fill="hold">
                            <p:stCondLst>
                              <p:cond delay="1500"/>
                            </p:stCondLst>
                            <p:childTnLst>
                              <p:par>
                                <p:cTn id="23" presetID="6"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animBg="1"/>
      <p:bldP spid="26" grpId="0"/>
      <p:bldP spid="27" grpId="0" animBg="1"/>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email"/>
          <a:srcRect/>
          <a:stretch>
            <a:fillRect/>
          </a:stretch>
        </p:blipFill>
        <p:spPr>
          <a:xfrm>
            <a:off x="1" y="1"/>
            <a:ext cx="12192000" cy="6858000"/>
          </a:xfrm>
          <a:prstGeom prst="rect">
            <a:avLst/>
          </a:prstGeom>
        </p:spPr>
      </p:pic>
      <p:sp>
        <p:nvSpPr>
          <p:cNvPr id="31" name="TextBox 4"/>
          <p:cNvSpPr txBox="1"/>
          <p:nvPr/>
        </p:nvSpPr>
        <p:spPr>
          <a:xfrm>
            <a:off x="3531183" y="1557524"/>
            <a:ext cx="2245251" cy="4507166"/>
          </a:xfrm>
          <a:prstGeom prst="rect">
            <a:avLst/>
          </a:prstGeom>
          <a:noFill/>
        </p:spPr>
        <p:txBody>
          <a:bodyPr wrap="none" rtlCol="0">
            <a:spAutoFit/>
          </a:bodyPr>
          <a:lstStyle/>
          <a:p>
            <a:pPr defTabSz="913765">
              <a:defRPr/>
            </a:pPr>
            <a:r>
              <a:rPr lang="en-US" altLang="zh-CN" sz="28690" b="1" dirty="0">
                <a:solidFill>
                  <a:srgbClr val="DD1D1C"/>
                </a:solidFill>
                <a:latin typeface="Century Gothic" panose="020B0502020202020204" pitchFamily="34" charset="0"/>
                <a:ea typeface="微软雅黑" panose="020B0503020204020204" pitchFamily="34" charset="-122"/>
                <a:sym typeface="Century Gothic" panose="020B0502020202020204" pitchFamily="34" charset="0"/>
              </a:rPr>
              <a:t>2</a:t>
            </a:r>
            <a:endParaRPr lang="zh-CN" altLang="en-US" sz="28690" b="1" dirty="0">
              <a:solidFill>
                <a:srgbClr val="DD1D1C"/>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36" name="TextBox 5"/>
          <p:cNvSpPr txBox="1"/>
          <p:nvPr/>
        </p:nvSpPr>
        <p:spPr>
          <a:xfrm>
            <a:off x="1489288" y="3395770"/>
            <a:ext cx="2001689" cy="1015266"/>
          </a:xfrm>
          <a:prstGeom prst="rect">
            <a:avLst/>
          </a:prstGeom>
          <a:noFill/>
        </p:spPr>
        <p:txBody>
          <a:bodyPr wrap="none" rtlCol="0">
            <a:spAutoFit/>
          </a:bodyPr>
          <a:lstStyle/>
          <a:p>
            <a:pPr defTabSz="913765">
              <a:defRPr/>
            </a:pPr>
            <a:r>
              <a:rPr lang="en-US" altLang="zh-CN" sz="6000" dirty="0">
                <a:solidFill>
                  <a:srgbClr val="DD1D1C"/>
                </a:solidFill>
                <a:latin typeface="Century Gothic" panose="020B0502020202020204" pitchFamily="34" charset="0"/>
                <a:ea typeface="微软雅黑" panose="020B0503020204020204" pitchFamily="34" charset="-122"/>
                <a:sym typeface="Century Gothic" panose="020B0502020202020204" pitchFamily="34" charset="0"/>
              </a:rPr>
              <a:t>PART</a:t>
            </a:r>
            <a:endParaRPr lang="zh-CN" altLang="en-US" sz="6000" dirty="0">
              <a:solidFill>
                <a:srgbClr val="DD1D1C"/>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37" name="TextBox 6"/>
          <p:cNvSpPr txBox="1"/>
          <p:nvPr/>
        </p:nvSpPr>
        <p:spPr>
          <a:xfrm>
            <a:off x="6065601" y="3429000"/>
            <a:ext cx="3881013" cy="830673"/>
          </a:xfrm>
          <a:prstGeom prst="rect">
            <a:avLst/>
          </a:prstGeom>
          <a:noFill/>
        </p:spPr>
        <p:txBody>
          <a:bodyPr wrap="square" rtlCol="0">
            <a:spAutoFit/>
          </a:bodyPr>
          <a:lstStyle/>
          <a:p>
            <a:pPr lvl="0"/>
            <a:r>
              <a:rPr lang="zh-CN" altLang="en-US" sz="4800" b="1" dirty="0">
                <a:solidFill>
                  <a:schemeClr val="accent6">
                    <a:lumMod val="25000"/>
                  </a:schemeClr>
                </a:solidFill>
                <a:latin typeface="Century Gothic" panose="020B0502020202020204" pitchFamily="34" charset="0"/>
                <a:ea typeface="微软雅黑" panose="020B0503020204020204" pitchFamily="34" charset="-122"/>
                <a:sym typeface="Century Gothic" panose="020B0502020202020204" pitchFamily="34" charset="0"/>
              </a:rPr>
              <a:t>本周客诉</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randombar(horizontal)">
                                      <p:cBhvr>
                                        <p:cTn id="11" dur="500"/>
                                        <p:tgtEl>
                                          <p:spTgt spid="3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p:cTn id="15" dur="500" fill="hold"/>
                                        <p:tgtEl>
                                          <p:spTgt spid="37"/>
                                        </p:tgtEl>
                                        <p:attrNameLst>
                                          <p:attrName>ppt_w</p:attrName>
                                        </p:attrNameLst>
                                      </p:cBhvr>
                                      <p:tavLst>
                                        <p:tav tm="0">
                                          <p:val>
                                            <p:fltVal val="0"/>
                                          </p:val>
                                        </p:tav>
                                        <p:tav tm="100000">
                                          <p:val>
                                            <p:strVal val="#ppt_w"/>
                                          </p:val>
                                        </p:tav>
                                      </p:tavLst>
                                    </p:anim>
                                    <p:anim calcmode="lin" valueType="num">
                                      <p:cBhvr>
                                        <p:cTn id="16" dur="500" fill="hold"/>
                                        <p:tgtEl>
                                          <p:spTgt spid="37"/>
                                        </p:tgtEl>
                                        <p:attrNameLst>
                                          <p:attrName>ppt_h</p:attrName>
                                        </p:attrNameLst>
                                      </p:cBhvr>
                                      <p:tavLst>
                                        <p:tav tm="0">
                                          <p:val>
                                            <p:fltVal val="0"/>
                                          </p:val>
                                        </p:tav>
                                        <p:tav tm="100000">
                                          <p:val>
                                            <p:strVal val="#ppt_h"/>
                                          </p:val>
                                        </p:tav>
                                      </p:tavLst>
                                    </p:anim>
                                    <p:animEffect transition="in" filter="fade">
                                      <p:cBhvr>
                                        <p:cTn id="1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48"/>
          <p:cNvSpPr txBox="1"/>
          <p:nvPr/>
        </p:nvSpPr>
        <p:spPr>
          <a:xfrm>
            <a:off x="247824" y="416805"/>
            <a:ext cx="1876704" cy="553782"/>
          </a:xfrm>
          <a:prstGeom prst="rect">
            <a:avLst/>
          </a:prstGeom>
          <a:noFill/>
        </p:spPr>
        <p:txBody>
          <a:bodyPr wrap="none" lIns="91404" tIns="45702" rIns="91404" bIns="45702" rtlCol="0">
            <a:spAutoFit/>
          </a:bodyPr>
          <a:lstStyle>
            <a:defPPr>
              <a:defRPr lang="zh-CN"/>
            </a:defPPr>
            <a:lvl1pPr>
              <a:defRPr sz="2800" spc="300">
                <a:solidFill>
                  <a:srgbClr val="562715"/>
                </a:solidFill>
                <a:latin typeface="方正正大黑简体" panose="02000000000000000000" pitchFamily="2" charset="-122"/>
                <a:ea typeface="方正正大黑简体" panose="02000000000000000000" pitchFamily="2" charset="-122"/>
              </a:defRPr>
            </a:lvl1pPr>
          </a:lstStyle>
          <a:p>
            <a:r>
              <a:rPr lang="zh-CN" altLang="en-US" sz="3000" b="1" dirty="0">
                <a:solidFill>
                  <a:schemeClr val="accent6">
                    <a:lumMod val="25000"/>
                  </a:schemeClr>
                </a:solidFill>
                <a:latin typeface="Century Gothic" panose="020B0502020202020204" pitchFamily="34" charset="0"/>
                <a:ea typeface="微软雅黑" panose="020B0503020204020204" pitchFamily="34" charset="-122"/>
              </a:rPr>
              <a:t>本周客诉</a:t>
            </a:r>
            <a:endParaRPr lang="zh-CN" altLang="en-US" sz="3000" b="1" dirty="0">
              <a:solidFill>
                <a:schemeClr val="accent6">
                  <a:lumMod val="2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2" name="矩形 11"/>
          <p:cNvSpPr/>
          <p:nvPr/>
        </p:nvSpPr>
        <p:spPr>
          <a:xfrm>
            <a:off x="2381" y="963488"/>
            <a:ext cx="12187239" cy="80180"/>
          </a:xfrm>
          <a:prstGeom prst="rect">
            <a:avLst/>
          </a:prstGeom>
          <a:solidFill>
            <a:srgbClr val="3D4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381" y="434306"/>
            <a:ext cx="208467" cy="529182"/>
          </a:xfrm>
          <a:prstGeom prst="rect">
            <a:avLst/>
          </a:prstGeom>
          <a:solidFill>
            <a:srgbClr val="DD1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841896" y="1269496"/>
            <a:ext cx="9216069" cy="5081553"/>
            <a:chOff x="842224" y="1268652"/>
            <a:chExt cx="9219669" cy="5083538"/>
          </a:xfrm>
        </p:grpSpPr>
        <p:sp>
          <p:nvSpPr>
            <p:cNvPr id="26" name="文本框 25"/>
            <p:cNvSpPr txBox="1"/>
            <p:nvPr/>
          </p:nvSpPr>
          <p:spPr>
            <a:xfrm>
              <a:off x="7209830" y="1268652"/>
              <a:ext cx="2852063" cy="1199752"/>
            </a:xfrm>
            <a:prstGeom prst="rect">
              <a:avLst/>
            </a:prstGeom>
            <a:noFill/>
          </p:spPr>
          <p:txBody>
            <a:bodyPr wrap="none">
              <a:spAutoFit/>
            </a:bodyPr>
            <a:lstStyle/>
            <a:p>
              <a:pPr eaLnBrk="1" hangingPunct="1">
                <a:lnSpc>
                  <a:spcPct val="150000"/>
                </a:lnSpc>
                <a:defRPr/>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客户名称：小觅知</a:t>
              </a:r>
              <a:endParaRPr lang="en-US" altLang="zh-CN" sz="1600" dirty="0">
                <a:solidFill>
                  <a:schemeClr val="bg2">
                    <a:lumMod val="25000"/>
                  </a:schemeClr>
                </a:solidFill>
                <a:latin typeface="微软雅黑" panose="020B0503020204020204" pitchFamily="34" charset="-122"/>
                <a:ea typeface="微软雅黑" panose="020B0503020204020204" pitchFamily="34" charset="-122"/>
              </a:endParaRPr>
            </a:p>
            <a:p>
              <a:pPr eaLnBrk="1" hangingPunct="1">
                <a:lnSpc>
                  <a:spcPct val="150000"/>
                </a:lnSpc>
                <a:defRPr/>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产品名称：</a:t>
              </a:r>
              <a:r>
                <a:rPr lang="en-US" altLang="zh-CN" sz="1600" dirty="0" err="1">
                  <a:solidFill>
                    <a:schemeClr val="bg2">
                      <a:lumMod val="25000"/>
                    </a:schemeClr>
                  </a:solidFill>
                  <a:latin typeface="微软雅黑" panose="020B0503020204020204" pitchFamily="34" charset="-122"/>
                  <a:ea typeface="微软雅黑" panose="020B0503020204020204" pitchFamily="34" charset="-122"/>
                </a:rPr>
                <a:t>xxxx</a:t>
              </a:r>
              <a:endParaRPr lang="en-US" altLang="zh-CN" sz="1600" dirty="0">
                <a:solidFill>
                  <a:schemeClr val="bg2">
                    <a:lumMod val="25000"/>
                  </a:schemeClr>
                </a:solidFill>
                <a:latin typeface="微软雅黑" panose="020B0503020204020204" pitchFamily="34" charset="-122"/>
                <a:ea typeface="微软雅黑" panose="020B0503020204020204" pitchFamily="34" charset="-122"/>
              </a:endParaRPr>
            </a:p>
            <a:p>
              <a:pPr eaLnBrk="1" hangingPunct="1">
                <a:lnSpc>
                  <a:spcPct val="150000"/>
                </a:lnSpc>
                <a:defRPr/>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异常描述：单击输入文字描述</a:t>
              </a:r>
              <a:endParaRPr lang="en-US" altLang="zh-CN" sz="1600" dirty="0">
                <a:solidFill>
                  <a:schemeClr val="bg2">
                    <a:lumMod val="25000"/>
                  </a:schemeClr>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842224" y="2664898"/>
              <a:ext cx="2549774" cy="2549772"/>
              <a:chOff x="-1023776" y="1674114"/>
              <a:chExt cx="4446192" cy="4446192"/>
            </a:xfrm>
          </p:grpSpPr>
          <p:sp>
            <p:nvSpPr>
              <p:cNvPr id="30" name="Oval 639"/>
              <p:cNvSpPr>
                <a:spLocks noChangeArrowheads="1"/>
              </p:cNvSpPr>
              <p:nvPr/>
            </p:nvSpPr>
            <p:spPr bwMode="auto">
              <a:xfrm>
                <a:off x="-1023776" y="1674114"/>
                <a:ext cx="4446192" cy="4446192"/>
              </a:xfrm>
              <a:prstGeom prst="ellipse">
                <a:avLst/>
              </a:prstGeom>
              <a:solidFill>
                <a:schemeClr val="tx2">
                  <a:lumMod val="20000"/>
                  <a:lumOff val="80000"/>
                </a:schemeClr>
              </a:solidFill>
              <a:ln>
                <a:noFill/>
              </a:ln>
            </p:spPr>
            <p:txBody>
              <a:bodyPr vert="horz" wrap="square" lIns="91404" tIns="45702" rIns="91404" bIns="45702" numCol="1" anchor="t" anchorCtr="0" compatLnSpc="1"/>
              <a:lstStyle/>
              <a:p>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31" name="Freeform 640"/>
              <p:cNvSpPr/>
              <p:nvPr/>
            </p:nvSpPr>
            <p:spPr bwMode="auto">
              <a:xfrm>
                <a:off x="65541" y="2241003"/>
                <a:ext cx="1083761" cy="844776"/>
              </a:xfrm>
              <a:custGeom>
                <a:avLst/>
                <a:gdLst>
                  <a:gd name="T0" fmla="*/ 362 w 362"/>
                  <a:gd name="T1" fmla="*/ 184 h 281"/>
                  <a:gd name="T2" fmla="*/ 362 w 362"/>
                  <a:gd name="T3" fmla="*/ 0 h 281"/>
                  <a:gd name="T4" fmla="*/ 0 w 362"/>
                  <a:gd name="T5" fmla="*/ 150 h 281"/>
                  <a:gd name="T6" fmla="*/ 130 w 362"/>
                  <a:gd name="T7" fmla="*/ 281 h 281"/>
                  <a:gd name="T8" fmla="*/ 362 w 362"/>
                  <a:gd name="T9" fmla="*/ 184 h 281"/>
                </a:gdLst>
                <a:ahLst/>
                <a:cxnLst>
                  <a:cxn ang="0">
                    <a:pos x="T0" y="T1"/>
                  </a:cxn>
                  <a:cxn ang="0">
                    <a:pos x="T2" y="T3"/>
                  </a:cxn>
                  <a:cxn ang="0">
                    <a:pos x="T4" y="T5"/>
                  </a:cxn>
                  <a:cxn ang="0">
                    <a:pos x="T6" y="T7"/>
                  </a:cxn>
                  <a:cxn ang="0">
                    <a:pos x="T8" y="T9"/>
                  </a:cxn>
                </a:cxnLst>
                <a:rect l="0" t="0" r="r" b="b"/>
                <a:pathLst>
                  <a:path w="362" h="281">
                    <a:moveTo>
                      <a:pt x="362" y="184"/>
                    </a:moveTo>
                    <a:cubicBezTo>
                      <a:pt x="362" y="0"/>
                      <a:pt x="362" y="0"/>
                      <a:pt x="362" y="0"/>
                    </a:cubicBezTo>
                    <a:cubicBezTo>
                      <a:pt x="222" y="4"/>
                      <a:pt x="95" y="61"/>
                      <a:pt x="0" y="150"/>
                    </a:cubicBezTo>
                    <a:cubicBezTo>
                      <a:pt x="130" y="281"/>
                      <a:pt x="130" y="281"/>
                      <a:pt x="130" y="281"/>
                    </a:cubicBezTo>
                    <a:cubicBezTo>
                      <a:pt x="191" y="224"/>
                      <a:pt x="273" y="188"/>
                      <a:pt x="362" y="184"/>
                    </a:cubicBezTo>
                    <a:close/>
                  </a:path>
                </a:pathLst>
              </a:custGeom>
              <a:solidFill>
                <a:schemeClr val="tx2">
                  <a:lumMod val="40000"/>
                  <a:lumOff val="60000"/>
                </a:schemeClr>
              </a:solidFill>
              <a:ln>
                <a:noFill/>
              </a:ln>
            </p:spPr>
            <p:txBody>
              <a:bodyPr vert="horz" wrap="square" lIns="91404" tIns="45702" rIns="91404" bIns="45702" numCol="1" anchor="t" anchorCtr="0" compatLnSpc="1"/>
              <a:lstStyle/>
              <a:p>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32" name="Freeform 641"/>
              <p:cNvSpPr/>
              <p:nvPr/>
            </p:nvSpPr>
            <p:spPr bwMode="auto">
              <a:xfrm>
                <a:off x="-456887" y="2763431"/>
                <a:ext cx="844776" cy="1089317"/>
              </a:xfrm>
              <a:custGeom>
                <a:avLst/>
                <a:gdLst>
                  <a:gd name="T0" fmla="*/ 281 w 281"/>
                  <a:gd name="T1" fmla="*/ 131 h 363"/>
                  <a:gd name="T2" fmla="*/ 151 w 281"/>
                  <a:gd name="T3" fmla="*/ 0 h 363"/>
                  <a:gd name="T4" fmla="*/ 0 w 281"/>
                  <a:gd name="T5" fmla="*/ 363 h 363"/>
                  <a:gd name="T6" fmla="*/ 184 w 281"/>
                  <a:gd name="T7" fmla="*/ 363 h 363"/>
                  <a:gd name="T8" fmla="*/ 281 w 281"/>
                  <a:gd name="T9" fmla="*/ 131 h 363"/>
                </a:gdLst>
                <a:ahLst/>
                <a:cxnLst>
                  <a:cxn ang="0">
                    <a:pos x="T0" y="T1"/>
                  </a:cxn>
                  <a:cxn ang="0">
                    <a:pos x="T2" y="T3"/>
                  </a:cxn>
                  <a:cxn ang="0">
                    <a:pos x="T4" y="T5"/>
                  </a:cxn>
                  <a:cxn ang="0">
                    <a:pos x="T6" y="T7"/>
                  </a:cxn>
                  <a:cxn ang="0">
                    <a:pos x="T8" y="T9"/>
                  </a:cxn>
                </a:cxnLst>
                <a:rect l="0" t="0" r="r" b="b"/>
                <a:pathLst>
                  <a:path w="281" h="363">
                    <a:moveTo>
                      <a:pt x="281" y="131"/>
                    </a:moveTo>
                    <a:cubicBezTo>
                      <a:pt x="151" y="0"/>
                      <a:pt x="151" y="0"/>
                      <a:pt x="151" y="0"/>
                    </a:cubicBezTo>
                    <a:cubicBezTo>
                      <a:pt x="61" y="96"/>
                      <a:pt x="4" y="223"/>
                      <a:pt x="0" y="363"/>
                    </a:cubicBezTo>
                    <a:cubicBezTo>
                      <a:pt x="184" y="363"/>
                      <a:pt x="184" y="363"/>
                      <a:pt x="184" y="363"/>
                    </a:cubicBezTo>
                    <a:cubicBezTo>
                      <a:pt x="188" y="274"/>
                      <a:pt x="224" y="192"/>
                      <a:pt x="281" y="131"/>
                    </a:cubicBezTo>
                    <a:close/>
                  </a:path>
                </a:pathLst>
              </a:custGeom>
              <a:solidFill>
                <a:schemeClr val="tx2">
                  <a:lumMod val="40000"/>
                  <a:lumOff val="60000"/>
                </a:schemeClr>
              </a:solidFill>
              <a:ln>
                <a:noFill/>
              </a:ln>
            </p:spPr>
            <p:txBody>
              <a:bodyPr vert="horz" wrap="square" lIns="91404" tIns="45702" rIns="91404" bIns="45702" numCol="1" anchor="t" anchorCtr="0" compatLnSpc="1"/>
              <a:lstStyle/>
              <a:p>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33" name="Freeform 642"/>
              <p:cNvSpPr/>
              <p:nvPr/>
            </p:nvSpPr>
            <p:spPr bwMode="auto">
              <a:xfrm>
                <a:off x="1249338" y="2241003"/>
                <a:ext cx="1083761" cy="844776"/>
              </a:xfrm>
              <a:custGeom>
                <a:avLst/>
                <a:gdLst>
                  <a:gd name="T0" fmla="*/ 362 w 362"/>
                  <a:gd name="T1" fmla="*/ 150 h 281"/>
                  <a:gd name="T2" fmla="*/ 0 w 362"/>
                  <a:gd name="T3" fmla="*/ 0 h 281"/>
                  <a:gd name="T4" fmla="*/ 0 w 362"/>
                  <a:gd name="T5" fmla="*/ 184 h 281"/>
                  <a:gd name="T6" fmla="*/ 232 w 362"/>
                  <a:gd name="T7" fmla="*/ 281 h 281"/>
                  <a:gd name="T8" fmla="*/ 362 w 362"/>
                  <a:gd name="T9" fmla="*/ 150 h 281"/>
                </a:gdLst>
                <a:ahLst/>
                <a:cxnLst>
                  <a:cxn ang="0">
                    <a:pos x="T0" y="T1"/>
                  </a:cxn>
                  <a:cxn ang="0">
                    <a:pos x="T2" y="T3"/>
                  </a:cxn>
                  <a:cxn ang="0">
                    <a:pos x="T4" y="T5"/>
                  </a:cxn>
                  <a:cxn ang="0">
                    <a:pos x="T6" y="T7"/>
                  </a:cxn>
                  <a:cxn ang="0">
                    <a:pos x="T8" y="T9"/>
                  </a:cxn>
                </a:cxnLst>
                <a:rect l="0" t="0" r="r" b="b"/>
                <a:pathLst>
                  <a:path w="362" h="281">
                    <a:moveTo>
                      <a:pt x="362" y="150"/>
                    </a:moveTo>
                    <a:cubicBezTo>
                      <a:pt x="267" y="61"/>
                      <a:pt x="140" y="4"/>
                      <a:pt x="0" y="0"/>
                    </a:cubicBezTo>
                    <a:cubicBezTo>
                      <a:pt x="0" y="184"/>
                      <a:pt x="0" y="184"/>
                      <a:pt x="0" y="184"/>
                    </a:cubicBezTo>
                    <a:cubicBezTo>
                      <a:pt x="89" y="188"/>
                      <a:pt x="170" y="224"/>
                      <a:pt x="232" y="281"/>
                    </a:cubicBezTo>
                    <a:lnTo>
                      <a:pt x="362" y="150"/>
                    </a:lnTo>
                    <a:close/>
                  </a:path>
                </a:pathLst>
              </a:custGeom>
              <a:solidFill>
                <a:schemeClr val="tx2">
                  <a:lumMod val="40000"/>
                  <a:lumOff val="60000"/>
                </a:schemeClr>
              </a:solidFill>
              <a:ln>
                <a:noFill/>
              </a:ln>
            </p:spPr>
            <p:txBody>
              <a:bodyPr vert="horz" wrap="square" lIns="91404" tIns="45702" rIns="91404" bIns="45702" numCol="1" anchor="t" anchorCtr="0" compatLnSpc="1"/>
              <a:lstStyle/>
              <a:p>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34" name="Freeform 643"/>
              <p:cNvSpPr/>
              <p:nvPr/>
            </p:nvSpPr>
            <p:spPr bwMode="auto">
              <a:xfrm>
                <a:off x="2010750" y="2763431"/>
                <a:ext cx="839220" cy="1089317"/>
              </a:xfrm>
              <a:custGeom>
                <a:avLst/>
                <a:gdLst>
                  <a:gd name="T0" fmla="*/ 0 w 280"/>
                  <a:gd name="T1" fmla="*/ 131 h 363"/>
                  <a:gd name="T2" fmla="*/ 96 w 280"/>
                  <a:gd name="T3" fmla="*/ 363 h 363"/>
                  <a:gd name="T4" fmla="*/ 280 w 280"/>
                  <a:gd name="T5" fmla="*/ 363 h 363"/>
                  <a:gd name="T6" fmla="*/ 130 w 280"/>
                  <a:gd name="T7" fmla="*/ 0 h 363"/>
                  <a:gd name="T8" fmla="*/ 0 w 280"/>
                  <a:gd name="T9" fmla="*/ 131 h 363"/>
                </a:gdLst>
                <a:ahLst/>
                <a:cxnLst>
                  <a:cxn ang="0">
                    <a:pos x="T0" y="T1"/>
                  </a:cxn>
                  <a:cxn ang="0">
                    <a:pos x="T2" y="T3"/>
                  </a:cxn>
                  <a:cxn ang="0">
                    <a:pos x="T4" y="T5"/>
                  </a:cxn>
                  <a:cxn ang="0">
                    <a:pos x="T6" y="T7"/>
                  </a:cxn>
                  <a:cxn ang="0">
                    <a:pos x="T8" y="T9"/>
                  </a:cxn>
                </a:cxnLst>
                <a:rect l="0" t="0" r="r" b="b"/>
                <a:pathLst>
                  <a:path w="280" h="363">
                    <a:moveTo>
                      <a:pt x="0" y="131"/>
                    </a:moveTo>
                    <a:cubicBezTo>
                      <a:pt x="57" y="192"/>
                      <a:pt x="92" y="274"/>
                      <a:pt x="96" y="363"/>
                    </a:cubicBezTo>
                    <a:cubicBezTo>
                      <a:pt x="280" y="363"/>
                      <a:pt x="280" y="363"/>
                      <a:pt x="280" y="363"/>
                    </a:cubicBezTo>
                    <a:cubicBezTo>
                      <a:pt x="276" y="223"/>
                      <a:pt x="220" y="96"/>
                      <a:pt x="130" y="0"/>
                    </a:cubicBezTo>
                    <a:lnTo>
                      <a:pt x="0" y="131"/>
                    </a:lnTo>
                    <a:close/>
                  </a:path>
                </a:pathLst>
              </a:custGeom>
              <a:solidFill>
                <a:schemeClr val="tx2">
                  <a:lumMod val="40000"/>
                  <a:lumOff val="60000"/>
                </a:schemeClr>
              </a:solidFill>
              <a:ln>
                <a:noFill/>
              </a:ln>
            </p:spPr>
            <p:txBody>
              <a:bodyPr vert="horz" wrap="square" lIns="91404" tIns="45702" rIns="91404" bIns="45702" numCol="1" anchor="t" anchorCtr="0" compatLnSpc="1"/>
              <a:lstStyle/>
              <a:p>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35" name="Freeform 644"/>
              <p:cNvSpPr/>
              <p:nvPr/>
            </p:nvSpPr>
            <p:spPr bwMode="auto">
              <a:xfrm>
                <a:off x="1249338" y="4714200"/>
                <a:ext cx="1083761" cy="839220"/>
              </a:xfrm>
              <a:custGeom>
                <a:avLst/>
                <a:gdLst>
                  <a:gd name="T0" fmla="*/ 0 w 362"/>
                  <a:gd name="T1" fmla="*/ 96 h 280"/>
                  <a:gd name="T2" fmla="*/ 0 w 362"/>
                  <a:gd name="T3" fmla="*/ 280 h 280"/>
                  <a:gd name="T4" fmla="*/ 362 w 362"/>
                  <a:gd name="T5" fmla="*/ 130 h 280"/>
                  <a:gd name="T6" fmla="*/ 232 w 362"/>
                  <a:gd name="T7" fmla="*/ 0 h 280"/>
                  <a:gd name="T8" fmla="*/ 0 w 362"/>
                  <a:gd name="T9" fmla="*/ 96 h 280"/>
                </a:gdLst>
                <a:ahLst/>
                <a:cxnLst>
                  <a:cxn ang="0">
                    <a:pos x="T0" y="T1"/>
                  </a:cxn>
                  <a:cxn ang="0">
                    <a:pos x="T2" y="T3"/>
                  </a:cxn>
                  <a:cxn ang="0">
                    <a:pos x="T4" y="T5"/>
                  </a:cxn>
                  <a:cxn ang="0">
                    <a:pos x="T6" y="T7"/>
                  </a:cxn>
                  <a:cxn ang="0">
                    <a:pos x="T8" y="T9"/>
                  </a:cxn>
                </a:cxnLst>
                <a:rect l="0" t="0" r="r" b="b"/>
                <a:pathLst>
                  <a:path w="362" h="280">
                    <a:moveTo>
                      <a:pt x="0" y="96"/>
                    </a:moveTo>
                    <a:cubicBezTo>
                      <a:pt x="0" y="280"/>
                      <a:pt x="0" y="280"/>
                      <a:pt x="0" y="280"/>
                    </a:cubicBezTo>
                    <a:cubicBezTo>
                      <a:pt x="140" y="276"/>
                      <a:pt x="267" y="220"/>
                      <a:pt x="362" y="130"/>
                    </a:cubicBezTo>
                    <a:cubicBezTo>
                      <a:pt x="232" y="0"/>
                      <a:pt x="232" y="0"/>
                      <a:pt x="232" y="0"/>
                    </a:cubicBezTo>
                    <a:cubicBezTo>
                      <a:pt x="170" y="57"/>
                      <a:pt x="89" y="92"/>
                      <a:pt x="0" y="96"/>
                    </a:cubicBezTo>
                    <a:close/>
                  </a:path>
                </a:pathLst>
              </a:custGeom>
              <a:solidFill>
                <a:schemeClr val="tx2">
                  <a:lumMod val="40000"/>
                  <a:lumOff val="60000"/>
                </a:schemeClr>
              </a:solidFill>
              <a:ln>
                <a:noFill/>
              </a:ln>
            </p:spPr>
            <p:txBody>
              <a:bodyPr vert="horz" wrap="square" lIns="91404" tIns="45702" rIns="91404" bIns="45702" numCol="1" anchor="t" anchorCtr="0" compatLnSpc="1"/>
              <a:lstStyle/>
              <a:p>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36" name="Freeform 645"/>
              <p:cNvSpPr/>
              <p:nvPr/>
            </p:nvSpPr>
            <p:spPr bwMode="auto">
              <a:xfrm>
                <a:off x="-456887" y="3947231"/>
                <a:ext cx="844776" cy="1089317"/>
              </a:xfrm>
              <a:custGeom>
                <a:avLst/>
                <a:gdLst>
                  <a:gd name="T0" fmla="*/ 184 w 281"/>
                  <a:gd name="T1" fmla="*/ 0 h 362"/>
                  <a:gd name="T2" fmla="*/ 0 w 281"/>
                  <a:gd name="T3" fmla="*/ 0 h 362"/>
                  <a:gd name="T4" fmla="*/ 151 w 281"/>
                  <a:gd name="T5" fmla="*/ 362 h 362"/>
                  <a:gd name="T6" fmla="*/ 281 w 281"/>
                  <a:gd name="T7" fmla="*/ 232 h 362"/>
                  <a:gd name="T8" fmla="*/ 184 w 281"/>
                  <a:gd name="T9" fmla="*/ 0 h 362"/>
                </a:gdLst>
                <a:ahLst/>
                <a:cxnLst>
                  <a:cxn ang="0">
                    <a:pos x="T0" y="T1"/>
                  </a:cxn>
                  <a:cxn ang="0">
                    <a:pos x="T2" y="T3"/>
                  </a:cxn>
                  <a:cxn ang="0">
                    <a:pos x="T4" y="T5"/>
                  </a:cxn>
                  <a:cxn ang="0">
                    <a:pos x="T6" y="T7"/>
                  </a:cxn>
                  <a:cxn ang="0">
                    <a:pos x="T8" y="T9"/>
                  </a:cxn>
                </a:cxnLst>
                <a:rect l="0" t="0" r="r" b="b"/>
                <a:pathLst>
                  <a:path w="281" h="362">
                    <a:moveTo>
                      <a:pt x="184" y="0"/>
                    </a:moveTo>
                    <a:cubicBezTo>
                      <a:pt x="0" y="0"/>
                      <a:pt x="0" y="0"/>
                      <a:pt x="0" y="0"/>
                    </a:cubicBezTo>
                    <a:cubicBezTo>
                      <a:pt x="4" y="140"/>
                      <a:pt x="61" y="267"/>
                      <a:pt x="151" y="362"/>
                    </a:cubicBezTo>
                    <a:cubicBezTo>
                      <a:pt x="281" y="232"/>
                      <a:pt x="281" y="232"/>
                      <a:pt x="281" y="232"/>
                    </a:cubicBezTo>
                    <a:cubicBezTo>
                      <a:pt x="224" y="170"/>
                      <a:pt x="188" y="89"/>
                      <a:pt x="184" y="0"/>
                    </a:cubicBezTo>
                    <a:close/>
                  </a:path>
                </a:pathLst>
              </a:custGeom>
              <a:solidFill>
                <a:schemeClr val="tx2">
                  <a:lumMod val="40000"/>
                  <a:lumOff val="60000"/>
                </a:schemeClr>
              </a:solidFill>
              <a:ln>
                <a:noFill/>
              </a:ln>
            </p:spPr>
            <p:txBody>
              <a:bodyPr vert="horz" wrap="square" lIns="91404" tIns="45702" rIns="91404" bIns="45702" numCol="1" anchor="t" anchorCtr="0" compatLnSpc="1"/>
              <a:lstStyle/>
              <a:p>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37" name="Freeform 646"/>
              <p:cNvSpPr/>
              <p:nvPr/>
            </p:nvSpPr>
            <p:spPr bwMode="auto">
              <a:xfrm>
                <a:off x="65541" y="4714200"/>
                <a:ext cx="1083761" cy="839220"/>
              </a:xfrm>
              <a:custGeom>
                <a:avLst/>
                <a:gdLst>
                  <a:gd name="T0" fmla="*/ 0 w 362"/>
                  <a:gd name="T1" fmla="*/ 130 h 280"/>
                  <a:gd name="T2" fmla="*/ 362 w 362"/>
                  <a:gd name="T3" fmla="*/ 280 h 280"/>
                  <a:gd name="T4" fmla="*/ 362 w 362"/>
                  <a:gd name="T5" fmla="*/ 96 h 280"/>
                  <a:gd name="T6" fmla="*/ 130 w 362"/>
                  <a:gd name="T7" fmla="*/ 0 h 280"/>
                  <a:gd name="T8" fmla="*/ 0 w 362"/>
                  <a:gd name="T9" fmla="*/ 130 h 280"/>
                </a:gdLst>
                <a:ahLst/>
                <a:cxnLst>
                  <a:cxn ang="0">
                    <a:pos x="T0" y="T1"/>
                  </a:cxn>
                  <a:cxn ang="0">
                    <a:pos x="T2" y="T3"/>
                  </a:cxn>
                  <a:cxn ang="0">
                    <a:pos x="T4" y="T5"/>
                  </a:cxn>
                  <a:cxn ang="0">
                    <a:pos x="T6" y="T7"/>
                  </a:cxn>
                  <a:cxn ang="0">
                    <a:pos x="T8" y="T9"/>
                  </a:cxn>
                </a:cxnLst>
                <a:rect l="0" t="0" r="r" b="b"/>
                <a:pathLst>
                  <a:path w="362" h="280">
                    <a:moveTo>
                      <a:pt x="0" y="130"/>
                    </a:moveTo>
                    <a:cubicBezTo>
                      <a:pt x="95" y="220"/>
                      <a:pt x="222" y="276"/>
                      <a:pt x="362" y="280"/>
                    </a:cubicBezTo>
                    <a:cubicBezTo>
                      <a:pt x="362" y="96"/>
                      <a:pt x="362" y="96"/>
                      <a:pt x="362" y="96"/>
                    </a:cubicBezTo>
                    <a:cubicBezTo>
                      <a:pt x="273" y="92"/>
                      <a:pt x="191" y="57"/>
                      <a:pt x="130" y="0"/>
                    </a:cubicBezTo>
                    <a:lnTo>
                      <a:pt x="0" y="130"/>
                    </a:lnTo>
                    <a:close/>
                  </a:path>
                </a:pathLst>
              </a:custGeom>
              <a:solidFill>
                <a:schemeClr val="tx2">
                  <a:lumMod val="40000"/>
                  <a:lumOff val="60000"/>
                </a:schemeClr>
              </a:solidFill>
              <a:ln>
                <a:noFill/>
              </a:ln>
            </p:spPr>
            <p:txBody>
              <a:bodyPr vert="horz" wrap="square" lIns="91404" tIns="45702" rIns="91404" bIns="45702" numCol="1" anchor="t" anchorCtr="0" compatLnSpc="1"/>
              <a:lstStyle/>
              <a:p>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38" name="Freeform 647"/>
              <p:cNvSpPr/>
              <p:nvPr/>
            </p:nvSpPr>
            <p:spPr bwMode="auto">
              <a:xfrm>
                <a:off x="2010750" y="3947231"/>
                <a:ext cx="839220" cy="1089317"/>
              </a:xfrm>
              <a:custGeom>
                <a:avLst/>
                <a:gdLst>
                  <a:gd name="T0" fmla="*/ 0 w 280"/>
                  <a:gd name="T1" fmla="*/ 232 h 362"/>
                  <a:gd name="T2" fmla="*/ 130 w 280"/>
                  <a:gd name="T3" fmla="*/ 362 h 362"/>
                  <a:gd name="T4" fmla="*/ 280 w 280"/>
                  <a:gd name="T5" fmla="*/ 0 h 362"/>
                  <a:gd name="T6" fmla="*/ 96 w 280"/>
                  <a:gd name="T7" fmla="*/ 0 h 362"/>
                  <a:gd name="T8" fmla="*/ 0 w 280"/>
                  <a:gd name="T9" fmla="*/ 232 h 362"/>
                </a:gdLst>
                <a:ahLst/>
                <a:cxnLst>
                  <a:cxn ang="0">
                    <a:pos x="T0" y="T1"/>
                  </a:cxn>
                  <a:cxn ang="0">
                    <a:pos x="T2" y="T3"/>
                  </a:cxn>
                  <a:cxn ang="0">
                    <a:pos x="T4" y="T5"/>
                  </a:cxn>
                  <a:cxn ang="0">
                    <a:pos x="T6" y="T7"/>
                  </a:cxn>
                  <a:cxn ang="0">
                    <a:pos x="T8" y="T9"/>
                  </a:cxn>
                </a:cxnLst>
                <a:rect l="0" t="0" r="r" b="b"/>
                <a:pathLst>
                  <a:path w="280" h="362">
                    <a:moveTo>
                      <a:pt x="0" y="232"/>
                    </a:moveTo>
                    <a:cubicBezTo>
                      <a:pt x="130" y="362"/>
                      <a:pt x="130" y="362"/>
                      <a:pt x="130" y="362"/>
                    </a:cubicBezTo>
                    <a:cubicBezTo>
                      <a:pt x="220" y="267"/>
                      <a:pt x="276" y="140"/>
                      <a:pt x="280" y="0"/>
                    </a:cubicBezTo>
                    <a:cubicBezTo>
                      <a:pt x="96" y="0"/>
                      <a:pt x="96" y="0"/>
                      <a:pt x="96" y="0"/>
                    </a:cubicBezTo>
                    <a:cubicBezTo>
                      <a:pt x="92" y="89"/>
                      <a:pt x="57" y="170"/>
                      <a:pt x="0" y="232"/>
                    </a:cubicBezTo>
                    <a:close/>
                  </a:path>
                </a:pathLst>
              </a:custGeom>
              <a:solidFill>
                <a:schemeClr val="tx2">
                  <a:lumMod val="40000"/>
                  <a:lumOff val="60000"/>
                </a:schemeClr>
              </a:solidFill>
              <a:ln>
                <a:noFill/>
              </a:ln>
            </p:spPr>
            <p:txBody>
              <a:bodyPr vert="horz" wrap="square" lIns="91404" tIns="45702" rIns="91404" bIns="45702" numCol="1" anchor="t" anchorCtr="0" compatLnSpc="1"/>
              <a:lstStyle/>
              <a:p>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39" name="Freeform 648"/>
              <p:cNvSpPr/>
              <p:nvPr/>
            </p:nvSpPr>
            <p:spPr bwMode="auto">
              <a:xfrm>
                <a:off x="326753" y="3308090"/>
                <a:ext cx="2439850" cy="100039"/>
              </a:xfrm>
              <a:custGeom>
                <a:avLst/>
                <a:gdLst>
                  <a:gd name="T0" fmla="*/ 799 w 814"/>
                  <a:gd name="T1" fmla="*/ 0 h 34"/>
                  <a:gd name="T2" fmla="*/ 15 w 814"/>
                  <a:gd name="T3" fmla="*/ 0 h 34"/>
                  <a:gd name="T4" fmla="*/ 0 w 814"/>
                  <a:gd name="T5" fmla="*/ 17 h 34"/>
                  <a:gd name="T6" fmla="*/ 15 w 814"/>
                  <a:gd name="T7" fmla="*/ 34 h 34"/>
                  <a:gd name="T8" fmla="*/ 799 w 814"/>
                  <a:gd name="T9" fmla="*/ 34 h 34"/>
                  <a:gd name="T10" fmla="*/ 814 w 814"/>
                  <a:gd name="T11" fmla="*/ 17 h 34"/>
                  <a:gd name="T12" fmla="*/ 799 w 814"/>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814" h="34">
                    <a:moveTo>
                      <a:pt x="799" y="0"/>
                    </a:moveTo>
                    <a:cubicBezTo>
                      <a:pt x="15" y="0"/>
                      <a:pt x="15" y="0"/>
                      <a:pt x="15" y="0"/>
                    </a:cubicBezTo>
                    <a:cubicBezTo>
                      <a:pt x="7" y="0"/>
                      <a:pt x="0" y="7"/>
                      <a:pt x="0" y="17"/>
                    </a:cubicBezTo>
                    <a:cubicBezTo>
                      <a:pt x="0" y="26"/>
                      <a:pt x="7" y="34"/>
                      <a:pt x="15" y="34"/>
                    </a:cubicBezTo>
                    <a:cubicBezTo>
                      <a:pt x="799" y="34"/>
                      <a:pt x="799" y="34"/>
                      <a:pt x="799" y="34"/>
                    </a:cubicBezTo>
                    <a:cubicBezTo>
                      <a:pt x="807" y="34"/>
                      <a:pt x="814" y="26"/>
                      <a:pt x="814" y="17"/>
                    </a:cubicBezTo>
                    <a:cubicBezTo>
                      <a:pt x="814" y="7"/>
                      <a:pt x="807" y="0"/>
                      <a:pt x="799" y="0"/>
                    </a:cubicBez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p>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40" name="Freeform 649"/>
              <p:cNvSpPr/>
              <p:nvPr/>
            </p:nvSpPr>
            <p:spPr bwMode="auto">
              <a:xfrm>
                <a:off x="437908" y="3713806"/>
                <a:ext cx="2178634" cy="105599"/>
              </a:xfrm>
              <a:custGeom>
                <a:avLst/>
                <a:gdLst>
                  <a:gd name="T0" fmla="*/ 712 w 727"/>
                  <a:gd name="T1" fmla="*/ 0 h 35"/>
                  <a:gd name="T2" fmla="*/ 15 w 727"/>
                  <a:gd name="T3" fmla="*/ 0 h 35"/>
                  <a:gd name="T4" fmla="*/ 0 w 727"/>
                  <a:gd name="T5" fmla="*/ 17 h 35"/>
                  <a:gd name="T6" fmla="*/ 15 w 727"/>
                  <a:gd name="T7" fmla="*/ 35 h 35"/>
                  <a:gd name="T8" fmla="*/ 712 w 727"/>
                  <a:gd name="T9" fmla="*/ 35 h 35"/>
                  <a:gd name="T10" fmla="*/ 727 w 727"/>
                  <a:gd name="T11" fmla="*/ 17 h 35"/>
                  <a:gd name="T12" fmla="*/ 712 w 727"/>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727" h="35">
                    <a:moveTo>
                      <a:pt x="712" y="0"/>
                    </a:moveTo>
                    <a:cubicBezTo>
                      <a:pt x="15" y="0"/>
                      <a:pt x="15" y="0"/>
                      <a:pt x="15" y="0"/>
                    </a:cubicBezTo>
                    <a:cubicBezTo>
                      <a:pt x="7" y="0"/>
                      <a:pt x="0" y="8"/>
                      <a:pt x="0" y="17"/>
                    </a:cubicBezTo>
                    <a:cubicBezTo>
                      <a:pt x="0" y="27"/>
                      <a:pt x="7" y="35"/>
                      <a:pt x="15" y="35"/>
                    </a:cubicBezTo>
                    <a:cubicBezTo>
                      <a:pt x="712" y="35"/>
                      <a:pt x="712" y="35"/>
                      <a:pt x="712" y="35"/>
                    </a:cubicBezTo>
                    <a:cubicBezTo>
                      <a:pt x="720" y="35"/>
                      <a:pt x="727" y="27"/>
                      <a:pt x="727" y="17"/>
                    </a:cubicBezTo>
                    <a:cubicBezTo>
                      <a:pt x="727" y="8"/>
                      <a:pt x="720" y="0"/>
                      <a:pt x="712" y="0"/>
                    </a:cubicBez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p>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41" name="Freeform 650"/>
              <p:cNvSpPr/>
              <p:nvPr/>
            </p:nvSpPr>
            <p:spPr bwMode="auto">
              <a:xfrm>
                <a:off x="532391" y="4125079"/>
                <a:ext cx="1928538" cy="100039"/>
              </a:xfrm>
              <a:custGeom>
                <a:avLst/>
                <a:gdLst>
                  <a:gd name="T0" fmla="*/ 628 w 643"/>
                  <a:gd name="T1" fmla="*/ 0 h 34"/>
                  <a:gd name="T2" fmla="*/ 15 w 643"/>
                  <a:gd name="T3" fmla="*/ 0 h 34"/>
                  <a:gd name="T4" fmla="*/ 0 w 643"/>
                  <a:gd name="T5" fmla="*/ 17 h 34"/>
                  <a:gd name="T6" fmla="*/ 15 w 643"/>
                  <a:gd name="T7" fmla="*/ 34 h 34"/>
                  <a:gd name="T8" fmla="*/ 428 w 643"/>
                  <a:gd name="T9" fmla="*/ 34 h 34"/>
                  <a:gd name="T10" fmla="*/ 628 w 643"/>
                  <a:gd name="T11" fmla="*/ 34 h 34"/>
                  <a:gd name="T12" fmla="*/ 643 w 643"/>
                  <a:gd name="T13" fmla="*/ 17 h 34"/>
                  <a:gd name="T14" fmla="*/ 628 w 643"/>
                  <a:gd name="T15" fmla="*/ 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3" h="34">
                    <a:moveTo>
                      <a:pt x="628" y="0"/>
                    </a:moveTo>
                    <a:cubicBezTo>
                      <a:pt x="15" y="0"/>
                      <a:pt x="15" y="0"/>
                      <a:pt x="15" y="0"/>
                    </a:cubicBezTo>
                    <a:cubicBezTo>
                      <a:pt x="6" y="0"/>
                      <a:pt x="0" y="8"/>
                      <a:pt x="0" y="17"/>
                    </a:cubicBezTo>
                    <a:cubicBezTo>
                      <a:pt x="0" y="27"/>
                      <a:pt x="6" y="34"/>
                      <a:pt x="15" y="34"/>
                    </a:cubicBezTo>
                    <a:cubicBezTo>
                      <a:pt x="428" y="34"/>
                      <a:pt x="428" y="34"/>
                      <a:pt x="428" y="34"/>
                    </a:cubicBezTo>
                    <a:cubicBezTo>
                      <a:pt x="628" y="34"/>
                      <a:pt x="628" y="34"/>
                      <a:pt x="628" y="34"/>
                    </a:cubicBezTo>
                    <a:cubicBezTo>
                      <a:pt x="637" y="34"/>
                      <a:pt x="643" y="27"/>
                      <a:pt x="643" y="17"/>
                    </a:cubicBezTo>
                    <a:cubicBezTo>
                      <a:pt x="643" y="8"/>
                      <a:pt x="637" y="0"/>
                      <a:pt x="628" y="0"/>
                    </a:cubicBez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p>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42" name="Freeform 651"/>
              <p:cNvSpPr/>
              <p:nvPr/>
            </p:nvSpPr>
            <p:spPr bwMode="auto">
              <a:xfrm>
                <a:off x="710239" y="3374782"/>
                <a:ext cx="216754" cy="1100433"/>
              </a:xfrm>
              <a:custGeom>
                <a:avLst/>
                <a:gdLst>
                  <a:gd name="T0" fmla="*/ 17 w 39"/>
                  <a:gd name="T1" fmla="*/ 0 h 198"/>
                  <a:gd name="T2" fmla="*/ 0 w 39"/>
                  <a:gd name="T3" fmla="*/ 2 h 198"/>
                  <a:gd name="T4" fmla="*/ 22 w 39"/>
                  <a:gd name="T5" fmla="*/ 194 h 198"/>
                  <a:gd name="T6" fmla="*/ 39 w 39"/>
                  <a:gd name="T7" fmla="*/ 198 h 198"/>
                  <a:gd name="T8" fmla="*/ 17 w 39"/>
                  <a:gd name="T9" fmla="*/ 0 h 198"/>
                </a:gdLst>
                <a:ahLst/>
                <a:cxnLst>
                  <a:cxn ang="0">
                    <a:pos x="T0" y="T1"/>
                  </a:cxn>
                  <a:cxn ang="0">
                    <a:pos x="T2" y="T3"/>
                  </a:cxn>
                  <a:cxn ang="0">
                    <a:pos x="T4" y="T5"/>
                  </a:cxn>
                  <a:cxn ang="0">
                    <a:pos x="T6" y="T7"/>
                  </a:cxn>
                  <a:cxn ang="0">
                    <a:pos x="T8" y="T9"/>
                  </a:cxn>
                </a:cxnLst>
                <a:rect l="0" t="0" r="r" b="b"/>
                <a:pathLst>
                  <a:path w="39" h="198">
                    <a:moveTo>
                      <a:pt x="17" y="0"/>
                    </a:moveTo>
                    <a:lnTo>
                      <a:pt x="0" y="2"/>
                    </a:lnTo>
                    <a:lnTo>
                      <a:pt x="22" y="194"/>
                    </a:lnTo>
                    <a:lnTo>
                      <a:pt x="39" y="198"/>
                    </a:lnTo>
                    <a:lnTo>
                      <a:pt x="17" y="0"/>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p>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43" name="Freeform 652"/>
              <p:cNvSpPr/>
              <p:nvPr/>
            </p:nvSpPr>
            <p:spPr bwMode="auto">
              <a:xfrm>
                <a:off x="1065934" y="3380342"/>
                <a:ext cx="161176" cy="1105992"/>
              </a:xfrm>
              <a:custGeom>
                <a:avLst/>
                <a:gdLst>
                  <a:gd name="T0" fmla="*/ 16 w 29"/>
                  <a:gd name="T1" fmla="*/ 0 h 199"/>
                  <a:gd name="T2" fmla="*/ 0 w 29"/>
                  <a:gd name="T3" fmla="*/ 1 h 199"/>
                  <a:gd name="T4" fmla="*/ 12 w 29"/>
                  <a:gd name="T5" fmla="*/ 199 h 199"/>
                  <a:gd name="T6" fmla="*/ 29 w 29"/>
                  <a:gd name="T7" fmla="*/ 196 h 199"/>
                  <a:gd name="T8" fmla="*/ 16 w 29"/>
                  <a:gd name="T9" fmla="*/ 0 h 199"/>
                </a:gdLst>
                <a:ahLst/>
                <a:cxnLst>
                  <a:cxn ang="0">
                    <a:pos x="T0" y="T1"/>
                  </a:cxn>
                  <a:cxn ang="0">
                    <a:pos x="T2" y="T3"/>
                  </a:cxn>
                  <a:cxn ang="0">
                    <a:pos x="T4" y="T5"/>
                  </a:cxn>
                  <a:cxn ang="0">
                    <a:pos x="T6" y="T7"/>
                  </a:cxn>
                  <a:cxn ang="0">
                    <a:pos x="T8" y="T9"/>
                  </a:cxn>
                </a:cxnLst>
                <a:rect l="0" t="0" r="r" b="b"/>
                <a:pathLst>
                  <a:path w="29" h="199">
                    <a:moveTo>
                      <a:pt x="16" y="0"/>
                    </a:moveTo>
                    <a:lnTo>
                      <a:pt x="0" y="1"/>
                    </a:lnTo>
                    <a:lnTo>
                      <a:pt x="12" y="199"/>
                    </a:lnTo>
                    <a:lnTo>
                      <a:pt x="29" y="196"/>
                    </a:lnTo>
                    <a:lnTo>
                      <a:pt x="16" y="0"/>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p>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44" name="Freeform 653"/>
              <p:cNvSpPr/>
              <p:nvPr/>
            </p:nvSpPr>
            <p:spPr bwMode="auto">
              <a:xfrm>
                <a:off x="1421630" y="3369226"/>
                <a:ext cx="88924" cy="1117107"/>
              </a:xfrm>
              <a:custGeom>
                <a:avLst/>
                <a:gdLst>
                  <a:gd name="T0" fmla="*/ 0 w 16"/>
                  <a:gd name="T1" fmla="*/ 0 h 201"/>
                  <a:gd name="T2" fmla="*/ 0 w 16"/>
                  <a:gd name="T3" fmla="*/ 201 h 201"/>
                  <a:gd name="T4" fmla="*/ 15 w 16"/>
                  <a:gd name="T5" fmla="*/ 201 h 201"/>
                  <a:gd name="T6" fmla="*/ 16 w 16"/>
                  <a:gd name="T7" fmla="*/ 0 h 201"/>
                  <a:gd name="T8" fmla="*/ 0 w 16"/>
                  <a:gd name="T9" fmla="*/ 0 h 201"/>
                </a:gdLst>
                <a:ahLst/>
                <a:cxnLst>
                  <a:cxn ang="0">
                    <a:pos x="T0" y="T1"/>
                  </a:cxn>
                  <a:cxn ang="0">
                    <a:pos x="T2" y="T3"/>
                  </a:cxn>
                  <a:cxn ang="0">
                    <a:pos x="T4" y="T5"/>
                  </a:cxn>
                  <a:cxn ang="0">
                    <a:pos x="T6" y="T7"/>
                  </a:cxn>
                  <a:cxn ang="0">
                    <a:pos x="T8" y="T9"/>
                  </a:cxn>
                </a:cxnLst>
                <a:rect l="0" t="0" r="r" b="b"/>
                <a:pathLst>
                  <a:path w="16" h="201">
                    <a:moveTo>
                      <a:pt x="0" y="0"/>
                    </a:moveTo>
                    <a:lnTo>
                      <a:pt x="0" y="201"/>
                    </a:lnTo>
                    <a:lnTo>
                      <a:pt x="15" y="201"/>
                    </a:lnTo>
                    <a:lnTo>
                      <a:pt x="16" y="0"/>
                    </a:lnTo>
                    <a:lnTo>
                      <a:pt x="0" y="0"/>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p>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45" name="Freeform 654"/>
              <p:cNvSpPr/>
              <p:nvPr/>
            </p:nvSpPr>
            <p:spPr bwMode="auto">
              <a:xfrm>
                <a:off x="1666170" y="3363667"/>
                <a:ext cx="255656" cy="1139338"/>
              </a:xfrm>
              <a:custGeom>
                <a:avLst/>
                <a:gdLst>
                  <a:gd name="T0" fmla="*/ 30 w 46"/>
                  <a:gd name="T1" fmla="*/ 0 h 205"/>
                  <a:gd name="T2" fmla="*/ 0 w 46"/>
                  <a:gd name="T3" fmla="*/ 205 h 205"/>
                  <a:gd name="T4" fmla="*/ 17 w 46"/>
                  <a:gd name="T5" fmla="*/ 198 h 205"/>
                  <a:gd name="T6" fmla="*/ 46 w 46"/>
                  <a:gd name="T7" fmla="*/ 3 h 205"/>
                  <a:gd name="T8" fmla="*/ 30 w 46"/>
                  <a:gd name="T9" fmla="*/ 0 h 205"/>
                </a:gdLst>
                <a:ahLst/>
                <a:cxnLst>
                  <a:cxn ang="0">
                    <a:pos x="T0" y="T1"/>
                  </a:cxn>
                  <a:cxn ang="0">
                    <a:pos x="T2" y="T3"/>
                  </a:cxn>
                  <a:cxn ang="0">
                    <a:pos x="T4" y="T5"/>
                  </a:cxn>
                  <a:cxn ang="0">
                    <a:pos x="T6" y="T7"/>
                  </a:cxn>
                  <a:cxn ang="0">
                    <a:pos x="T8" y="T9"/>
                  </a:cxn>
                </a:cxnLst>
                <a:rect l="0" t="0" r="r" b="b"/>
                <a:pathLst>
                  <a:path w="46" h="205">
                    <a:moveTo>
                      <a:pt x="30" y="0"/>
                    </a:moveTo>
                    <a:lnTo>
                      <a:pt x="0" y="205"/>
                    </a:lnTo>
                    <a:lnTo>
                      <a:pt x="17" y="198"/>
                    </a:lnTo>
                    <a:lnTo>
                      <a:pt x="46" y="3"/>
                    </a:lnTo>
                    <a:lnTo>
                      <a:pt x="30" y="0"/>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p>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46" name="Freeform 655"/>
              <p:cNvSpPr/>
              <p:nvPr/>
            </p:nvSpPr>
            <p:spPr bwMode="auto">
              <a:xfrm>
                <a:off x="1938498" y="3363667"/>
                <a:ext cx="361255" cy="1144894"/>
              </a:xfrm>
              <a:custGeom>
                <a:avLst/>
                <a:gdLst>
                  <a:gd name="T0" fmla="*/ 50 w 65"/>
                  <a:gd name="T1" fmla="*/ 0 h 206"/>
                  <a:gd name="T2" fmla="*/ 0 w 65"/>
                  <a:gd name="T3" fmla="*/ 206 h 206"/>
                  <a:gd name="T4" fmla="*/ 18 w 65"/>
                  <a:gd name="T5" fmla="*/ 202 h 206"/>
                  <a:gd name="T6" fmla="*/ 65 w 65"/>
                  <a:gd name="T7" fmla="*/ 5 h 206"/>
                  <a:gd name="T8" fmla="*/ 50 w 65"/>
                  <a:gd name="T9" fmla="*/ 0 h 206"/>
                </a:gdLst>
                <a:ahLst/>
                <a:cxnLst>
                  <a:cxn ang="0">
                    <a:pos x="T0" y="T1"/>
                  </a:cxn>
                  <a:cxn ang="0">
                    <a:pos x="T2" y="T3"/>
                  </a:cxn>
                  <a:cxn ang="0">
                    <a:pos x="T4" y="T5"/>
                  </a:cxn>
                  <a:cxn ang="0">
                    <a:pos x="T6" y="T7"/>
                  </a:cxn>
                  <a:cxn ang="0">
                    <a:pos x="T8" y="T9"/>
                  </a:cxn>
                </a:cxnLst>
                <a:rect l="0" t="0" r="r" b="b"/>
                <a:pathLst>
                  <a:path w="65" h="206">
                    <a:moveTo>
                      <a:pt x="50" y="0"/>
                    </a:moveTo>
                    <a:lnTo>
                      <a:pt x="0" y="206"/>
                    </a:lnTo>
                    <a:lnTo>
                      <a:pt x="18" y="202"/>
                    </a:lnTo>
                    <a:lnTo>
                      <a:pt x="65" y="5"/>
                    </a:lnTo>
                    <a:lnTo>
                      <a:pt x="50" y="0"/>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p>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47" name="Freeform 656"/>
              <p:cNvSpPr/>
              <p:nvPr/>
            </p:nvSpPr>
            <p:spPr bwMode="auto">
              <a:xfrm>
                <a:off x="2221944" y="3341436"/>
                <a:ext cx="450179" cy="1156010"/>
              </a:xfrm>
              <a:custGeom>
                <a:avLst/>
                <a:gdLst>
                  <a:gd name="T0" fmla="*/ 66 w 81"/>
                  <a:gd name="T1" fmla="*/ 0 h 208"/>
                  <a:gd name="T2" fmla="*/ 0 w 81"/>
                  <a:gd name="T3" fmla="*/ 200 h 208"/>
                  <a:gd name="T4" fmla="*/ 16 w 81"/>
                  <a:gd name="T5" fmla="*/ 208 h 208"/>
                  <a:gd name="T6" fmla="*/ 81 w 81"/>
                  <a:gd name="T7" fmla="*/ 7 h 208"/>
                  <a:gd name="T8" fmla="*/ 66 w 81"/>
                  <a:gd name="T9" fmla="*/ 0 h 208"/>
                </a:gdLst>
                <a:ahLst/>
                <a:cxnLst>
                  <a:cxn ang="0">
                    <a:pos x="T0" y="T1"/>
                  </a:cxn>
                  <a:cxn ang="0">
                    <a:pos x="T2" y="T3"/>
                  </a:cxn>
                  <a:cxn ang="0">
                    <a:pos x="T4" y="T5"/>
                  </a:cxn>
                  <a:cxn ang="0">
                    <a:pos x="T6" y="T7"/>
                  </a:cxn>
                  <a:cxn ang="0">
                    <a:pos x="T8" y="T9"/>
                  </a:cxn>
                </a:cxnLst>
                <a:rect l="0" t="0" r="r" b="b"/>
                <a:pathLst>
                  <a:path w="81" h="208">
                    <a:moveTo>
                      <a:pt x="66" y="0"/>
                    </a:moveTo>
                    <a:lnTo>
                      <a:pt x="0" y="200"/>
                    </a:lnTo>
                    <a:lnTo>
                      <a:pt x="16" y="208"/>
                    </a:lnTo>
                    <a:lnTo>
                      <a:pt x="81" y="7"/>
                    </a:lnTo>
                    <a:lnTo>
                      <a:pt x="66" y="0"/>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p>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48" name="Freeform 657"/>
              <p:cNvSpPr/>
              <p:nvPr/>
            </p:nvSpPr>
            <p:spPr bwMode="auto">
              <a:xfrm>
                <a:off x="232273" y="3213610"/>
                <a:ext cx="2334251" cy="1311627"/>
              </a:xfrm>
              <a:custGeom>
                <a:avLst/>
                <a:gdLst>
                  <a:gd name="T0" fmla="*/ 757 w 779"/>
                  <a:gd name="T1" fmla="*/ 388 h 438"/>
                  <a:gd name="T2" fmla="*/ 159 w 779"/>
                  <a:gd name="T3" fmla="*/ 388 h 438"/>
                  <a:gd name="T4" fmla="*/ 39 w 779"/>
                  <a:gd name="T5" fmla="*/ 0 h 438"/>
                  <a:gd name="T6" fmla="*/ 0 w 779"/>
                  <a:gd name="T7" fmla="*/ 27 h 438"/>
                  <a:gd name="T8" fmla="*/ 123 w 779"/>
                  <a:gd name="T9" fmla="*/ 421 h 438"/>
                  <a:gd name="T10" fmla="*/ 144 w 779"/>
                  <a:gd name="T11" fmla="*/ 438 h 438"/>
                  <a:gd name="T12" fmla="*/ 757 w 779"/>
                  <a:gd name="T13" fmla="*/ 438 h 438"/>
                  <a:gd name="T14" fmla="*/ 779 w 779"/>
                  <a:gd name="T15" fmla="*/ 413 h 438"/>
                  <a:gd name="T16" fmla="*/ 757 w 779"/>
                  <a:gd name="T17" fmla="*/ 38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9" h="438">
                    <a:moveTo>
                      <a:pt x="757" y="388"/>
                    </a:moveTo>
                    <a:cubicBezTo>
                      <a:pt x="159" y="388"/>
                      <a:pt x="159" y="388"/>
                      <a:pt x="159" y="388"/>
                    </a:cubicBezTo>
                    <a:cubicBezTo>
                      <a:pt x="39" y="0"/>
                      <a:pt x="39" y="0"/>
                      <a:pt x="39" y="0"/>
                    </a:cubicBezTo>
                    <a:cubicBezTo>
                      <a:pt x="37" y="21"/>
                      <a:pt x="18" y="25"/>
                      <a:pt x="0" y="27"/>
                    </a:cubicBezTo>
                    <a:cubicBezTo>
                      <a:pt x="123" y="421"/>
                      <a:pt x="123" y="421"/>
                      <a:pt x="123" y="421"/>
                    </a:cubicBezTo>
                    <a:cubicBezTo>
                      <a:pt x="126" y="431"/>
                      <a:pt x="135" y="438"/>
                      <a:pt x="144" y="438"/>
                    </a:cubicBezTo>
                    <a:cubicBezTo>
                      <a:pt x="757" y="438"/>
                      <a:pt x="757" y="438"/>
                      <a:pt x="757" y="438"/>
                    </a:cubicBezTo>
                    <a:cubicBezTo>
                      <a:pt x="769" y="438"/>
                      <a:pt x="779" y="427"/>
                      <a:pt x="779" y="413"/>
                    </a:cubicBezTo>
                    <a:cubicBezTo>
                      <a:pt x="779" y="399"/>
                      <a:pt x="769" y="388"/>
                      <a:pt x="757" y="388"/>
                    </a:cubicBez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p>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49" name="Freeform 658"/>
              <p:cNvSpPr/>
              <p:nvPr/>
            </p:nvSpPr>
            <p:spPr bwMode="auto">
              <a:xfrm>
                <a:off x="-706987" y="3124686"/>
                <a:ext cx="1072646" cy="211194"/>
              </a:xfrm>
              <a:custGeom>
                <a:avLst/>
                <a:gdLst>
                  <a:gd name="T0" fmla="*/ 346 w 358"/>
                  <a:gd name="T1" fmla="*/ 10 h 70"/>
                  <a:gd name="T2" fmla="*/ 319 w 358"/>
                  <a:gd name="T3" fmla="*/ 0 h 70"/>
                  <a:gd name="T4" fmla="*/ 303 w 358"/>
                  <a:gd name="T5" fmla="*/ 0 h 70"/>
                  <a:gd name="T6" fmla="*/ 39 w 358"/>
                  <a:gd name="T7" fmla="*/ 0 h 70"/>
                  <a:gd name="T8" fmla="*/ 0 w 358"/>
                  <a:gd name="T9" fmla="*/ 35 h 70"/>
                  <a:gd name="T10" fmla="*/ 39 w 358"/>
                  <a:gd name="T11" fmla="*/ 70 h 70"/>
                  <a:gd name="T12" fmla="*/ 319 w 358"/>
                  <a:gd name="T13" fmla="*/ 70 h 70"/>
                  <a:gd name="T14" fmla="*/ 324 w 358"/>
                  <a:gd name="T15" fmla="*/ 69 h 70"/>
                  <a:gd name="T16" fmla="*/ 357 w 358"/>
                  <a:gd name="T17" fmla="*/ 38 h 70"/>
                  <a:gd name="T18" fmla="*/ 358 w 358"/>
                  <a:gd name="T19" fmla="*/ 35 h 70"/>
                  <a:gd name="T20" fmla="*/ 346 w 358"/>
                  <a:gd name="T21" fmla="*/ 1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8" h="70">
                    <a:moveTo>
                      <a:pt x="346" y="10"/>
                    </a:moveTo>
                    <a:cubicBezTo>
                      <a:pt x="339" y="4"/>
                      <a:pt x="330" y="0"/>
                      <a:pt x="319" y="0"/>
                    </a:cubicBezTo>
                    <a:cubicBezTo>
                      <a:pt x="303" y="0"/>
                      <a:pt x="303" y="0"/>
                      <a:pt x="303" y="0"/>
                    </a:cubicBezTo>
                    <a:cubicBezTo>
                      <a:pt x="39" y="0"/>
                      <a:pt x="39" y="0"/>
                      <a:pt x="39" y="0"/>
                    </a:cubicBezTo>
                    <a:cubicBezTo>
                      <a:pt x="17" y="0"/>
                      <a:pt x="0" y="16"/>
                      <a:pt x="0" y="35"/>
                    </a:cubicBezTo>
                    <a:cubicBezTo>
                      <a:pt x="0" y="54"/>
                      <a:pt x="17" y="70"/>
                      <a:pt x="39" y="70"/>
                    </a:cubicBezTo>
                    <a:cubicBezTo>
                      <a:pt x="319" y="70"/>
                      <a:pt x="319" y="70"/>
                      <a:pt x="319" y="70"/>
                    </a:cubicBezTo>
                    <a:cubicBezTo>
                      <a:pt x="321" y="70"/>
                      <a:pt x="322" y="69"/>
                      <a:pt x="324" y="69"/>
                    </a:cubicBezTo>
                    <a:cubicBezTo>
                      <a:pt x="342" y="67"/>
                      <a:pt x="356" y="54"/>
                      <a:pt x="357" y="38"/>
                    </a:cubicBezTo>
                    <a:cubicBezTo>
                      <a:pt x="357" y="37"/>
                      <a:pt x="358" y="36"/>
                      <a:pt x="358" y="35"/>
                    </a:cubicBezTo>
                    <a:cubicBezTo>
                      <a:pt x="358" y="25"/>
                      <a:pt x="353" y="16"/>
                      <a:pt x="346" y="10"/>
                    </a:cubicBezTo>
                    <a:close/>
                  </a:path>
                </a:pathLst>
              </a:custGeom>
              <a:solidFill>
                <a:srgbClr val="DA4643"/>
              </a:solid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p>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50" name="Freeform 659"/>
              <p:cNvSpPr/>
              <p:nvPr/>
            </p:nvSpPr>
            <p:spPr bwMode="auto">
              <a:xfrm>
                <a:off x="560178" y="4525236"/>
                <a:ext cx="1433897" cy="711391"/>
              </a:xfrm>
              <a:custGeom>
                <a:avLst/>
                <a:gdLst>
                  <a:gd name="T0" fmla="*/ 258 w 258"/>
                  <a:gd name="T1" fmla="*/ 128 h 128"/>
                  <a:gd name="T2" fmla="*/ 0 w 258"/>
                  <a:gd name="T3" fmla="*/ 128 h 128"/>
                  <a:gd name="T4" fmla="*/ 28 w 258"/>
                  <a:gd name="T5" fmla="*/ 0 h 128"/>
                  <a:gd name="T6" fmla="*/ 44 w 258"/>
                  <a:gd name="T7" fmla="*/ 0 h 128"/>
                  <a:gd name="T8" fmla="*/ 21 w 258"/>
                  <a:gd name="T9" fmla="*/ 109 h 128"/>
                  <a:gd name="T10" fmla="*/ 258 w 258"/>
                  <a:gd name="T11" fmla="*/ 109 h 128"/>
                  <a:gd name="T12" fmla="*/ 258 w 258"/>
                  <a:gd name="T13" fmla="*/ 128 h 128"/>
                </a:gdLst>
                <a:ahLst/>
                <a:cxnLst>
                  <a:cxn ang="0">
                    <a:pos x="T0" y="T1"/>
                  </a:cxn>
                  <a:cxn ang="0">
                    <a:pos x="T2" y="T3"/>
                  </a:cxn>
                  <a:cxn ang="0">
                    <a:pos x="T4" y="T5"/>
                  </a:cxn>
                  <a:cxn ang="0">
                    <a:pos x="T6" y="T7"/>
                  </a:cxn>
                  <a:cxn ang="0">
                    <a:pos x="T8" y="T9"/>
                  </a:cxn>
                  <a:cxn ang="0">
                    <a:pos x="T10" y="T11"/>
                  </a:cxn>
                  <a:cxn ang="0">
                    <a:pos x="T12" y="T13"/>
                  </a:cxn>
                </a:cxnLst>
                <a:rect l="0" t="0" r="r" b="b"/>
                <a:pathLst>
                  <a:path w="258" h="128">
                    <a:moveTo>
                      <a:pt x="258" y="128"/>
                    </a:moveTo>
                    <a:lnTo>
                      <a:pt x="0" y="128"/>
                    </a:lnTo>
                    <a:lnTo>
                      <a:pt x="28" y="0"/>
                    </a:lnTo>
                    <a:lnTo>
                      <a:pt x="44" y="0"/>
                    </a:lnTo>
                    <a:lnTo>
                      <a:pt x="21" y="109"/>
                    </a:lnTo>
                    <a:lnTo>
                      <a:pt x="258" y="109"/>
                    </a:lnTo>
                    <a:lnTo>
                      <a:pt x="258" y="128"/>
                    </a:lnTo>
                    <a:close/>
                  </a:path>
                </a:pathLst>
              </a:custGeom>
              <a:solidFill>
                <a:srgbClr val="E2A23A"/>
              </a:solid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p>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51" name="Oval 660"/>
              <p:cNvSpPr>
                <a:spLocks noChangeArrowheads="1"/>
              </p:cNvSpPr>
              <p:nvPr/>
            </p:nvSpPr>
            <p:spPr bwMode="auto">
              <a:xfrm>
                <a:off x="376774" y="4936509"/>
                <a:ext cx="516872" cy="516872"/>
              </a:xfrm>
              <a:prstGeom prst="ellipse">
                <a:avLst/>
              </a:pr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p>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52" name="Oval 661"/>
              <p:cNvSpPr>
                <a:spLocks noChangeArrowheads="1"/>
              </p:cNvSpPr>
              <p:nvPr/>
            </p:nvSpPr>
            <p:spPr bwMode="auto">
              <a:xfrm>
                <a:off x="437908" y="5003202"/>
                <a:ext cx="389042" cy="383486"/>
              </a:xfrm>
              <a:prstGeom prst="ellipse">
                <a:avLst/>
              </a:prstGeom>
              <a:solidFill>
                <a:srgbClr val="DA4643"/>
              </a:solid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p>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53" name="Oval 662"/>
              <p:cNvSpPr>
                <a:spLocks noChangeArrowheads="1"/>
              </p:cNvSpPr>
              <p:nvPr/>
            </p:nvSpPr>
            <p:spPr bwMode="auto">
              <a:xfrm>
                <a:off x="1710632" y="4936509"/>
                <a:ext cx="516872" cy="516872"/>
              </a:xfrm>
              <a:prstGeom prst="ellipse">
                <a:avLst/>
              </a:pr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p>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54" name="Oval 663"/>
              <p:cNvSpPr>
                <a:spLocks noChangeArrowheads="1"/>
              </p:cNvSpPr>
              <p:nvPr/>
            </p:nvSpPr>
            <p:spPr bwMode="auto">
              <a:xfrm>
                <a:off x="1771765" y="5003202"/>
                <a:ext cx="389042" cy="383486"/>
              </a:xfrm>
              <a:prstGeom prst="ellipse">
                <a:avLst/>
              </a:prstGeom>
              <a:solidFill>
                <a:srgbClr val="DA4643"/>
              </a:solid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p>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55" name="Freeform 664"/>
              <p:cNvSpPr/>
              <p:nvPr/>
            </p:nvSpPr>
            <p:spPr bwMode="auto">
              <a:xfrm>
                <a:off x="-579157" y="4008365"/>
                <a:ext cx="917029" cy="917029"/>
              </a:xfrm>
              <a:custGeom>
                <a:avLst/>
                <a:gdLst>
                  <a:gd name="T0" fmla="*/ 303 w 307"/>
                  <a:gd name="T1" fmla="*/ 120 h 306"/>
                  <a:gd name="T2" fmla="*/ 300 w 307"/>
                  <a:gd name="T3" fmla="*/ 106 h 306"/>
                  <a:gd name="T4" fmla="*/ 265 w 307"/>
                  <a:gd name="T5" fmla="*/ 48 h 306"/>
                  <a:gd name="T6" fmla="*/ 154 w 307"/>
                  <a:gd name="T7" fmla="*/ 0 h 306"/>
                  <a:gd name="T8" fmla="*/ 0 w 307"/>
                  <a:gd name="T9" fmla="*/ 153 h 306"/>
                  <a:gd name="T10" fmla="*/ 154 w 307"/>
                  <a:gd name="T11" fmla="*/ 306 h 306"/>
                  <a:gd name="T12" fmla="*/ 280 w 307"/>
                  <a:gd name="T13" fmla="*/ 240 h 306"/>
                  <a:gd name="T14" fmla="*/ 303 w 307"/>
                  <a:gd name="T15" fmla="*/ 190 h 306"/>
                  <a:gd name="T16" fmla="*/ 305 w 307"/>
                  <a:gd name="T17" fmla="*/ 176 h 306"/>
                  <a:gd name="T18" fmla="*/ 307 w 307"/>
                  <a:gd name="T19" fmla="*/ 153 h 306"/>
                  <a:gd name="T20" fmla="*/ 303 w 307"/>
                  <a:gd name="T21" fmla="*/ 12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 h="306">
                    <a:moveTo>
                      <a:pt x="303" y="120"/>
                    </a:moveTo>
                    <a:cubicBezTo>
                      <a:pt x="302" y="115"/>
                      <a:pt x="301" y="111"/>
                      <a:pt x="300" y="106"/>
                    </a:cubicBezTo>
                    <a:cubicBezTo>
                      <a:pt x="292" y="84"/>
                      <a:pt x="281" y="64"/>
                      <a:pt x="265" y="48"/>
                    </a:cubicBezTo>
                    <a:cubicBezTo>
                      <a:pt x="237" y="18"/>
                      <a:pt x="197" y="0"/>
                      <a:pt x="154" y="0"/>
                    </a:cubicBezTo>
                    <a:cubicBezTo>
                      <a:pt x="69" y="0"/>
                      <a:pt x="0" y="68"/>
                      <a:pt x="0" y="153"/>
                    </a:cubicBezTo>
                    <a:cubicBezTo>
                      <a:pt x="0" y="238"/>
                      <a:pt x="69" y="306"/>
                      <a:pt x="154" y="306"/>
                    </a:cubicBezTo>
                    <a:cubicBezTo>
                      <a:pt x="206" y="306"/>
                      <a:pt x="252" y="280"/>
                      <a:pt x="280" y="240"/>
                    </a:cubicBezTo>
                    <a:cubicBezTo>
                      <a:pt x="290" y="225"/>
                      <a:pt x="298" y="208"/>
                      <a:pt x="303" y="190"/>
                    </a:cubicBezTo>
                    <a:cubicBezTo>
                      <a:pt x="304" y="185"/>
                      <a:pt x="305" y="181"/>
                      <a:pt x="305" y="176"/>
                    </a:cubicBezTo>
                    <a:cubicBezTo>
                      <a:pt x="306" y="169"/>
                      <a:pt x="307" y="161"/>
                      <a:pt x="307" y="153"/>
                    </a:cubicBezTo>
                    <a:cubicBezTo>
                      <a:pt x="307" y="142"/>
                      <a:pt x="306" y="131"/>
                      <a:pt x="303" y="120"/>
                    </a:cubicBezTo>
                    <a:close/>
                  </a:path>
                </a:pathLst>
              </a:custGeom>
              <a:solidFill>
                <a:srgbClr val="E2A23A"/>
              </a:solid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p>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56" name="Freeform 665"/>
              <p:cNvSpPr>
                <a:spLocks noEditPoints="1"/>
              </p:cNvSpPr>
              <p:nvPr/>
            </p:nvSpPr>
            <p:spPr bwMode="auto">
              <a:xfrm>
                <a:off x="-473561" y="4113964"/>
                <a:ext cx="705835" cy="705835"/>
              </a:xfrm>
              <a:custGeom>
                <a:avLst/>
                <a:gdLst>
                  <a:gd name="T0" fmla="*/ 118 w 236"/>
                  <a:gd name="T1" fmla="*/ 15 h 236"/>
                  <a:gd name="T2" fmla="*/ 221 w 236"/>
                  <a:gd name="T3" fmla="*/ 118 h 236"/>
                  <a:gd name="T4" fmla="*/ 118 w 236"/>
                  <a:gd name="T5" fmla="*/ 221 h 236"/>
                  <a:gd name="T6" fmla="*/ 14 w 236"/>
                  <a:gd name="T7" fmla="*/ 118 h 236"/>
                  <a:gd name="T8" fmla="*/ 118 w 236"/>
                  <a:gd name="T9" fmla="*/ 15 h 236"/>
                  <a:gd name="T10" fmla="*/ 118 w 236"/>
                  <a:gd name="T11" fmla="*/ 0 h 236"/>
                  <a:gd name="T12" fmla="*/ 0 w 236"/>
                  <a:gd name="T13" fmla="*/ 118 h 236"/>
                  <a:gd name="T14" fmla="*/ 118 w 236"/>
                  <a:gd name="T15" fmla="*/ 236 h 236"/>
                  <a:gd name="T16" fmla="*/ 236 w 236"/>
                  <a:gd name="T17" fmla="*/ 118 h 236"/>
                  <a:gd name="T18" fmla="*/ 118 w 236"/>
                  <a:gd name="T19"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6" h="236">
                    <a:moveTo>
                      <a:pt x="118" y="15"/>
                    </a:moveTo>
                    <a:cubicBezTo>
                      <a:pt x="175" y="15"/>
                      <a:pt x="221" y="61"/>
                      <a:pt x="221" y="118"/>
                    </a:cubicBezTo>
                    <a:cubicBezTo>
                      <a:pt x="221" y="175"/>
                      <a:pt x="175" y="221"/>
                      <a:pt x="118" y="221"/>
                    </a:cubicBezTo>
                    <a:cubicBezTo>
                      <a:pt x="61" y="221"/>
                      <a:pt x="14" y="175"/>
                      <a:pt x="14" y="118"/>
                    </a:cubicBezTo>
                    <a:cubicBezTo>
                      <a:pt x="14" y="61"/>
                      <a:pt x="61" y="15"/>
                      <a:pt x="118" y="15"/>
                    </a:cubicBezTo>
                    <a:moveTo>
                      <a:pt x="118" y="0"/>
                    </a:moveTo>
                    <a:cubicBezTo>
                      <a:pt x="52" y="0"/>
                      <a:pt x="0" y="53"/>
                      <a:pt x="0" y="118"/>
                    </a:cubicBezTo>
                    <a:cubicBezTo>
                      <a:pt x="0" y="183"/>
                      <a:pt x="52" y="236"/>
                      <a:pt x="118" y="236"/>
                    </a:cubicBezTo>
                    <a:cubicBezTo>
                      <a:pt x="183" y="236"/>
                      <a:pt x="236" y="183"/>
                      <a:pt x="236" y="118"/>
                    </a:cubicBezTo>
                    <a:cubicBezTo>
                      <a:pt x="236" y="53"/>
                      <a:pt x="183" y="0"/>
                      <a:pt x="11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p>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57" name="Freeform 666"/>
              <p:cNvSpPr/>
              <p:nvPr/>
            </p:nvSpPr>
            <p:spPr bwMode="auto">
              <a:xfrm>
                <a:off x="-240136" y="4252905"/>
                <a:ext cx="238985" cy="427948"/>
              </a:xfrm>
              <a:custGeom>
                <a:avLst/>
                <a:gdLst>
                  <a:gd name="T0" fmla="*/ 30 w 79"/>
                  <a:gd name="T1" fmla="*/ 144 h 144"/>
                  <a:gd name="T2" fmla="*/ 30 w 79"/>
                  <a:gd name="T3" fmla="*/ 127 h 144"/>
                  <a:gd name="T4" fmla="*/ 0 w 79"/>
                  <a:gd name="T5" fmla="*/ 120 h 144"/>
                  <a:gd name="T6" fmla="*/ 5 w 79"/>
                  <a:gd name="T7" fmla="*/ 99 h 144"/>
                  <a:gd name="T8" fmla="*/ 35 w 79"/>
                  <a:gd name="T9" fmla="*/ 107 h 144"/>
                  <a:gd name="T10" fmla="*/ 52 w 79"/>
                  <a:gd name="T11" fmla="*/ 96 h 144"/>
                  <a:gd name="T12" fmla="*/ 33 w 79"/>
                  <a:gd name="T13" fmla="*/ 81 h 144"/>
                  <a:gd name="T14" fmla="*/ 1 w 79"/>
                  <a:gd name="T15" fmla="*/ 48 h 144"/>
                  <a:gd name="T16" fmla="*/ 31 w 79"/>
                  <a:gd name="T17" fmla="*/ 17 h 144"/>
                  <a:gd name="T18" fmla="*/ 31 w 79"/>
                  <a:gd name="T19" fmla="*/ 0 h 144"/>
                  <a:gd name="T20" fmla="*/ 48 w 79"/>
                  <a:gd name="T21" fmla="*/ 0 h 144"/>
                  <a:gd name="T22" fmla="*/ 48 w 79"/>
                  <a:gd name="T23" fmla="*/ 15 h 144"/>
                  <a:gd name="T24" fmla="*/ 74 w 79"/>
                  <a:gd name="T25" fmla="*/ 21 h 144"/>
                  <a:gd name="T26" fmla="*/ 69 w 79"/>
                  <a:gd name="T27" fmla="*/ 41 h 144"/>
                  <a:gd name="T28" fmla="*/ 43 w 79"/>
                  <a:gd name="T29" fmla="*/ 35 h 144"/>
                  <a:gd name="T30" fmla="*/ 28 w 79"/>
                  <a:gd name="T31" fmla="*/ 45 h 144"/>
                  <a:gd name="T32" fmla="*/ 50 w 79"/>
                  <a:gd name="T33" fmla="*/ 60 h 144"/>
                  <a:gd name="T34" fmla="*/ 79 w 79"/>
                  <a:gd name="T35" fmla="*/ 93 h 144"/>
                  <a:gd name="T36" fmla="*/ 48 w 79"/>
                  <a:gd name="T37" fmla="*/ 126 h 144"/>
                  <a:gd name="T38" fmla="*/ 48 w 79"/>
                  <a:gd name="T39" fmla="*/ 144 h 144"/>
                  <a:gd name="T40" fmla="*/ 30 w 79"/>
                  <a:gd name="T4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 h="144">
                    <a:moveTo>
                      <a:pt x="30" y="144"/>
                    </a:moveTo>
                    <a:cubicBezTo>
                      <a:pt x="30" y="127"/>
                      <a:pt x="30" y="127"/>
                      <a:pt x="30" y="127"/>
                    </a:cubicBezTo>
                    <a:cubicBezTo>
                      <a:pt x="18" y="127"/>
                      <a:pt x="7" y="124"/>
                      <a:pt x="0" y="120"/>
                    </a:cubicBezTo>
                    <a:cubicBezTo>
                      <a:pt x="5" y="99"/>
                      <a:pt x="5" y="99"/>
                      <a:pt x="5" y="99"/>
                    </a:cubicBezTo>
                    <a:cubicBezTo>
                      <a:pt x="13" y="103"/>
                      <a:pt x="23" y="107"/>
                      <a:pt x="35" y="107"/>
                    </a:cubicBezTo>
                    <a:cubicBezTo>
                      <a:pt x="45" y="107"/>
                      <a:pt x="52" y="103"/>
                      <a:pt x="52" y="96"/>
                    </a:cubicBezTo>
                    <a:cubicBezTo>
                      <a:pt x="52" y="89"/>
                      <a:pt x="46" y="85"/>
                      <a:pt x="33" y="81"/>
                    </a:cubicBezTo>
                    <a:cubicBezTo>
                      <a:pt x="14" y="74"/>
                      <a:pt x="1" y="65"/>
                      <a:pt x="1" y="48"/>
                    </a:cubicBezTo>
                    <a:cubicBezTo>
                      <a:pt x="1" y="32"/>
                      <a:pt x="12" y="20"/>
                      <a:pt x="31" y="17"/>
                    </a:cubicBezTo>
                    <a:cubicBezTo>
                      <a:pt x="31" y="0"/>
                      <a:pt x="31" y="0"/>
                      <a:pt x="31" y="0"/>
                    </a:cubicBezTo>
                    <a:cubicBezTo>
                      <a:pt x="48" y="0"/>
                      <a:pt x="48" y="0"/>
                      <a:pt x="48" y="0"/>
                    </a:cubicBezTo>
                    <a:cubicBezTo>
                      <a:pt x="48" y="15"/>
                      <a:pt x="48" y="15"/>
                      <a:pt x="48" y="15"/>
                    </a:cubicBezTo>
                    <a:cubicBezTo>
                      <a:pt x="60" y="16"/>
                      <a:pt x="68" y="18"/>
                      <a:pt x="74" y="21"/>
                    </a:cubicBezTo>
                    <a:cubicBezTo>
                      <a:pt x="69" y="41"/>
                      <a:pt x="69" y="41"/>
                      <a:pt x="69" y="41"/>
                    </a:cubicBezTo>
                    <a:cubicBezTo>
                      <a:pt x="64" y="39"/>
                      <a:pt x="56" y="35"/>
                      <a:pt x="43" y="35"/>
                    </a:cubicBezTo>
                    <a:cubicBezTo>
                      <a:pt x="32" y="35"/>
                      <a:pt x="28" y="40"/>
                      <a:pt x="28" y="45"/>
                    </a:cubicBezTo>
                    <a:cubicBezTo>
                      <a:pt x="28" y="51"/>
                      <a:pt x="34" y="55"/>
                      <a:pt x="50" y="60"/>
                    </a:cubicBezTo>
                    <a:cubicBezTo>
                      <a:pt x="71" y="68"/>
                      <a:pt x="79" y="77"/>
                      <a:pt x="79" y="93"/>
                    </a:cubicBezTo>
                    <a:cubicBezTo>
                      <a:pt x="79" y="109"/>
                      <a:pt x="68" y="123"/>
                      <a:pt x="48" y="126"/>
                    </a:cubicBezTo>
                    <a:cubicBezTo>
                      <a:pt x="48" y="144"/>
                      <a:pt x="48" y="144"/>
                      <a:pt x="48" y="144"/>
                    </a:cubicBezTo>
                    <a:lnTo>
                      <a:pt x="30" y="1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p>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58" name="Freeform 667"/>
              <p:cNvSpPr/>
              <p:nvPr/>
            </p:nvSpPr>
            <p:spPr bwMode="auto">
              <a:xfrm>
                <a:off x="621315" y="1918655"/>
                <a:ext cx="917029" cy="917029"/>
              </a:xfrm>
              <a:custGeom>
                <a:avLst/>
                <a:gdLst>
                  <a:gd name="T0" fmla="*/ 303 w 306"/>
                  <a:gd name="T1" fmla="*/ 121 h 307"/>
                  <a:gd name="T2" fmla="*/ 299 w 306"/>
                  <a:gd name="T3" fmla="*/ 106 h 307"/>
                  <a:gd name="T4" fmla="*/ 264 w 306"/>
                  <a:gd name="T5" fmla="*/ 48 h 307"/>
                  <a:gd name="T6" fmla="*/ 153 w 306"/>
                  <a:gd name="T7" fmla="*/ 0 h 307"/>
                  <a:gd name="T8" fmla="*/ 0 w 306"/>
                  <a:gd name="T9" fmla="*/ 153 h 307"/>
                  <a:gd name="T10" fmla="*/ 153 w 306"/>
                  <a:gd name="T11" fmla="*/ 307 h 307"/>
                  <a:gd name="T12" fmla="*/ 279 w 306"/>
                  <a:gd name="T13" fmla="*/ 240 h 307"/>
                  <a:gd name="T14" fmla="*/ 302 w 306"/>
                  <a:gd name="T15" fmla="*/ 190 h 307"/>
                  <a:gd name="T16" fmla="*/ 305 w 306"/>
                  <a:gd name="T17" fmla="*/ 176 h 307"/>
                  <a:gd name="T18" fmla="*/ 306 w 306"/>
                  <a:gd name="T19" fmla="*/ 153 h 307"/>
                  <a:gd name="T20" fmla="*/ 303 w 306"/>
                  <a:gd name="T21" fmla="*/ 121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6" h="307">
                    <a:moveTo>
                      <a:pt x="303" y="121"/>
                    </a:moveTo>
                    <a:cubicBezTo>
                      <a:pt x="302" y="116"/>
                      <a:pt x="301" y="111"/>
                      <a:pt x="299" y="106"/>
                    </a:cubicBezTo>
                    <a:cubicBezTo>
                      <a:pt x="292" y="84"/>
                      <a:pt x="280" y="64"/>
                      <a:pt x="264" y="48"/>
                    </a:cubicBezTo>
                    <a:cubicBezTo>
                      <a:pt x="237" y="18"/>
                      <a:pt x="197" y="0"/>
                      <a:pt x="153" y="0"/>
                    </a:cubicBezTo>
                    <a:cubicBezTo>
                      <a:pt x="68" y="0"/>
                      <a:pt x="0" y="69"/>
                      <a:pt x="0" y="153"/>
                    </a:cubicBezTo>
                    <a:cubicBezTo>
                      <a:pt x="0" y="238"/>
                      <a:pt x="68" y="307"/>
                      <a:pt x="153" y="307"/>
                    </a:cubicBezTo>
                    <a:cubicBezTo>
                      <a:pt x="206" y="307"/>
                      <a:pt x="252" y="280"/>
                      <a:pt x="279" y="240"/>
                    </a:cubicBezTo>
                    <a:cubicBezTo>
                      <a:pt x="290" y="225"/>
                      <a:pt x="298" y="208"/>
                      <a:pt x="302" y="190"/>
                    </a:cubicBezTo>
                    <a:cubicBezTo>
                      <a:pt x="303" y="185"/>
                      <a:pt x="304" y="181"/>
                      <a:pt x="305" y="176"/>
                    </a:cubicBezTo>
                    <a:cubicBezTo>
                      <a:pt x="306" y="169"/>
                      <a:pt x="306" y="161"/>
                      <a:pt x="306" y="153"/>
                    </a:cubicBezTo>
                    <a:cubicBezTo>
                      <a:pt x="306" y="142"/>
                      <a:pt x="305" y="131"/>
                      <a:pt x="303" y="121"/>
                    </a:cubicBezTo>
                    <a:close/>
                  </a:path>
                </a:pathLst>
              </a:custGeom>
              <a:solidFill>
                <a:srgbClr val="E2A23A"/>
              </a:solid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p>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59" name="Freeform 668"/>
              <p:cNvSpPr>
                <a:spLocks noEditPoints="1"/>
              </p:cNvSpPr>
              <p:nvPr/>
            </p:nvSpPr>
            <p:spPr bwMode="auto">
              <a:xfrm>
                <a:off x="726910" y="2018694"/>
                <a:ext cx="705835" cy="711391"/>
              </a:xfrm>
              <a:custGeom>
                <a:avLst/>
                <a:gdLst>
                  <a:gd name="T0" fmla="*/ 118 w 236"/>
                  <a:gd name="T1" fmla="*/ 15 h 236"/>
                  <a:gd name="T2" fmla="*/ 222 w 236"/>
                  <a:gd name="T3" fmla="*/ 118 h 236"/>
                  <a:gd name="T4" fmla="*/ 118 w 236"/>
                  <a:gd name="T5" fmla="*/ 222 h 236"/>
                  <a:gd name="T6" fmla="*/ 15 w 236"/>
                  <a:gd name="T7" fmla="*/ 118 h 236"/>
                  <a:gd name="T8" fmla="*/ 118 w 236"/>
                  <a:gd name="T9" fmla="*/ 15 h 236"/>
                  <a:gd name="T10" fmla="*/ 118 w 236"/>
                  <a:gd name="T11" fmla="*/ 0 h 236"/>
                  <a:gd name="T12" fmla="*/ 0 w 236"/>
                  <a:gd name="T13" fmla="*/ 118 h 236"/>
                  <a:gd name="T14" fmla="*/ 118 w 236"/>
                  <a:gd name="T15" fmla="*/ 236 h 236"/>
                  <a:gd name="T16" fmla="*/ 236 w 236"/>
                  <a:gd name="T17" fmla="*/ 118 h 236"/>
                  <a:gd name="T18" fmla="*/ 118 w 236"/>
                  <a:gd name="T19"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6" h="236">
                    <a:moveTo>
                      <a:pt x="118" y="15"/>
                    </a:moveTo>
                    <a:cubicBezTo>
                      <a:pt x="175" y="15"/>
                      <a:pt x="222" y="61"/>
                      <a:pt x="222" y="118"/>
                    </a:cubicBezTo>
                    <a:cubicBezTo>
                      <a:pt x="222" y="175"/>
                      <a:pt x="175" y="222"/>
                      <a:pt x="118" y="222"/>
                    </a:cubicBezTo>
                    <a:cubicBezTo>
                      <a:pt x="61" y="222"/>
                      <a:pt x="15" y="175"/>
                      <a:pt x="15" y="118"/>
                    </a:cubicBezTo>
                    <a:cubicBezTo>
                      <a:pt x="15" y="61"/>
                      <a:pt x="61" y="15"/>
                      <a:pt x="118" y="15"/>
                    </a:cubicBezTo>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p>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60" name="Freeform 669"/>
              <p:cNvSpPr/>
              <p:nvPr/>
            </p:nvSpPr>
            <p:spPr bwMode="auto">
              <a:xfrm>
                <a:off x="960335" y="2157639"/>
                <a:ext cx="238985" cy="433504"/>
              </a:xfrm>
              <a:custGeom>
                <a:avLst/>
                <a:gdLst>
                  <a:gd name="T0" fmla="*/ 30 w 79"/>
                  <a:gd name="T1" fmla="*/ 145 h 145"/>
                  <a:gd name="T2" fmla="*/ 30 w 79"/>
                  <a:gd name="T3" fmla="*/ 128 h 145"/>
                  <a:gd name="T4" fmla="*/ 0 w 79"/>
                  <a:gd name="T5" fmla="*/ 120 h 145"/>
                  <a:gd name="T6" fmla="*/ 5 w 79"/>
                  <a:gd name="T7" fmla="*/ 99 h 145"/>
                  <a:gd name="T8" fmla="*/ 34 w 79"/>
                  <a:gd name="T9" fmla="*/ 107 h 145"/>
                  <a:gd name="T10" fmla="*/ 51 w 79"/>
                  <a:gd name="T11" fmla="*/ 96 h 145"/>
                  <a:gd name="T12" fmla="*/ 33 w 79"/>
                  <a:gd name="T13" fmla="*/ 81 h 145"/>
                  <a:gd name="T14" fmla="*/ 1 w 79"/>
                  <a:gd name="T15" fmla="*/ 48 h 145"/>
                  <a:gd name="T16" fmla="*/ 31 w 79"/>
                  <a:gd name="T17" fmla="*/ 17 h 145"/>
                  <a:gd name="T18" fmla="*/ 31 w 79"/>
                  <a:gd name="T19" fmla="*/ 0 h 145"/>
                  <a:gd name="T20" fmla="*/ 48 w 79"/>
                  <a:gd name="T21" fmla="*/ 0 h 145"/>
                  <a:gd name="T22" fmla="*/ 48 w 79"/>
                  <a:gd name="T23" fmla="*/ 16 h 145"/>
                  <a:gd name="T24" fmla="*/ 74 w 79"/>
                  <a:gd name="T25" fmla="*/ 21 h 145"/>
                  <a:gd name="T26" fmla="*/ 68 w 79"/>
                  <a:gd name="T27" fmla="*/ 41 h 145"/>
                  <a:gd name="T28" fmla="*/ 43 w 79"/>
                  <a:gd name="T29" fmla="*/ 35 h 145"/>
                  <a:gd name="T30" fmla="*/ 28 w 79"/>
                  <a:gd name="T31" fmla="*/ 45 h 145"/>
                  <a:gd name="T32" fmla="*/ 49 w 79"/>
                  <a:gd name="T33" fmla="*/ 61 h 145"/>
                  <a:gd name="T34" fmla="*/ 79 w 79"/>
                  <a:gd name="T35" fmla="*/ 94 h 145"/>
                  <a:gd name="T36" fmla="*/ 47 w 79"/>
                  <a:gd name="T37" fmla="*/ 126 h 145"/>
                  <a:gd name="T38" fmla="*/ 47 w 79"/>
                  <a:gd name="T39" fmla="*/ 145 h 145"/>
                  <a:gd name="T40" fmla="*/ 30 w 79"/>
                  <a:gd name="T41"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 h="145">
                    <a:moveTo>
                      <a:pt x="30" y="145"/>
                    </a:moveTo>
                    <a:cubicBezTo>
                      <a:pt x="30" y="128"/>
                      <a:pt x="30" y="128"/>
                      <a:pt x="30" y="128"/>
                    </a:cubicBezTo>
                    <a:cubicBezTo>
                      <a:pt x="18" y="127"/>
                      <a:pt x="6" y="124"/>
                      <a:pt x="0" y="120"/>
                    </a:cubicBezTo>
                    <a:cubicBezTo>
                      <a:pt x="5" y="99"/>
                      <a:pt x="5" y="99"/>
                      <a:pt x="5" y="99"/>
                    </a:cubicBezTo>
                    <a:cubicBezTo>
                      <a:pt x="12" y="103"/>
                      <a:pt x="23" y="107"/>
                      <a:pt x="34" y="107"/>
                    </a:cubicBezTo>
                    <a:cubicBezTo>
                      <a:pt x="44" y="107"/>
                      <a:pt x="51" y="103"/>
                      <a:pt x="51" y="96"/>
                    </a:cubicBezTo>
                    <a:cubicBezTo>
                      <a:pt x="51" y="89"/>
                      <a:pt x="46" y="85"/>
                      <a:pt x="33" y="81"/>
                    </a:cubicBezTo>
                    <a:cubicBezTo>
                      <a:pt x="14" y="74"/>
                      <a:pt x="1" y="66"/>
                      <a:pt x="1" y="48"/>
                    </a:cubicBezTo>
                    <a:cubicBezTo>
                      <a:pt x="1" y="33"/>
                      <a:pt x="12" y="21"/>
                      <a:pt x="31" y="17"/>
                    </a:cubicBezTo>
                    <a:cubicBezTo>
                      <a:pt x="31" y="0"/>
                      <a:pt x="31" y="0"/>
                      <a:pt x="31" y="0"/>
                    </a:cubicBezTo>
                    <a:cubicBezTo>
                      <a:pt x="48" y="0"/>
                      <a:pt x="48" y="0"/>
                      <a:pt x="48" y="0"/>
                    </a:cubicBezTo>
                    <a:cubicBezTo>
                      <a:pt x="48" y="16"/>
                      <a:pt x="48" y="16"/>
                      <a:pt x="48" y="16"/>
                    </a:cubicBezTo>
                    <a:cubicBezTo>
                      <a:pt x="60" y="16"/>
                      <a:pt x="68" y="19"/>
                      <a:pt x="74" y="21"/>
                    </a:cubicBezTo>
                    <a:cubicBezTo>
                      <a:pt x="68" y="41"/>
                      <a:pt x="68" y="41"/>
                      <a:pt x="68" y="41"/>
                    </a:cubicBezTo>
                    <a:cubicBezTo>
                      <a:pt x="64" y="39"/>
                      <a:pt x="56" y="35"/>
                      <a:pt x="43" y="35"/>
                    </a:cubicBezTo>
                    <a:cubicBezTo>
                      <a:pt x="31" y="35"/>
                      <a:pt x="28" y="40"/>
                      <a:pt x="28" y="45"/>
                    </a:cubicBezTo>
                    <a:cubicBezTo>
                      <a:pt x="28" y="51"/>
                      <a:pt x="34" y="55"/>
                      <a:pt x="49" y="61"/>
                    </a:cubicBezTo>
                    <a:cubicBezTo>
                      <a:pt x="70" y="68"/>
                      <a:pt x="79" y="78"/>
                      <a:pt x="79" y="94"/>
                    </a:cubicBezTo>
                    <a:cubicBezTo>
                      <a:pt x="79" y="109"/>
                      <a:pt x="67" y="123"/>
                      <a:pt x="47" y="126"/>
                    </a:cubicBezTo>
                    <a:cubicBezTo>
                      <a:pt x="47" y="145"/>
                      <a:pt x="47" y="145"/>
                      <a:pt x="47" y="145"/>
                    </a:cubicBezTo>
                    <a:lnTo>
                      <a:pt x="30" y="1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p>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grpSp>
        <p:grpSp>
          <p:nvGrpSpPr>
            <p:cNvPr id="61" name="组合 60"/>
            <p:cNvGrpSpPr/>
            <p:nvPr/>
          </p:nvGrpSpPr>
          <p:grpSpPr>
            <a:xfrm>
              <a:off x="3389287" y="1931611"/>
              <a:ext cx="1161769" cy="3805992"/>
              <a:chOff x="3683469" y="1396734"/>
              <a:chExt cx="2113638" cy="4491790"/>
            </a:xfrm>
          </p:grpSpPr>
          <p:cxnSp>
            <p:nvCxnSpPr>
              <p:cNvPr id="62" name="直接连接符 61"/>
              <p:cNvCxnSpPr/>
              <p:nvPr/>
            </p:nvCxnSpPr>
            <p:spPr bwMode="auto">
              <a:xfrm>
                <a:off x="4379910" y="1412776"/>
                <a:ext cx="0" cy="4464496"/>
              </a:xfrm>
              <a:prstGeom prst="line">
                <a:avLst/>
              </a:prstGeom>
              <a:solidFill>
                <a:schemeClr val="accent1"/>
              </a:solidFill>
              <a:ln w="9525" cap="flat" cmpd="sng" algn="ctr">
                <a:solidFill>
                  <a:schemeClr val="accent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直接连接符 62"/>
              <p:cNvCxnSpPr/>
              <p:nvPr/>
            </p:nvCxnSpPr>
            <p:spPr bwMode="auto">
              <a:xfrm>
                <a:off x="4379910" y="1396734"/>
                <a:ext cx="1417197" cy="0"/>
              </a:xfrm>
              <a:prstGeom prst="line">
                <a:avLst/>
              </a:prstGeom>
              <a:solidFill>
                <a:schemeClr val="accent1"/>
              </a:solidFill>
              <a:ln w="9525" cap="flat" cmpd="sng" algn="ctr">
                <a:solidFill>
                  <a:schemeClr val="accent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直接连接符 63"/>
              <p:cNvCxnSpPr/>
              <p:nvPr/>
            </p:nvCxnSpPr>
            <p:spPr bwMode="auto">
              <a:xfrm>
                <a:off x="3683469" y="3642629"/>
                <a:ext cx="2113638" cy="0"/>
              </a:xfrm>
              <a:prstGeom prst="line">
                <a:avLst/>
              </a:prstGeom>
              <a:solidFill>
                <a:schemeClr val="accent1"/>
              </a:solidFill>
              <a:ln w="9525" cap="flat" cmpd="sng" algn="ctr">
                <a:solidFill>
                  <a:schemeClr val="accent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直接连接符 64"/>
              <p:cNvCxnSpPr/>
              <p:nvPr/>
            </p:nvCxnSpPr>
            <p:spPr bwMode="auto">
              <a:xfrm>
                <a:off x="4379910" y="5888524"/>
                <a:ext cx="1417197" cy="0"/>
              </a:xfrm>
              <a:prstGeom prst="line">
                <a:avLst/>
              </a:prstGeom>
              <a:solidFill>
                <a:schemeClr val="accent1"/>
              </a:solidFill>
              <a:ln w="9525" cap="flat" cmpd="sng" algn="ctr">
                <a:solidFill>
                  <a:schemeClr val="accent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6" name="矩形: 对角圆角 65"/>
            <p:cNvSpPr/>
            <p:nvPr/>
          </p:nvSpPr>
          <p:spPr bwMode="auto">
            <a:xfrm>
              <a:off x="4573853" y="1470305"/>
              <a:ext cx="2216003" cy="882315"/>
            </a:xfrm>
            <a:prstGeom prst="round2DiagRect">
              <a:avLst/>
            </a:prstGeom>
            <a:solidFill>
              <a:srgbClr val="AF2019"/>
            </a:solidFill>
            <a:ln w="9525" cap="flat" cmpd="sng" algn="ctr">
              <a:solidFill>
                <a:schemeClr val="accent1"/>
              </a:solidFill>
              <a:prstDash val="solid"/>
              <a:round/>
              <a:headEnd type="none" w="med" len="med"/>
              <a:tailEnd type="none" w="med" len="med"/>
            </a:ln>
            <a:effectLst/>
          </p:spPr>
          <p:txBody>
            <a:bodyPr vert="horz" wrap="square" lIns="91404" tIns="45702" rIns="91404" bIns="45702" numCol="1" rtlCol="0" anchor="t" anchorCtr="0" compatLnSpc="1"/>
            <a:lstStyle/>
            <a:p>
              <a:pPr algn="ctr"/>
              <a:endParaRPr lang="zh-CN" altLang="en-US" sz="200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67" name="矩形: 对角圆角 66"/>
            <p:cNvSpPr/>
            <p:nvPr/>
          </p:nvSpPr>
          <p:spPr bwMode="auto">
            <a:xfrm>
              <a:off x="4573853" y="3364178"/>
              <a:ext cx="2216003" cy="882315"/>
            </a:xfrm>
            <a:prstGeom prst="round2DiagRect">
              <a:avLst/>
            </a:prstGeom>
            <a:solidFill>
              <a:srgbClr val="DD1D1C"/>
            </a:solidFill>
            <a:ln w="9525" cap="flat" cmpd="sng" algn="ctr">
              <a:solidFill>
                <a:schemeClr val="accent1"/>
              </a:solidFill>
              <a:prstDash val="solid"/>
              <a:round/>
              <a:headEnd type="none" w="med" len="med"/>
              <a:tailEnd type="none" w="med" len="med"/>
            </a:ln>
            <a:effectLst/>
          </p:spPr>
          <p:txBody>
            <a:bodyPr vert="horz" wrap="square" lIns="91404" tIns="45702" rIns="91404" bIns="45702" numCol="1" rtlCol="0" anchor="t" anchorCtr="0" compatLnSpc="1"/>
            <a:lstStyle/>
            <a:p>
              <a:pPr algn="ctr"/>
              <a:endParaRPr lang="zh-CN" altLang="en-US" sz="200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68" name="矩形: 对角圆角 67"/>
            <p:cNvSpPr/>
            <p:nvPr/>
          </p:nvSpPr>
          <p:spPr bwMode="auto">
            <a:xfrm>
              <a:off x="4573853" y="5286911"/>
              <a:ext cx="2216003" cy="882315"/>
            </a:xfrm>
            <a:prstGeom prst="round2DiagRect">
              <a:avLst/>
            </a:prstGeom>
            <a:solidFill>
              <a:schemeClr val="bg2">
                <a:lumMod val="25000"/>
              </a:schemeClr>
            </a:solidFill>
            <a:ln w="9525" cap="flat" cmpd="sng" algn="ctr">
              <a:solidFill>
                <a:schemeClr val="accent1"/>
              </a:solidFill>
              <a:prstDash val="solid"/>
              <a:round/>
              <a:headEnd type="none" w="med" len="med"/>
              <a:tailEnd type="none" w="med" len="med"/>
            </a:ln>
            <a:effectLst/>
          </p:spPr>
          <p:txBody>
            <a:bodyPr vert="horz" wrap="square" lIns="91404" tIns="45702" rIns="91404" bIns="45702" numCol="1" rtlCol="0" anchor="t" anchorCtr="0" compatLnSpc="1"/>
            <a:lstStyle/>
            <a:p>
              <a:pPr algn="ctr"/>
              <a:endParaRPr lang="zh-CN" altLang="en-US" sz="200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69" name="文本框 68"/>
            <p:cNvSpPr txBox="1"/>
            <p:nvPr/>
          </p:nvSpPr>
          <p:spPr>
            <a:xfrm>
              <a:off x="4892103" y="1731556"/>
              <a:ext cx="1731901" cy="400110"/>
            </a:xfrm>
            <a:prstGeom prst="rect">
              <a:avLst/>
            </a:prstGeom>
            <a:noFill/>
          </p:spPr>
          <p:txBody>
            <a:bodyPr wrap="square" rtlCol="0">
              <a:spAutoFit/>
            </a:bodyPr>
            <a:lstStyle/>
            <a:p>
              <a:pPr algn="ctr"/>
              <a:r>
                <a:rPr lang="zh-CN" altLang="en-US" sz="2000" b="1" dirty="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rPr>
                <a:t>客诉</a:t>
              </a:r>
              <a:r>
                <a:rPr lang="en-US" altLang="zh-CN" sz="2000" b="1" dirty="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rPr>
                <a:t>1</a:t>
              </a:r>
              <a:endParaRPr lang="zh-CN" altLang="en-US" sz="2000" b="1" dirty="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72" name="文本框 71"/>
            <p:cNvSpPr txBox="1"/>
            <p:nvPr/>
          </p:nvSpPr>
          <p:spPr>
            <a:xfrm>
              <a:off x="4892103" y="3660398"/>
              <a:ext cx="1731901" cy="400110"/>
            </a:xfrm>
            <a:prstGeom prst="rect">
              <a:avLst/>
            </a:prstGeom>
            <a:noFill/>
          </p:spPr>
          <p:txBody>
            <a:bodyPr wrap="square" rtlCol="0">
              <a:spAutoFit/>
            </a:bodyPr>
            <a:lstStyle/>
            <a:p>
              <a:pPr algn="ctr"/>
              <a:r>
                <a:rPr lang="zh-CN" altLang="en-US" sz="2000" b="1" dirty="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rPr>
                <a:t>客诉</a:t>
              </a:r>
              <a:r>
                <a:rPr lang="en-US" altLang="zh-CN" sz="2000" b="1" dirty="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rPr>
                <a:t>2</a:t>
              </a:r>
              <a:endParaRPr lang="zh-CN" altLang="en-US" sz="2000" b="1" dirty="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73" name="文本框 72"/>
            <p:cNvSpPr txBox="1"/>
            <p:nvPr/>
          </p:nvSpPr>
          <p:spPr>
            <a:xfrm>
              <a:off x="4892103" y="5589240"/>
              <a:ext cx="1731901" cy="400110"/>
            </a:xfrm>
            <a:prstGeom prst="rect">
              <a:avLst/>
            </a:prstGeom>
            <a:noFill/>
          </p:spPr>
          <p:txBody>
            <a:bodyPr wrap="square" rtlCol="0">
              <a:spAutoFit/>
            </a:bodyPr>
            <a:lstStyle/>
            <a:p>
              <a:pPr algn="ctr"/>
              <a:r>
                <a:rPr lang="zh-CN" altLang="en-US" sz="2000" b="1" dirty="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rPr>
                <a:t>客诉</a:t>
              </a:r>
              <a:r>
                <a:rPr lang="en-US" altLang="zh-CN" sz="2000" b="1" dirty="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rPr>
                <a:t>3</a:t>
              </a:r>
              <a:endParaRPr lang="zh-CN" altLang="en-US" sz="2000" b="1" dirty="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74" name="文本框 73"/>
            <p:cNvSpPr txBox="1"/>
            <p:nvPr/>
          </p:nvSpPr>
          <p:spPr>
            <a:xfrm>
              <a:off x="7209830" y="3210545"/>
              <a:ext cx="2852063" cy="1199752"/>
            </a:xfrm>
            <a:prstGeom prst="rect">
              <a:avLst/>
            </a:prstGeom>
            <a:noFill/>
          </p:spPr>
          <p:txBody>
            <a:bodyPr wrap="none">
              <a:spAutoFit/>
            </a:bodyPr>
            <a:lstStyle/>
            <a:p>
              <a:pPr eaLnBrk="1" hangingPunct="1">
                <a:lnSpc>
                  <a:spcPct val="150000"/>
                </a:lnSpc>
                <a:defRPr/>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客户名称：小觅知</a:t>
              </a:r>
              <a:endParaRPr lang="en-US" altLang="zh-CN" sz="1600" dirty="0">
                <a:solidFill>
                  <a:schemeClr val="bg2">
                    <a:lumMod val="25000"/>
                  </a:schemeClr>
                </a:solidFill>
                <a:latin typeface="微软雅黑" panose="020B0503020204020204" pitchFamily="34" charset="-122"/>
                <a:ea typeface="微软雅黑" panose="020B0503020204020204" pitchFamily="34" charset="-122"/>
              </a:endParaRPr>
            </a:p>
            <a:p>
              <a:pPr eaLnBrk="1" hangingPunct="1">
                <a:lnSpc>
                  <a:spcPct val="150000"/>
                </a:lnSpc>
                <a:defRPr/>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产品名称：</a:t>
              </a:r>
              <a:r>
                <a:rPr lang="en-US" altLang="zh-CN" sz="1600" dirty="0" err="1">
                  <a:solidFill>
                    <a:schemeClr val="bg2">
                      <a:lumMod val="25000"/>
                    </a:schemeClr>
                  </a:solidFill>
                  <a:latin typeface="微软雅黑" panose="020B0503020204020204" pitchFamily="34" charset="-122"/>
                  <a:ea typeface="微软雅黑" panose="020B0503020204020204" pitchFamily="34" charset="-122"/>
                </a:rPr>
                <a:t>xxxx</a:t>
              </a:r>
              <a:endParaRPr lang="en-US" altLang="zh-CN" sz="1600" dirty="0">
                <a:solidFill>
                  <a:schemeClr val="bg2">
                    <a:lumMod val="25000"/>
                  </a:schemeClr>
                </a:solidFill>
                <a:latin typeface="微软雅黑" panose="020B0503020204020204" pitchFamily="34" charset="-122"/>
                <a:ea typeface="微软雅黑" panose="020B0503020204020204" pitchFamily="34" charset="-122"/>
              </a:endParaRPr>
            </a:p>
            <a:p>
              <a:pPr eaLnBrk="1" hangingPunct="1">
                <a:lnSpc>
                  <a:spcPct val="150000"/>
                </a:lnSpc>
                <a:defRPr/>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异常描述：单击输入文字描述</a:t>
              </a:r>
              <a:endParaRPr lang="en-US" altLang="zh-CN" sz="16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75" name="文本框 74"/>
            <p:cNvSpPr txBox="1"/>
            <p:nvPr/>
          </p:nvSpPr>
          <p:spPr>
            <a:xfrm>
              <a:off x="7209830" y="5152438"/>
              <a:ext cx="2852063" cy="1199752"/>
            </a:xfrm>
            <a:prstGeom prst="rect">
              <a:avLst/>
            </a:prstGeom>
            <a:noFill/>
          </p:spPr>
          <p:txBody>
            <a:bodyPr wrap="none">
              <a:spAutoFit/>
            </a:bodyPr>
            <a:lstStyle/>
            <a:p>
              <a:pPr eaLnBrk="1" hangingPunct="1">
                <a:lnSpc>
                  <a:spcPct val="150000"/>
                </a:lnSpc>
                <a:defRPr/>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客户名称：小觅知</a:t>
              </a:r>
              <a:endParaRPr lang="en-US" altLang="zh-CN" sz="1600" dirty="0">
                <a:solidFill>
                  <a:schemeClr val="bg2">
                    <a:lumMod val="25000"/>
                  </a:schemeClr>
                </a:solidFill>
                <a:latin typeface="微软雅黑" panose="020B0503020204020204" pitchFamily="34" charset="-122"/>
                <a:ea typeface="微软雅黑" panose="020B0503020204020204" pitchFamily="34" charset="-122"/>
              </a:endParaRPr>
            </a:p>
            <a:p>
              <a:pPr eaLnBrk="1" hangingPunct="1">
                <a:lnSpc>
                  <a:spcPct val="150000"/>
                </a:lnSpc>
                <a:defRPr/>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产品名称：</a:t>
              </a:r>
              <a:r>
                <a:rPr lang="en-US" altLang="zh-CN" sz="1600" dirty="0" err="1">
                  <a:solidFill>
                    <a:schemeClr val="bg2">
                      <a:lumMod val="25000"/>
                    </a:schemeClr>
                  </a:solidFill>
                  <a:latin typeface="微软雅黑" panose="020B0503020204020204" pitchFamily="34" charset="-122"/>
                  <a:ea typeface="微软雅黑" panose="020B0503020204020204" pitchFamily="34" charset="-122"/>
                </a:rPr>
                <a:t>xxxx</a:t>
              </a:r>
              <a:endParaRPr lang="en-US" altLang="zh-CN" sz="1600" dirty="0">
                <a:solidFill>
                  <a:schemeClr val="bg2">
                    <a:lumMod val="25000"/>
                  </a:schemeClr>
                </a:solidFill>
                <a:latin typeface="微软雅黑" panose="020B0503020204020204" pitchFamily="34" charset="-122"/>
                <a:ea typeface="微软雅黑" panose="020B0503020204020204" pitchFamily="34" charset="-122"/>
              </a:endParaRPr>
            </a:p>
            <a:p>
              <a:pPr eaLnBrk="1" hangingPunct="1">
                <a:lnSpc>
                  <a:spcPct val="150000"/>
                </a:lnSpc>
                <a:defRPr/>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异常描述：单击输入文字描述</a:t>
              </a:r>
              <a:endParaRPr lang="en-US" altLang="zh-CN" sz="1600" dirty="0">
                <a:solidFill>
                  <a:schemeClr val="bg2">
                    <a:lumMod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48"/>
          <p:cNvSpPr txBox="1"/>
          <p:nvPr/>
        </p:nvSpPr>
        <p:spPr>
          <a:xfrm>
            <a:off x="247823" y="416805"/>
            <a:ext cx="8066687" cy="553782"/>
          </a:xfrm>
          <a:prstGeom prst="rect">
            <a:avLst/>
          </a:prstGeom>
          <a:noFill/>
        </p:spPr>
        <p:txBody>
          <a:bodyPr wrap="none" lIns="91404" tIns="45702" rIns="91404" bIns="45702" rtlCol="0">
            <a:spAutoFit/>
          </a:bodyPr>
          <a:lstStyle>
            <a:defPPr>
              <a:defRPr lang="zh-CN"/>
            </a:defPPr>
            <a:lvl1pPr>
              <a:defRPr sz="2800" spc="300">
                <a:solidFill>
                  <a:srgbClr val="562715"/>
                </a:solidFill>
                <a:latin typeface="方正正大黑简体" panose="02000000000000000000" pitchFamily="2" charset="-122"/>
                <a:ea typeface="方正正大黑简体" panose="02000000000000000000" pitchFamily="2" charset="-122"/>
              </a:defRPr>
            </a:lvl1pPr>
          </a:lstStyle>
          <a:p>
            <a:r>
              <a:rPr lang="zh-CN" altLang="en-US" sz="3000" b="1" dirty="0">
                <a:solidFill>
                  <a:schemeClr val="accent6">
                    <a:lumMod val="25000"/>
                  </a:schemeClr>
                </a:solidFill>
                <a:latin typeface="Century Gothic" panose="020B0502020202020204" pitchFamily="34" charset="0"/>
                <a:ea typeface="微软雅黑" panose="020B0503020204020204" pitchFamily="34" charset="-122"/>
              </a:rPr>
              <a:t>本周</a:t>
            </a:r>
            <a:r>
              <a:rPr lang="en-US" altLang="zh-CN" sz="3000" b="1" dirty="0">
                <a:solidFill>
                  <a:schemeClr val="accent6">
                    <a:lumMod val="25000"/>
                  </a:schemeClr>
                </a:solidFill>
                <a:latin typeface="Century Gothic" panose="020B0502020202020204" pitchFamily="34" charset="0"/>
                <a:ea typeface="微软雅黑" panose="020B0503020204020204" pitchFamily="34" charset="-122"/>
              </a:rPr>
              <a:t>YS&amp;ZR </a:t>
            </a:r>
            <a:r>
              <a:rPr lang="zh-CN" altLang="en-US" sz="3000" b="1" dirty="0">
                <a:solidFill>
                  <a:schemeClr val="accent6">
                    <a:lumMod val="25000"/>
                  </a:schemeClr>
                </a:solidFill>
                <a:latin typeface="Century Gothic" panose="020B0502020202020204" pitchFamily="34" charset="0"/>
                <a:ea typeface="微软雅黑" panose="020B0503020204020204" pitchFamily="34" charset="-122"/>
              </a:rPr>
              <a:t>验退</a:t>
            </a:r>
            <a:r>
              <a:rPr lang="en-US" altLang="zh-CN" sz="3000" b="1" dirty="0">
                <a:solidFill>
                  <a:schemeClr val="accent6">
                    <a:lumMod val="25000"/>
                  </a:schemeClr>
                </a:solidFill>
                <a:latin typeface="Century Gothic" panose="020B0502020202020204" pitchFamily="34" charset="0"/>
                <a:ea typeface="微软雅黑" panose="020B0503020204020204" pitchFamily="34" charset="-122"/>
              </a:rPr>
              <a:t>&amp;</a:t>
            </a:r>
            <a:r>
              <a:rPr lang="zh-CN" altLang="en-US" sz="3000" b="1" dirty="0">
                <a:solidFill>
                  <a:schemeClr val="accent6">
                    <a:lumMod val="25000"/>
                  </a:schemeClr>
                </a:solidFill>
                <a:latin typeface="Century Gothic" panose="020B0502020202020204" pitchFamily="34" charset="0"/>
                <a:ea typeface="微软雅黑" panose="020B0503020204020204" pitchFamily="34" charset="-122"/>
              </a:rPr>
              <a:t>客诉扣款明细（</a:t>
            </a:r>
            <a:r>
              <a:rPr lang="en-US" altLang="zh-CN" sz="3000" b="1" dirty="0">
                <a:solidFill>
                  <a:schemeClr val="accent6">
                    <a:lumMod val="25000"/>
                  </a:schemeClr>
                </a:solidFill>
                <a:latin typeface="Century Gothic" panose="020B0502020202020204" pitchFamily="34" charset="0"/>
                <a:ea typeface="微软雅黑" panose="020B0503020204020204" pitchFamily="34" charset="-122"/>
              </a:rPr>
              <a:t>RMB </a:t>
            </a:r>
            <a:r>
              <a:rPr lang="zh-CN" altLang="en-US" sz="3000" b="1" dirty="0">
                <a:solidFill>
                  <a:schemeClr val="accent6">
                    <a:lumMod val="25000"/>
                  </a:schemeClr>
                </a:solidFill>
                <a:latin typeface="Century Gothic" panose="020B0502020202020204" pitchFamily="34" charset="0"/>
                <a:ea typeface="微软雅黑" panose="020B0503020204020204" pitchFamily="34" charset="-122"/>
              </a:rPr>
              <a:t>）</a:t>
            </a:r>
            <a:endParaRPr lang="zh-CN" altLang="en-US" sz="3000" b="1" dirty="0">
              <a:solidFill>
                <a:schemeClr val="accent6">
                  <a:lumMod val="2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2" name="矩形 11"/>
          <p:cNvSpPr/>
          <p:nvPr/>
        </p:nvSpPr>
        <p:spPr>
          <a:xfrm>
            <a:off x="2381" y="963488"/>
            <a:ext cx="12187239" cy="80180"/>
          </a:xfrm>
          <a:prstGeom prst="rect">
            <a:avLst/>
          </a:prstGeom>
          <a:solidFill>
            <a:srgbClr val="3D4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381" y="434306"/>
            <a:ext cx="208467" cy="529182"/>
          </a:xfrm>
          <a:prstGeom prst="rect">
            <a:avLst/>
          </a:prstGeom>
          <a:solidFill>
            <a:srgbClr val="DD1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 name="表格 1"/>
          <p:cNvGraphicFramePr>
            <a:graphicFrameLocks noGrp="1"/>
          </p:cNvGraphicFramePr>
          <p:nvPr/>
        </p:nvGraphicFramePr>
        <p:xfrm>
          <a:off x="985429" y="1557523"/>
          <a:ext cx="10221144" cy="4219808"/>
        </p:xfrm>
        <a:graphic>
          <a:graphicData uri="http://schemas.openxmlformats.org/drawingml/2006/table">
            <a:tbl>
              <a:tblPr firstRow="1" bandRow="1">
                <a:tableStyleId>{21E4AEA4-8DFA-4A89-87EB-49C32662AFE0}</a:tableStyleId>
              </a:tblPr>
              <a:tblGrid>
                <a:gridCol w="1980519">
                  <a:extLst>
                    <a:ext uri="{9D8B030D-6E8A-4147-A177-3AD203B41FA5}">
                      <a16:colId xmlns:a16="http://schemas.microsoft.com/office/drawing/2014/main" val="20000"/>
                    </a:ext>
                  </a:extLst>
                </a:gridCol>
                <a:gridCol w="2659158">
                  <a:extLst>
                    <a:ext uri="{9D8B030D-6E8A-4147-A177-3AD203B41FA5}">
                      <a16:colId xmlns:a16="http://schemas.microsoft.com/office/drawing/2014/main" val="20001"/>
                    </a:ext>
                  </a:extLst>
                </a:gridCol>
                <a:gridCol w="2659158">
                  <a:extLst>
                    <a:ext uri="{9D8B030D-6E8A-4147-A177-3AD203B41FA5}">
                      <a16:colId xmlns:a16="http://schemas.microsoft.com/office/drawing/2014/main" val="20002"/>
                    </a:ext>
                  </a:extLst>
                </a:gridCol>
                <a:gridCol w="1426529">
                  <a:extLst>
                    <a:ext uri="{9D8B030D-6E8A-4147-A177-3AD203B41FA5}">
                      <a16:colId xmlns:a16="http://schemas.microsoft.com/office/drawing/2014/main" val="20003"/>
                    </a:ext>
                  </a:extLst>
                </a:gridCol>
                <a:gridCol w="747890">
                  <a:extLst>
                    <a:ext uri="{9D8B030D-6E8A-4147-A177-3AD203B41FA5}">
                      <a16:colId xmlns:a16="http://schemas.microsoft.com/office/drawing/2014/main" val="20004"/>
                    </a:ext>
                  </a:extLst>
                </a:gridCol>
                <a:gridCol w="747890">
                  <a:extLst>
                    <a:ext uri="{9D8B030D-6E8A-4147-A177-3AD203B41FA5}">
                      <a16:colId xmlns:a16="http://schemas.microsoft.com/office/drawing/2014/main" val="20005"/>
                    </a:ext>
                  </a:extLst>
                </a:gridCol>
              </a:tblGrid>
              <a:tr h="527476">
                <a:tc gridSpan="6">
                  <a:txBody>
                    <a:bodyPr/>
                    <a:lstStyle/>
                    <a:p>
                      <a:pPr algn="ctr" rtl="0" fontAlgn="ctr"/>
                      <a:r>
                        <a:rPr lang="en-US" altLang="zh-CN" sz="1600" u="none" strike="noStrike" dirty="0">
                          <a:solidFill>
                            <a:schemeClr val="accent1"/>
                          </a:solidFill>
                          <a:effectLst/>
                        </a:rPr>
                        <a:t>29</a:t>
                      </a:r>
                      <a:r>
                        <a:rPr lang="zh-CN" altLang="en-US" sz="1600" u="none" strike="noStrike" dirty="0">
                          <a:solidFill>
                            <a:schemeClr val="accent1"/>
                          </a:solidFill>
                          <a:effectLst/>
                        </a:rPr>
                        <a:t>周</a:t>
                      </a:r>
                      <a:r>
                        <a:rPr lang="en-US" sz="1600" u="none" strike="noStrike" dirty="0">
                          <a:solidFill>
                            <a:schemeClr val="accent1"/>
                          </a:solidFill>
                          <a:effectLst/>
                        </a:rPr>
                        <a:t>FQC</a:t>
                      </a:r>
                      <a:r>
                        <a:rPr lang="zh-CN" altLang="en-US" sz="1600" u="none" strike="noStrike" dirty="0">
                          <a:solidFill>
                            <a:schemeClr val="accent1"/>
                          </a:solidFill>
                          <a:effectLst/>
                        </a:rPr>
                        <a:t>验退扣款</a:t>
                      </a:r>
                      <a:endParaRPr lang="zh-CN" altLang="en-US" sz="1600" b="1" i="0" u="none" strike="noStrike" dirty="0">
                        <a:solidFill>
                          <a:schemeClr val="accent1"/>
                        </a:solidFill>
                        <a:effectLst/>
                        <a:latin typeface="宋体" panose="02010600030101010101" pitchFamily="2" charset="-122"/>
                        <a:ea typeface="宋体" panose="02010600030101010101" pitchFamily="2" charset="-122"/>
                      </a:endParaRPr>
                    </a:p>
                  </a:txBody>
                  <a:tcPr marL="9521" marR="9521" marT="9521"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DD1D1C"/>
                    </a:solidFill>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527476">
                <a:tc>
                  <a:txBody>
                    <a:bodyPr/>
                    <a:lstStyle/>
                    <a:p>
                      <a:pPr algn="ctr" rtl="0" fontAlgn="ctr"/>
                      <a:r>
                        <a:rPr lang="zh-CN" altLang="en-US" sz="1200" u="none" strike="noStrike">
                          <a:effectLst/>
                        </a:rPr>
                        <a:t>生产单位</a:t>
                      </a:r>
                      <a:endParaRPr lang="zh-CN" altLang="en-US" sz="1200" b="1" i="0" u="none" strike="noStrike">
                        <a:solidFill>
                          <a:schemeClr val="bg2">
                            <a:lumMod val="25000"/>
                          </a:schemeClr>
                        </a:solidFill>
                        <a:effectLst/>
                        <a:latin typeface="宋体" panose="02010600030101010101" pitchFamily="2" charset="-122"/>
                        <a:ea typeface="宋体" panose="02010600030101010101" pitchFamily="2" charset="-122"/>
                      </a:endParaRPr>
                    </a:p>
                  </a:txBody>
                  <a:tcPr marL="9521" marR="9521" marT="9521"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rtl="0" fontAlgn="ctr"/>
                      <a:r>
                        <a:rPr lang="zh-CN" altLang="en-US" sz="1200" u="none" strike="noStrike">
                          <a:effectLst/>
                        </a:rPr>
                        <a:t>规格</a:t>
                      </a:r>
                      <a:endParaRPr lang="zh-CN" altLang="en-US" sz="1200" b="1" i="0" u="none" strike="noStrike">
                        <a:solidFill>
                          <a:schemeClr val="bg2">
                            <a:lumMod val="25000"/>
                          </a:schemeClr>
                        </a:solidFill>
                        <a:effectLst/>
                        <a:latin typeface="宋体" panose="02010600030101010101" pitchFamily="2" charset="-122"/>
                        <a:ea typeface="宋体" panose="02010600030101010101" pitchFamily="2" charset="-122"/>
                      </a:endParaRPr>
                    </a:p>
                  </a:txBody>
                  <a:tcPr marL="9521" marR="9521" marT="9521"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rtl="0" fontAlgn="ctr"/>
                      <a:r>
                        <a:rPr lang="zh-CN" altLang="en-US" sz="1200" u="none" strike="noStrike">
                          <a:effectLst/>
                        </a:rPr>
                        <a:t>不良項目</a:t>
                      </a:r>
                      <a:endParaRPr lang="zh-CN" altLang="en-US" sz="1200" b="1" i="0" u="none" strike="noStrike">
                        <a:solidFill>
                          <a:schemeClr val="bg2">
                            <a:lumMod val="25000"/>
                          </a:schemeClr>
                        </a:solidFill>
                        <a:effectLst/>
                        <a:latin typeface="宋体" panose="02010600030101010101" pitchFamily="2" charset="-122"/>
                        <a:ea typeface="宋体" panose="02010600030101010101" pitchFamily="2" charset="-122"/>
                      </a:endParaRPr>
                    </a:p>
                  </a:txBody>
                  <a:tcPr marL="9521" marR="9521" marT="9521"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rtl="0" fontAlgn="ctr"/>
                      <a:r>
                        <a:rPr lang="zh-CN" altLang="en-US" sz="1200" u="none" strike="noStrike">
                          <a:effectLst/>
                        </a:rPr>
                        <a:t>处理结果</a:t>
                      </a:r>
                      <a:endParaRPr lang="zh-CN" altLang="en-US" sz="1200" b="1" i="0" u="none" strike="noStrike">
                        <a:solidFill>
                          <a:schemeClr val="bg2">
                            <a:lumMod val="25000"/>
                          </a:schemeClr>
                        </a:solidFill>
                        <a:effectLst/>
                        <a:latin typeface="宋体" panose="02010600030101010101" pitchFamily="2" charset="-122"/>
                        <a:ea typeface="宋体" panose="02010600030101010101" pitchFamily="2" charset="-122"/>
                      </a:endParaRPr>
                    </a:p>
                  </a:txBody>
                  <a:tcPr marL="9521" marR="9521" marT="9521"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rtl="0" fontAlgn="ctr"/>
                      <a:r>
                        <a:rPr lang="zh-CN" altLang="en-US" sz="1200" u="none" strike="noStrike">
                          <a:effectLst/>
                        </a:rPr>
                        <a:t>扣款</a:t>
                      </a:r>
                      <a:endParaRPr lang="zh-CN" altLang="en-US" sz="1200" b="1" i="0" u="none" strike="noStrike">
                        <a:solidFill>
                          <a:schemeClr val="bg2">
                            <a:lumMod val="25000"/>
                          </a:schemeClr>
                        </a:solidFill>
                        <a:effectLst/>
                        <a:latin typeface="宋体" panose="02010600030101010101" pitchFamily="2" charset="-122"/>
                        <a:ea typeface="宋体" panose="02010600030101010101" pitchFamily="2" charset="-122"/>
                      </a:endParaRPr>
                    </a:p>
                  </a:txBody>
                  <a:tcPr marL="9521" marR="9521" marT="9521"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rtl="0" fontAlgn="ctr"/>
                      <a:r>
                        <a:rPr lang="zh-CN" altLang="en-US" sz="1200" u="none" strike="noStrike">
                          <a:effectLst/>
                        </a:rPr>
                        <a:t>总计</a:t>
                      </a:r>
                      <a:endParaRPr lang="zh-CN" altLang="en-US" sz="1200" b="1" i="0" u="none" strike="noStrike">
                        <a:solidFill>
                          <a:schemeClr val="bg2">
                            <a:lumMod val="25000"/>
                          </a:schemeClr>
                        </a:solidFill>
                        <a:effectLst/>
                        <a:latin typeface="宋体" panose="02010600030101010101" pitchFamily="2" charset="-122"/>
                        <a:ea typeface="宋体" panose="02010600030101010101" pitchFamily="2" charset="-122"/>
                      </a:endParaRPr>
                    </a:p>
                  </a:txBody>
                  <a:tcPr marL="9521" marR="9521" marT="9521"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27476">
                <a:tc rowSpan="4">
                  <a:txBody>
                    <a:bodyPr/>
                    <a:lstStyle/>
                    <a:p>
                      <a:pPr algn="ctr" rtl="0" fontAlgn="ctr"/>
                      <a:r>
                        <a:rPr lang="en-US" sz="1200" u="none" strike="noStrike" dirty="0">
                          <a:effectLst/>
                        </a:rPr>
                        <a:t>YS</a:t>
                      </a:r>
                      <a:endParaRPr lang="en-US" sz="1200" b="0" i="0" u="none" strike="noStrike" dirty="0">
                        <a:solidFill>
                          <a:schemeClr val="bg2">
                            <a:lumMod val="25000"/>
                          </a:schemeClr>
                        </a:solidFill>
                        <a:effectLst/>
                        <a:latin typeface="宋体" panose="02010600030101010101" pitchFamily="2" charset="-122"/>
                        <a:ea typeface="宋体" panose="02010600030101010101" pitchFamily="2" charset="-122"/>
                      </a:endParaRPr>
                    </a:p>
                  </a:txBody>
                  <a:tcPr marL="9521" marR="9521" marT="9521"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sz="1200" u="none" strike="noStrike">
                          <a:effectLst/>
                        </a:rPr>
                        <a:t>MNBSO1799(7*7*3)</a:t>
                      </a:r>
                      <a:endParaRPr lang="en-US" sz="1200" b="0" i="0" u="none" strike="noStrike">
                        <a:solidFill>
                          <a:schemeClr val="bg2">
                            <a:lumMod val="25000"/>
                          </a:schemeClr>
                        </a:solidFill>
                        <a:effectLst/>
                        <a:latin typeface="宋体" panose="02010600030101010101" pitchFamily="2" charset="-122"/>
                        <a:ea typeface="宋体" panose="02010600030101010101" pitchFamily="2" charset="-122"/>
                      </a:endParaRPr>
                    </a:p>
                  </a:txBody>
                  <a:tcPr marL="9521" marR="9521" marT="9521"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zh-CN" altLang="en-US" sz="1200" u="none" strike="noStrike">
                          <a:effectLst/>
                        </a:rPr>
                        <a:t>抽检</a:t>
                      </a:r>
                      <a:r>
                        <a:rPr lang="en-US" altLang="zh-CN" sz="1200" u="none" strike="noStrike">
                          <a:effectLst/>
                        </a:rPr>
                        <a:t>20</a:t>
                      </a:r>
                      <a:r>
                        <a:rPr lang="en-US" sz="1200" u="none" strike="noStrike">
                          <a:effectLst/>
                        </a:rPr>
                        <a:t>PCS,1PCS</a:t>
                      </a:r>
                      <a:r>
                        <a:rPr lang="zh-CN" altLang="en-US" sz="1200" u="none" strike="noStrike">
                          <a:effectLst/>
                        </a:rPr>
                        <a:t>磁力不良</a:t>
                      </a:r>
                      <a:r>
                        <a:rPr lang="en-US" altLang="zh-CN" sz="1200" u="none" strike="noStrike">
                          <a:effectLst/>
                        </a:rPr>
                        <a:t>,</a:t>
                      </a:r>
                      <a:r>
                        <a:rPr lang="zh-CN" altLang="en-US" sz="1200" u="none" strike="noStrike">
                          <a:effectLst/>
                        </a:rPr>
                        <a:t>不良率</a:t>
                      </a:r>
                      <a:r>
                        <a:rPr lang="en-US" altLang="zh-CN" sz="1200" u="none" strike="noStrike">
                          <a:effectLst/>
                        </a:rPr>
                        <a:t>:5%</a:t>
                      </a:r>
                      <a:endParaRPr lang="en-US" altLang="zh-CN" sz="1200" b="0" i="0" u="none" strike="noStrike">
                        <a:solidFill>
                          <a:schemeClr val="bg2">
                            <a:lumMod val="25000"/>
                          </a:schemeClr>
                        </a:solidFill>
                        <a:effectLst/>
                        <a:latin typeface="宋体" panose="02010600030101010101" pitchFamily="2" charset="-122"/>
                        <a:ea typeface="宋体" panose="02010600030101010101" pitchFamily="2" charset="-122"/>
                      </a:endParaRPr>
                    </a:p>
                  </a:txBody>
                  <a:tcPr marL="9521" marR="9521" marT="9521"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zh-CN" altLang="en-US" sz="1200" u="none" strike="noStrike">
                          <a:effectLst/>
                        </a:rPr>
                        <a:t>复检</a:t>
                      </a:r>
                      <a:r>
                        <a:rPr lang="en-US" sz="1200" u="none" strike="noStrike">
                          <a:effectLst/>
                        </a:rPr>
                        <a:t>OK-1</a:t>
                      </a:r>
                      <a:endParaRPr lang="en-US" sz="1200" b="0" i="0" u="none" strike="noStrike">
                        <a:solidFill>
                          <a:schemeClr val="bg2">
                            <a:lumMod val="25000"/>
                          </a:schemeClr>
                        </a:solidFill>
                        <a:effectLst/>
                        <a:latin typeface="宋体" panose="02010600030101010101" pitchFamily="2" charset="-122"/>
                        <a:ea typeface="宋体" panose="02010600030101010101" pitchFamily="2" charset="-122"/>
                      </a:endParaRPr>
                    </a:p>
                  </a:txBody>
                  <a:tcPr marL="9521" marR="9521" marT="9521"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altLang="zh-CN" sz="1200" u="none" strike="noStrike">
                          <a:effectLst/>
                        </a:rPr>
                        <a:t>100</a:t>
                      </a:r>
                      <a:endParaRPr lang="en-US" altLang="zh-CN" sz="1200" b="0" i="0" u="none" strike="noStrike">
                        <a:solidFill>
                          <a:schemeClr val="bg2">
                            <a:lumMod val="25000"/>
                          </a:schemeClr>
                        </a:solidFill>
                        <a:effectLst/>
                        <a:latin typeface="宋体" panose="02010600030101010101" pitchFamily="2" charset="-122"/>
                        <a:ea typeface="宋体" panose="02010600030101010101" pitchFamily="2" charset="-122"/>
                      </a:endParaRPr>
                    </a:p>
                  </a:txBody>
                  <a:tcPr marL="9521" marR="9521" marT="9521"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4">
                  <a:txBody>
                    <a:bodyPr/>
                    <a:lstStyle/>
                    <a:p>
                      <a:pPr algn="ctr" rtl="0" fontAlgn="ctr"/>
                      <a:r>
                        <a:rPr lang="en-US" altLang="zh-CN" sz="1200" u="none" strike="noStrike">
                          <a:effectLst/>
                        </a:rPr>
                        <a:t>400</a:t>
                      </a:r>
                      <a:endParaRPr lang="en-US" altLang="zh-CN" sz="1200" b="0" i="0" u="none" strike="noStrike">
                        <a:solidFill>
                          <a:schemeClr val="bg2">
                            <a:lumMod val="25000"/>
                          </a:schemeClr>
                        </a:solidFill>
                        <a:effectLst/>
                        <a:latin typeface="宋体" panose="02010600030101010101" pitchFamily="2" charset="-122"/>
                        <a:ea typeface="宋体" panose="02010600030101010101" pitchFamily="2" charset="-122"/>
                      </a:endParaRPr>
                    </a:p>
                  </a:txBody>
                  <a:tcPr marL="9521" marR="9521" marT="9521"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27476">
                <a:tc vMerge="1">
                  <a:txBody>
                    <a:bodyPr/>
                    <a:lstStyle/>
                    <a:p>
                      <a:endParaRPr lang="zh-CN"/>
                    </a:p>
                  </a:txBody>
                  <a:tcPr/>
                </a:tc>
                <a:tc>
                  <a:txBody>
                    <a:bodyPr/>
                    <a:lstStyle/>
                    <a:p>
                      <a:pPr algn="ctr" rtl="0" fontAlgn="ctr"/>
                      <a:r>
                        <a:rPr lang="en-US" sz="1200" u="none" strike="noStrike">
                          <a:effectLst/>
                        </a:rPr>
                        <a:t>PNBSO2113(7.2*3.3*1.7)</a:t>
                      </a:r>
                      <a:endParaRPr lang="en-US" sz="1200" b="0" i="0" u="none" strike="noStrike">
                        <a:solidFill>
                          <a:schemeClr val="bg2">
                            <a:lumMod val="25000"/>
                          </a:schemeClr>
                        </a:solidFill>
                        <a:effectLst/>
                        <a:latin typeface="宋体" panose="02010600030101010101" pitchFamily="2" charset="-122"/>
                        <a:ea typeface="宋体" panose="02010600030101010101" pitchFamily="2" charset="-122"/>
                      </a:endParaRPr>
                    </a:p>
                  </a:txBody>
                  <a:tcPr marL="9521" marR="9521" marT="9521"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zh-CN" altLang="en-US" sz="1200" u="none" strike="noStrike">
                          <a:effectLst/>
                        </a:rPr>
                        <a:t>抽检</a:t>
                      </a:r>
                      <a:r>
                        <a:rPr lang="en-US" altLang="zh-CN" sz="1200" u="none" strike="noStrike">
                          <a:effectLst/>
                        </a:rPr>
                        <a:t>20</a:t>
                      </a:r>
                      <a:r>
                        <a:rPr lang="en-US" sz="1200" u="none" strike="noStrike">
                          <a:effectLst/>
                        </a:rPr>
                        <a:t>PCS,1PCS</a:t>
                      </a:r>
                      <a:r>
                        <a:rPr lang="zh-CN" altLang="en-US" sz="1200" u="none" strike="noStrike">
                          <a:effectLst/>
                        </a:rPr>
                        <a:t>划痕</a:t>
                      </a:r>
                      <a:r>
                        <a:rPr lang="en-US" altLang="zh-CN" sz="1200" u="none" strike="noStrike">
                          <a:effectLst/>
                        </a:rPr>
                        <a:t>,</a:t>
                      </a:r>
                      <a:r>
                        <a:rPr lang="zh-CN" altLang="en-US" sz="1200" u="none" strike="noStrike">
                          <a:effectLst/>
                        </a:rPr>
                        <a:t>不良率</a:t>
                      </a:r>
                      <a:r>
                        <a:rPr lang="en-US" altLang="zh-CN" sz="1200" u="none" strike="noStrike">
                          <a:effectLst/>
                        </a:rPr>
                        <a:t>:5%</a:t>
                      </a:r>
                      <a:endParaRPr lang="en-US" altLang="zh-CN" sz="1200" b="0" i="0" u="none" strike="noStrike">
                        <a:solidFill>
                          <a:schemeClr val="bg2">
                            <a:lumMod val="25000"/>
                          </a:schemeClr>
                        </a:solidFill>
                        <a:effectLst/>
                        <a:latin typeface="宋体" panose="02010600030101010101" pitchFamily="2" charset="-122"/>
                        <a:ea typeface="宋体" panose="02010600030101010101" pitchFamily="2" charset="-122"/>
                      </a:endParaRPr>
                    </a:p>
                  </a:txBody>
                  <a:tcPr marL="9521" marR="9521" marT="9521"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zh-CN" altLang="en-US" sz="1200" u="none" strike="noStrike">
                          <a:effectLst/>
                        </a:rPr>
                        <a:t>复检</a:t>
                      </a:r>
                      <a:r>
                        <a:rPr lang="en-US" sz="1200" u="none" strike="noStrike">
                          <a:effectLst/>
                        </a:rPr>
                        <a:t>OK-1</a:t>
                      </a:r>
                      <a:endParaRPr lang="en-US" sz="1200" b="0" i="0" u="none" strike="noStrike">
                        <a:solidFill>
                          <a:schemeClr val="bg2">
                            <a:lumMod val="25000"/>
                          </a:schemeClr>
                        </a:solidFill>
                        <a:effectLst/>
                        <a:latin typeface="宋体" panose="02010600030101010101" pitchFamily="2" charset="-122"/>
                        <a:ea typeface="宋体" panose="02010600030101010101" pitchFamily="2" charset="-122"/>
                      </a:endParaRPr>
                    </a:p>
                  </a:txBody>
                  <a:tcPr marL="9521" marR="9521" marT="9521"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altLang="zh-CN" sz="1200" u="none" strike="noStrike">
                          <a:effectLst/>
                        </a:rPr>
                        <a:t>100</a:t>
                      </a:r>
                      <a:endParaRPr lang="en-US" altLang="zh-CN" sz="1200" b="0" i="0" u="none" strike="noStrike">
                        <a:solidFill>
                          <a:schemeClr val="bg2">
                            <a:lumMod val="25000"/>
                          </a:schemeClr>
                        </a:solidFill>
                        <a:effectLst/>
                        <a:latin typeface="宋体" panose="02010600030101010101" pitchFamily="2" charset="-122"/>
                        <a:ea typeface="宋体" panose="02010600030101010101" pitchFamily="2" charset="-122"/>
                      </a:endParaRPr>
                    </a:p>
                  </a:txBody>
                  <a:tcPr marL="9521" marR="9521" marT="9521"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endParaRPr lang="zh-CN"/>
                    </a:p>
                  </a:txBody>
                  <a:tcPr/>
                </a:tc>
                <a:extLst>
                  <a:ext uri="{0D108BD9-81ED-4DB2-BD59-A6C34878D82A}">
                    <a16:rowId xmlns:a16="http://schemas.microsoft.com/office/drawing/2014/main" val="10003"/>
                  </a:ext>
                </a:extLst>
              </a:tr>
              <a:tr h="527476">
                <a:tc vMerge="1">
                  <a:txBody>
                    <a:bodyPr/>
                    <a:lstStyle/>
                    <a:p>
                      <a:endParaRPr lang="zh-CN"/>
                    </a:p>
                  </a:txBody>
                  <a:tcPr/>
                </a:tc>
                <a:tc>
                  <a:txBody>
                    <a:bodyPr/>
                    <a:lstStyle/>
                    <a:p>
                      <a:pPr algn="ctr" rtl="0" fontAlgn="ctr"/>
                      <a:r>
                        <a:rPr lang="en-US" sz="1200" u="none" strike="noStrike">
                          <a:effectLst/>
                        </a:rPr>
                        <a:t>MNBSO1815(10*9*3)</a:t>
                      </a:r>
                      <a:endParaRPr lang="en-US" sz="1200" b="0" i="0" u="none" strike="noStrike">
                        <a:solidFill>
                          <a:schemeClr val="bg2">
                            <a:lumMod val="25000"/>
                          </a:schemeClr>
                        </a:solidFill>
                        <a:effectLst/>
                        <a:latin typeface="宋体" panose="02010600030101010101" pitchFamily="2" charset="-122"/>
                        <a:ea typeface="宋体" panose="02010600030101010101" pitchFamily="2" charset="-122"/>
                      </a:endParaRPr>
                    </a:p>
                  </a:txBody>
                  <a:tcPr marL="9521" marR="9521" marT="9521"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zh-CN" altLang="en-US" sz="1200" u="none" strike="noStrike">
                          <a:effectLst/>
                        </a:rPr>
                        <a:t>抽检</a:t>
                      </a:r>
                      <a:r>
                        <a:rPr lang="en-US" altLang="zh-CN" sz="1200" u="none" strike="noStrike">
                          <a:effectLst/>
                        </a:rPr>
                        <a:t>50</a:t>
                      </a:r>
                      <a:r>
                        <a:rPr lang="en-US" sz="1200" u="none" strike="noStrike">
                          <a:effectLst/>
                        </a:rPr>
                        <a:t>PCS,1PCS</a:t>
                      </a:r>
                      <a:r>
                        <a:rPr lang="zh-CN" altLang="en-US" sz="1200" u="none" strike="noStrike">
                          <a:effectLst/>
                        </a:rPr>
                        <a:t>尺寸不良</a:t>
                      </a:r>
                      <a:r>
                        <a:rPr lang="en-US" altLang="zh-CN" sz="1200" u="none" strike="noStrike">
                          <a:effectLst/>
                        </a:rPr>
                        <a:t>,</a:t>
                      </a:r>
                      <a:r>
                        <a:rPr lang="zh-CN" altLang="en-US" sz="1200" u="none" strike="noStrike">
                          <a:effectLst/>
                        </a:rPr>
                        <a:t>不良率</a:t>
                      </a:r>
                      <a:r>
                        <a:rPr lang="en-US" altLang="zh-CN" sz="1200" u="none" strike="noStrike">
                          <a:effectLst/>
                        </a:rPr>
                        <a:t>:2%</a:t>
                      </a:r>
                      <a:endParaRPr lang="en-US" altLang="zh-CN" sz="1200" b="0" i="0" u="none" strike="noStrike">
                        <a:solidFill>
                          <a:schemeClr val="bg2">
                            <a:lumMod val="25000"/>
                          </a:schemeClr>
                        </a:solidFill>
                        <a:effectLst/>
                        <a:latin typeface="宋体" panose="02010600030101010101" pitchFamily="2" charset="-122"/>
                        <a:ea typeface="宋体" panose="02010600030101010101" pitchFamily="2" charset="-122"/>
                      </a:endParaRPr>
                    </a:p>
                  </a:txBody>
                  <a:tcPr marL="9521" marR="9521" marT="9521"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zh-CN" altLang="en-US" sz="1200" u="none" strike="noStrike">
                          <a:effectLst/>
                        </a:rPr>
                        <a:t>复检</a:t>
                      </a:r>
                      <a:r>
                        <a:rPr lang="en-US" sz="1200" u="none" strike="noStrike">
                          <a:effectLst/>
                        </a:rPr>
                        <a:t>OK-1</a:t>
                      </a:r>
                      <a:endParaRPr lang="en-US" sz="1200" b="0" i="0" u="none" strike="noStrike">
                        <a:solidFill>
                          <a:schemeClr val="bg2">
                            <a:lumMod val="25000"/>
                          </a:schemeClr>
                        </a:solidFill>
                        <a:effectLst/>
                        <a:latin typeface="宋体" panose="02010600030101010101" pitchFamily="2" charset="-122"/>
                        <a:ea typeface="宋体" panose="02010600030101010101" pitchFamily="2" charset="-122"/>
                      </a:endParaRPr>
                    </a:p>
                  </a:txBody>
                  <a:tcPr marL="9521" marR="9521" marT="9521"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altLang="zh-CN" sz="1200" u="none" strike="noStrike">
                          <a:effectLst/>
                        </a:rPr>
                        <a:t>100</a:t>
                      </a:r>
                      <a:endParaRPr lang="en-US" altLang="zh-CN" sz="1200" b="0" i="0" u="none" strike="noStrike">
                        <a:solidFill>
                          <a:schemeClr val="bg2">
                            <a:lumMod val="25000"/>
                          </a:schemeClr>
                        </a:solidFill>
                        <a:effectLst/>
                        <a:latin typeface="宋体" panose="02010600030101010101" pitchFamily="2" charset="-122"/>
                        <a:ea typeface="宋体" panose="02010600030101010101" pitchFamily="2" charset="-122"/>
                      </a:endParaRPr>
                    </a:p>
                  </a:txBody>
                  <a:tcPr marL="9521" marR="9521" marT="9521"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endParaRPr lang="zh-CN"/>
                    </a:p>
                  </a:txBody>
                  <a:tcPr/>
                </a:tc>
                <a:extLst>
                  <a:ext uri="{0D108BD9-81ED-4DB2-BD59-A6C34878D82A}">
                    <a16:rowId xmlns:a16="http://schemas.microsoft.com/office/drawing/2014/main" val="10004"/>
                  </a:ext>
                </a:extLst>
              </a:tr>
              <a:tr h="527476">
                <a:tc vMerge="1">
                  <a:txBody>
                    <a:bodyPr/>
                    <a:lstStyle/>
                    <a:p>
                      <a:endParaRPr lang="zh-CN"/>
                    </a:p>
                  </a:txBody>
                  <a:tcPr/>
                </a:tc>
                <a:tc>
                  <a:txBody>
                    <a:bodyPr/>
                    <a:lstStyle/>
                    <a:p>
                      <a:pPr algn="ctr" rtl="0" fontAlgn="ctr"/>
                      <a:r>
                        <a:rPr lang="en-US" sz="1200" u="none" strike="noStrike">
                          <a:effectLst/>
                        </a:rPr>
                        <a:t>PABXO0001A(44.42*4*1.35)</a:t>
                      </a:r>
                      <a:endParaRPr lang="en-US" sz="1200" b="0" i="0" u="none" strike="noStrike">
                        <a:solidFill>
                          <a:schemeClr val="bg2">
                            <a:lumMod val="25000"/>
                          </a:schemeClr>
                        </a:solidFill>
                        <a:effectLst/>
                        <a:latin typeface="宋体" panose="02010600030101010101" pitchFamily="2" charset="-122"/>
                        <a:ea typeface="宋体" panose="02010600030101010101" pitchFamily="2" charset="-122"/>
                      </a:endParaRPr>
                    </a:p>
                  </a:txBody>
                  <a:tcPr marL="9521" marR="9521" marT="9521"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zh-CN" altLang="en-US" sz="1200" u="none" strike="noStrike">
                          <a:effectLst/>
                        </a:rPr>
                        <a:t>抽检</a:t>
                      </a:r>
                      <a:r>
                        <a:rPr lang="en-US" altLang="zh-CN" sz="1200" u="none" strike="noStrike">
                          <a:effectLst/>
                        </a:rPr>
                        <a:t>100</a:t>
                      </a:r>
                      <a:r>
                        <a:rPr lang="en-US" sz="1200" u="none" strike="noStrike">
                          <a:effectLst/>
                        </a:rPr>
                        <a:t>PCS,1PCS</a:t>
                      </a:r>
                      <a:r>
                        <a:rPr lang="zh-CN" altLang="en-US" sz="1200" u="none" strike="noStrike">
                          <a:effectLst/>
                        </a:rPr>
                        <a:t>尺寸不良</a:t>
                      </a:r>
                      <a:r>
                        <a:rPr lang="en-US" altLang="zh-CN" sz="1200" u="none" strike="noStrike">
                          <a:effectLst/>
                        </a:rPr>
                        <a:t>,</a:t>
                      </a:r>
                      <a:r>
                        <a:rPr lang="zh-CN" altLang="en-US" sz="1200" u="none" strike="noStrike">
                          <a:effectLst/>
                        </a:rPr>
                        <a:t>不良率</a:t>
                      </a:r>
                      <a:r>
                        <a:rPr lang="en-US" altLang="zh-CN" sz="1200" u="none" strike="noStrike">
                          <a:effectLst/>
                        </a:rPr>
                        <a:t>:1%</a:t>
                      </a:r>
                      <a:endParaRPr lang="en-US" altLang="zh-CN" sz="1200" b="0" i="0" u="none" strike="noStrike">
                        <a:solidFill>
                          <a:schemeClr val="bg2">
                            <a:lumMod val="25000"/>
                          </a:schemeClr>
                        </a:solidFill>
                        <a:effectLst/>
                        <a:latin typeface="宋体" panose="02010600030101010101" pitchFamily="2" charset="-122"/>
                        <a:ea typeface="宋体" panose="02010600030101010101" pitchFamily="2" charset="-122"/>
                      </a:endParaRPr>
                    </a:p>
                  </a:txBody>
                  <a:tcPr marL="9521" marR="9521" marT="9521"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zh-CN" altLang="en-US" sz="1200" u="none" strike="noStrike">
                          <a:effectLst/>
                        </a:rPr>
                        <a:t>复检</a:t>
                      </a:r>
                      <a:r>
                        <a:rPr lang="en-US" sz="1200" u="none" strike="noStrike">
                          <a:effectLst/>
                        </a:rPr>
                        <a:t>OK-1</a:t>
                      </a:r>
                      <a:endParaRPr lang="en-US" sz="1200" b="0" i="0" u="none" strike="noStrike">
                        <a:solidFill>
                          <a:schemeClr val="bg2">
                            <a:lumMod val="25000"/>
                          </a:schemeClr>
                        </a:solidFill>
                        <a:effectLst/>
                        <a:latin typeface="宋体" panose="02010600030101010101" pitchFamily="2" charset="-122"/>
                        <a:ea typeface="宋体" panose="02010600030101010101" pitchFamily="2" charset="-122"/>
                      </a:endParaRPr>
                    </a:p>
                  </a:txBody>
                  <a:tcPr marL="9521" marR="9521" marT="9521"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altLang="zh-CN" sz="1200" u="none" strike="noStrike">
                          <a:effectLst/>
                        </a:rPr>
                        <a:t>100</a:t>
                      </a:r>
                      <a:endParaRPr lang="en-US" altLang="zh-CN" sz="1200" b="0" i="0" u="none" strike="noStrike">
                        <a:solidFill>
                          <a:schemeClr val="bg2">
                            <a:lumMod val="25000"/>
                          </a:schemeClr>
                        </a:solidFill>
                        <a:effectLst/>
                        <a:latin typeface="宋体" panose="02010600030101010101" pitchFamily="2" charset="-122"/>
                        <a:ea typeface="宋体" panose="02010600030101010101" pitchFamily="2" charset="-122"/>
                      </a:endParaRPr>
                    </a:p>
                  </a:txBody>
                  <a:tcPr marL="9521" marR="9521" marT="9521"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endParaRPr lang="zh-CN"/>
                    </a:p>
                  </a:txBody>
                  <a:tcPr/>
                </a:tc>
                <a:extLst>
                  <a:ext uri="{0D108BD9-81ED-4DB2-BD59-A6C34878D82A}">
                    <a16:rowId xmlns:a16="http://schemas.microsoft.com/office/drawing/2014/main" val="10005"/>
                  </a:ext>
                </a:extLst>
              </a:tr>
              <a:tr h="527476">
                <a:tc rowSpan="2">
                  <a:txBody>
                    <a:bodyPr/>
                    <a:lstStyle/>
                    <a:p>
                      <a:pPr algn="ctr" rtl="0" fontAlgn="ctr"/>
                      <a:r>
                        <a:rPr lang="en-US" sz="1200" u="none" strike="noStrike">
                          <a:effectLst/>
                        </a:rPr>
                        <a:t>ZR</a:t>
                      </a:r>
                      <a:endParaRPr lang="en-US" sz="1200" b="0" i="0" u="none" strike="noStrike">
                        <a:solidFill>
                          <a:schemeClr val="bg2">
                            <a:lumMod val="25000"/>
                          </a:schemeClr>
                        </a:solidFill>
                        <a:effectLst/>
                        <a:latin typeface="宋体" panose="02010600030101010101" pitchFamily="2" charset="-122"/>
                        <a:ea typeface="宋体" panose="02010600030101010101" pitchFamily="2" charset="-122"/>
                      </a:endParaRPr>
                    </a:p>
                  </a:txBody>
                  <a:tcPr marL="9521" marR="9521" marT="9521"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sz="1200" u="none" strike="noStrike">
                          <a:effectLst/>
                        </a:rPr>
                        <a:t>PNBSO1123B(10*5*2)</a:t>
                      </a:r>
                      <a:endParaRPr lang="en-US" sz="1200" b="0" i="0" u="none" strike="noStrike">
                        <a:solidFill>
                          <a:schemeClr val="bg2">
                            <a:lumMod val="25000"/>
                          </a:schemeClr>
                        </a:solidFill>
                        <a:effectLst/>
                        <a:latin typeface="宋体" panose="02010600030101010101" pitchFamily="2" charset="-122"/>
                        <a:ea typeface="宋体" panose="02010600030101010101" pitchFamily="2" charset="-122"/>
                      </a:endParaRPr>
                    </a:p>
                  </a:txBody>
                  <a:tcPr marL="9521" marR="9521" marT="9521"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zh-CN" altLang="en-US" sz="1200" u="none" strike="noStrike">
                          <a:effectLst/>
                        </a:rPr>
                        <a:t>抽检</a:t>
                      </a:r>
                      <a:r>
                        <a:rPr lang="en-US" altLang="zh-CN" sz="1200" u="none" strike="noStrike">
                          <a:effectLst/>
                        </a:rPr>
                        <a:t>20PCS,1PCS</a:t>
                      </a:r>
                      <a:r>
                        <a:rPr lang="zh-CN" altLang="en-US" sz="1200" u="none" strike="noStrike">
                          <a:effectLst/>
                        </a:rPr>
                        <a:t>残胶</a:t>
                      </a:r>
                      <a:r>
                        <a:rPr lang="en-US" altLang="zh-CN" sz="1200" u="none" strike="noStrike">
                          <a:effectLst/>
                        </a:rPr>
                        <a:t>,</a:t>
                      </a:r>
                      <a:r>
                        <a:rPr lang="zh-CN" altLang="en-US" sz="1200" u="none" strike="noStrike">
                          <a:effectLst/>
                        </a:rPr>
                        <a:t>不良率</a:t>
                      </a:r>
                      <a:r>
                        <a:rPr lang="en-US" altLang="zh-CN" sz="1200" u="none" strike="noStrike">
                          <a:effectLst/>
                        </a:rPr>
                        <a:t>:5%</a:t>
                      </a:r>
                      <a:endParaRPr lang="en-US" altLang="zh-CN" sz="1200" b="0" i="0" u="none" strike="noStrike">
                        <a:solidFill>
                          <a:schemeClr val="bg2">
                            <a:lumMod val="25000"/>
                          </a:schemeClr>
                        </a:solidFill>
                        <a:effectLst/>
                        <a:latin typeface="宋体" panose="02010600030101010101" pitchFamily="2" charset="-122"/>
                        <a:ea typeface="宋体" panose="02010600030101010101" pitchFamily="2" charset="-122"/>
                      </a:endParaRPr>
                    </a:p>
                  </a:txBody>
                  <a:tcPr marL="9521" marR="9521" marT="9521"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zh-CN" altLang="en-US" sz="1200" u="none" strike="noStrike">
                          <a:effectLst/>
                        </a:rPr>
                        <a:t>复检</a:t>
                      </a:r>
                      <a:r>
                        <a:rPr lang="en-US" sz="1200" u="none" strike="noStrike">
                          <a:effectLst/>
                        </a:rPr>
                        <a:t>OK-1</a:t>
                      </a:r>
                      <a:endParaRPr lang="en-US" sz="1200" b="0" i="0" u="none" strike="noStrike">
                        <a:solidFill>
                          <a:schemeClr val="bg2">
                            <a:lumMod val="25000"/>
                          </a:schemeClr>
                        </a:solidFill>
                        <a:effectLst/>
                        <a:latin typeface="宋体" panose="02010600030101010101" pitchFamily="2" charset="-122"/>
                        <a:ea typeface="宋体" panose="02010600030101010101" pitchFamily="2" charset="-122"/>
                      </a:endParaRPr>
                    </a:p>
                  </a:txBody>
                  <a:tcPr marL="9521" marR="9521" marT="9521"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altLang="zh-CN" sz="1200" u="none" strike="noStrike">
                          <a:effectLst/>
                        </a:rPr>
                        <a:t>100</a:t>
                      </a:r>
                      <a:endParaRPr lang="en-US" altLang="zh-CN" sz="1200" b="0" i="0" u="none" strike="noStrike">
                        <a:solidFill>
                          <a:schemeClr val="bg2">
                            <a:lumMod val="25000"/>
                          </a:schemeClr>
                        </a:solidFill>
                        <a:effectLst/>
                        <a:latin typeface="宋体" panose="02010600030101010101" pitchFamily="2" charset="-122"/>
                        <a:ea typeface="宋体" panose="02010600030101010101" pitchFamily="2" charset="-122"/>
                      </a:endParaRPr>
                    </a:p>
                  </a:txBody>
                  <a:tcPr marL="9521" marR="9521" marT="9521"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pPr algn="ctr" rtl="0" fontAlgn="ctr"/>
                      <a:r>
                        <a:rPr lang="en-US" altLang="zh-CN" sz="1200" u="none" strike="noStrike">
                          <a:effectLst/>
                        </a:rPr>
                        <a:t>200</a:t>
                      </a:r>
                      <a:endParaRPr lang="en-US" altLang="zh-CN" sz="1200" b="0" i="0" u="none" strike="noStrike">
                        <a:solidFill>
                          <a:schemeClr val="bg2">
                            <a:lumMod val="25000"/>
                          </a:schemeClr>
                        </a:solidFill>
                        <a:effectLst/>
                        <a:latin typeface="宋体" panose="02010600030101010101" pitchFamily="2" charset="-122"/>
                        <a:ea typeface="宋体" panose="02010600030101010101" pitchFamily="2" charset="-122"/>
                      </a:endParaRPr>
                    </a:p>
                  </a:txBody>
                  <a:tcPr marL="9521" marR="9521" marT="9521"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7476">
                <a:tc vMerge="1">
                  <a:txBody>
                    <a:bodyPr/>
                    <a:lstStyle/>
                    <a:p>
                      <a:endParaRPr lang="zh-CN"/>
                    </a:p>
                  </a:txBody>
                  <a:tcPr/>
                </a:tc>
                <a:tc>
                  <a:txBody>
                    <a:bodyPr/>
                    <a:lstStyle/>
                    <a:p>
                      <a:pPr algn="ctr" rtl="0" fontAlgn="ctr"/>
                      <a:r>
                        <a:rPr lang="en-US" sz="1200" u="none" strike="noStrike">
                          <a:effectLst/>
                        </a:rPr>
                        <a:t>MNBSO1356A(10*8*3)</a:t>
                      </a:r>
                      <a:endParaRPr lang="en-US" sz="1200" b="0" i="0" u="none" strike="noStrike">
                        <a:solidFill>
                          <a:schemeClr val="bg2">
                            <a:lumMod val="25000"/>
                          </a:schemeClr>
                        </a:solidFill>
                        <a:effectLst/>
                        <a:latin typeface="宋体" panose="02010600030101010101" pitchFamily="2" charset="-122"/>
                        <a:ea typeface="宋体" panose="02010600030101010101" pitchFamily="2" charset="-122"/>
                      </a:endParaRPr>
                    </a:p>
                  </a:txBody>
                  <a:tcPr marL="9521" marR="9521" marT="9521"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zh-CN" altLang="en-US" sz="1200" u="none" strike="noStrike">
                          <a:effectLst/>
                        </a:rPr>
                        <a:t>抽检</a:t>
                      </a:r>
                      <a:r>
                        <a:rPr lang="en-US" altLang="zh-CN" sz="1200" u="none" strike="noStrike">
                          <a:effectLst/>
                        </a:rPr>
                        <a:t>50PCS,1PCS</a:t>
                      </a:r>
                      <a:r>
                        <a:rPr lang="zh-CN" altLang="en-US" sz="1200" u="none" strike="noStrike">
                          <a:effectLst/>
                        </a:rPr>
                        <a:t>漏铜</a:t>
                      </a:r>
                      <a:r>
                        <a:rPr lang="en-US" altLang="zh-CN" sz="1200" u="none" strike="noStrike">
                          <a:effectLst/>
                        </a:rPr>
                        <a:t>,4PCS</a:t>
                      </a:r>
                      <a:r>
                        <a:rPr lang="zh-CN" altLang="en-US" sz="1200" u="none" strike="noStrike">
                          <a:effectLst/>
                        </a:rPr>
                        <a:t>磁力不良</a:t>
                      </a:r>
                      <a:r>
                        <a:rPr lang="en-US" altLang="zh-CN" sz="1200" u="none" strike="noStrike">
                          <a:effectLst/>
                        </a:rPr>
                        <a:t>,</a:t>
                      </a:r>
                      <a:r>
                        <a:rPr lang="zh-CN" altLang="en-US" sz="1200" u="none" strike="noStrike">
                          <a:effectLst/>
                        </a:rPr>
                        <a:t>不良率</a:t>
                      </a:r>
                      <a:r>
                        <a:rPr lang="en-US" altLang="zh-CN" sz="1200" u="none" strike="noStrike">
                          <a:effectLst/>
                        </a:rPr>
                        <a:t>:10%</a:t>
                      </a:r>
                      <a:endParaRPr lang="en-US" altLang="zh-CN" sz="1200" b="0" i="0" u="none" strike="noStrike">
                        <a:solidFill>
                          <a:schemeClr val="bg2">
                            <a:lumMod val="25000"/>
                          </a:schemeClr>
                        </a:solidFill>
                        <a:effectLst/>
                        <a:latin typeface="宋体" panose="02010600030101010101" pitchFamily="2" charset="-122"/>
                        <a:ea typeface="宋体" panose="02010600030101010101" pitchFamily="2" charset="-122"/>
                      </a:endParaRPr>
                    </a:p>
                  </a:txBody>
                  <a:tcPr marL="9521" marR="9521" marT="9521"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zh-CN" altLang="en-US" sz="1200" u="none" strike="noStrike">
                          <a:effectLst/>
                        </a:rPr>
                        <a:t>复检</a:t>
                      </a:r>
                      <a:r>
                        <a:rPr lang="en-US" sz="1200" u="none" strike="noStrike">
                          <a:effectLst/>
                        </a:rPr>
                        <a:t>OK-1</a:t>
                      </a:r>
                      <a:endParaRPr lang="en-US" sz="1200" b="0" i="0" u="none" strike="noStrike">
                        <a:solidFill>
                          <a:schemeClr val="bg2">
                            <a:lumMod val="25000"/>
                          </a:schemeClr>
                        </a:solidFill>
                        <a:effectLst/>
                        <a:latin typeface="宋体" panose="02010600030101010101" pitchFamily="2" charset="-122"/>
                        <a:ea typeface="宋体" panose="02010600030101010101" pitchFamily="2" charset="-122"/>
                      </a:endParaRPr>
                    </a:p>
                  </a:txBody>
                  <a:tcPr marL="9521" marR="9521" marT="9521"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altLang="zh-CN" sz="1200" u="none" strike="noStrike" dirty="0">
                          <a:effectLst/>
                        </a:rPr>
                        <a:t>100</a:t>
                      </a:r>
                      <a:endParaRPr lang="en-US" altLang="zh-CN" sz="1200" b="0" i="0" u="none" strike="noStrike" dirty="0">
                        <a:solidFill>
                          <a:schemeClr val="bg2">
                            <a:lumMod val="25000"/>
                          </a:schemeClr>
                        </a:solidFill>
                        <a:effectLst/>
                        <a:latin typeface="宋体" panose="02010600030101010101" pitchFamily="2" charset="-122"/>
                        <a:ea typeface="宋体" panose="02010600030101010101" pitchFamily="2" charset="-122"/>
                      </a:endParaRPr>
                    </a:p>
                  </a:txBody>
                  <a:tcPr marL="9521" marR="9521" marT="9521"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endParaRPr lang="zh-CN"/>
                    </a:p>
                  </a:txBody>
                  <a:tcPr/>
                </a:tc>
                <a:extLst>
                  <a:ext uri="{0D108BD9-81ED-4DB2-BD59-A6C34878D82A}">
                    <a16:rowId xmlns:a16="http://schemas.microsoft.com/office/drawing/2014/main" val="10007"/>
                  </a:ext>
                </a:extLst>
              </a:tr>
            </a:tbl>
          </a:graphicData>
        </a:graphic>
      </p:graphicFrame>
      <p:sp>
        <p:nvSpPr>
          <p:cNvPr id="3" name="矩形 2"/>
          <p:cNvSpPr/>
          <p:nvPr/>
        </p:nvSpPr>
        <p:spPr>
          <a:xfrm>
            <a:off x="913778" y="5905490"/>
            <a:ext cx="3442226" cy="369188"/>
          </a:xfrm>
          <a:prstGeom prst="rect">
            <a:avLst/>
          </a:prstGeom>
        </p:spPr>
        <p:txBody>
          <a:bodyPr wrap="none">
            <a:spAutoFit/>
          </a:bodyPr>
          <a:lstStyle/>
          <a:p>
            <a:pPr eaLnBrk="1" hangingPunct="1">
              <a:spcBef>
                <a:spcPct val="50000"/>
              </a:spcBef>
              <a:buClrTx/>
              <a:buSzTx/>
              <a:buFontTx/>
              <a:buNone/>
            </a:pPr>
            <a:r>
              <a:rPr lang="zh-CN" altLang="en-US" b="1" dirty="0">
                <a:solidFill>
                  <a:srgbClr val="FF0000"/>
                </a:solidFill>
                <a:latin typeface="微软雅黑" panose="020B0503020204020204" pitchFamily="34" charset="-122"/>
                <a:ea typeface="微软雅黑" panose="020B0503020204020204" pitchFamily="34" charset="-122"/>
              </a:rPr>
              <a:t>备注：2</a:t>
            </a:r>
            <a:r>
              <a:rPr lang="en-US" altLang="zh-CN" b="1" dirty="0">
                <a:solidFill>
                  <a:srgbClr val="FF0000"/>
                </a:solidFill>
                <a:latin typeface="微软雅黑" panose="020B0503020204020204" pitchFamily="34" charset="-122"/>
                <a:ea typeface="微软雅黑" panose="020B0503020204020204" pitchFamily="34" charset="-122"/>
              </a:rPr>
              <a:t>9</a:t>
            </a:r>
            <a:r>
              <a:rPr lang="zh-CN" altLang="en-US" b="1" dirty="0">
                <a:solidFill>
                  <a:srgbClr val="FF0000"/>
                </a:solidFill>
                <a:latin typeface="微软雅黑" panose="020B0503020204020204" pitchFamily="34" charset="-122"/>
                <a:ea typeface="微软雅黑" panose="020B0503020204020204" pitchFamily="34" charset="-122"/>
              </a:rPr>
              <a:t>周</a:t>
            </a:r>
            <a:r>
              <a:rPr lang="en-US" altLang="zh-CN" b="1" dirty="0">
                <a:solidFill>
                  <a:srgbClr val="FF0000"/>
                </a:solidFill>
                <a:latin typeface="微软雅黑" panose="020B0503020204020204" pitchFamily="34" charset="-122"/>
                <a:ea typeface="微软雅黑" panose="020B0503020204020204" pitchFamily="34" charset="-122"/>
              </a:rPr>
              <a:t>OQC,</a:t>
            </a:r>
            <a:r>
              <a:rPr lang="zh-CN" altLang="en-US" b="1" dirty="0">
                <a:solidFill>
                  <a:srgbClr val="FF0000"/>
                </a:solidFill>
                <a:latin typeface="微软雅黑" panose="020B0503020204020204" pitchFamily="34" charset="-122"/>
                <a:ea typeface="微软雅黑" panose="020B0503020204020204" pitchFamily="34" charset="-122"/>
              </a:rPr>
              <a:t>客诉暂无扣款</a:t>
            </a:r>
            <a:r>
              <a:rPr lang="en-US" altLang="zh-CN" b="1" dirty="0">
                <a:solidFill>
                  <a:srgbClr val="FF0000"/>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48"/>
          <p:cNvSpPr txBox="1"/>
          <p:nvPr/>
        </p:nvSpPr>
        <p:spPr>
          <a:xfrm>
            <a:off x="247823" y="416805"/>
            <a:ext cx="5983597" cy="553782"/>
          </a:xfrm>
          <a:prstGeom prst="rect">
            <a:avLst/>
          </a:prstGeom>
          <a:noFill/>
        </p:spPr>
        <p:txBody>
          <a:bodyPr wrap="none" lIns="91404" tIns="45702" rIns="91404" bIns="45702" rtlCol="0">
            <a:spAutoFit/>
          </a:bodyPr>
          <a:lstStyle>
            <a:defPPr>
              <a:defRPr lang="zh-CN"/>
            </a:defPPr>
            <a:lvl1pPr>
              <a:defRPr sz="2800" spc="300">
                <a:solidFill>
                  <a:srgbClr val="562715"/>
                </a:solidFill>
                <a:latin typeface="方正正大黑简体" panose="02000000000000000000" pitchFamily="2" charset="-122"/>
                <a:ea typeface="方正正大黑简体" panose="02000000000000000000" pitchFamily="2" charset="-122"/>
              </a:defRPr>
            </a:lvl1pPr>
          </a:lstStyle>
          <a:p>
            <a:r>
              <a:rPr lang="zh-CN" altLang="en-US" sz="3000" b="1" dirty="0">
                <a:solidFill>
                  <a:schemeClr val="accent6">
                    <a:lumMod val="25000"/>
                  </a:schemeClr>
                </a:solidFill>
                <a:latin typeface="Century Gothic" panose="020B0502020202020204" pitchFamily="34" charset="0"/>
                <a:ea typeface="微软雅黑" panose="020B0503020204020204" pitchFamily="34" charset="-122"/>
              </a:rPr>
              <a:t>本周客退品</a:t>
            </a:r>
            <a:r>
              <a:rPr lang="en-US" altLang="zh-CN" sz="3000" b="1" dirty="0">
                <a:solidFill>
                  <a:schemeClr val="accent6">
                    <a:lumMod val="25000"/>
                  </a:schemeClr>
                </a:solidFill>
                <a:latin typeface="Century Gothic" panose="020B0502020202020204" pitchFamily="34" charset="0"/>
                <a:ea typeface="微软雅黑" panose="020B0503020204020204" pitchFamily="34" charset="-122"/>
              </a:rPr>
              <a:t>&amp;</a:t>
            </a:r>
            <a:r>
              <a:rPr lang="zh-CN" altLang="en-US" sz="3000" b="1" dirty="0">
                <a:solidFill>
                  <a:schemeClr val="accent6">
                    <a:lumMod val="25000"/>
                  </a:schemeClr>
                </a:solidFill>
                <a:latin typeface="Century Gothic" panose="020B0502020202020204" pitchFamily="34" charset="0"/>
                <a:ea typeface="微软雅黑" panose="020B0503020204020204" pitchFamily="34" charset="-122"/>
              </a:rPr>
              <a:t>库存隔离品进度表</a:t>
            </a:r>
            <a:endParaRPr lang="zh-CN" altLang="en-US" sz="3000" b="1" dirty="0">
              <a:solidFill>
                <a:schemeClr val="accent6">
                  <a:lumMod val="2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2" name="矩形 11"/>
          <p:cNvSpPr/>
          <p:nvPr/>
        </p:nvSpPr>
        <p:spPr>
          <a:xfrm>
            <a:off x="2381" y="963488"/>
            <a:ext cx="12187239" cy="80180"/>
          </a:xfrm>
          <a:prstGeom prst="rect">
            <a:avLst/>
          </a:prstGeom>
          <a:solidFill>
            <a:srgbClr val="3D4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381" y="434306"/>
            <a:ext cx="208467" cy="529182"/>
          </a:xfrm>
          <a:prstGeom prst="rect">
            <a:avLst/>
          </a:prstGeom>
          <a:solidFill>
            <a:srgbClr val="DD1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Oval 6"/>
          <p:cNvSpPr>
            <a:spLocks noChangeArrowheads="1"/>
          </p:cNvSpPr>
          <p:nvPr/>
        </p:nvSpPr>
        <p:spPr bwMode="auto">
          <a:xfrm>
            <a:off x="4578139" y="2085768"/>
            <a:ext cx="1470267" cy="1460901"/>
          </a:xfrm>
          <a:prstGeom prst="ellipse">
            <a:avLst/>
          </a:prstGeom>
          <a:noFill/>
          <a:ln w="12700">
            <a:solidFill>
              <a:srgbClr val="3D485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24" tIns="45701" rIns="91324" bIns="45701" numCol="1" spcCol="0" rtlCol="0" fromWordArt="0" anchor="ctr" anchorCtr="0" forceAA="0" compatLnSpc="1">
            <a:noAutofit/>
          </a:bodyPr>
          <a:lstStyle/>
          <a:p>
            <a:pPr algn="ctr"/>
            <a:endParaRPr lang="zh-CN" altLang="en-US" sz="4400" dirty="0">
              <a:solidFill>
                <a:schemeClr val="accent1"/>
              </a:solidFill>
              <a:latin typeface="Impact" panose="020B0806030902050204" pitchFamily="34" charset="0"/>
              <a:ea typeface="微软雅黑" panose="020B0503020204020204" pitchFamily="34" charset="-122"/>
            </a:endParaRPr>
          </a:p>
        </p:txBody>
      </p:sp>
      <p:sp>
        <p:nvSpPr>
          <p:cNvPr id="8" name="Freeform 7"/>
          <p:cNvSpPr/>
          <p:nvPr/>
        </p:nvSpPr>
        <p:spPr bwMode="auto">
          <a:xfrm>
            <a:off x="5215938" y="2714202"/>
            <a:ext cx="832468" cy="832467"/>
          </a:xfrm>
          <a:custGeom>
            <a:avLst/>
            <a:gdLst>
              <a:gd name="T0" fmla="*/ 45 w 89"/>
              <a:gd name="T1" fmla="*/ 0 h 89"/>
              <a:gd name="T2" fmla="*/ 89 w 89"/>
              <a:gd name="T3" fmla="*/ 44 h 89"/>
              <a:gd name="T4" fmla="*/ 89 w 89"/>
              <a:gd name="T5" fmla="*/ 44 h 89"/>
              <a:gd name="T6" fmla="*/ 89 w 89"/>
              <a:gd name="T7" fmla="*/ 45 h 89"/>
              <a:gd name="T8" fmla="*/ 89 w 89"/>
              <a:gd name="T9" fmla="*/ 89 h 89"/>
              <a:gd name="T10" fmla="*/ 45 w 89"/>
              <a:gd name="T11" fmla="*/ 89 h 89"/>
              <a:gd name="T12" fmla="*/ 45 w 89"/>
              <a:gd name="T13" fmla="*/ 89 h 89"/>
              <a:gd name="T14" fmla="*/ 45 w 89"/>
              <a:gd name="T15" fmla="*/ 89 h 89"/>
              <a:gd name="T16" fmla="*/ 0 w 89"/>
              <a:gd name="T17" fmla="*/ 45 h 89"/>
              <a:gd name="T18" fmla="*/ 45 w 89"/>
              <a:gd name="T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9">
                <a:moveTo>
                  <a:pt x="45" y="0"/>
                </a:moveTo>
                <a:cubicBezTo>
                  <a:pt x="69" y="0"/>
                  <a:pt x="89" y="20"/>
                  <a:pt x="89" y="44"/>
                </a:cubicBezTo>
                <a:cubicBezTo>
                  <a:pt x="89" y="44"/>
                  <a:pt x="89" y="44"/>
                  <a:pt x="89" y="44"/>
                </a:cubicBezTo>
                <a:cubicBezTo>
                  <a:pt x="89" y="45"/>
                  <a:pt x="89" y="45"/>
                  <a:pt x="89" y="45"/>
                </a:cubicBezTo>
                <a:cubicBezTo>
                  <a:pt x="89" y="89"/>
                  <a:pt x="89" y="89"/>
                  <a:pt x="89" y="89"/>
                </a:cubicBezTo>
                <a:cubicBezTo>
                  <a:pt x="45" y="89"/>
                  <a:pt x="45" y="89"/>
                  <a:pt x="45" y="89"/>
                </a:cubicBezTo>
                <a:cubicBezTo>
                  <a:pt x="45" y="89"/>
                  <a:pt x="45" y="89"/>
                  <a:pt x="45" y="89"/>
                </a:cubicBezTo>
                <a:cubicBezTo>
                  <a:pt x="45" y="89"/>
                  <a:pt x="45" y="89"/>
                  <a:pt x="45" y="89"/>
                </a:cubicBezTo>
                <a:cubicBezTo>
                  <a:pt x="20" y="89"/>
                  <a:pt x="0" y="69"/>
                  <a:pt x="0" y="45"/>
                </a:cubicBezTo>
                <a:cubicBezTo>
                  <a:pt x="0" y="20"/>
                  <a:pt x="20" y="0"/>
                  <a:pt x="45" y="0"/>
                </a:cubicBezTo>
                <a:close/>
              </a:path>
            </a:pathLst>
          </a:custGeom>
          <a:solidFill>
            <a:srgbClr val="AF2019"/>
          </a:soli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60883" rIns="0" bIns="60883" rtlCol="0" anchor="ctr"/>
          <a:lstStyle/>
          <a:p>
            <a:pPr algn="ctr"/>
            <a:r>
              <a:rPr lang="en-US" altLang="zh-CN" sz="2000" dirty="0">
                <a:solidFill>
                  <a:schemeClr val="accent1"/>
                </a:solidFill>
                <a:latin typeface="Impact" panose="020B0806030902050204" pitchFamily="34" charset="0"/>
                <a:ea typeface="微软雅黑" panose="020B0503020204020204" pitchFamily="34" charset="-122"/>
              </a:rPr>
              <a:t>10%</a:t>
            </a:r>
            <a:endParaRPr lang="zh-CN" altLang="en-US" sz="2000" dirty="0">
              <a:solidFill>
                <a:schemeClr val="accent1"/>
              </a:solidFill>
              <a:latin typeface="Impact" panose="020B0806030902050204" pitchFamily="34" charset="0"/>
              <a:ea typeface="微软雅黑" panose="020B0503020204020204" pitchFamily="34" charset="-122"/>
            </a:endParaRPr>
          </a:p>
        </p:txBody>
      </p:sp>
      <p:sp>
        <p:nvSpPr>
          <p:cNvPr id="9" name="Freeform 8"/>
          <p:cNvSpPr/>
          <p:nvPr/>
        </p:nvSpPr>
        <p:spPr bwMode="auto">
          <a:xfrm>
            <a:off x="6151414" y="2085768"/>
            <a:ext cx="1456222" cy="1460901"/>
          </a:xfrm>
          <a:custGeom>
            <a:avLst/>
            <a:gdLst>
              <a:gd name="T0" fmla="*/ 66 w 132"/>
              <a:gd name="T1" fmla="*/ 0 h 132"/>
              <a:gd name="T2" fmla="*/ 0 w 132"/>
              <a:gd name="T3" fmla="*/ 66 h 132"/>
              <a:gd name="T4" fmla="*/ 0 w 132"/>
              <a:gd name="T5" fmla="*/ 66 h 132"/>
              <a:gd name="T6" fmla="*/ 0 w 132"/>
              <a:gd name="T7" fmla="*/ 66 h 132"/>
              <a:gd name="T8" fmla="*/ 0 w 132"/>
              <a:gd name="T9" fmla="*/ 132 h 132"/>
              <a:gd name="T10" fmla="*/ 65 w 132"/>
              <a:gd name="T11" fmla="*/ 132 h 132"/>
              <a:gd name="T12" fmla="*/ 65 w 132"/>
              <a:gd name="T13" fmla="*/ 132 h 132"/>
              <a:gd name="T14" fmla="*/ 66 w 132"/>
              <a:gd name="T15" fmla="*/ 132 h 132"/>
              <a:gd name="T16" fmla="*/ 132 w 132"/>
              <a:gd name="T17" fmla="*/ 66 h 132"/>
              <a:gd name="T18" fmla="*/ 66 w 132"/>
              <a:gd name="T1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0"/>
                </a:moveTo>
                <a:cubicBezTo>
                  <a:pt x="30" y="0"/>
                  <a:pt x="0" y="29"/>
                  <a:pt x="0" y="66"/>
                </a:cubicBezTo>
                <a:cubicBezTo>
                  <a:pt x="0" y="66"/>
                  <a:pt x="0" y="66"/>
                  <a:pt x="0" y="66"/>
                </a:cubicBezTo>
                <a:cubicBezTo>
                  <a:pt x="0" y="66"/>
                  <a:pt x="0" y="66"/>
                  <a:pt x="0" y="66"/>
                </a:cubicBezTo>
                <a:cubicBezTo>
                  <a:pt x="0" y="132"/>
                  <a:pt x="0" y="132"/>
                  <a:pt x="0" y="132"/>
                </a:cubicBezTo>
                <a:cubicBezTo>
                  <a:pt x="65" y="132"/>
                  <a:pt x="65" y="132"/>
                  <a:pt x="65" y="132"/>
                </a:cubicBezTo>
                <a:cubicBezTo>
                  <a:pt x="65" y="132"/>
                  <a:pt x="65" y="132"/>
                  <a:pt x="65" y="132"/>
                </a:cubicBezTo>
                <a:cubicBezTo>
                  <a:pt x="65" y="132"/>
                  <a:pt x="66" y="132"/>
                  <a:pt x="66" y="132"/>
                </a:cubicBezTo>
                <a:cubicBezTo>
                  <a:pt x="103" y="132"/>
                  <a:pt x="132" y="103"/>
                  <a:pt x="132" y="66"/>
                </a:cubicBezTo>
                <a:cubicBezTo>
                  <a:pt x="132" y="30"/>
                  <a:pt x="103" y="0"/>
                  <a:pt x="66" y="0"/>
                </a:cubicBezTo>
                <a:close/>
              </a:path>
            </a:pathLst>
          </a:custGeom>
          <a:solidFill>
            <a:schemeClr val="bg2">
              <a:lumMod val="5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60883" rIns="0" bIns="60883" rtlCol="0" anchor="ctr"/>
          <a:lstStyle/>
          <a:p>
            <a:pPr algn="ctr"/>
            <a:r>
              <a:rPr lang="en-US" altLang="zh-CN" sz="3600" dirty="0">
                <a:solidFill>
                  <a:schemeClr val="accent1"/>
                </a:solidFill>
                <a:latin typeface="Impact" panose="020B0806030902050204" pitchFamily="34" charset="0"/>
                <a:ea typeface="微软雅黑" panose="020B0503020204020204" pitchFamily="34" charset="-122"/>
              </a:rPr>
              <a:t>50%</a:t>
            </a:r>
            <a:endParaRPr lang="zh-CN" altLang="en-US" sz="3600" dirty="0">
              <a:solidFill>
                <a:schemeClr val="accent1"/>
              </a:solidFill>
              <a:latin typeface="Impact" panose="020B0806030902050204" pitchFamily="34" charset="0"/>
              <a:ea typeface="微软雅黑" panose="020B0503020204020204" pitchFamily="34" charset="-122"/>
            </a:endParaRPr>
          </a:p>
        </p:txBody>
      </p:sp>
      <p:sp>
        <p:nvSpPr>
          <p:cNvPr id="10" name="Freeform 9"/>
          <p:cNvSpPr/>
          <p:nvPr/>
        </p:nvSpPr>
        <p:spPr bwMode="auto">
          <a:xfrm>
            <a:off x="6151418" y="3654975"/>
            <a:ext cx="1014979" cy="1014977"/>
          </a:xfrm>
          <a:custGeom>
            <a:avLst/>
            <a:gdLst>
              <a:gd name="T0" fmla="*/ 39 w 78"/>
              <a:gd name="T1" fmla="*/ 78 h 78"/>
              <a:gd name="T2" fmla="*/ 0 w 78"/>
              <a:gd name="T3" fmla="*/ 39 h 78"/>
              <a:gd name="T4" fmla="*/ 0 w 78"/>
              <a:gd name="T5" fmla="*/ 39 h 78"/>
              <a:gd name="T6" fmla="*/ 0 w 78"/>
              <a:gd name="T7" fmla="*/ 39 h 78"/>
              <a:gd name="T8" fmla="*/ 0 w 78"/>
              <a:gd name="T9" fmla="*/ 0 h 78"/>
              <a:gd name="T10" fmla="*/ 38 w 78"/>
              <a:gd name="T11" fmla="*/ 0 h 78"/>
              <a:gd name="T12" fmla="*/ 38 w 78"/>
              <a:gd name="T13" fmla="*/ 0 h 78"/>
              <a:gd name="T14" fmla="*/ 39 w 78"/>
              <a:gd name="T15" fmla="*/ 0 h 78"/>
              <a:gd name="T16" fmla="*/ 78 w 78"/>
              <a:gd name="T17" fmla="*/ 39 h 78"/>
              <a:gd name="T18" fmla="*/ 39 w 78"/>
              <a:gd name="T1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39" y="78"/>
                </a:moveTo>
                <a:cubicBezTo>
                  <a:pt x="18" y="78"/>
                  <a:pt x="0" y="60"/>
                  <a:pt x="0" y="39"/>
                </a:cubicBezTo>
                <a:cubicBezTo>
                  <a:pt x="0" y="39"/>
                  <a:pt x="0" y="39"/>
                  <a:pt x="0" y="39"/>
                </a:cubicBezTo>
                <a:cubicBezTo>
                  <a:pt x="0" y="39"/>
                  <a:pt x="0" y="39"/>
                  <a:pt x="0" y="39"/>
                </a:cubicBezTo>
                <a:cubicBezTo>
                  <a:pt x="0" y="0"/>
                  <a:pt x="0" y="0"/>
                  <a:pt x="0" y="0"/>
                </a:cubicBezTo>
                <a:cubicBezTo>
                  <a:pt x="38" y="0"/>
                  <a:pt x="38" y="0"/>
                  <a:pt x="38" y="0"/>
                </a:cubicBezTo>
                <a:cubicBezTo>
                  <a:pt x="38" y="0"/>
                  <a:pt x="38" y="0"/>
                  <a:pt x="38" y="0"/>
                </a:cubicBezTo>
                <a:cubicBezTo>
                  <a:pt x="39" y="0"/>
                  <a:pt x="39" y="0"/>
                  <a:pt x="39" y="0"/>
                </a:cubicBezTo>
                <a:cubicBezTo>
                  <a:pt x="61" y="0"/>
                  <a:pt x="78" y="17"/>
                  <a:pt x="78" y="39"/>
                </a:cubicBezTo>
                <a:cubicBezTo>
                  <a:pt x="78" y="60"/>
                  <a:pt x="61" y="78"/>
                  <a:pt x="39" y="78"/>
                </a:cubicBezTo>
                <a:close/>
              </a:path>
            </a:pathLst>
          </a:custGeom>
          <a:solidFill>
            <a:schemeClr val="bg2">
              <a:lumMod val="25000"/>
            </a:schemeClr>
          </a:soli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60883" rIns="0" bIns="60883" rtlCol="0" anchor="ctr"/>
          <a:lstStyle/>
          <a:p>
            <a:pPr algn="ctr"/>
            <a:r>
              <a:rPr lang="en-US" altLang="zh-CN" dirty="0">
                <a:solidFill>
                  <a:schemeClr val="accent1"/>
                </a:solidFill>
                <a:latin typeface="Impact" panose="020B0806030902050204" pitchFamily="34" charset="0"/>
                <a:ea typeface="微软雅黑" panose="020B0503020204020204" pitchFamily="34" charset="-122"/>
              </a:rPr>
              <a:t>30%</a:t>
            </a:r>
            <a:endParaRPr lang="zh-CN" altLang="en-US" dirty="0">
              <a:solidFill>
                <a:schemeClr val="accent1"/>
              </a:solidFill>
              <a:latin typeface="Impact" panose="020B0806030902050204" pitchFamily="34" charset="0"/>
              <a:ea typeface="微软雅黑" panose="020B0503020204020204" pitchFamily="34" charset="-122"/>
            </a:endParaRPr>
          </a:p>
        </p:txBody>
      </p:sp>
      <p:sp>
        <p:nvSpPr>
          <p:cNvPr id="11" name="Freeform 10"/>
          <p:cNvSpPr/>
          <p:nvPr/>
        </p:nvSpPr>
        <p:spPr bwMode="auto">
          <a:xfrm>
            <a:off x="4512454" y="3659048"/>
            <a:ext cx="1559315" cy="1549383"/>
          </a:xfrm>
          <a:custGeom>
            <a:avLst/>
            <a:gdLst>
              <a:gd name="T0" fmla="*/ 66 w 133"/>
              <a:gd name="T1" fmla="*/ 132 h 132"/>
              <a:gd name="T2" fmla="*/ 132 w 133"/>
              <a:gd name="T3" fmla="*/ 66 h 132"/>
              <a:gd name="T4" fmla="*/ 133 w 133"/>
              <a:gd name="T5" fmla="*/ 66 h 132"/>
              <a:gd name="T6" fmla="*/ 133 w 133"/>
              <a:gd name="T7" fmla="*/ 66 h 132"/>
              <a:gd name="T8" fmla="*/ 133 w 133"/>
              <a:gd name="T9" fmla="*/ 0 h 132"/>
              <a:gd name="T10" fmla="*/ 68 w 133"/>
              <a:gd name="T11" fmla="*/ 0 h 132"/>
              <a:gd name="T12" fmla="*/ 68 w 133"/>
              <a:gd name="T13" fmla="*/ 0 h 132"/>
              <a:gd name="T14" fmla="*/ 66 w 133"/>
              <a:gd name="T15" fmla="*/ 0 h 132"/>
              <a:gd name="T16" fmla="*/ 0 w 133"/>
              <a:gd name="T17" fmla="*/ 66 h 132"/>
              <a:gd name="T18" fmla="*/ 66 w 133"/>
              <a:gd name="T19"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32">
                <a:moveTo>
                  <a:pt x="66" y="132"/>
                </a:moveTo>
                <a:cubicBezTo>
                  <a:pt x="103" y="132"/>
                  <a:pt x="132" y="103"/>
                  <a:pt x="132" y="66"/>
                </a:cubicBezTo>
                <a:cubicBezTo>
                  <a:pt x="133" y="66"/>
                  <a:pt x="133" y="66"/>
                  <a:pt x="133" y="66"/>
                </a:cubicBezTo>
                <a:cubicBezTo>
                  <a:pt x="133" y="66"/>
                  <a:pt x="133" y="66"/>
                  <a:pt x="133" y="66"/>
                </a:cubicBezTo>
                <a:cubicBezTo>
                  <a:pt x="133" y="0"/>
                  <a:pt x="133" y="0"/>
                  <a:pt x="133" y="0"/>
                </a:cubicBezTo>
                <a:cubicBezTo>
                  <a:pt x="68" y="0"/>
                  <a:pt x="68" y="0"/>
                  <a:pt x="68" y="0"/>
                </a:cubicBezTo>
                <a:cubicBezTo>
                  <a:pt x="68" y="0"/>
                  <a:pt x="68" y="0"/>
                  <a:pt x="68" y="0"/>
                </a:cubicBezTo>
                <a:cubicBezTo>
                  <a:pt x="67" y="0"/>
                  <a:pt x="67" y="0"/>
                  <a:pt x="66" y="0"/>
                </a:cubicBezTo>
                <a:cubicBezTo>
                  <a:pt x="30" y="0"/>
                  <a:pt x="0" y="29"/>
                  <a:pt x="0" y="66"/>
                </a:cubicBezTo>
                <a:cubicBezTo>
                  <a:pt x="0" y="103"/>
                  <a:pt x="30" y="132"/>
                  <a:pt x="66" y="132"/>
                </a:cubicBezTo>
                <a:close/>
              </a:path>
            </a:pathLst>
          </a:custGeom>
          <a:solidFill>
            <a:srgbClr val="DD1D1C"/>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60883" rIns="0" bIns="60883" rtlCol="0" anchor="ctr"/>
          <a:lstStyle/>
          <a:p>
            <a:pPr algn="ctr"/>
            <a:r>
              <a:rPr lang="en-US" altLang="zh-CN" sz="4000" dirty="0">
                <a:solidFill>
                  <a:schemeClr val="accent1"/>
                </a:solidFill>
                <a:latin typeface="Impact" panose="020B0806030902050204" pitchFamily="34" charset="0"/>
                <a:ea typeface="微软雅黑" panose="020B0503020204020204" pitchFamily="34" charset="-122"/>
              </a:rPr>
              <a:t>60%</a:t>
            </a:r>
            <a:endParaRPr lang="zh-CN" altLang="en-US" sz="4000" dirty="0">
              <a:solidFill>
                <a:schemeClr val="accent1"/>
              </a:solidFill>
              <a:latin typeface="Impact" panose="020B0806030902050204" pitchFamily="34" charset="0"/>
              <a:ea typeface="微软雅黑" panose="020B0503020204020204" pitchFamily="34" charset="-122"/>
            </a:endParaRPr>
          </a:p>
        </p:txBody>
      </p:sp>
      <p:sp>
        <p:nvSpPr>
          <p:cNvPr id="13" name="TextBox 7"/>
          <p:cNvSpPr txBox="1"/>
          <p:nvPr/>
        </p:nvSpPr>
        <p:spPr>
          <a:xfrm>
            <a:off x="7336781" y="3744837"/>
            <a:ext cx="2959911" cy="491994"/>
          </a:xfrm>
          <a:prstGeom prst="rect">
            <a:avLst/>
          </a:prstGeom>
          <a:noFill/>
        </p:spPr>
        <p:txBody>
          <a:bodyPr wrap="square" lIns="121765" tIns="0" rIns="121765" bIns="0" rtlCol="0" anchor="t">
            <a:spAutoFit/>
          </a:bodyPr>
          <a:lstStyle/>
          <a:p>
            <a:pPr>
              <a:lnSpc>
                <a:spcPct val="150000"/>
              </a:lnSpc>
            </a:pPr>
            <a:r>
              <a:rPr lang="zh-CN" altLang="en-US" sz="2130" b="1" dirty="0">
                <a:solidFill>
                  <a:srgbClr val="DD1D1C"/>
                </a:solidFill>
                <a:latin typeface="微软雅黑" panose="020B0503020204020204" pitchFamily="34" charset="-122"/>
                <a:ea typeface="微软雅黑" panose="020B0503020204020204" pitchFamily="34" charset="-122"/>
                <a:cs typeface="华文黑体" charset="-122"/>
              </a:rPr>
              <a:t>点击添加标题</a:t>
            </a:r>
          </a:p>
        </p:txBody>
      </p:sp>
      <p:sp>
        <p:nvSpPr>
          <p:cNvPr id="14" name="TextBox 8"/>
          <p:cNvSpPr txBox="1"/>
          <p:nvPr/>
        </p:nvSpPr>
        <p:spPr>
          <a:xfrm>
            <a:off x="7319658" y="4275887"/>
            <a:ext cx="3166763" cy="738077"/>
          </a:xfrm>
          <a:prstGeom prst="rect">
            <a:avLst/>
          </a:prstGeom>
          <a:noFill/>
        </p:spPr>
        <p:txBody>
          <a:bodyPr wrap="square" lIns="121765" tIns="60883" rIns="121765" bIns="60883" rtlCol="0">
            <a:spAutoFit/>
          </a:bodyPr>
          <a:lstStyle/>
          <a:p>
            <a:r>
              <a:rPr lang="zh-CN" altLang="en-US" sz="1330" dirty="0">
                <a:solidFill>
                  <a:schemeClr val="bg2">
                    <a:lumMod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6" name="TextBox 9"/>
          <p:cNvSpPr txBox="1"/>
          <p:nvPr/>
        </p:nvSpPr>
        <p:spPr>
          <a:xfrm>
            <a:off x="1408572" y="2465288"/>
            <a:ext cx="2959911" cy="491994"/>
          </a:xfrm>
          <a:prstGeom prst="rect">
            <a:avLst/>
          </a:prstGeom>
          <a:noFill/>
        </p:spPr>
        <p:txBody>
          <a:bodyPr wrap="square" lIns="121765" tIns="0" rIns="121765" bIns="0" rtlCol="0" anchor="t">
            <a:spAutoFit/>
          </a:bodyPr>
          <a:lstStyle/>
          <a:p>
            <a:pPr algn="r">
              <a:lnSpc>
                <a:spcPct val="150000"/>
              </a:lnSpc>
            </a:pPr>
            <a:r>
              <a:rPr lang="zh-CN" altLang="en-US" sz="2130" b="1" dirty="0">
                <a:solidFill>
                  <a:srgbClr val="DD1D1C"/>
                </a:solidFill>
                <a:latin typeface="微软雅黑" panose="020B0503020204020204" pitchFamily="34" charset="-122"/>
                <a:ea typeface="微软雅黑" panose="020B0503020204020204" pitchFamily="34" charset="-122"/>
                <a:cs typeface="华文黑体" charset="-122"/>
              </a:rPr>
              <a:t>点击添加标题</a:t>
            </a:r>
          </a:p>
        </p:txBody>
      </p:sp>
      <p:sp>
        <p:nvSpPr>
          <p:cNvPr id="17" name="TextBox 10"/>
          <p:cNvSpPr txBox="1"/>
          <p:nvPr/>
        </p:nvSpPr>
        <p:spPr>
          <a:xfrm>
            <a:off x="1264612" y="2928204"/>
            <a:ext cx="3166763" cy="738077"/>
          </a:xfrm>
          <a:prstGeom prst="rect">
            <a:avLst/>
          </a:prstGeom>
          <a:noFill/>
        </p:spPr>
        <p:txBody>
          <a:bodyPr wrap="square" lIns="121765" tIns="60883" rIns="121765" bIns="60883" rtlCol="0">
            <a:spAutoFit/>
          </a:bodyPr>
          <a:lstStyle/>
          <a:p>
            <a:r>
              <a:rPr lang="zh-CN" altLang="en-US" sz="1330" dirty="0">
                <a:solidFill>
                  <a:schemeClr val="bg2">
                    <a:lumMod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9" name="TextBox 11"/>
          <p:cNvSpPr txBox="1"/>
          <p:nvPr/>
        </p:nvSpPr>
        <p:spPr>
          <a:xfrm>
            <a:off x="7895498" y="2278405"/>
            <a:ext cx="2959911" cy="491994"/>
          </a:xfrm>
          <a:prstGeom prst="rect">
            <a:avLst/>
          </a:prstGeom>
          <a:noFill/>
        </p:spPr>
        <p:txBody>
          <a:bodyPr wrap="square" lIns="121765" tIns="0" rIns="121765" bIns="0" rtlCol="0" anchor="t">
            <a:spAutoFit/>
          </a:bodyPr>
          <a:lstStyle/>
          <a:p>
            <a:pPr>
              <a:lnSpc>
                <a:spcPct val="150000"/>
              </a:lnSpc>
            </a:pPr>
            <a:r>
              <a:rPr lang="zh-CN" altLang="en-US" sz="2130" b="1" dirty="0">
                <a:solidFill>
                  <a:srgbClr val="DD1D1C"/>
                </a:solidFill>
                <a:latin typeface="微软雅黑" panose="020B0503020204020204" pitchFamily="34" charset="-122"/>
                <a:ea typeface="微软雅黑" panose="020B0503020204020204" pitchFamily="34" charset="-122"/>
                <a:cs typeface="华文黑体" charset="-122"/>
              </a:rPr>
              <a:t>点击添加标题</a:t>
            </a:r>
          </a:p>
        </p:txBody>
      </p:sp>
      <p:sp>
        <p:nvSpPr>
          <p:cNvPr id="20" name="TextBox 12"/>
          <p:cNvSpPr txBox="1"/>
          <p:nvPr/>
        </p:nvSpPr>
        <p:spPr>
          <a:xfrm>
            <a:off x="7895497" y="2741321"/>
            <a:ext cx="3166763" cy="738077"/>
          </a:xfrm>
          <a:prstGeom prst="rect">
            <a:avLst/>
          </a:prstGeom>
          <a:noFill/>
        </p:spPr>
        <p:txBody>
          <a:bodyPr wrap="square" lIns="121765" tIns="60883" rIns="121765" bIns="60883" rtlCol="0">
            <a:spAutoFit/>
          </a:bodyPr>
          <a:lstStyle/>
          <a:p>
            <a:r>
              <a:rPr lang="zh-CN" altLang="en-US" sz="1330" dirty="0">
                <a:solidFill>
                  <a:schemeClr val="bg2">
                    <a:lumMod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1" name="TextBox 13"/>
          <p:cNvSpPr txBox="1"/>
          <p:nvPr/>
        </p:nvSpPr>
        <p:spPr>
          <a:xfrm>
            <a:off x="1408572" y="4367037"/>
            <a:ext cx="2959911" cy="491994"/>
          </a:xfrm>
          <a:prstGeom prst="rect">
            <a:avLst/>
          </a:prstGeom>
          <a:noFill/>
        </p:spPr>
        <p:txBody>
          <a:bodyPr wrap="square" lIns="121765" tIns="0" rIns="121765" bIns="0" rtlCol="0" anchor="t">
            <a:spAutoFit/>
          </a:bodyPr>
          <a:lstStyle/>
          <a:p>
            <a:pPr algn="r">
              <a:lnSpc>
                <a:spcPct val="150000"/>
              </a:lnSpc>
            </a:pPr>
            <a:r>
              <a:rPr lang="zh-CN" altLang="en-US" sz="2130" b="1" dirty="0">
                <a:solidFill>
                  <a:srgbClr val="DD1D1C"/>
                </a:solidFill>
                <a:latin typeface="微软雅黑" panose="020B0503020204020204" pitchFamily="34" charset="-122"/>
                <a:ea typeface="微软雅黑" panose="020B0503020204020204" pitchFamily="34" charset="-122"/>
                <a:cs typeface="华文黑体" charset="-122"/>
              </a:rPr>
              <a:t>点击添加标题</a:t>
            </a:r>
          </a:p>
        </p:txBody>
      </p:sp>
      <p:sp>
        <p:nvSpPr>
          <p:cNvPr id="22" name="TextBox 14"/>
          <p:cNvSpPr txBox="1"/>
          <p:nvPr/>
        </p:nvSpPr>
        <p:spPr>
          <a:xfrm>
            <a:off x="1264612" y="4829953"/>
            <a:ext cx="3166763" cy="738077"/>
          </a:xfrm>
          <a:prstGeom prst="rect">
            <a:avLst/>
          </a:prstGeom>
          <a:noFill/>
        </p:spPr>
        <p:txBody>
          <a:bodyPr wrap="square" lIns="121765" tIns="60883" rIns="121765" bIns="60883" rtlCol="0">
            <a:spAutoFit/>
          </a:bodyPr>
          <a:lstStyle/>
          <a:p>
            <a:r>
              <a:rPr lang="zh-CN" altLang="en-US" sz="1330" dirty="0">
                <a:solidFill>
                  <a:schemeClr val="bg2">
                    <a:lumMod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a:t>
            </a:r>
          </a:p>
        </p:txBody>
      </p:sp>
      <p:sp>
        <p:nvSpPr>
          <p:cNvPr id="23" name="Freeform 16"/>
          <p:cNvSpPr/>
          <p:nvPr/>
        </p:nvSpPr>
        <p:spPr bwMode="auto">
          <a:xfrm>
            <a:off x="5215877" y="1725314"/>
            <a:ext cx="1168043" cy="370970"/>
          </a:xfrm>
          <a:custGeom>
            <a:avLst/>
            <a:gdLst>
              <a:gd name="T0" fmla="*/ 0 w 1942"/>
              <a:gd name="T1" fmla="*/ 326 h 326"/>
              <a:gd name="T2" fmla="*/ 322 w 1942"/>
              <a:gd name="T3" fmla="*/ 0 h 326"/>
              <a:gd name="T4" fmla="*/ 1942 w 1942"/>
              <a:gd name="T5" fmla="*/ 0 h 326"/>
            </a:gdLst>
            <a:ahLst/>
            <a:cxnLst>
              <a:cxn ang="0">
                <a:pos x="T0" y="T1"/>
              </a:cxn>
              <a:cxn ang="0">
                <a:pos x="T2" y="T3"/>
              </a:cxn>
              <a:cxn ang="0">
                <a:pos x="T4" y="T5"/>
              </a:cxn>
            </a:cxnLst>
            <a:rect l="0" t="0" r="r" b="b"/>
            <a:pathLst>
              <a:path w="1942" h="326">
                <a:moveTo>
                  <a:pt x="0" y="326"/>
                </a:moveTo>
                <a:lnTo>
                  <a:pt x="322" y="0"/>
                </a:lnTo>
                <a:lnTo>
                  <a:pt x="1942" y="0"/>
                </a:lnTo>
              </a:path>
            </a:pathLst>
          </a:custGeom>
          <a:noFill/>
          <a:ln w="12700" cap="flat">
            <a:solidFill>
              <a:schemeClr val="bg1">
                <a:lumMod val="5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324" tIns="45701" rIns="91324" bIns="45701" numCol="1" anchor="t" anchorCtr="0" compatLnSpc="1"/>
          <a:lstStyle/>
          <a:p>
            <a:endParaRPr lang="zh-CN" altLang="en-US" sz="1465" dirty="0">
              <a:solidFill>
                <a:schemeClr val="accent1"/>
              </a:solidFill>
              <a:latin typeface="微软雅黑" panose="020B0503020204020204" pitchFamily="34" charset="-122"/>
              <a:ea typeface="微软雅黑" panose="020B0503020204020204" pitchFamily="34" charset="-122"/>
            </a:endParaRPr>
          </a:p>
        </p:txBody>
      </p:sp>
      <p:sp>
        <p:nvSpPr>
          <p:cNvPr id="24" name="TextBox 16"/>
          <p:cNvSpPr txBox="1"/>
          <p:nvPr/>
        </p:nvSpPr>
        <p:spPr>
          <a:xfrm>
            <a:off x="6442905" y="1509537"/>
            <a:ext cx="4931623" cy="442726"/>
          </a:xfrm>
          <a:prstGeom prst="rect">
            <a:avLst/>
          </a:prstGeom>
          <a:noFill/>
        </p:spPr>
        <p:txBody>
          <a:bodyPr wrap="square" lIns="121765" tIns="60883" rIns="121765" bIns="60883" rtlCol="0">
            <a:spAutoFit/>
          </a:bodyPr>
          <a:lstStyle/>
          <a:p>
            <a:pPr>
              <a:lnSpc>
                <a:spcPct val="130000"/>
              </a:lnSpc>
            </a:pPr>
            <a:r>
              <a:rPr lang="zh-CN" altLang="en-US" sz="1600" b="1" dirty="0">
                <a:solidFill>
                  <a:srgbClr val="DD1D1C"/>
                </a:solidFill>
                <a:latin typeface="微软雅黑" panose="020B0503020204020204" pitchFamily="34" charset="-122"/>
                <a:ea typeface="微软雅黑" panose="020B0503020204020204" pitchFamily="34" charset="-122"/>
              </a:rPr>
              <a:t>在此添加说明文字在此添加说明文字</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decel="10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9" decel="100000" fill="hold" grpId="0" nodeType="withEffect">
                                  <p:stCondLst>
                                    <p:cond delay="2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3" decel="100000" fill="hold" grpId="0" nodeType="withEffect">
                                  <p:stCondLst>
                                    <p:cond delay="4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12" decel="100000" fill="hold" grpId="0" nodeType="withEffect">
                                  <p:stCondLst>
                                    <p:cond delay="6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1000"/>
                            </p:stCondLst>
                            <p:childTnLst>
                              <p:par>
                                <p:cTn id="29" presetID="22" presetClass="entr" presetSubtype="2"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right)">
                                      <p:cBhvr>
                                        <p:cTn id="31" dur="500"/>
                                        <p:tgtEl>
                                          <p:spTgt spid="16"/>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right)">
                                      <p:cBhvr>
                                        <p:cTn id="34" dur="500"/>
                                        <p:tgtEl>
                                          <p:spTgt spid="17"/>
                                        </p:tgtEl>
                                      </p:cBhvr>
                                    </p:animEffect>
                                  </p:childTnLst>
                                </p:cTn>
                              </p:par>
                            </p:childTnLst>
                          </p:cTn>
                        </p:par>
                        <p:par>
                          <p:cTn id="35" fill="hold">
                            <p:stCondLst>
                              <p:cond delay="1500"/>
                            </p:stCondLst>
                            <p:childTnLst>
                              <p:par>
                                <p:cTn id="36" presetID="22" presetClass="entr" presetSubtype="8"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left)">
                                      <p:cBhvr>
                                        <p:cTn id="41" dur="500"/>
                                        <p:tgtEl>
                                          <p:spTgt spid="20"/>
                                        </p:tgtEl>
                                      </p:cBhvr>
                                    </p:animEffect>
                                  </p:childTnLst>
                                </p:cTn>
                              </p:par>
                            </p:childTnLst>
                          </p:cTn>
                        </p:par>
                        <p:par>
                          <p:cTn id="42" fill="hold">
                            <p:stCondLst>
                              <p:cond delay="2000"/>
                            </p:stCondLst>
                            <p:childTnLst>
                              <p:par>
                                <p:cTn id="43" presetID="22" presetClass="entr" presetSubtype="2"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right)">
                                      <p:cBhvr>
                                        <p:cTn id="45" dur="500"/>
                                        <p:tgtEl>
                                          <p:spTgt spid="21"/>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right)">
                                      <p:cBhvr>
                                        <p:cTn id="48" dur="500"/>
                                        <p:tgtEl>
                                          <p:spTgt spid="22"/>
                                        </p:tgtEl>
                                      </p:cBhvr>
                                    </p:animEffect>
                                  </p:childTnLst>
                                </p:cTn>
                              </p:par>
                            </p:childTnLst>
                          </p:cTn>
                        </p:par>
                        <p:par>
                          <p:cTn id="49" fill="hold">
                            <p:stCondLst>
                              <p:cond delay="2500"/>
                            </p:stCondLst>
                            <p:childTnLst>
                              <p:par>
                                <p:cTn id="50" presetID="22" presetClass="entr" presetSubtype="2"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right)">
                                      <p:cBhvr>
                                        <p:cTn id="52" dur="500"/>
                                        <p:tgtEl>
                                          <p:spTgt spid="7"/>
                                        </p:tgtEl>
                                      </p:cBhvr>
                                    </p:animEffect>
                                  </p:childTnLst>
                                </p:cTn>
                              </p:par>
                            </p:childTnLst>
                          </p:cTn>
                        </p:par>
                        <p:par>
                          <p:cTn id="53" fill="hold">
                            <p:stCondLst>
                              <p:cond delay="3000"/>
                            </p:stCondLst>
                            <p:childTnLst>
                              <p:par>
                                <p:cTn id="54" presetID="22" presetClass="entr" presetSubtype="8"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left)">
                                      <p:cBhvr>
                                        <p:cTn id="56" dur="500"/>
                                        <p:tgtEl>
                                          <p:spTgt spid="23"/>
                                        </p:tgtEl>
                                      </p:cBhvr>
                                    </p:animEffect>
                                  </p:childTnLst>
                                </p:cTn>
                              </p:par>
                            </p:childTnLst>
                          </p:cTn>
                        </p:par>
                        <p:par>
                          <p:cTn id="57" fill="hold">
                            <p:stCondLst>
                              <p:cond delay="3500"/>
                            </p:stCondLst>
                            <p:childTnLst>
                              <p:par>
                                <p:cTn id="58" presetID="10" presetClass="entr" presetSubtype="0"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3" grpId="0"/>
      <p:bldP spid="14" grpId="0"/>
      <p:bldP spid="16" grpId="0"/>
      <p:bldP spid="17" grpId="0"/>
      <p:bldP spid="19" grpId="0"/>
      <p:bldP spid="20" grpId="0"/>
      <p:bldP spid="21" grpId="0"/>
      <p:bldP spid="22" grpId="0"/>
      <p:bldP spid="23" grpId="0" animBg="1"/>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3" cstate="email"/>
          <a:srcRect/>
          <a:stretch>
            <a:fillRect/>
          </a:stretch>
        </p:blipFill>
        <p:spPr>
          <a:xfrm>
            <a:off x="1" y="-1465632"/>
            <a:ext cx="12192000" cy="9213424"/>
          </a:xfrm>
          <a:prstGeom prst="rect">
            <a:avLst/>
          </a:prstGeom>
        </p:spPr>
      </p:pic>
      <p:sp>
        <p:nvSpPr>
          <p:cNvPr id="16" name="圆角矩形 15"/>
          <p:cNvSpPr/>
          <p:nvPr/>
        </p:nvSpPr>
        <p:spPr>
          <a:xfrm>
            <a:off x="1589930" y="1448436"/>
            <a:ext cx="2180875" cy="3639939"/>
          </a:xfrm>
          <a:prstGeom prst="roundRect">
            <a:avLst/>
          </a:prstGeom>
          <a:solidFill>
            <a:srgbClr val="DD1D1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4"/>
          <p:cNvSpPr txBox="1"/>
          <p:nvPr/>
        </p:nvSpPr>
        <p:spPr>
          <a:xfrm>
            <a:off x="1764733" y="1570108"/>
            <a:ext cx="1831260" cy="2799673"/>
          </a:xfrm>
          <a:prstGeom prst="rect">
            <a:avLst/>
          </a:prstGeom>
          <a:noFill/>
        </p:spPr>
        <p:txBody>
          <a:bodyPr wrap="square" lIns="91404" tIns="45702" rIns="91404" bIns="45702" rtlCol="0">
            <a:spAutoFit/>
          </a:bodyPr>
          <a:lstStyle/>
          <a:p>
            <a:pPr algn="ctr"/>
            <a:r>
              <a:rPr lang="zh-CN" altLang="en-US" sz="8795" b="1" dirty="0">
                <a:solidFill>
                  <a:schemeClr val="accent1"/>
                </a:solidFill>
                <a:latin typeface="微软雅黑" panose="020B0503020204020204" pitchFamily="34" charset="-122"/>
                <a:ea typeface="微软雅黑" panose="020B0503020204020204" pitchFamily="34" charset="-122"/>
              </a:rPr>
              <a:t>目录</a:t>
            </a:r>
            <a:endParaRPr lang="en-US" altLang="zh-CN" sz="8795" b="1" dirty="0">
              <a:solidFill>
                <a:schemeClr val="accent1"/>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5109949" y="1497369"/>
            <a:ext cx="719175" cy="769141"/>
            <a:chOff x="4480884" y="1138348"/>
            <a:chExt cx="539592" cy="577081"/>
          </a:xfrm>
        </p:grpSpPr>
        <p:sp>
          <p:nvSpPr>
            <p:cNvPr id="4" name="文本框 7"/>
            <p:cNvSpPr txBox="1"/>
            <p:nvPr/>
          </p:nvSpPr>
          <p:spPr>
            <a:xfrm>
              <a:off x="4480884" y="1138348"/>
              <a:ext cx="416243" cy="577081"/>
            </a:xfrm>
            <a:prstGeom prst="rect">
              <a:avLst/>
            </a:prstGeom>
            <a:noFill/>
          </p:spPr>
          <p:txBody>
            <a:bodyPr wrap="square" lIns="91404" tIns="45702" rIns="91404" bIns="45702" rtlCol="0">
              <a:spAutoFit/>
            </a:bodyPr>
            <a:lstStyle/>
            <a:p>
              <a:pPr algn="ctr"/>
              <a:r>
                <a:rPr lang="en-US" altLang="zh-CN" sz="4400" b="1" dirty="0">
                  <a:solidFill>
                    <a:srgbClr val="FF0000"/>
                  </a:solidFill>
                  <a:latin typeface="华文细黑" panose="02010600040101010101" charset="-122"/>
                  <a:ea typeface="华文细黑" panose="02010600040101010101" charset="-122"/>
                </a:rPr>
                <a:t>1</a:t>
              </a:r>
            </a:p>
          </p:txBody>
        </p:sp>
        <p:cxnSp>
          <p:nvCxnSpPr>
            <p:cNvPr id="5" name="直接连接符 4"/>
            <p:cNvCxnSpPr/>
            <p:nvPr/>
          </p:nvCxnSpPr>
          <p:spPr>
            <a:xfrm>
              <a:off x="5020476" y="1195974"/>
              <a:ext cx="0" cy="416719"/>
            </a:xfrm>
            <a:prstGeom prst="line">
              <a:avLst/>
            </a:prstGeom>
            <a:ln w="25400">
              <a:solidFill>
                <a:srgbClr val="544F49"/>
              </a:soli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5109949" y="2606281"/>
            <a:ext cx="719175" cy="769142"/>
            <a:chOff x="4480884" y="1970356"/>
            <a:chExt cx="539592" cy="577081"/>
          </a:xfrm>
        </p:grpSpPr>
        <p:sp>
          <p:nvSpPr>
            <p:cNvPr id="7" name="文本框 9"/>
            <p:cNvSpPr txBox="1"/>
            <p:nvPr/>
          </p:nvSpPr>
          <p:spPr>
            <a:xfrm>
              <a:off x="4480884" y="1970356"/>
              <a:ext cx="416243" cy="577081"/>
            </a:xfrm>
            <a:prstGeom prst="rect">
              <a:avLst/>
            </a:prstGeom>
            <a:noFill/>
          </p:spPr>
          <p:txBody>
            <a:bodyPr wrap="square" lIns="91404" tIns="45702" rIns="91404" bIns="45702" rtlCol="0">
              <a:spAutoFit/>
            </a:bodyPr>
            <a:lstStyle/>
            <a:p>
              <a:pPr algn="ctr"/>
              <a:r>
                <a:rPr lang="en-US" altLang="zh-CN" sz="4400" b="1" dirty="0">
                  <a:solidFill>
                    <a:srgbClr val="FF0000"/>
                  </a:solidFill>
                  <a:latin typeface="华文细黑" panose="02010600040101010101" charset="-122"/>
                  <a:ea typeface="华文细黑" panose="02010600040101010101" charset="-122"/>
                </a:rPr>
                <a:t>2</a:t>
              </a:r>
            </a:p>
          </p:txBody>
        </p:sp>
        <p:cxnSp>
          <p:nvCxnSpPr>
            <p:cNvPr id="8" name="直接连接符 7"/>
            <p:cNvCxnSpPr/>
            <p:nvPr/>
          </p:nvCxnSpPr>
          <p:spPr>
            <a:xfrm>
              <a:off x="5020476" y="2027983"/>
              <a:ext cx="0" cy="416719"/>
            </a:xfrm>
            <a:prstGeom prst="line">
              <a:avLst/>
            </a:prstGeom>
            <a:ln w="25400">
              <a:solidFill>
                <a:srgbClr val="544F49"/>
              </a:soli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a:off x="5109949" y="3701864"/>
            <a:ext cx="719175" cy="769142"/>
            <a:chOff x="4480884" y="2792364"/>
            <a:chExt cx="539592" cy="577081"/>
          </a:xfrm>
        </p:grpSpPr>
        <p:sp>
          <p:nvSpPr>
            <p:cNvPr id="10" name="文本框 12"/>
            <p:cNvSpPr txBox="1"/>
            <p:nvPr/>
          </p:nvSpPr>
          <p:spPr>
            <a:xfrm>
              <a:off x="4480884" y="2792364"/>
              <a:ext cx="416243" cy="577081"/>
            </a:xfrm>
            <a:prstGeom prst="rect">
              <a:avLst/>
            </a:prstGeom>
            <a:noFill/>
          </p:spPr>
          <p:txBody>
            <a:bodyPr wrap="square" lIns="91404" tIns="45702" rIns="91404" bIns="45702" rtlCol="0">
              <a:spAutoFit/>
            </a:bodyPr>
            <a:lstStyle/>
            <a:p>
              <a:pPr algn="ctr"/>
              <a:r>
                <a:rPr lang="en-US" altLang="zh-CN" sz="4400" b="1" dirty="0">
                  <a:solidFill>
                    <a:srgbClr val="FF0000"/>
                  </a:solidFill>
                  <a:latin typeface="华文细黑" panose="02010600040101010101" charset="-122"/>
                  <a:ea typeface="华文细黑" panose="02010600040101010101" charset="-122"/>
                </a:rPr>
                <a:t>3</a:t>
              </a:r>
            </a:p>
          </p:txBody>
        </p:sp>
        <p:cxnSp>
          <p:nvCxnSpPr>
            <p:cNvPr id="11" name="直接连接符 10"/>
            <p:cNvCxnSpPr/>
            <p:nvPr/>
          </p:nvCxnSpPr>
          <p:spPr>
            <a:xfrm>
              <a:off x="5020476" y="2849991"/>
              <a:ext cx="0" cy="416719"/>
            </a:xfrm>
            <a:prstGeom prst="line">
              <a:avLst/>
            </a:prstGeom>
            <a:ln w="25400">
              <a:solidFill>
                <a:srgbClr val="544F49"/>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5109949" y="4810773"/>
            <a:ext cx="719175" cy="769141"/>
            <a:chOff x="4480884" y="3624373"/>
            <a:chExt cx="539592" cy="577081"/>
          </a:xfrm>
        </p:grpSpPr>
        <p:sp>
          <p:nvSpPr>
            <p:cNvPr id="13" name="文本框 16"/>
            <p:cNvSpPr txBox="1"/>
            <p:nvPr/>
          </p:nvSpPr>
          <p:spPr>
            <a:xfrm>
              <a:off x="4480884" y="3624373"/>
              <a:ext cx="416243" cy="577081"/>
            </a:xfrm>
            <a:prstGeom prst="rect">
              <a:avLst/>
            </a:prstGeom>
            <a:noFill/>
          </p:spPr>
          <p:txBody>
            <a:bodyPr wrap="square" lIns="91404" tIns="45702" rIns="91404" bIns="45702" rtlCol="0">
              <a:spAutoFit/>
            </a:bodyPr>
            <a:lstStyle/>
            <a:p>
              <a:pPr algn="ctr"/>
              <a:r>
                <a:rPr lang="en-US" altLang="zh-CN" sz="4400" b="1" dirty="0">
                  <a:solidFill>
                    <a:srgbClr val="FF0000"/>
                  </a:solidFill>
                  <a:latin typeface="华文细黑" panose="02010600040101010101" charset="-122"/>
                  <a:ea typeface="华文细黑" panose="02010600040101010101" charset="-122"/>
                </a:rPr>
                <a:t>4</a:t>
              </a:r>
            </a:p>
          </p:txBody>
        </p:sp>
        <p:cxnSp>
          <p:nvCxnSpPr>
            <p:cNvPr id="14" name="直接连接符 13"/>
            <p:cNvCxnSpPr/>
            <p:nvPr/>
          </p:nvCxnSpPr>
          <p:spPr>
            <a:xfrm>
              <a:off x="5020476" y="3681999"/>
              <a:ext cx="0" cy="416719"/>
            </a:xfrm>
            <a:prstGeom prst="line">
              <a:avLst/>
            </a:prstGeom>
            <a:ln w="25400">
              <a:solidFill>
                <a:srgbClr val="544F49"/>
              </a:solidFill>
            </a:ln>
          </p:spPr>
          <p:style>
            <a:lnRef idx="1">
              <a:schemeClr val="accent1"/>
            </a:lnRef>
            <a:fillRef idx="0">
              <a:schemeClr val="accent1"/>
            </a:fillRef>
            <a:effectRef idx="0">
              <a:schemeClr val="accent1"/>
            </a:effectRef>
            <a:fontRef idx="minor">
              <a:schemeClr val="tx1"/>
            </a:fontRef>
          </p:style>
        </p:cxnSp>
      </p:grpSp>
      <p:sp>
        <p:nvSpPr>
          <p:cNvPr id="22" name="矩形 21"/>
          <p:cNvSpPr/>
          <p:nvPr/>
        </p:nvSpPr>
        <p:spPr>
          <a:xfrm>
            <a:off x="1676603" y="4451557"/>
            <a:ext cx="1689226" cy="461357"/>
          </a:xfrm>
          <a:prstGeom prst="rect">
            <a:avLst/>
          </a:prstGeom>
        </p:spPr>
        <p:txBody>
          <a:bodyPr wrap="none">
            <a:spAutoFit/>
          </a:bodyPr>
          <a:lstStyle/>
          <a:p>
            <a:r>
              <a:rPr lang="en-US" altLang="zh-CN" sz="2400" b="1" dirty="0">
                <a:solidFill>
                  <a:schemeClr val="accent1"/>
                </a:solidFill>
                <a:latin typeface="方正兰亭黑简体" panose="02000000000000000000" pitchFamily="2" charset="-122"/>
                <a:ea typeface="方正兰亭黑简体" panose="02000000000000000000" pitchFamily="2" charset="-122"/>
              </a:rPr>
              <a:t>CONTENTS</a:t>
            </a:r>
          </a:p>
        </p:txBody>
      </p:sp>
      <p:sp>
        <p:nvSpPr>
          <p:cNvPr id="3" name="矩形 2"/>
          <p:cNvSpPr/>
          <p:nvPr/>
        </p:nvSpPr>
        <p:spPr>
          <a:xfrm>
            <a:off x="6095207" y="1570107"/>
            <a:ext cx="2492017" cy="553782"/>
          </a:xfrm>
          <a:prstGeom prst="rect">
            <a:avLst/>
          </a:prstGeom>
        </p:spPr>
        <p:txBody>
          <a:bodyPr wrap="none">
            <a:spAutoFit/>
          </a:bodyPr>
          <a:lstStyle/>
          <a:p>
            <a:pPr>
              <a:buFontTx/>
            </a:pPr>
            <a:r>
              <a:rPr lang="zh-CN" altLang="en-US" sz="3000" b="1" kern="0" dirty="0">
                <a:solidFill>
                  <a:schemeClr val="tx1">
                    <a:lumMod val="50000"/>
                  </a:schemeClr>
                </a:solidFill>
                <a:latin typeface="微软雅黑" panose="020B0503020204020204" pitchFamily="34" charset="-122"/>
                <a:ea typeface="微软雅黑" panose="020B0503020204020204" pitchFamily="34" charset="-122"/>
              </a:rPr>
              <a:t>关键业绩指标</a:t>
            </a:r>
            <a:endParaRPr lang="en-US" altLang="zh-CN" sz="3000" b="1" kern="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6095208" y="2695591"/>
            <a:ext cx="1722876" cy="553782"/>
          </a:xfrm>
          <a:prstGeom prst="rect">
            <a:avLst/>
          </a:prstGeom>
        </p:spPr>
        <p:txBody>
          <a:bodyPr wrap="none">
            <a:spAutoFit/>
          </a:bodyPr>
          <a:lstStyle/>
          <a:p>
            <a:pPr>
              <a:buFontTx/>
            </a:pPr>
            <a:r>
              <a:rPr lang="zh-CN" altLang="en-US" sz="3000" b="1" kern="0" dirty="0">
                <a:solidFill>
                  <a:schemeClr val="tx1">
                    <a:lumMod val="50000"/>
                  </a:schemeClr>
                </a:solidFill>
                <a:latin typeface="微软雅黑" panose="020B0503020204020204" pitchFamily="34" charset="-122"/>
                <a:ea typeface="微软雅黑" panose="020B0503020204020204" pitchFamily="34" charset="-122"/>
              </a:rPr>
              <a:t>本周客诉</a:t>
            </a:r>
            <a:endParaRPr lang="en-US" altLang="zh-CN" sz="3000" b="1" kern="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6095207" y="3821076"/>
            <a:ext cx="2492017" cy="553782"/>
          </a:xfrm>
          <a:prstGeom prst="rect">
            <a:avLst/>
          </a:prstGeom>
        </p:spPr>
        <p:txBody>
          <a:bodyPr wrap="none">
            <a:spAutoFit/>
          </a:bodyPr>
          <a:lstStyle/>
          <a:p>
            <a:pPr>
              <a:buFontTx/>
            </a:pPr>
            <a:r>
              <a:rPr lang="zh-CN" altLang="en-US" sz="3000" b="1" kern="0" dirty="0">
                <a:solidFill>
                  <a:schemeClr val="tx1">
                    <a:lumMod val="50000"/>
                  </a:schemeClr>
                </a:solidFill>
                <a:latin typeface="微软雅黑" panose="020B0503020204020204" pitchFamily="34" charset="-122"/>
                <a:ea typeface="微软雅黑" panose="020B0503020204020204" pitchFamily="34" charset="-122"/>
              </a:rPr>
              <a:t>特别用料采购</a:t>
            </a:r>
            <a:endParaRPr lang="en-US" altLang="zh-CN" sz="3000" b="1" kern="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6095207" y="4946560"/>
            <a:ext cx="2492017" cy="553782"/>
          </a:xfrm>
          <a:prstGeom prst="rect">
            <a:avLst/>
          </a:prstGeom>
        </p:spPr>
        <p:txBody>
          <a:bodyPr wrap="none">
            <a:spAutoFit/>
          </a:bodyPr>
          <a:lstStyle/>
          <a:p>
            <a:pPr>
              <a:buFontTx/>
            </a:pPr>
            <a:r>
              <a:rPr lang="zh-CN" altLang="en-US" sz="3000" b="1" kern="0" dirty="0">
                <a:solidFill>
                  <a:schemeClr val="tx1">
                    <a:lumMod val="50000"/>
                  </a:schemeClr>
                </a:solidFill>
                <a:latin typeface="微软雅黑" panose="020B0503020204020204" pitchFamily="34" charset="-122"/>
                <a:ea typeface="微软雅黑" panose="020B0503020204020204" pitchFamily="34" charset="-122"/>
              </a:rPr>
              <a:t>下周工作计划</a:t>
            </a:r>
            <a:endParaRPr lang="en-US" altLang="zh-CN" sz="3000" b="1" kern="0" dirty="0">
              <a:solidFill>
                <a:schemeClr val="tx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1"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down)">
                                      <p:cBhvr>
                                        <p:cTn id="24" dur="500"/>
                                        <p:tgtEl>
                                          <p:spTgt spid="25"/>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par>
                          <p:cTn id="28" fill="hold">
                            <p:stCondLst>
                              <p:cond delay="1500"/>
                            </p:stCondLst>
                            <p:childTnLst>
                              <p:par>
                                <p:cTn id="29" presetID="22" presetClass="entr" presetSubtype="4"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down)">
                                      <p:cBhvr>
                                        <p:cTn id="31" dur="500"/>
                                        <p:tgtEl>
                                          <p:spTgt spid="26"/>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down)">
                                      <p:cBhvr>
                                        <p:cTn id="34" dur="500"/>
                                        <p:tgtEl>
                                          <p:spTgt spid="23"/>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down)">
                                      <p:cBhvr>
                                        <p:cTn id="38" dur="500"/>
                                        <p:tgtEl>
                                          <p:spTgt spid="27"/>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down)">
                                      <p:cBhvr>
                                        <p:cTn id="4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p:bldP spid="2" grpId="1"/>
      <p:bldP spid="22" grpId="0"/>
      <p:bldP spid="3" grpId="0"/>
      <p:bldP spid="21" grpId="0"/>
      <p:bldP spid="23" grpId="0"/>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email"/>
          <a:srcRect/>
          <a:stretch>
            <a:fillRect/>
          </a:stretch>
        </p:blipFill>
        <p:spPr>
          <a:xfrm>
            <a:off x="1" y="1"/>
            <a:ext cx="12192000" cy="6858000"/>
          </a:xfrm>
          <a:prstGeom prst="rect">
            <a:avLst/>
          </a:prstGeom>
        </p:spPr>
      </p:pic>
      <p:sp>
        <p:nvSpPr>
          <p:cNvPr id="31" name="TextBox 4"/>
          <p:cNvSpPr txBox="1"/>
          <p:nvPr/>
        </p:nvSpPr>
        <p:spPr>
          <a:xfrm>
            <a:off x="3531183" y="1557524"/>
            <a:ext cx="2245251" cy="4507166"/>
          </a:xfrm>
          <a:prstGeom prst="rect">
            <a:avLst/>
          </a:prstGeom>
          <a:noFill/>
        </p:spPr>
        <p:txBody>
          <a:bodyPr wrap="none" rtlCol="0">
            <a:spAutoFit/>
          </a:bodyPr>
          <a:lstStyle/>
          <a:p>
            <a:pPr defTabSz="913765">
              <a:defRPr/>
            </a:pPr>
            <a:r>
              <a:rPr lang="en-US" altLang="zh-CN" sz="28690" b="1" dirty="0">
                <a:solidFill>
                  <a:srgbClr val="DD1D1C"/>
                </a:solidFill>
                <a:latin typeface="Century Gothic" panose="020B0502020202020204" pitchFamily="34" charset="0"/>
                <a:ea typeface="微软雅黑" panose="020B0503020204020204" pitchFamily="34" charset="-122"/>
                <a:sym typeface="Century Gothic" panose="020B0502020202020204" pitchFamily="34" charset="0"/>
              </a:rPr>
              <a:t>3</a:t>
            </a:r>
            <a:endParaRPr lang="zh-CN" altLang="en-US" sz="28690" b="1" dirty="0">
              <a:solidFill>
                <a:srgbClr val="DD1D1C"/>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36" name="TextBox 5"/>
          <p:cNvSpPr txBox="1"/>
          <p:nvPr/>
        </p:nvSpPr>
        <p:spPr>
          <a:xfrm>
            <a:off x="1489288" y="3395770"/>
            <a:ext cx="2001689" cy="1015266"/>
          </a:xfrm>
          <a:prstGeom prst="rect">
            <a:avLst/>
          </a:prstGeom>
          <a:noFill/>
        </p:spPr>
        <p:txBody>
          <a:bodyPr wrap="none" rtlCol="0">
            <a:spAutoFit/>
          </a:bodyPr>
          <a:lstStyle/>
          <a:p>
            <a:pPr defTabSz="913765">
              <a:defRPr/>
            </a:pPr>
            <a:r>
              <a:rPr lang="en-US" altLang="zh-CN" sz="6000" dirty="0">
                <a:solidFill>
                  <a:srgbClr val="DD1D1C"/>
                </a:solidFill>
                <a:latin typeface="Century Gothic" panose="020B0502020202020204" pitchFamily="34" charset="0"/>
                <a:ea typeface="微软雅黑" panose="020B0503020204020204" pitchFamily="34" charset="-122"/>
                <a:sym typeface="Century Gothic" panose="020B0502020202020204" pitchFamily="34" charset="0"/>
              </a:rPr>
              <a:t>PART</a:t>
            </a:r>
            <a:endParaRPr lang="zh-CN" altLang="en-US" sz="6000" dirty="0">
              <a:solidFill>
                <a:srgbClr val="DD1D1C"/>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37" name="TextBox 6"/>
          <p:cNvSpPr txBox="1"/>
          <p:nvPr/>
        </p:nvSpPr>
        <p:spPr>
          <a:xfrm>
            <a:off x="6065601" y="3429000"/>
            <a:ext cx="3881013" cy="830673"/>
          </a:xfrm>
          <a:prstGeom prst="rect">
            <a:avLst/>
          </a:prstGeom>
          <a:noFill/>
        </p:spPr>
        <p:txBody>
          <a:bodyPr wrap="square" rtlCol="0">
            <a:spAutoFit/>
          </a:bodyPr>
          <a:lstStyle/>
          <a:p>
            <a:pPr lvl="0"/>
            <a:r>
              <a:rPr lang="zh-CN" altLang="en-US" sz="4800" b="1" dirty="0">
                <a:solidFill>
                  <a:schemeClr val="accent6">
                    <a:lumMod val="25000"/>
                  </a:schemeClr>
                </a:solidFill>
                <a:latin typeface="Century Gothic" panose="020B0502020202020204" pitchFamily="34" charset="0"/>
                <a:ea typeface="微软雅黑" panose="020B0503020204020204" pitchFamily="34" charset="-122"/>
                <a:sym typeface="Century Gothic" panose="020B0502020202020204" pitchFamily="34" charset="0"/>
              </a:rPr>
              <a:t>特别用料采购</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randombar(horizontal)">
                                      <p:cBhvr>
                                        <p:cTn id="11" dur="500"/>
                                        <p:tgtEl>
                                          <p:spTgt spid="3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p:cTn id="15" dur="500" fill="hold"/>
                                        <p:tgtEl>
                                          <p:spTgt spid="37"/>
                                        </p:tgtEl>
                                        <p:attrNameLst>
                                          <p:attrName>ppt_w</p:attrName>
                                        </p:attrNameLst>
                                      </p:cBhvr>
                                      <p:tavLst>
                                        <p:tav tm="0">
                                          <p:val>
                                            <p:fltVal val="0"/>
                                          </p:val>
                                        </p:tav>
                                        <p:tav tm="100000">
                                          <p:val>
                                            <p:strVal val="#ppt_w"/>
                                          </p:val>
                                        </p:tav>
                                      </p:tavLst>
                                    </p:anim>
                                    <p:anim calcmode="lin" valueType="num">
                                      <p:cBhvr>
                                        <p:cTn id="16" dur="500" fill="hold"/>
                                        <p:tgtEl>
                                          <p:spTgt spid="37"/>
                                        </p:tgtEl>
                                        <p:attrNameLst>
                                          <p:attrName>ppt_h</p:attrName>
                                        </p:attrNameLst>
                                      </p:cBhvr>
                                      <p:tavLst>
                                        <p:tav tm="0">
                                          <p:val>
                                            <p:fltVal val="0"/>
                                          </p:val>
                                        </p:tav>
                                        <p:tav tm="100000">
                                          <p:val>
                                            <p:strVal val="#ppt_h"/>
                                          </p:val>
                                        </p:tav>
                                      </p:tavLst>
                                    </p:anim>
                                    <p:animEffect transition="in" filter="fade">
                                      <p:cBhvr>
                                        <p:cTn id="1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48"/>
          <p:cNvSpPr txBox="1"/>
          <p:nvPr/>
        </p:nvSpPr>
        <p:spPr>
          <a:xfrm>
            <a:off x="247823" y="416805"/>
            <a:ext cx="3568814" cy="553782"/>
          </a:xfrm>
          <a:prstGeom prst="rect">
            <a:avLst/>
          </a:prstGeom>
          <a:noFill/>
        </p:spPr>
        <p:txBody>
          <a:bodyPr wrap="none" lIns="91404" tIns="45702" rIns="91404" bIns="45702" rtlCol="0">
            <a:spAutoFit/>
          </a:bodyPr>
          <a:lstStyle>
            <a:defPPr>
              <a:defRPr lang="zh-CN"/>
            </a:defPPr>
            <a:lvl1pPr>
              <a:defRPr sz="2800" spc="300">
                <a:solidFill>
                  <a:srgbClr val="562715"/>
                </a:solidFill>
                <a:latin typeface="方正正大黑简体" panose="02000000000000000000" pitchFamily="2" charset="-122"/>
                <a:ea typeface="方正正大黑简体" panose="02000000000000000000" pitchFamily="2" charset="-122"/>
              </a:defRPr>
            </a:lvl1pPr>
          </a:lstStyle>
          <a:p>
            <a:r>
              <a:rPr lang="zh-CN" altLang="en-US" sz="3000" b="1" dirty="0">
                <a:solidFill>
                  <a:schemeClr val="accent6">
                    <a:lumMod val="25000"/>
                  </a:schemeClr>
                </a:solidFill>
                <a:latin typeface="Century Gothic" panose="020B0502020202020204" pitchFamily="34" charset="0"/>
                <a:ea typeface="微软雅黑" panose="020B0503020204020204" pitchFamily="34" charset="-122"/>
              </a:rPr>
              <a:t>本周成品特采比率</a:t>
            </a:r>
            <a:endParaRPr lang="zh-CN" altLang="en-US" sz="3000" b="1" dirty="0">
              <a:solidFill>
                <a:schemeClr val="accent6">
                  <a:lumMod val="2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2" name="矩形 11"/>
          <p:cNvSpPr/>
          <p:nvPr/>
        </p:nvSpPr>
        <p:spPr>
          <a:xfrm>
            <a:off x="2381" y="963488"/>
            <a:ext cx="12187239" cy="80180"/>
          </a:xfrm>
          <a:prstGeom prst="rect">
            <a:avLst/>
          </a:prstGeom>
          <a:solidFill>
            <a:srgbClr val="3D4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381" y="434306"/>
            <a:ext cx="208467" cy="529182"/>
          </a:xfrm>
          <a:prstGeom prst="rect">
            <a:avLst/>
          </a:prstGeom>
          <a:solidFill>
            <a:srgbClr val="DD1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309336" y="5905490"/>
            <a:ext cx="3249941" cy="369188"/>
          </a:xfrm>
          <a:prstGeom prst="rect">
            <a:avLst/>
          </a:prstGeom>
        </p:spPr>
        <p:txBody>
          <a:bodyPr wrap="none">
            <a:spAutoFit/>
          </a:bodyPr>
          <a:lstStyle/>
          <a:p>
            <a:pPr eaLnBrk="1" hangingPunct="1">
              <a:spcBef>
                <a:spcPct val="50000"/>
              </a:spcBef>
              <a:buClrTx/>
              <a:buSzTx/>
              <a:buFontTx/>
              <a:buNone/>
            </a:pPr>
            <a:r>
              <a:rPr lang="zh-CN" altLang="en-US" b="1" dirty="0">
                <a:solidFill>
                  <a:srgbClr val="FF0000"/>
                </a:solidFill>
                <a:latin typeface="微软雅黑" panose="020B0503020204020204" pitchFamily="34" charset="-122"/>
                <a:ea typeface="微软雅黑" panose="020B0503020204020204" pitchFamily="34" charset="-122"/>
              </a:rPr>
              <a:t>备注：本周没有特别采购物件</a:t>
            </a:r>
            <a:endParaRPr lang="en-US" altLang="zh-CN" b="1" dirty="0">
              <a:solidFill>
                <a:srgbClr val="FF0000"/>
              </a:solidFill>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nvGraphicFramePr>
        <p:xfrm>
          <a:off x="1309336" y="1845443"/>
          <a:ext cx="9573329" cy="3519927"/>
        </p:xfrm>
        <a:graphic>
          <a:graphicData uri="http://schemas.openxmlformats.org/drawingml/2006/table">
            <a:tbl>
              <a:tblPr firstRow="1" bandRow="1">
                <a:tableStyleId>{073A0DAA-6AF3-43AB-8588-CEC1D06C72B9}</a:tableStyleId>
              </a:tblPr>
              <a:tblGrid>
                <a:gridCol w="2375710">
                  <a:extLst>
                    <a:ext uri="{9D8B030D-6E8A-4147-A177-3AD203B41FA5}">
                      <a16:colId xmlns:a16="http://schemas.microsoft.com/office/drawing/2014/main" val="20000"/>
                    </a:ext>
                  </a:extLst>
                </a:gridCol>
                <a:gridCol w="1028231">
                  <a:extLst>
                    <a:ext uri="{9D8B030D-6E8A-4147-A177-3AD203B41FA5}">
                      <a16:colId xmlns:a16="http://schemas.microsoft.com/office/drawing/2014/main" val="20001"/>
                    </a:ext>
                  </a:extLst>
                </a:gridCol>
                <a:gridCol w="1028231">
                  <a:extLst>
                    <a:ext uri="{9D8B030D-6E8A-4147-A177-3AD203B41FA5}">
                      <a16:colId xmlns:a16="http://schemas.microsoft.com/office/drawing/2014/main" val="20002"/>
                    </a:ext>
                  </a:extLst>
                </a:gridCol>
                <a:gridCol w="1028231">
                  <a:extLst>
                    <a:ext uri="{9D8B030D-6E8A-4147-A177-3AD203B41FA5}">
                      <a16:colId xmlns:a16="http://schemas.microsoft.com/office/drawing/2014/main" val="20003"/>
                    </a:ext>
                  </a:extLst>
                </a:gridCol>
                <a:gridCol w="1028231">
                  <a:extLst>
                    <a:ext uri="{9D8B030D-6E8A-4147-A177-3AD203B41FA5}">
                      <a16:colId xmlns:a16="http://schemas.microsoft.com/office/drawing/2014/main" val="20004"/>
                    </a:ext>
                  </a:extLst>
                </a:gridCol>
                <a:gridCol w="1028231">
                  <a:extLst>
                    <a:ext uri="{9D8B030D-6E8A-4147-A177-3AD203B41FA5}">
                      <a16:colId xmlns:a16="http://schemas.microsoft.com/office/drawing/2014/main" val="20005"/>
                    </a:ext>
                  </a:extLst>
                </a:gridCol>
                <a:gridCol w="1028231">
                  <a:extLst>
                    <a:ext uri="{9D8B030D-6E8A-4147-A177-3AD203B41FA5}">
                      <a16:colId xmlns:a16="http://schemas.microsoft.com/office/drawing/2014/main" val="20006"/>
                    </a:ext>
                  </a:extLst>
                </a:gridCol>
                <a:gridCol w="1028231">
                  <a:extLst>
                    <a:ext uri="{9D8B030D-6E8A-4147-A177-3AD203B41FA5}">
                      <a16:colId xmlns:a16="http://schemas.microsoft.com/office/drawing/2014/main" val="20007"/>
                    </a:ext>
                  </a:extLst>
                </a:gridCol>
              </a:tblGrid>
              <a:tr h="817026">
                <a:tc>
                  <a:txBody>
                    <a:bodyPr/>
                    <a:lstStyle/>
                    <a:p>
                      <a:pPr algn="ctr" rtl="0" fontAlgn="ctr"/>
                      <a:r>
                        <a:rPr lang="zh-CN" altLang="en-US" sz="1600" u="none" strike="noStrike" dirty="0">
                          <a:solidFill>
                            <a:schemeClr val="accent1"/>
                          </a:solidFill>
                          <a:effectLst/>
                        </a:rPr>
                        <a:t>　</a:t>
                      </a:r>
                      <a:endParaRPr lang="zh-CN" altLang="en-US" sz="1600" b="1" i="0" u="none" strike="noStrike" dirty="0">
                        <a:solidFill>
                          <a:schemeClr val="accent1"/>
                        </a:solidFill>
                        <a:effectLst/>
                        <a:latin typeface="宋体" panose="02010600030101010101" pitchFamily="2" charset="-122"/>
                        <a:ea typeface="宋体" panose="02010600030101010101" pitchFamily="2" charset="-122"/>
                      </a:endParaRPr>
                    </a:p>
                  </a:txBody>
                  <a:tcPr marL="9521" marR="9521" marT="9521"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DD1D1C"/>
                    </a:solidFill>
                  </a:tcPr>
                </a:tc>
                <a:tc>
                  <a:txBody>
                    <a:bodyPr/>
                    <a:lstStyle/>
                    <a:p>
                      <a:pPr algn="ctr" rtl="0" fontAlgn="ctr"/>
                      <a:r>
                        <a:rPr lang="en-US" altLang="zh-CN" sz="1600" u="none" strike="noStrike" dirty="0">
                          <a:solidFill>
                            <a:schemeClr val="accent1"/>
                          </a:solidFill>
                          <a:effectLst/>
                        </a:rPr>
                        <a:t>23</a:t>
                      </a:r>
                      <a:r>
                        <a:rPr lang="zh-CN" altLang="en-US" sz="1600" u="none" strike="noStrike" dirty="0">
                          <a:solidFill>
                            <a:schemeClr val="accent1"/>
                          </a:solidFill>
                          <a:effectLst/>
                        </a:rPr>
                        <a:t>周</a:t>
                      </a:r>
                      <a:endParaRPr lang="zh-CN" altLang="en-US" sz="1600" b="1" i="0" u="none" strike="noStrike" dirty="0">
                        <a:solidFill>
                          <a:schemeClr val="accent1"/>
                        </a:solidFill>
                        <a:effectLst/>
                        <a:latin typeface="宋体" panose="02010600030101010101" pitchFamily="2" charset="-122"/>
                        <a:ea typeface="宋体" panose="02010600030101010101" pitchFamily="2" charset="-122"/>
                      </a:endParaRPr>
                    </a:p>
                  </a:txBody>
                  <a:tcPr marL="9521" marR="9521" marT="9521"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DD1D1C"/>
                    </a:solidFill>
                  </a:tcPr>
                </a:tc>
                <a:tc>
                  <a:txBody>
                    <a:bodyPr/>
                    <a:lstStyle/>
                    <a:p>
                      <a:pPr algn="ctr" rtl="0" fontAlgn="ctr"/>
                      <a:r>
                        <a:rPr lang="en-US" altLang="zh-CN" sz="1600" u="none" strike="noStrike" dirty="0">
                          <a:solidFill>
                            <a:schemeClr val="accent1"/>
                          </a:solidFill>
                          <a:effectLst/>
                        </a:rPr>
                        <a:t>24</a:t>
                      </a:r>
                      <a:r>
                        <a:rPr lang="zh-CN" altLang="en-US" sz="1600" u="none" strike="noStrike" dirty="0">
                          <a:solidFill>
                            <a:schemeClr val="accent1"/>
                          </a:solidFill>
                          <a:effectLst/>
                        </a:rPr>
                        <a:t>周</a:t>
                      </a:r>
                      <a:endParaRPr lang="zh-CN" altLang="en-US" sz="1600" b="1" i="0" u="none" strike="noStrike" dirty="0">
                        <a:solidFill>
                          <a:schemeClr val="accent1"/>
                        </a:solidFill>
                        <a:effectLst/>
                        <a:latin typeface="宋体" panose="02010600030101010101" pitchFamily="2" charset="-122"/>
                        <a:ea typeface="宋体" panose="02010600030101010101" pitchFamily="2" charset="-122"/>
                      </a:endParaRPr>
                    </a:p>
                  </a:txBody>
                  <a:tcPr marL="9521" marR="9521" marT="9521"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DD1D1C"/>
                    </a:solidFill>
                  </a:tcPr>
                </a:tc>
                <a:tc>
                  <a:txBody>
                    <a:bodyPr/>
                    <a:lstStyle/>
                    <a:p>
                      <a:pPr algn="ctr" rtl="0" fontAlgn="ctr"/>
                      <a:r>
                        <a:rPr lang="en-US" altLang="zh-CN" sz="1600" u="none" strike="noStrike" dirty="0">
                          <a:solidFill>
                            <a:schemeClr val="accent1"/>
                          </a:solidFill>
                          <a:effectLst/>
                        </a:rPr>
                        <a:t>25</a:t>
                      </a:r>
                      <a:r>
                        <a:rPr lang="zh-CN" altLang="en-US" sz="1600" u="none" strike="noStrike" dirty="0">
                          <a:solidFill>
                            <a:schemeClr val="accent1"/>
                          </a:solidFill>
                          <a:effectLst/>
                        </a:rPr>
                        <a:t>周</a:t>
                      </a:r>
                      <a:endParaRPr lang="zh-CN" altLang="en-US" sz="1600" b="1" i="0" u="none" strike="noStrike" dirty="0">
                        <a:solidFill>
                          <a:schemeClr val="accent1"/>
                        </a:solidFill>
                        <a:effectLst/>
                        <a:latin typeface="宋体" panose="02010600030101010101" pitchFamily="2" charset="-122"/>
                        <a:ea typeface="宋体" panose="02010600030101010101" pitchFamily="2" charset="-122"/>
                      </a:endParaRPr>
                    </a:p>
                  </a:txBody>
                  <a:tcPr marL="9521" marR="9521" marT="9521"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DD1D1C"/>
                    </a:solidFill>
                  </a:tcPr>
                </a:tc>
                <a:tc>
                  <a:txBody>
                    <a:bodyPr/>
                    <a:lstStyle/>
                    <a:p>
                      <a:pPr algn="ctr" rtl="0" fontAlgn="ctr"/>
                      <a:r>
                        <a:rPr lang="en-US" altLang="zh-CN" sz="1600" u="none" strike="noStrike" dirty="0">
                          <a:solidFill>
                            <a:schemeClr val="accent1"/>
                          </a:solidFill>
                          <a:effectLst/>
                        </a:rPr>
                        <a:t>26</a:t>
                      </a:r>
                      <a:r>
                        <a:rPr lang="zh-CN" altLang="en-US" sz="1600" u="none" strike="noStrike" dirty="0">
                          <a:solidFill>
                            <a:schemeClr val="accent1"/>
                          </a:solidFill>
                          <a:effectLst/>
                        </a:rPr>
                        <a:t>周</a:t>
                      </a:r>
                      <a:endParaRPr lang="zh-CN" altLang="en-US" sz="1600" b="1" i="0" u="none" strike="noStrike" dirty="0">
                        <a:solidFill>
                          <a:schemeClr val="accent1"/>
                        </a:solidFill>
                        <a:effectLst/>
                        <a:latin typeface="宋体" panose="02010600030101010101" pitchFamily="2" charset="-122"/>
                        <a:ea typeface="宋体" panose="02010600030101010101" pitchFamily="2" charset="-122"/>
                      </a:endParaRPr>
                    </a:p>
                  </a:txBody>
                  <a:tcPr marL="9521" marR="9521" marT="9521"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DD1D1C"/>
                    </a:solidFill>
                  </a:tcPr>
                </a:tc>
                <a:tc>
                  <a:txBody>
                    <a:bodyPr/>
                    <a:lstStyle/>
                    <a:p>
                      <a:pPr algn="ctr" rtl="0" fontAlgn="ctr"/>
                      <a:r>
                        <a:rPr lang="en-US" altLang="zh-CN" sz="1600" u="none" strike="noStrike" dirty="0">
                          <a:solidFill>
                            <a:schemeClr val="accent1"/>
                          </a:solidFill>
                          <a:effectLst/>
                        </a:rPr>
                        <a:t>27</a:t>
                      </a:r>
                      <a:r>
                        <a:rPr lang="zh-CN" altLang="en-US" sz="1600" u="none" strike="noStrike" dirty="0">
                          <a:solidFill>
                            <a:schemeClr val="accent1"/>
                          </a:solidFill>
                          <a:effectLst/>
                        </a:rPr>
                        <a:t>周</a:t>
                      </a:r>
                      <a:endParaRPr lang="zh-CN" altLang="en-US" sz="1600" b="1" i="0" u="none" strike="noStrike" dirty="0">
                        <a:solidFill>
                          <a:schemeClr val="accent1"/>
                        </a:solidFill>
                        <a:effectLst/>
                        <a:latin typeface="宋体" panose="02010600030101010101" pitchFamily="2" charset="-122"/>
                        <a:ea typeface="宋体" panose="02010600030101010101" pitchFamily="2" charset="-122"/>
                      </a:endParaRPr>
                    </a:p>
                  </a:txBody>
                  <a:tcPr marL="9521" marR="9521" marT="9521"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DD1D1C"/>
                    </a:solidFill>
                  </a:tcPr>
                </a:tc>
                <a:tc>
                  <a:txBody>
                    <a:bodyPr/>
                    <a:lstStyle/>
                    <a:p>
                      <a:pPr algn="ctr" rtl="0" fontAlgn="ctr"/>
                      <a:r>
                        <a:rPr lang="en-US" altLang="zh-CN" sz="1600" u="none" strike="noStrike" dirty="0">
                          <a:solidFill>
                            <a:schemeClr val="accent1"/>
                          </a:solidFill>
                          <a:effectLst/>
                        </a:rPr>
                        <a:t>28</a:t>
                      </a:r>
                      <a:r>
                        <a:rPr lang="zh-CN" altLang="en-US" sz="1600" u="none" strike="noStrike" dirty="0">
                          <a:solidFill>
                            <a:schemeClr val="accent1"/>
                          </a:solidFill>
                          <a:effectLst/>
                        </a:rPr>
                        <a:t>周</a:t>
                      </a:r>
                      <a:endParaRPr lang="zh-CN" altLang="en-US" sz="1600" b="1" i="0" u="none" strike="noStrike" dirty="0">
                        <a:solidFill>
                          <a:schemeClr val="accent1"/>
                        </a:solidFill>
                        <a:effectLst/>
                        <a:latin typeface="宋体" panose="02010600030101010101" pitchFamily="2" charset="-122"/>
                        <a:ea typeface="宋体" panose="02010600030101010101" pitchFamily="2" charset="-122"/>
                      </a:endParaRPr>
                    </a:p>
                  </a:txBody>
                  <a:tcPr marL="9521" marR="9521" marT="9521"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DD1D1C"/>
                    </a:solidFill>
                  </a:tcPr>
                </a:tc>
                <a:tc>
                  <a:txBody>
                    <a:bodyPr/>
                    <a:lstStyle/>
                    <a:p>
                      <a:pPr algn="ctr" rtl="0" fontAlgn="ctr"/>
                      <a:r>
                        <a:rPr lang="en-US" altLang="zh-CN" sz="1600" u="none" strike="noStrike" dirty="0">
                          <a:solidFill>
                            <a:schemeClr val="accent1"/>
                          </a:solidFill>
                          <a:effectLst/>
                        </a:rPr>
                        <a:t>28</a:t>
                      </a:r>
                      <a:r>
                        <a:rPr lang="zh-CN" altLang="en-US" sz="1600" u="none" strike="noStrike" dirty="0">
                          <a:solidFill>
                            <a:schemeClr val="accent1"/>
                          </a:solidFill>
                          <a:effectLst/>
                        </a:rPr>
                        <a:t>周</a:t>
                      </a:r>
                      <a:endParaRPr lang="zh-CN" altLang="en-US" sz="1600" b="1" i="0" u="none" strike="noStrike" dirty="0">
                        <a:solidFill>
                          <a:schemeClr val="accent1"/>
                        </a:solidFill>
                        <a:effectLst/>
                        <a:latin typeface="宋体" panose="02010600030101010101" pitchFamily="2" charset="-122"/>
                        <a:ea typeface="宋体" panose="02010600030101010101" pitchFamily="2" charset="-122"/>
                      </a:endParaRPr>
                    </a:p>
                  </a:txBody>
                  <a:tcPr marL="9521" marR="9521" marT="9521"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DD1D1C"/>
                    </a:solidFill>
                  </a:tcPr>
                </a:tc>
                <a:extLst>
                  <a:ext uri="{0D108BD9-81ED-4DB2-BD59-A6C34878D82A}">
                    <a16:rowId xmlns:a16="http://schemas.microsoft.com/office/drawing/2014/main" val="10000"/>
                  </a:ext>
                </a:extLst>
              </a:tr>
              <a:tr h="817026">
                <a:tc>
                  <a:txBody>
                    <a:bodyPr/>
                    <a:lstStyle/>
                    <a:p>
                      <a:pPr algn="ctr" rtl="0" fontAlgn="ctr"/>
                      <a:r>
                        <a:rPr lang="zh-CN" altLang="en-US" sz="1600" u="none" strike="noStrike">
                          <a:effectLst/>
                        </a:rPr>
                        <a:t>验退批数</a:t>
                      </a:r>
                      <a:r>
                        <a:rPr lang="en-US" altLang="zh-CN" sz="1600" u="none" strike="noStrike">
                          <a:effectLst/>
                        </a:rPr>
                        <a:t>/FQC</a:t>
                      </a:r>
                      <a:r>
                        <a:rPr lang="zh-CN" altLang="en-US" sz="1600" u="none" strike="noStrike">
                          <a:effectLst/>
                        </a:rPr>
                        <a:t>检验批数</a:t>
                      </a:r>
                      <a:endParaRPr lang="zh-CN" altLang="en-US" sz="1600" b="0" i="0" u="none" strike="noStrike">
                        <a:solidFill>
                          <a:schemeClr val="bg2">
                            <a:lumMod val="25000"/>
                          </a:schemeClr>
                        </a:solidFill>
                        <a:effectLst/>
                        <a:latin typeface="宋体" panose="02010600030101010101" pitchFamily="2" charset="-122"/>
                        <a:ea typeface="宋体" panose="02010600030101010101" pitchFamily="2" charset="-122"/>
                      </a:endParaRPr>
                    </a:p>
                  </a:txBody>
                  <a:tcPr marL="9521" marR="9521" marT="9521"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rtl="0" fontAlgn="ctr"/>
                      <a:r>
                        <a:rPr lang="en-US" altLang="zh-CN" sz="1600" u="none" strike="noStrike">
                          <a:effectLst/>
                        </a:rPr>
                        <a:t>11/92</a:t>
                      </a:r>
                      <a:endParaRPr lang="en-US" altLang="zh-CN" sz="1600" b="0" i="0" u="none" strike="noStrike">
                        <a:solidFill>
                          <a:schemeClr val="bg2">
                            <a:lumMod val="25000"/>
                          </a:schemeClr>
                        </a:solidFill>
                        <a:effectLst/>
                        <a:latin typeface="宋体" panose="02010600030101010101" pitchFamily="2" charset="-122"/>
                        <a:ea typeface="宋体" panose="02010600030101010101" pitchFamily="2" charset="-122"/>
                      </a:endParaRPr>
                    </a:p>
                  </a:txBody>
                  <a:tcPr marL="9521" marR="9521" marT="9521"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rtl="0" fontAlgn="ctr"/>
                      <a:r>
                        <a:rPr lang="en-US" altLang="zh-CN" sz="1600" u="none" strike="noStrike">
                          <a:effectLst/>
                        </a:rPr>
                        <a:t>12/100</a:t>
                      </a:r>
                      <a:endParaRPr lang="en-US" altLang="zh-CN" sz="1600" b="0" i="0" u="none" strike="noStrike">
                        <a:solidFill>
                          <a:schemeClr val="bg2">
                            <a:lumMod val="25000"/>
                          </a:schemeClr>
                        </a:solidFill>
                        <a:effectLst/>
                        <a:latin typeface="宋体" panose="02010600030101010101" pitchFamily="2" charset="-122"/>
                        <a:ea typeface="宋体" panose="02010600030101010101" pitchFamily="2" charset="-122"/>
                      </a:endParaRPr>
                    </a:p>
                  </a:txBody>
                  <a:tcPr marL="9521" marR="9521" marT="9521"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rtl="0" fontAlgn="ctr"/>
                      <a:r>
                        <a:rPr lang="en-US" altLang="zh-CN" sz="1600" u="none" strike="noStrike">
                          <a:effectLst/>
                        </a:rPr>
                        <a:t>16/102</a:t>
                      </a:r>
                      <a:endParaRPr lang="en-US" altLang="zh-CN" sz="1600" b="0" i="0" u="none" strike="noStrike">
                        <a:solidFill>
                          <a:schemeClr val="bg2">
                            <a:lumMod val="25000"/>
                          </a:schemeClr>
                        </a:solidFill>
                        <a:effectLst/>
                        <a:latin typeface="Times New Roman" panose="02020603050405020304" pitchFamily="18" charset="0"/>
                        <a:ea typeface="等线" panose="02010600030101010101" pitchFamily="2" charset="-122"/>
                      </a:endParaRPr>
                    </a:p>
                  </a:txBody>
                  <a:tcPr marL="9521" marR="9521" marT="9521"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rtl="0" fontAlgn="ctr"/>
                      <a:r>
                        <a:rPr lang="en-US" altLang="zh-CN" sz="1600" u="none" strike="noStrike">
                          <a:effectLst/>
                        </a:rPr>
                        <a:t>14/97</a:t>
                      </a:r>
                      <a:endParaRPr lang="en-US" altLang="zh-CN" sz="1600" b="0" i="0" u="none" strike="noStrike">
                        <a:solidFill>
                          <a:schemeClr val="bg2">
                            <a:lumMod val="25000"/>
                          </a:schemeClr>
                        </a:solidFill>
                        <a:effectLst/>
                        <a:latin typeface="Times New Roman" panose="02020603050405020304" pitchFamily="18" charset="0"/>
                        <a:ea typeface="等线" panose="02010600030101010101" pitchFamily="2" charset="-122"/>
                      </a:endParaRPr>
                    </a:p>
                  </a:txBody>
                  <a:tcPr marL="9521" marR="9521" marT="9521"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rtl="0" fontAlgn="ctr"/>
                      <a:r>
                        <a:rPr lang="en-US" altLang="zh-CN" sz="1600" u="none" strike="noStrike" dirty="0">
                          <a:effectLst/>
                        </a:rPr>
                        <a:t>10/103</a:t>
                      </a:r>
                      <a:endParaRPr lang="en-US" altLang="zh-CN" sz="1600" b="0" i="0" u="none" strike="noStrike" dirty="0">
                        <a:solidFill>
                          <a:schemeClr val="bg2">
                            <a:lumMod val="25000"/>
                          </a:schemeClr>
                        </a:solidFill>
                        <a:effectLst/>
                        <a:latin typeface="Times New Roman" panose="02020603050405020304" pitchFamily="18" charset="0"/>
                        <a:ea typeface="等线" panose="02010600030101010101" pitchFamily="2" charset="-122"/>
                      </a:endParaRPr>
                    </a:p>
                  </a:txBody>
                  <a:tcPr marL="9521" marR="9521" marT="9521"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rtl="0" fontAlgn="ctr"/>
                      <a:r>
                        <a:rPr lang="en-US" altLang="zh-CN" sz="1600" u="none" strike="noStrike" dirty="0">
                          <a:effectLst/>
                        </a:rPr>
                        <a:t>9/119</a:t>
                      </a:r>
                      <a:endParaRPr lang="en-US" altLang="zh-CN" sz="1600" b="0" i="0" u="none" strike="noStrike" dirty="0">
                        <a:solidFill>
                          <a:schemeClr val="bg2">
                            <a:lumMod val="25000"/>
                          </a:schemeClr>
                        </a:solidFill>
                        <a:effectLst/>
                        <a:latin typeface="Times New Roman" panose="02020603050405020304" pitchFamily="18" charset="0"/>
                        <a:ea typeface="等线" panose="02010600030101010101" pitchFamily="2" charset="-122"/>
                      </a:endParaRPr>
                    </a:p>
                  </a:txBody>
                  <a:tcPr marL="9521" marR="9521" marT="9521"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rtl="0" fontAlgn="ctr"/>
                      <a:r>
                        <a:rPr lang="en-US" altLang="zh-CN" sz="1600" u="none" strike="noStrike" dirty="0">
                          <a:effectLst/>
                        </a:rPr>
                        <a:t>6/121</a:t>
                      </a:r>
                      <a:endParaRPr lang="en-US" altLang="zh-CN" sz="1600" b="0" i="0" u="none" strike="noStrike" dirty="0">
                        <a:solidFill>
                          <a:schemeClr val="bg2">
                            <a:lumMod val="25000"/>
                          </a:schemeClr>
                        </a:solidFill>
                        <a:effectLst/>
                        <a:latin typeface="Times New Roman" panose="02020603050405020304" pitchFamily="18" charset="0"/>
                        <a:ea typeface="等线" panose="02010600030101010101" pitchFamily="2" charset="-122"/>
                      </a:endParaRPr>
                    </a:p>
                  </a:txBody>
                  <a:tcPr marL="9521" marR="9521" marT="9521"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17026">
                <a:tc>
                  <a:txBody>
                    <a:bodyPr/>
                    <a:lstStyle/>
                    <a:p>
                      <a:pPr algn="ctr" rtl="0" fontAlgn="ctr"/>
                      <a:r>
                        <a:rPr lang="zh-CN" altLang="en-US" sz="1600" u="none" strike="noStrike">
                          <a:effectLst/>
                        </a:rPr>
                        <a:t>特采数量</a:t>
                      </a:r>
                      <a:endParaRPr lang="zh-CN" altLang="en-US" sz="1600" b="0" i="0" u="none" strike="noStrike">
                        <a:solidFill>
                          <a:schemeClr val="bg2">
                            <a:lumMod val="25000"/>
                          </a:schemeClr>
                        </a:solidFill>
                        <a:effectLst/>
                        <a:latin typeface="宋体" panose="02010600030101010101" pitchFamily="2" charset="-122"/>
                        <a:ea typeface="宋体" panose="02010600030101010101" pitchFamily="2" charset="-122"/>
                      </a:endParaRPr>
                    </a:p>
                  </a:txBody>
                  <a:tcPr marL="9521" marR="9521" marT="9521"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altLang="zh-CN" sz="1600" u="none" strike="noStrike">
                          <a:effectLst/>
                        </a:rPr>
                        <a:t>0</a:t>
                      </a:r>
                      <a:endParaRPr lang="en-US" altLang="zh-CN" sz="1600" b="0" i="0" u="none" strike="noStrike">
                        <a:solidFill>
                          <a:schemeClr val="bg2">
                            <a:lumMod val="25000"/>
                          </a:schemeClr>
                        </a:solidFill>
                        <a:effectLst/>
                        <a:latin typeface="宋体" panose="02010600030101010101" pitchFamily="2" charset="-122"/>
                        <a:ea typeface="宋体" panose="02010600030101010101" pitchFamily="2" charset="-122"/>
                      </a:endParaRPr>
                    </a:p>
                  </a:txBody>
                  <a:tcPr marL="9521" marR="9521" marT="9521"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altLang="zh-CN" sz="1600" u="none" strike="noStrike" dirty="0">
                          <a:effectLst/>
                        </a:rPr>
                        <a:t>2</a:t>
                      </a:r>
                      <a:endParaRPr lang="en-US" altLang="zh-CN" sz="1600" b="0" i="0" u="none" strike="noStrike" dirty="0">
                        <a:solidFill>
                          <a:schemeClr val="bg2">
                            <a:lumMod val="25000"/>
                          </a:schemeClr>
                        </a:solidFill>
                        <a:effectLst/>
                        <a:latin typeface="宋体" panose="02010600030101010101" pitchFamily="2" charset="-122"/>
                        <a:ea typeface="宋体" panose="02010600030101010101" pitchFamily="2" charset="-122"/>
                      </a:endParaRPr>
                    </a:p>
                  </a:txBody>
                  <a:tcPr marL="9521" marR="9521" marT="9521"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altLang="zh-CN" sz="1600" u="none" strike="noStrike">
                          <a:effectLst/>
                        </a:rPr>
                        <a:t>1</a:t>
                      </a:r>
                      <a:endParaRPr lang="en-US" altLang="zh-CN" sz="1600" b="0" i="0" u="none" strike="noStrike">
                        <a:solidFill>
                          <a:schemeClr val="bg2">
                            <a:lumMod val="25000"/>
                          </a:schemeClr>
                        </a:solidFill>
                        <a:effectLst/>
                        <a:latin typeface="Times New Roman" panose="02020603050405020304" pitchFamily="18" charset="0"/>
                        <a:ea typeface="等线" panose="02010600030101010101" pitchFamily="2" charset="-122"/>
                      </a:endParaRPr>
                    </a:p>
                  </a:txBody>
                  <a:tcPr marL="9521" marR="9521" marT="9521"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altLang="zh-CN" sz="1600" u="none" strike="noStrike">
                          <a:effectLst/>
                        </a:rPr>
                        <a:t>1</a:t>
                      </a:r>
                      <a:endParaRPr lang="en-US" altLang="zh-CN" sz="1600" b="0" i="0" u="none" strike="noStrike">
                        <a:solidFill>
                          <a:schemeClr val="bg2">
                            <a:lumMod val="25000"/>
                          </a:schemeClr>
                        </a:solidFill>
                        <a:effectLst/>
                        <a:latin typeface="Times New Roman" panose="02020603050405020304" pitchFamily="18" charset="0"/>
                        <a:ea typeface="等线" panose="02010600030101010101" pitchFamily="2" charset="-122"/>
                      </a:endParaRPr>
                    </a:p>
                  </a:txBody>
                  <a:tcPr marL="9521" marR="9521" marT="9521"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altLang="zh-CN" sz="1600" u="none" strike="noStrike">
                          <a:effectLst/>
                        </a:rPr>
                        <a:t>1</a:t>
                      </a:r>
                      <a:endParaRPr lang="en-US" altLang="zh-CN" sz="1600" b="0" i="0" u="none" strike="noStrike">
                        <a:solidFill>
                          <a:schemeClr val="bg2">
                            <a:lumMod val="25000"/>
                          </a:schemeClr>
                        </a:solidFill>
                        <a:effectLst/>
                        <a:latin typeface="Times New Roman" panose="02020603050405020304" pitchFamily="18" charset="0"/>
                        <a:ea typeface="等线" panose="02010600030101010101" pitchFamily="2" charset="-122"/>
                      </a:endParaRPr>
                    </a:p>
                  </a:txBody>
                  <a:tcPr marL="9521" marR="9521" marT="9521"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altLang="zh-CN" sz="1600" u="none" strike="noStrike">
                          <a:effectLst/>
                        </a:rPr>
                        <a:t>0</a:t>
                      </a:r>
                      <a:endParaRPr lang="en-US" altLang="zh-CN" sz="1600" b="0" i="0" u="none" strike="noStrike">
                        <a:solidFill>
                          <a:schemeClr val="bg2">
                            <a:lumMod val="25000"/>
                          </a:schemeClr>
                        </a:solidFill>
                        <a:effectLst/>
                        <a:latin typeface="Times New Roman" panose="02020603050405020304" pitchFamily="18" charset="0"/>
                        <a:ea typeface="等线" panose="02010600030101010101" pitchFamily="2" charset="-122"/>
                      </a:endParaRPr>
                    </a:p>
                  </a:txBody>
                  <a:tcPr marL="9521" marR="9521" marT="9521"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altLang="zh-CN" sz="1600" u="none" strike="noStrike">
                          <a:effectLst/>
                        </a:rPr>
                        <a:t>0</a:t>
                      </a:r>
                      <a:endParaRPr lang="en-US" altLang="zh-CN" sz="1600" b="0" i="0" u="none" strike="noStrike">
                        <a:solidFill>
                          <a:schemeClr val="bg2">
                            <a:lumMod val="25000"/>
                          </a:schemeClr>
                        </a:solidFill>
                        <a:effectLst/>
                        <a:latin typeface="Times New Roman" panose="02020603050405020304" pitchFamily="18" charset="0"/>
                        <a:ea typeface="等线" panose="02010600030101010101" pitchFamily="2" charset="-122"/>
                      </a:endParaRPr>
                    </a:p>
                  </a:txBody>
                  <a:tcPr marL="9521" marR="9521" marT="9521"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68849">
                <a:tc>
                  <a:txBody>
                    <a:bodyPr/>
                    <a:lstStyle/>
                    <a:p>
                      <a:pPr algn="ctr" rtl="0" fontAlgn="ctr"/>
                      <a:r>
                        <a:rPr lang="zh-CN" altLang="en-US" sz="1600" u="none" strike="noStrike">
                          <a:effectLst/>
                        </a:rPr>
                        <a:t>特采率</a:t>
                      </a:r>
                      <a:endParaRPr lang="zh-CN" altLang="en-US" sz="1600" b="0" i="0" u="none" strike="noStrike">
                        <a:solidFill>
                          <a:schemeClr val="bg2">
                            <a:lumMod val="25000"/>
                          </a:schemeClr>
                        </a:solidFill>
                        <a:effectLst/>
                        <a:latin typeface="PMingLiU" panose="02020500000000000000" pitchFamily="18" charset="-120"/>
                        <a:ea typeface="PMingLiU" panose="02020500000000000000" pitchFamily="18" charset="-120"/>
                      </a:endParaRPr>
                    </a:p>
                  </a:txBody>
                  <a:tcPr marL="9521" marR="9521" marT="9521"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altLang="zh-CN" sz="1600" u="none" strike="noStrike">
                          <a:effectLst/>
                        </a:rPr>
                        <a:t>0%</a:t>
                      </a:r>
                      <a:endParaRPr lang="en-US" altLang="zh-CN" sz="1600" b="0" i="0" u="none" strike="noStrike">
                        <a:solidFill>
                          <a:schemeClr val="bg2">
                            <a:lumMod val="25000"/>
                          </a:schemeClr>
                        </a:solidFill>
                        <a:effectLst/>
                        <a:latin typeface="宋体" panose="02010600030101010101" pitchFamily="2" charset="-122"/>
                        <a:ea typeface="宋体" panose="02010600030101010101" pitchFamily="2" charset="-122"/>
                      </a:endParaRPr>
                    </a:p>
                  </a:txBody>
                  <a:tcPr marL="9521" marR="9521" marT="9521"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altLang="zh-CN" sz="1600" u="none" strike="noStrike">
                          <a:effectLst/>
                        </a:rPr>
                        <a:t>2%</a:t>
                      </a:r>
                      <a:endParaRPr lang="en-US" altLang="zh-CN" sz="1600" b="0" i="0" u="none" strike="noStrike">
                        <a:solidFill>
                          <a:schemeClr val="bg2">
                            <a:lumMod val="25000"/>
                          </a:schemeClr>
                        </a:solidFill>
                        <a:effectLst/>
                        <a:latin typeface="宋体" panose="02010600030101010101" pitchFamily="2" charset="-122"/>
                        <a:ea typeface="宋体" panose="02010600030101010101" pitchFamily="2" charset="-122"/>
                      </a:endParaRPr>
                    </a:p>
                  </a:txBody>
                  <a:tcPr marL="9521" marR="9521" marT="9521"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altLang="zh-CN" sz="1600" u="none" strike="noStrike">
                          <a:effectLst/>
                        </a:rPr>
                        <a:t>0.98%</a:t>
                      </a:r>
                      <a:endParaRPr lang="en-US" altLang="zh-CN" sz="1600" b="0" i="0" u="none" strike="noStrike">
                        <a:solidFill>
                          <a:schemeClr val="bg2">
                            <a:lumMod val="25000"/>
                          </a:schemeClr>
                        </a:solidFill>
                        <a:effectLst/>
                        <a:latin typeface="Times New Roman" panose="02020603050405020304" pitchFamily="18" charset="0"/>
                        <a:ea typeface="等线" panose="02010600030101010101" pitchFamily="2" charset="-122"/>
                      </a:endParaRPr>
                    </a:p>
                  </a:txBody>
                  <a:tcPr marL="9521" marR="9521" marT="9521"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altLang="zh-CN" sz="1600" u="none" strike="noStrike">
                          <a:effectLst/>
                        </a:rPr>
                        <a:t>1.03%</a:t>
                      </a:r>
                      <a:endParaRPr lang="en-US" altLang="zh-CN" sz="1600" b="0" i="0" u="none" strike="noStrike">
                        <a:solidFill>
                          <a:schemeClr val="bg2">
                            <a:lumMod val="25000"/>
                          </a:schemeClr>
                        </a:solidFill>
                        <a:effectLst/>
                        <a:latin typeface="Times New Roman" panose="02020603050405020304" pitchFamily="18" charset="0"/>
                        <a:ea typeface="等线" panose="02010600030101010101" pitchFamily="2" charset="-122"/>
                      </a:endParaRPr>
                    </a:p>
                  </a:txBody>
                  <a:tcPr marL="9521" marR="9521" marT="9521"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altLang="zh-CN" sz="1600" u="none" strike="noStrike">
                          <a:effectLst/>
                        </a:rPr>
                        <a:t>0.97%</a:t>
                      </a:r>
                      <a:endParaRPr lang="en-US" altLang="zh-CN" sz="1600" b="0" i="0" u="none" strike="noStrike">
                        <a:solidFill>
                          <a:schemeClr val="bg2">
                            <a:lumMod val="25000"/>
                          </a:schemeClr>
                        </a:solidFill>
                        <a:effectLst/>
                        <a:latin typeface="Times New Roman" panose="02020603050405020304" pitchFamily="18" charset="0"/>
                        <a:ea typeface="等线" panose="02010600030101010101" pitchFamily="2" charset="-122"/>
                      </a:endParaRPr>
                    </a:p>
                  </a:txBody>
                  <a:tcPr marL="9521" marR="9521" marT="9521"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altLang="zh-CN" sz="1600" u="none" strike="noStrike">
                          <a:effectLst/>
                        </a:rPr>
                        <a:t>0%</a:t>
                      </a:r>
                      <a:endParaRPr lang="en-US" altLang="zh-CN" sz="1600" b="0" i="0" u="none" strike="noStrike">
                        <a:solidFill>
                          <a:schemeClr val="bg2">
                            <a:lumMod val="25000"/>
                          </a:schemeClr>
                        </a:solidFill>
                        <a:effectLst/>
                        <a:latin typeface="Times New Roman" panose="02020603050405020304" pitchFamily="18" charset="0"/>
                        <a:ea typeface="等线" panose="02010600030101010101" pitchFamily="2" charset="-122"/>
                      </a:endParaRPr>
                    </a:p>
                  </a:txBody>
                  <a:tcPr marL="9521" marR="9521" marT="9521"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altLang="zh-CN" sz="1600" u="none" strike="noStrike" dirty="0">
                          <a:effectLst/>
                        </a:rPr>
                        <a:t>0%</a:t>
                      </a:r>
                      <a:endParaRPr lang="en-US" altLang="zh-CN" sz="1600" b="0" i="0" u="none" strike="noStrike" dirty="0">
                        <a:solidFill>
                          <a:schemeClr val="bg2">
                            <a:lumMod val="25000"/>
                          </a:schemeClr>
                        </a:solidFill>
                        <a:effectLst/>
                        <a:latin typeface="Times New Roman" panose="02020603050405020304" pitchFamily="18" charset="0"/>
                        <a:ea typeface="等线" panose="02010600030101010101" pitchFamily="2" charset="-122"/>
                      </a:endParaRPr>
                    </a:p>
                  </a:txBody>
                  <a:tcPr marL="9521" marR="9521" marT="9521"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48"/>
          <p:cNvSpPr txBox="1"/>
          <p:nvPr/>
        </p:nvSpPr>
        <p:spPr>
          <a:xfrm>
            <a:off x="247824" y="416805"/>
            <a:ext cx="2722759" cy="553782"/>
          </a:xfrm>
          <a:prstGeom prst="rect">
            <a:avLst/>
          </a:prstGeom>
          <a:noFill/>
        </p:spPr>
        <p:txBody>
          <a:bodyPr wrap="none" lIns="91404" tIns="45702" rIns="91404" bIns="45702" rtlCol="0">
            <a:spAutoFit/>
          </a:bodyPr>
          <a:lstStyle>
            <a:defPPr>
              <a:defRPr lang="zh-CN"/>
            </a:defPPr>
            <a:lvl1pPr>
              <a:defRPr sz="2800" spc="300">
                <a:solidFill>
                  <a:srgbClr val="562715"/>
                </a:solidFill>
                <a:latin typeface="方正正大黑简体" panose="02000000000000000000" pitchFamily="2" charset="-122"/>
                <a:ea typeface="方正正大黑简体" panose="02000000000000000000" pitchFamily="2" charset="-122"/>
              </a:defRPr>
            </a:lvl1pPr>
          </a:lstStyle>
          <a:p>
            <a:r>
              <a:rPr lang="zh-CN" altLang="en-US" sz="3000" b="1" dirty="0">
                <a:solidFill>
                  <a:schemeClr val="accent6">
                    <a:lumMod val="25000"/>
                  </a:schemeClr>
                </a:solidFill>
                <a:latin typeface="Century Gothic" panose="020B0502020202020204" pitchFamily="34" charset="0"/>
                <a:ea typeface="微软雅黑" panose="020B0503020204020204" pitchFamily="34" charset="-122"/>
                <a:sym typeface="Century Gothic" panose="020B0502020202020204" pitchFamily="34" charset="0"/>
              </a:rPr>
              <a:t>特别用料采购</a:t>
            </a:r>
          </a:p>
        </p:txBody>
      </p:sp>
      <p:sp>
        <p:nvSpPr>
          <p:cNvPr id="12" name="矩形 11"/>
          <p:cNvSpPr/>
          <p:nvPr/>
        </p:nvSpPr>
        <p:spPr>
          <a:xfrm>
            <a:off x="2381" y="963488"/>
            <a:ext cx="12187239" cy="80180"/>
          </a:xfrm>
          <a:prstGeom prst="rect">
            <a:avLst/>
          </a:prstGeom>
          <a:solidFill>
            <a:srgbClr val="3D4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381" y="434306"/>
            <a:ext cx="208467" cy="529182"/>
          </a:xfrm>
          <a:prstGeom prst="rect">
            <a:avLst/>
          </a:prstGeom>
          <a:solidFill>
            <a:srgbClr val="DD1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425192" y="2066372"/>
            <a:ext cx="11251667" cy="3920562"/>
            <a:chOff x="425358" y="2065839"/>
            <a:chExt cx="11256062" cy="3922093"/>
          </a:xfrm>
        </p:grpSpPr>
        <p:sp>
          <p:nvSpPr>
            <p:cNvPr id="35" name="TextBox 14"/>
            <p:cNvSpPr txBox="1"/>
            <p:nvPr/>
          </p:nvSpPr>
          <p:spPr>
            <a:xfrm>
              <a:off x="425358" y="3722863"/>
              <a:ext cx="2421058" cy="943485"/>
            </a:xfrm>
            <a:prstGeom prst="rect">
              <a:avLst/>
            </a:prstGeom>
            <a:noFill/>
          </p:spPr>
          <p:txBody>
            <a:bodyPr wrap="square" lIns="121765" tIns="60883" rIns="121765" bIns="60883" rtlCol="0">
              <a:spAutoFit/>
            </a:bodyPr>
            <a:lstStyle/>
            <a:p>
              <a:r>
                <a:rPr lang="zh-CN" altLang="en-US" sz="1330" dirty="0">
                  <a:solidFill>
                    <a:schemeClr val="bg2">
                      <a:lumMod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nvGrpSpPr>
            <p:cNvPr id="2" name="组合 1"/>
            <p:cNvGrpSpPr/>
            <p:nvPr/>
          </p:nvGrpSpPr>
          <p:grpSpPr>
            <a:xfrm>
              <a:off x="809311" y="2065839"/>
              <a:ext cx="10872109" cy="3922093"/>
              <a:chOff x="809311" y="2065839"/>
              <a:chExt cx="10872109" cy="3922093"/>
            </a:xfrm>
          </p:grpSpPr>
          <p:sp>
            <p:nvSpPr>
              <p:cNvPr id="7" name="矩形 6"/>
              <p:cNvSpPr/>
              <p:nvPr/>
            </p:nvSpPr>
            <p:spPr>
              <a:xfrm>
                <a:off x="809311" y="2220603"/>
                <a:ext cx="1646564" cy="463587"/>
              </a:xfrm>
              <a:prstGeom prst="rect">
                <a:avLst/>
              </a:prstGeom>
              <a:solidFill>
                <a:schemeClr val="bg2">
                  <a:lumMod val="25000"/>
                </a:schemeClr>
              </a:solidFill>
              <a:ln w="9525" cap="flat" cmpd="sng" algn="ctr">
                <a:solidFill>
                  <a:schemeClr val="accent1"/>
                </a:solidFill>
                <a:prstDash val="solid"/>
                <a:round/>
                <a:headEnd type="none" w="med" len="med"/>
                <a:tailEnd type="none" w="med" len="med"/>
              </a:ln>
              <a:effectLst/>
            </p:spPr>
            <p:txBody>
              <a:bodyPr vert="horz" wrap="square" lIns="91404" tIns="45702" rIns="91404" bIns="45702" numCol="1" rtlCol="0" anchor="t" anchorCtr="0" compatLnSpc="1"/>
              <a:lstStyle/>
              <a:p>
                <a:pPr algn="ctr"/>
                <a:r>
                  <a:rPr lang="en-US" altLang="zh-CN" sz="2000" dirty="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rPr>
                  <a:t> </a:t>
                </a:r>
                <a:endParaRPr lang="zh-CN" altLang="en-US" sz="2000" dirty="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8" name="矩形 7"/>
              <p:cNvSpPr/>
              <p:nvPr/>
            </p:nvSpPr>
            <p:spPr>
              <a:xfrm>
                <a:off x="2574017" y="2220603"/>
                <a:ext cx="1646564" cy="463587"/>
              </a:xfrm>
              <a:prstGeom prst="rect">
                <a:avLst/>
              </a:prstGeom>
              <a:solidFill>
                <a:srgbClr val="DD1D1C"/>
              </a:solidFill>
              <a:ln w="9525" cap="flat" cmpd="sng" algn="ctr">
                <a:solidFill>
                  <a:schemeClr val="accent1"/>
                </a:solidFill>
                <a:prstDash val="solid"/>
                <a:round/>
                <a:headEnd type="none" w="med" len="med"/>
                <a:tailEnd type="none" w="med" len="med"/>
              </a:ln>
              <a:effectLst/>
            </p:spPr>
            <p:txBody>
              <a:bodyPr vert="horz" wrap="square" lIns="91404" tIns="45702" rIns="91404" bIns="45702" numCol="1" rtlCol="0" anchor="t" anchorCtr="0" compatLnSpc="1"/>
              <a:lstStyle/>
              <a:p>
                <a:pPr algn="ctr"/>
                <a:r>
                  <a:rPr lang="en-US" altLang="zh-CN" sz="2000" dirty="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rPr>
                  <a:t> </a:t>
                </a:r>
                <a:endParaRPr lang="zh-CN" altLang="en-US" sz="2000" dirty="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9" name="矩形 8"/>
              <p:cNvSpPr/>
              <p:nvPr/>
            </p:nvSpPr>
            <p:spPr>
              <a:xfrm>
                <a:off x="4338722" y="2220603"/>
                <a:ext cx="1646564" cy="463587"/>
              </a:xfrm>
              <a:prstGeom prst="rect">
                <a:avLst/>
              </a:prstGeom>
              <a:solidFill>
                <a:schemeClr val="bg2">
                  <a:lumMod val="50000"/>
                </a:schemeClr>
              </a:solidFill>
              <a:ln w="9525" cap="flat" cmpd="sng" algn="ctr">
                <a:solidFill>
                  <a:schemeClr val="accent1"/>
                </a:solidFill>
                <a:prstDash val="solid"/>
                <a:round/>
                <a:headEnd type="none" w="med" len="med"/>
                <a:tailEnd type="none" w="med" len="med"/>
              </a:ln>
              <a:effectLst/>
            </p:spPr>
            <p:txBody>
              <a:bodyPr vert="horz" wrap="square" lIns="91404" tIns="45702" rIns="91404" bIns="45702" numCol="1" rtlCol="0" anchor="t" anchorCtr="0" compatLnSpc="1"/>
              <a:lstStyle/>
              <a:p>
                <a:pPr algn="ctr"/>
                <a:r>
                  <a:rPr lang="en-US" altLang="zh-CN" sz="2000" dirty="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rPr>
                  <a:t> </a:t>
                </a:r>
                <a:endParaRPr lang="zh-CN" altLang="en-US" sz="2000" dirty="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0" name="矩形 9"/>
              <p:cNvSpPr/>
              <p:nvPr/>
            </p:nvSpPr>
            <p:spPr>
              <a:xfrm>
                <a:off x="6103427" y="2220603"/>
                <a:ext cx="1646564" cy="463587"/>
              </a:xfrm>
              <a:prstGeom prst="rect">
                <a:avLst/>
              </a:prstGeom>
              <a:solidFill>
                <a:srgbClr val="DD1D1C"/>
              </a:solidFill>
              <a:ln w="9525" cap="flat" cmpd="sng" algn="ctr">
                <a:solidFill>
                  <a:schemeClr val="accent1"/>
                </a:solidFill>
                <a:prstDash val="solid"/>
                <a:round/>
                <a:headEnd type="none" w="med" len="med"/>
                <a:tailEnd type="none" w="med" len="med"/>
              </a:ln>
              <a:effectLst/>
            </p:spPr>
            <p:txBody>
              <a:bodyPr vert="horz" wrap="square" lIns="91404" tIns="45702" rIns="91404" bIns="45702" numCol="1" rtlCol="0" anchor="t" anchorCtr="0" compatLnSpc="1"/>
              <a:lstStyle/>
              <a:p>
                <a:pPr algn="ctr"/>
                <a:endParaRPr lang="zh-CN" altLang="en-US" sz="2000" dirty="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1" name="矩形 10"/>
              <p:cNvSpPr/>
              <p:nvPr/>
            </p:nvSpPr>
            <p:spPr>
              <a:xfrm>
                <a:off x="7868133" y="2220603"/>
                <a:ext cx="1646564" cy="463587"/>
              </a:xfrm>
              <a:prstGeom prst="rect">
                <a:avLst/>
              </a:prstGeom>
              <a:solidFill>
                <a:srgbClr val="3D485D"/>
              </a:solidFill>
              <a:ln w="9525" cap="flat" cmpd="sng" algn="ctr">
                <a:solidFill>
                  <a:schemeClr val="accent1"/>
                </a:solidFill>
                <a:prstDash val="solid"/>
                <a:round/>
                <a:headEnd type="none" w="med" len="med"/>
                <a:tailEnd type="none" w="med" len="med"/>
              </a:ln>
              <a:effectLst/>
            </p:spPr>
            <p:txBody>
              <a:bodyPr vert="horz" wrap="square" lIns="91404" tIns="45702" rIns="91404" bIns="45702" numCol="1" rtlCol="0" anchor="t" anchorCtr="0" compatLnSpc="1"/>
              <a:lstStyle/>
              <a:p>
                <a:pPr algn="ctr"/>
                <a:endParaRPr lang="zh-CN" altLang="en-US" sz="2000" dirty="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3" name="矩形 12"/>
              <p:cNvSpPr/>
              <p:nvPr/>
            </p:nvSpPr>
            <p:spPr>
              <a:xfrm>
                <a:off x="9632840" y="2220603"/>
                <a:ext cx="1646564" cy="463587"/>
              </a:xfrm>
              <a:prstGeom prst="rect">
                <a:avLst/>
              </a:prstGeom>
              <a:solidFill>
                <a:srgbClr val="DD1D1C"/>
              </a:solidFill>
              <a:ln w="9525" cap="flat" cmpd="sng" algn="ctr">
                <a:solidFill>
                  <a:schemeClr val="accent1"/>
                </a:solidFill>
                <a:prstDash val="solid"/>
                <a:round/>
                <a:headEnd type="none" w="med" len="med"/>
                <a:tailEnd type="none" w="med" len="med"/>
              </a:ln>
              <a:effectLst/>
            </p:spPr>
            <p:txBody>
              <a:bodyPr vert="horz" wrap="square" lIns="91404" tIns="45702" rIns="91404" bIns="45702" numCol="1" rtlCol="0" anchor="t" anchorCtr="0" compatLnSpc="1"/>
              <a:lstStyle/>
              <a:p>
                <a:pPr algn="ctr"/>
                <a:endParaRPr lang="zh-CN" altLang="en-US" sz="2000" dirty="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4" name="TextBox 103"/>
              <p:cNvSpPr txBox="1">
                <a:spLocks noChangeArrowheads="1"/>
              </p:cNvSpPr>
              <p:nvPr/>
            </p:nvSpPr>
            <p:spPr bwMode="auto">
              <a:xfrm>
                <a:off x="859809" y="2275190"/>
                <a:ext cx="1555845" cy="371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gn="ctr">
                  <a:lnSpc>
                    <a:spcPct val="120000"/>
                  </a:lnSpc>
                  <a:defRPr sz="1400" kern="0">
                    <a:solidFill>
                      <a:schemeClr val="tx1">
                        <a:lumMod val="85000"/>
                        <a:lumOff val="15000"/>
                      </a:schemeClr>
                    </a:solidFill>
                    <a:latin typeface="+mj-ea"/>
                    <a:ea typeface="+mj-ea"/>
                    <a:cs typeface="+mn-ea"/>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pPr>
                  <a:lnSpc>
                    <a:spcPct val="100000"/>
                  </a:lnSpc>
                </a:pPr>
                <a:r>
                  <a:rPr lang="en-US" altLang="zh-CN" sz="1800" dirty="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rPr>
                  <a:t>2018-11-1</a:t>
                </a:r>
                <a:endParaRPr lang="zh-CN" altLang="zh-CN" sz="1800" dirty="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6" name="TextBox 103"/>
              <p:cNvSpPr txBox="1">
                <a:spLocks noChangeArrowheads="1"/>
              </p:cNvSpPr>
              <p:nvPr/>
            </p:nvSpPr>
            <p:spPr bwMode="auto">
              <a:xfrm>
                <a:off x="2672514" y="2275190"/>
                <a:ext cx="1490053" cy="371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gn="ctr">
                  <a:lnSpc>
                    <a:spcPct val="120000"/>
                  </a:lnSpc>
                  <a:defRPr sz="1400" kern="0">
                    <a:solidFill>
                      <a:schemeClr val="tx1">
                        <a:lumMod val="85000"/>
                        <a:lumOff val="15000"/>
                      </a:schemeClr>
                    </a:solidFill>
                    <a:latin typeface="+mj-ea"/>
                    <a:ea typeface="+mj-ea"/>
                    <a:cs typeface="+mn-ea"/>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pPr>
                  <a:lnSpc>
                    <a:spcPct val="100000"/>
                  </a:lnSpc>
                </a:pPr>
                <a:r>
                  <a:rPr lang="en-US" altLang="zh-CN" sz="180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rPr>
                  <a:t>2018-12-15</a:t>
                </a:r>
                <a:endParaRPr lang="zh-CN" altLang="zh-CN" sz="1800" dirty="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7" name="TextBox 103"/>
              <p:cNvSpPr txBox="1">
                <a:spLocks noChangeArrowheads="1"/>
              </p:cNvSpPr>
              <p:nvPr/>
            </p:nvSpPr>
            <p:spPr bwMode="auto">
              <a:xfrm>
                <a:off x="4394579" y="2275190"/>
                <a:ext cx="1514902" cy="371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gn="ctr">
                  <a:lnSpc>
                    <a:spcPct val="120000"/>
                  </a:lnSpc>
                  <a:defRPr sz="1400" kern="0">
                    <a:solidFill>
                      <a:schemeClr val="tx1">
                        <a:lumMod val="85000"/>
                        <a:lumOff val="15000"/>
                      </a:schemeClr>
                    </a:solidFill>
                    <a:latin typeface="+mj-ea"/>
                    <a:ea typeface="+mj-ea"/>
                    <a:cs typeface="+mn-ea"/>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pPr>
                  <a:lnSpc>
                    <a:spcPct val="100000"/>
                  </a:lnSpc>
                </a:pPr>
                <a:r>
                  <a:rPr lang="en-US" altLang="zh-CN" sz="180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rPr>
                  <a:t>2019-1-30</a:t>
                </a:r>
                <a:endParaRPr lang="zh-CN" altLang="zh-CN" sz="1800" dirty="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9" name="TextBox 103"/>
              <p:cNvSpPr txBox="1">
                <a:spLocks noChangeArrowheads="1"/>
              </p:cNvSpPr>
              <p:nvPr/>
            </p:nvSpPr>
            <p:spPr bwMode="auto">
              <a:xfrm>
                <a:off x="6155139" y="2275190"/>
                <a:ext cx="1514903" cy="371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gn="ctr">
                  <a:lnSpc>
                    <a:spcPct val="120000"/>
                  </a:lnSpc>
                  <a:defRPr sz="1400" kern="0">
                    <a:solidFill>
                      <a:schemeClr val="tx1">
                        <a:lumMod val="85000"/>
                        <a:lumOff val="15000"/>
                      </a:schemeClr>
                    </a:solidFill>
                    <a:latin typeface="+mj-ea"/>
                    <a:ea typeface="+mj-ea"/>
                    <a:cs typeface="+mn-ea"/>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pPr>
                  <a:lnSpc>
                    <a:spcPct val="100000"/>
                  </a:lnSpc>
                </a:pPr>
                <a:r>
                  <a:rPr lang="en-US" altLang="zh-CN" sz="180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rPr>
                  <a:t>2019-3-31</a:t>
                </a:r>
                <a:endParaRPr lang="zh-CN" altLang="zh-CN" sz="1800" dirty="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20" name="TextBox 103"/>
              <p:cNvSpPr txBox="1">
                <a:spLocks noChangeArrowheads="1"/>
              </p:cNvSpPr>
              <p:nvPr/>
            </p:nvSpPr>
            <p:spPr bwMode="auto">
              <a:xfrm>
                <a:off x="7956645" y="2275190"/>
                <a:ext cx="1487606" cy="371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gn="ctr">
                  <a:lnSpc>
                    <a:spcPct val="120000"/>
                  </a:lnSpc>
                  <a:defRPr sz="1400" kern="0">
                    <a:solidFill>
                      <a:schemeClr val="tx1">
                        <a:lumMod val="85000"/>
                        <a:lumOff val="15000"/>
                      </a:schemeClr>
                    </a:solidFill>
                    <a:latin typeface="+mj-ea"/>
                    <a:ea typeface="+mj-ea"/>
                    <a:cs typeface="+mn-ea"/>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pPr>
                  <a:lnSpc>
                    <a:spcPct val="100000"/>
                  </a:lnSpc>
                </a:pPr>
                <a:r>
                  <a:rPr lang="en-US" altLang="zh-CN" sz="180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rPr>
                  <a:t>2019-4-15</a:t>
                </a:r>
                <a:endParaRPr lang="zh-CN" altLang="zh-CN" sz="1800" dirty="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21" name="TextBox 103"/>
              <p:cNvSpPr txBox="1">
                <a:spLocks noChangeArrowheads="1"/>
              </p:cNvSpPr>
              <p:nvPr/>
            </p:nvSpPr>
            <p:spPr bwMode="auto">
              <a:xfrm>
                <a:off x="9689910" y="2275190"/>
                <a:ext cx="1514902" cy="371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gn="ctr">
                  <a:lnSpc>
                    <a:spcPct val="120000"/>
                  </a:lnSpc>
                  <a:defRPr sz="1400" kern="0">
                    <a:solidFill>
                      <a:schemeClr val="tx1">
                        <a:lumMod val="85000"/>
                        <a:lumOff val="15000"/>
                      </a:schemeClr>
                    </a:solidFill>
                    <a:latin typeface="+mj-ea"/>
                    <a:ea typeface="+mj-ea"/>
                    <a:cs typeface="+mn-ea"/>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pPr>
                  <a:lnSpc>
                    <a:spcPct val="100000"/>
                  </a:lnSpc>
                </a:pPr>
                <a:r>
                  <a:rPr lang="en-US" altLang="zh-CN" sz="180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rPr>
                  <a:t>2019-4-20</a:t>
                </a:r>
                <a:endParaRPr lang="zh-CN" altLang="zh-CN" sz="1800" dirty="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endParaRPr>
              </a:p>
            </p:txBody>
          </p:sp>
          <p:cxnSp>
            <p:nvCxnSpPr>
              <p:cNvPr id="22" name="直接箭头连接符 21"/>
              <p:cNvCxnSpPr/>
              <p:nvPr/>
            </p:nvCxnSpPr>
            <p:spPr>
              <a:xfrm flipH="1" flipV="1">
                <a:off x="1632593" y="2697857"/>
                <a:ext cx="1659" cy="827633"/>
              </a:xfrm>
              <a:prstGeom prst="straightConnector1">
                <a:avLst/>
              </a:prstGeom>
              <a:ln w="9525">
                <a:solidFill>
                  <a:schemeClr val="bg2">
                    <a:lumMod val="25000"/>
                  </a:schemeClr>
                </a:solidFill>
                <a:prstDash val="solid"/>
                <a:headEnd type="oval"/>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flipH="1" flipV="1">
                <a:off x="5117817" y="2697857"/>
                <a:ext cx="1659" cy="827633"/>
              </a:xfrm>
              <a:prstGeom prst="straightConnector1">
                <a:avLst/>
              </a:prstGeom>
              <a:ln w="9525">
                <a:solidFill>
                  <a:schemeClr val="bg2">
                    <a:lumMod val="25000"/>
                  </a:schemeClr>
                </a:solidFill>
                <a:prstDash val="solid"/>
                <a:headEnd type="oval"/>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flipH="1" flipV="1">
                <a:off x="8647228" y="2697857"/>
                <a:ext cx="1659" cy="827633"/>
              </a:xfrm>
              <a:prstGeom prst="straightConnector1">
                <a:avLst/>
              </a:prstGeom>
              <a:ln w="9525">
                <a:solidFill>
                  <a:schemeClr val="bg2">
                    <a:lumMod val="25000"/>
                  </a:schemeClr>
                </a:solidFill>
                <a:prstDash val="solid"/>
                <a:headEnd type="oval"/>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flipV="1">
                <a:off x="3397299" y="2697858"/>
                <a:ext cx="0" cy="1965461"/>
              </a:xfrm>
              <a:prstGeom prst="straightConnector1">
                <a:avLst/>
              </a:prstGeom>
              <a:ln w="9525">
                <a:solidFill>
                  <a:schemeClr val="bg2">
                    <a:lumMod val="25000"/>
                  </a:schemeClr>
                </a:solidFill>
                <a:prstDash val="solid"/>
                <a:headEnd type="oval"/>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flipV="1">
                <a:off x="6924438" y="2697858"/>
                <a:ext cx="0" cy="1965461"/>
              </a:xfrm>
              <a:prstGeom prst="straightConnector1">
                <a:avLst/>
              </a:prstGeom>
              <a:ln w="9525">
                <a:solidFill>
                  <a:schemeClr val="bg2">
                    <a:lumMod val="25000"/>
                  </a:schemeClr>
                </a:solidFill>
                <a:prstDash val="solid"/>
                <a:headEnd type="oval"/>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flipV="1">
                <a:off x="10470891" y="2697858"/>
                <a:ext cx="0" cy="2050011"/>
              </a:xfrm>
              <a:prstGeom prst="straightConnector1">
                <a:avLst/>
              </a:prstGeom>
              <a:ln w="9525">
                <a:solidFill>
                  <a:schemeClr val="bg2">
                    <a:lumMod val="25000"/>
                  </a:schemeClr>
                </a:solidFill>
                <a:prstDash val="solid"/>
                <a:headEnd type="ova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809311" y="2065839"/>
                <a:ext cx="10464240" cy="0"/>
              </a:xfrm>
              <a:prstGeom prst="line">
                <a:avLst/>
              </a:prstGeom>
              <a:ln>
                <a:tailEnd type="triangle" w="lg" len="lg"/>
              </a:ln>
            </p:spPr>
            <p:style>
              <a:lnRef idx="1">
                <a:schemeClr val="dk1"/>
              </a:lnRef>
              <a:fillRef idx="0">
                <a:schemeClr val="dk1"/>
              </a:fillRef>
              <a:effectRef idx="0">
                <a:schemeClr val="dk1"/>
              </a:effectRef>
              <a:fontRef idx="minor">
                <a:schemeClr val="tx1"/>
              </a:fontRef>
            </p:style>
          </p:cxnSp>
          <p:sp>
            <p:nvSpPr>
              <p:cNvPr id="36" name="TextBox 14"/>
              <p:cNvSpPr txBox="1"/>
              <p:nvPr/>
            </p:nvSpPr>
            <p:spPr>
              <a:xfrm>
                <a:off x="2032670" y="4892574"/>
                <a:ext cx="2421058" cy="943485"/>
              </a:xfrm>
              <a:prstGeom prst="rect">
                <a:avLst/>
              </a:prstGeom>
              <a:noFill/>
            </p:spPr>
            <p:txBody>
              <a:bodyPr wrap="square" lIns="121765" tIns="60883" rIns="121765" bIns="60883" rtlCol="0">
                <a:spAutoFit/>
              </a:bodyPr>
              <a:lstStyle/>
              <a:p>
                <a:r>
                  <a:rPr lang="zh-CN" altLang="en-US" sz="1330" dirty="0">
                    <a:solidFill>
                      <a:schemeClr val="bg2">
                        <a:lumMod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7" name="TextBox 14"/>
              <p:cNvSpPr txBox="1"/>
              <p:nvPr/>
            </p:nvSpPr>
            <p:spPr>
              <a:xfrm>
                <a:off x="3940683" y="3869470"/>
                <a:ext cx="2421058" cy="943485"/>
              </a:xfrm>
              <a:prstGeom prst="rect">
                <a:avLst/>
              </a:prstGeom>
              <a:noFill/>
            </p:spPr>
            <p:txBody>
              <a:bodyPr wrap="square" lIns="121765" tIns="60883" rIns="121765" bIns="60883" rtlCol="0">
                <a:spAutoFit/>
              </a:bodyPr>
              <a:lstStyle/>
              <a:p>
                <a:r>
                  <a:rPr lang="zh-CN" altLang="en-US" sz="1330" dirty="0">
                    <a:solidFill>
                      <a:schemeClr val="bg2">
                        <a:lumMod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8" name="TextBox 14"/>
              <p:cNvSpPr txBox="1"/>
              <p:nvPr/>
            </p:nvSpPr>
            <p:spPr>
              <a:xfrm>
                <a:off x="5713909" y="5044447"/>
                <a:ext cx="2421058" cy="943485"/>
              </a:xfrm>
              <a:prstGeom prst="rect">
                <a:avLst/>
              </a:prstGeom>
              <a:noFill/>
            </p:spPr>
            <p:txBody>
              <a:bodyPr wrap="square" lIns="121765" tIns="60883" rIns="121765" bIns="60883" rtlCol="0">
                <a:spAutoFit/>
              </a:bodyPr>
              <a:lstStyle/>
              <a:p>
                <a:r>
                  <a:rPr lang="zh-CN" altLang="en-US" sz="1330" dirty="0">
                    <a:solidFill>
                      <a:schemeClr val="bg2">
                        <a:lumMod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9" name="TextBox 14"/>
              <p:cNvSpPr txBox="1"/>
              <p:nvPr/>
            </p:nvSpPr>
            <p:spPr>
              <a:xfrm>
                <a:off x="7467821" y="3719834"/>
                <a:ext cx="2421058" cy="943485"/>
              </a:xfrm>
              <a:prstGeom prst="rect">
                <a:avLst/>
              </a:prstGeom>
              <a:noFill/>
            </p:spPr>
            <p:txBody>
              <a:bodyPr wrap="square" lIns="121765" tIns="60883" rIns="121765" bIns="60883" rtlCol="0">
                <a:spAutoFit/>
              </a:bodyPr>
              <a:lstStyle/>
              <a:p>
                <a:r>
                  <a:rPr lang="zh-CN" altLang="en-US" sz="1330" dirty="0">
                    <a:solidFill>
                      <a:schemeClr val="bg2">
                        <a:lumMod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40" name="TextBox 14"/>
              <p:cNvSpPr txBox="1"/>
              <p:nvPr/>
            </p:nvSpPr>
            <p:spPr>
              <a:xfrm>
                <a:off x="9260362" y="5044447"/>
                <a:ext cx="2421058" cy="943485"/>
              </a:xfrm>
              <a:prstGeom prst="rect">
                <a:avLst/>
              </a:prstGeom>
              <a:noFill/>
            </p:spPr>
            <p:txBody>
              <a:bodyPr wrap="square" lIns="121765" tIns="60883" rIns="121765" bIns="60883" rtlCol="0">
                <a:spAutoFit/>
              </a:bodyPr>
              <a:lstStyle/>
              <a:p>
                <a:r>
                  <a:rPr lang="zh-CN" altLang="en-US" sz="1330" dirty="0">
                    <a:solidFill>
                      <a:schemeClr val="bg2">
                        <a:lumMod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48"/>
          <p:cNvSpPr txBox="1"/>
          <p:nvPr/>
        </p:nvSpPr>
        <p:spPr>
          <a:xfrm>
            <a:off x="247824" y="416805"/>
            <a:ext cx="2722759" cy="553782"/>
          </a:xfrm>
          <a:prstGeom prst="rect">
            <a:avLst/>
          </a:prstGeom>
          <a:noFill/>
        </p:spPr>
        <p:txBody>
          <a:bodyPr wrap="none" lIns="91404" tIns="45702" rIns="91404" bIns="45702" rtlCol="0">
            <a:spAutoFit/>
          </a:bodyPr>
          <a:lstStyle>
            <a:defPPr>
              <a:defRPr lang="zh-CN"/>
            </a:defPPr>
            <a:lvl1pPr>
              <a:defRPr sz="2800" spc="300">
                <a:solidFill>
                  <a:srgbClr val="562715"/>
                </a:solidFill>
                <a:latin typeface="方正正大黑简体" panose="02000000000000000000" pitchFamily="2" charset="-122"/>
                <a:ea typeface="方正正大黑简体" panose="02000000000000000000" pitchFamily="2" charset="-122"/>
              </a:defRPr>
            </a:lvl1pPr>
          </a:lstStyle>
          <a:p>
            <a:r>
              <a:rPr lang="zh-CN" altLang="en-US" sz="3000" b="1" dirty="0">
                <a:solidFill>
                  <a:schemeClr val="accent6">
                    <a:lumMod val="25000"/>
                  </a:schemeClr>
                </a:solidFill>
                <a:latin typeface="Century Gothic" panose="020B0502020202020204" pitchFamily="34" charset="0"/>
                <a:ea typeface="微软雅黑" panose="020B0503020204020204" pitchFamily="34" charset="-122"/>
                <a:sym typeface="Century Gothic" panose="020B0502020202020204" pitchFamily="34" charset="0"/>
              </a:rPr>
              <a:t>特别用料采购</a:t>
            </a:r>
          </a:p>
        </p:txBody>
      </p:sp>
      <p:sp>
        <p:nvSpPr>
          <p:cNvPr id="12" name="矩形 11"/>
          <p:cNvSpPr/>
          <p:nvPr/>
        </p:nvSpPr>
        <p:spPr>
          <a:xfrm>
            <a:off x="2381" y="963488"/>
            <a:ext cx="12187239" cy="80180"/>
          </a:xfrm>
          <a:prstGeom prst="rect">
            <a:avLst/>
          </a:prstGeom>
          <a:solidFill>
            <a:srgbClr val="3D4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381" y="434306"/>
            <a:ext cx="208467" cy="529182"/>
          </a:xfrm>
          <a:prstGeom prst="rect">
            <a:avLst/>
          </a:prstGeom>
          <a:solidFill>
            <a:srgbClr val="DD1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 name="图片 29"/>
          <p:cNvPicPr>
            <a:picLocks noChangeAspect="1"/>
          </p:cNvPicPr>
          <p:nvPr/>
        </p:nvPicPr>
        <p:blipFill>
          <a:blip r:embed="rId3" cstate="email"/>
          <a:stretch>
            <a:fillRect/>
          </a:stretch>
        </p:blipFill>
        <p:spPr>
          <a:xfrm>
            <a:off x="4643185" y="3465081"/>
            <a:ext cx="2241779" cy="3425818"/>
          </a:xfrm>
          <a:prstGeom prst="rect">
            <a:avLst/>
          </a:prstGeom>
          <a:effectLst>
            <a:outerShdw blurRad="127000" dist="127000" dir="2700000" algn="tl" rotWithShape="0">
              <a:prstClr val="black">
                <a:alpha val="20000"/>
              </a:prstClr>
            </a:outerShdw>
          </a:effectLst>
        </p:spPr>
      </p:pic>
      <p:sp>
        <p:nvSpPr>
          <p:cNvPr id="31" name="思想气泡: 云 7"/>
          <p:cNvSpPr/>
          <p:nvPr/>
        </p:nvSpPr>
        <p:spPr bwMode="auto">
          <a:xfrm>
            <a:off x="1106562" y="2596517"/>
            <a:ext cx="2503720" cy="2199585"/>
          </a:xfrm>
          <a:prstGeom prst="wedgeRectCallout">
            <a:avLst/>
          </a:prstGeom>
          <a:solidFill>
            <a:schemeClr val="bg2">
              <a:lumMod val="50000"/>
            </a:schemeClr>
          </a:solidFill>
          <a:ln w="9525" cap="flat" cmpd="sng" algn="ctr">
            <a:solidFill>
              <a:schemeClr val="tx2"/>
            </a:solidFill>
            <a:prstDash val="solid"/>
            <a:round/>
            <a:headEnd type="none" w="med" len="med"/>
            <a:tailEnd type="none" w="med" len="med"/>
          </a:ln>
          <a:effectLst/>
        </p:spPr>
        <p:txBody>
          <a:bodyPr vert="horz" wrap="square" lIns="91404" tIns="45702" rIns="91404" bIns="45702" numCol="1" rtlCol="0" anchor="t" anchorCtr="0" compatLnSpc="1"/>
          <a:lstStyle/>
          <a:p>
            <a:pPr defTabSz="913765"/>
            <a:endParaRPr lang="zh-CN" altLang="en-US" sz="1800">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32" name="思想气泡: 云 60"/>
          <p:cNvSpPr/>
          <p:nvPr/>
        </p:nvSpPr>
        <p:spPr bwMode="auto">
          <a:xfrm>
            <a:off x="4693008" y="1266209"/>
            <a:ext cx="2686433" cy="2056041"/>
          </a:xfrm>
          <a:prstGeom prst="wedgeRectCallout">
            <a:avLst/>
          </a:prstGeom>
          <a:solidFill>
            <a:srgbClr val="DD1D1C"/>
          </a:solidFill>
          <a:ln w="9525" cap="flat" cmpd="sng" algn="ctr">
            <a:solidFill>
              <a:schemeClr val="tx2"/>
            </a:solidFill>
            <a:prstDash val="solid"/>
            <a:round/>
            <a:headEnd type="none" w="med" len="med"/>
            <a:tailEnd type="none" w="med" len="med"/>
          </a:ln>
          <a:effectLst/>
        </p:spPr>
        <p:txBody>
          <a:bodyPr vert="horz" wrap="square" lIns="91404" tIns="45702" rIns="91404" bIns="45702" numCol="1" rtlCol="0" anchor="t" anchorCtr="0" compatLnSpc="1"/>
          <a:lstStyle/>
          <a:p>
            <a:pPr defTabSz="913765"/>
            <a:endParaRPr lang="zh-CN" altLang="en-US" sz="1800">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33" name="思想气泡: 云 61"/>
          <p:cNvSpPr/>
          <p:nvPr/>
        </p:nvSpPr>
        <p:spPr bwMode="auto">
          <a:xfrm>
            <a:off x="8564883" y="2767600"/>
            <a:ext cx="2503720" cy="2199585"/>
          </a:xfrm>
          <a:prstGeom prst="wedgeRectCallout">
            <a:avLst/>
          </a:prstGeom>
          <a:solidFill>
            <a:schemeClr val="bg2">
              <a:lumMod val="25000"/>
            </a:schemeClr>
          </a:solidFill>
          <a:ln w="9525" cap="flat" cmpd="sng" algn="ctr">
            <a:solidFill>
              <a:schemeClr val="tx2"/>
            </a:solidFill>
            <a:prstDash val="solid"/>
            <a:round/>
            <a:headEnd type="none" w="med" len="med"/>
            <a:tailEnd type="none" w="med" len="med"/>
          </a:ln>
          <a:effectLst/>
        </p:spPr>
        <p:txBody>
          <a:bodyPr vert="horz" wrap="square" lIns="91404" tIns="45702" rIns="91404" bIns="45702" numCol="1" rtlCol="0" anchor="t" anchorCtr="0" compatLnSpc="1"/>
          <a:lstStyle/>
          <a:p>
            <a:pPr defTabSz="913765"/>
            <a:endParaRPr lang="zh-CN" altLang="en-US" sz="1800">
              <a:latin typeface="Century Gothic" panose="020B0502020202020204" pitchFamily="34" charset="0"/>
              <a:ea typeface="微软雅黑" panose="020B0503020204020204" pitchFamily="34" charset="-122"/>
              <a:sym typeface="Century Gothic" panose="020B0502020202020204" pitchFamily="34" charset="0"/>
            </a:endParaRPr>
          </a:p>
        </p:txBody>
      </p:sp>
      <p:grpSp>
        <p:nvGrpSpPr>
          <p:cNvPr id="41" name="组合 40"/>
          <p:cNvGrpSpPr/>
          <p:nvPr/>
        </p:nvGrpSpPr>
        <p:grpSpPr>
          <a:xfrm>
            <a:off x="1247256" y="3073540"/>
            <a:ext cx="2222333" cy="1245542"/>
            <a:chOff x="1314277" y="2880621"/>
            <a:chExt cx="2223201" cy="1246029"/>
          </a:xfrm>
        </p:grpSpPr>
        <p:sp>
          <p:nvSpPr>
            <p:cNvPr id="42" name="矩形 25"/>
            <p:cNvSpPr>
              <a:spLocks noChangeArrowheads="1"/>
            </p:cNvSpPr>
            <p:nvPr/>
          </p:nvSpPr>
          <p:spPr bwMode="auto">
            <a:xfrm>
              <a:off x="1374532" y="3295653"/>
              <a:ext cx="21026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60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rPr>
                <a:t>针对竞争品牌现有的线上线下渠道进行一对一的重点攻关。</a:t>
              </a:r>
              <a:endParaRPr lang="zh-CN" altLang="en-US" sz="1600" dirty="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43" name="矩形 3"/>
            <p:cNvSpPr>
              <a:spLocks noChangeArrowheads="1"/>
            </p:cNvSpPr>
            <p:nvPr/>
          </p:nvSpPr>
          <p:spPr bwMode="auto">
            <a:xfrm>
              <a:off x="1314277" y="2880621"/>
              <a:ext cx="22232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b="1" dirty="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rPr>
                <a:t>用料采购</a:t>
              </a:r>
            </a:p>
          </p:txBody>
        </p:sp>
      </p:grpSp>
      <p:grpSp>
        <p:nvGrpSpPr>
          <p:cNvPr id="44" name="组合 43"/>
          <p:cNvGrpSpPr/>
          <p:nvPr/>
        </p:nvGrpSpPr>
        <p:grpSpPr>
          <a:xfrm>
            <a:off x="4821949" y="1661407"/>
            <a:ext cx="2428552" cy="1265647"/>
            <a:chOff x="4779372" y="1545056"/>
            <a:chExt cx="2429501" cy="1266141"/>
          </a:xfrm>
        </p:grpSpPr>
        <p:sp>
          <p:nvSpPr>
            <p:cNvPr id="45" name="矩形 25"/>
            <p:cNvSpPr>
              <a:spLocks noChangeArrowheads="1"/>
            </p:cNvSpPr>
            <p:nvPr/>
          </p:nvSpPr>
          <p:spPr bwMode="auto">
            <a:xfrm>
              <a:off x="4779372" y="1980200"/>
              <a:ext cx="24295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60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rPr>
                <a:t>通过降低销售门槛和策略让原有的竞争品牌渠道客户转化为我公司客户</a:t>
              </a:r>
              <a:endParaRPr lang="zh-CN" altLang="en-US" sz="1600" dirty="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46" name="矩形 3"/>
            <p:cNvSpPr>
              <a:spLocks noChangeArrowheads="1"/>
            </p:cNvSpPr>
            <p:nvPr/>
          </p:nvSpPr>
          <p:spPr bwMode="auto">
            <a:xfrm>
              <a:off x="4882522" y="1545056"/>
              <a:ext cx="22232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b="1" dirty="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rPr>
                <a:t>用料采购</a:t>
              </a:r>
            </a:p>
          </p:txBody>
        </p:sp>
      </p:grpSp>
      <p:grpSp>
        <p:nvGrpSpPr>
          <p:cNvPr id="47" name="组合 46"/>
          <p:cNvGrpSpPr/>
          <p:nvPr/>
        </p:nvGrpSpPr>
        <p:grpSpPr>
          <a:xfrm>
            <a:off x="8705577" y="3121559"/>
            <a:ext cx="2222333" cy="1491667"/>
            <a:chOff x="8757814" y="3105210"/>
            <a:chExt cx="2223201" cy="1492250"/>
          </a:xfrm>
        </p:grpSpPr>
        <p:sp>
          <p:nvSpPr>
            <p:cNvPr id="48" name="矩形 25"/>
            <p:cNvSpPr>
              <a:spLocks noChangeArrowheads="1"/>
            </p:cNvSpPr>
            <p:nvPr/>
          </p:nvSpPr>
          <p:spPr bwMode="auto">
            <a:xfrm>
              <a:off x="8818069" y="3520242"/>
              <a:ext cx="210269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60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rPr>
                <a:t>通过渠道特供商品、强化渠道客户的盈利，让渠道客户产生归属感以及销售粘性。</a:t>
              </a:r>
              <a:endParaRPr lang="zh-CN" altLang="en-US" sz="1600" dirty="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49" name="矩形 3"/>
            <p:cNvSpPr>
              <a:spLocks noChangeArrowheads="1"/>
            </p:cNvSpPr>
            <p:nvPr/>
          </p:nvSpPr>
          <p:spPr bwMode="auto">
            <a:xfrm>
              <a:off x="8757814" y="3105210"/>
              <a:ext cx="22232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b="1" dirty="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rPr>
                <a:t>用料采购</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down)">
                                      <p:cBhvr>
                                        <p:cTn id="16" dur="500"/>
                                        <p:tgtEl>
                                          <p:spTgt spid="3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down)">
                                      <p:cBhvr>
                                        <p:cTn id="19" dur="500"/>
                                        <p:tgtEl>
                                          <p:spTgt spid="33"/>
                                        </p:tgtEl>
                                      </p:cBhvr>
                                    </p:animEffect>
                                  </p:childTnLst>
                                </p:cTn>
                              </p:par>
                              <p:par>
                                <p:cTn id="20" presetID="22" presetClass="entr" presetSubtype="4"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down)">
                                      <p:cBhvr>
                                        <p:cTn id="22" dur="500"/>
                                        <p:tgtEl>
                                          <p:spTgt spid="47"/>
                                        </p:tgtEl>
                                      </p:cBhvr>
                                    </p:animEffect>
                                  </p:childTnLst>
                                </p:cTn>
                              </p:par>
                              <p:par>
                                <p:cTn id="23" presetID="22" presetClass="entr" presetSubtype="4"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email"/>
          <a:srcRect/>
          <a:stretch>
            <a:fillRect/>
          </a:stretch>
        </p:blipFill>
        <p:spPr>
          <a:xfrm>
            <a:off x="1" y="1"/>
            <a:ext cx="12192000" cy="6858000"/>
          </a:xfrm>
          <a:prstGeom prst="rect">
            <a:avLst/>
          </a:prstGeom>
        </p:spPr>
      </p:pic>
      <p:sp>
        <p:nvSpPr>
          <p:cNvPr id="31" name="TextBox 4"/>
          <p:cNvSpPr txBox="1"/>
          <p:nvPr/>
        </p:nvSpPr>
        <p:spPr>
          <a:xfrm>
            <a:off x="3531183" y="1557524"/>
            <a:ext cx="2245251" cy="4507166"/>
          </a:xfrm>
          <a:prstGeom prst="rect">
            <a:avLst/>
          </a:prstGeom>
          <a:noFill/>
        </p:spPr>
        <p:txBody>
          <a:bodyPr wrap="none" rtlCol="0">
            <a:spAutoFit/>
          </a:bodyPr>
          <a:lstStyle/>
          <a:p>
            <a:pPr defTabSz="913765">
              <a:defRPr/>
            </a:pPr>
            <a:r>
              <a:rPr lang="en-US" altLang="zh-CN" sz="28690" b="1" dirty="0">
                <a:solidFill>
                  <a:srgbClr val="DD1D1C"/>
                </a:solidFill>
                <a:latin typeface="Century Gothic" panose="020B0502020202020204" pitchFamily="34" charset="0"/>
                <a:ea typeface="微软雅黑" panose="020B0503020204020204" pitchFamily="34" charset="-122"/>
                <a:sym typeface="Century Gothic" panose="020B0502020202020204" pitchFamily="34" charset="0"/>
              </a:rPr>
              <a:t>4</a:t>
            </a:r>
            <a:endParaRPr lang="zh-CN" altLang="en-US" sz="28690" b="1" dirty="0">
              <a:solidFill>
                <a:srgbClr val="DD1D1C"/>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36" name="TextBox 5"/>
          <p:cNvSpPr txBox="1"/>
          <p:nvPr/>
        </p:nvSpPr>
        <p:spPr>
          <a:xfrm>
            <a:off x="1489288" y="3395770"/>
            <a:ext cx="2001689" cy="1015266"/>
          </a:xfrm>
          <a:prstGeom prst="rect">
            <a:avLst/>
          </a:prstGeom>
          <a:noFill/>
        </p:spPr>
        <p:txBody>
          <a:bodyPr wrap="none" rtlCol="0">
            <a:spAutoFit/>
          </a:bodyPr>
          <a:lstStyle/>
          <a:p>
            <a:pPr defTabSz="913765">
              <a:defRPr/>
            </a:pPr>
            <a:r>
              <a:rPr lang="en-US" altLang="zh-CN" sz="6000" dirty="0">
                <a:solidFill>
                  <a:srgbClr val="DD1D1C"/>
                </a:solidFill>
                <a:latin typeface="Century Gothic" panose="020B0502020202020204" pitchFamily="34" charset="0"/>
                <a:ea typeface="微软雅黑" panose="020B0503020204020204" pitchFamily="34" charset="-122"/>
                <a:sym typeface="Century Gothic" panose="020B0502020202020204" pitchFamily="34" charset="0"/>
              </a:rPr>
              <a:t>PART</a:t>
            </a:r>
            <a:endParaRPr lang="zh-CN" altLang="en-US" sz="6000" dirty="0">
              <a:solidFill>
                <a:srgbClr val="DD1D1C"/>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37" name="TextBox 6"/>
          <p:cNvSpPr txBox="1"/>
          <p:nvPr/>
        </p:nvSpPr>
        <p:spPr>
          <a:xfrm>
            <a:off x="6065601" y="3429000"/>
            <a:ext cx="3881013" cy="830673"/>
          </a:xfrm>
          <a:prstGeom prst="rect">
            <a:avLst/>
          </a:prstGeom>
          <a:noFill/>
        </p:spPr>
        <p:txBody>
          <a:bodyPr wrap="square" rtlCol="0">
            <a:spAutoFit/>
          </a:bodyPr>
          <a:lstStyle/>
          <a:p>
            <a:pPr lvl="0"/>
            <a:r>
              <a:rPr lang="zh-CN" altLang="en-US" sz="4800" b="1" dirty="0">
                <a:solidFill>
                  <a:schemeClr val="accent6">
                    <a:lumMod val="25000"/>
                  </a:schemeClr>
                </a:solidFill>
                <a:latin typeface="Century Gothic" panose="020B0502020202020204" pitchFamily="34" charset="0"/>
                <a:ea typeface="微软雅黑" panose="020B0503020204020204" pitchFamily="34" charset="-122"/>
                <a:sym typeface="Century Gothic" panose="020B0502020202020204" pitchFamily="34" charset="0"/>
              </a:rPr>
              <a:t>下周工作计划</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randombar(horizontal)">
                                      <p:cBhvr>
                                        <p:cTn id="11" dur="500"/>
                                        <p:tgtEl>
                                          <p:spTgt spid="3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p:cTn id="15" dur="500" fill="hold"/>
                                        <p:tgtEl>
                                          <p:spTgt spid="37"/>
                                        </p:tgtEl>
                                        <p:attrNameLst>
                                          <p:attrName>ppt_w</p:attrName>
                                        </p:attrNameLst>
                                      </p:cBhvr>
                                      <p:tavLst>
                                        <p:tav tm="0">
                                          <p:val>
                                            <p:fltVal val="0"/>
                                          </p:val>
                                        </p:tav>
                                        <p:tav tm="100000">
                                          <p:val>
                                            <p:strVal val="#ppt_w"/>
                                          </p:val>
                                        </p:tav>
                                      </p:tavLst>
                                    </p:anim>
                                    <p:anim calcmode="lin" valueType="num">
                                      <p:cBhvr>
                                        <p:cTn id="16" dur="500" fill="hold"/>
                                        <p:tgtEl>
                                          <p:spTgt spid="37"/>
                                        </p:tgtEl>
                                        <p:attrNameLst>
                                          <p:attrName>ppt_h</p:attrName>
                                        </p:attrNameLst>
                                      </p:cBhvr>
                                      <p:tavLst>
                                        <p:tav tm="0">
                                          <p:val>
                                            <p:fltVal val="0"/>
                                          </p:val>
                                        </p:tav>
                                        <p:tav tm="100000">
                                          <p:val>
                                            <p:strVal val="#ppt_h"/>
                                          </p:val>
                                        </p:tav>
                                      </p:tavLst>
                                    </p:anim>
                                    <p:animEffect transition="in" filter="fade">
                                      <p:cBhvr>
                                        <p:cTn id="1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p:bldP spid="3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48"/>
          <p:cNvSpPr txBox="1"/>
          <p:nvPr/>
        </p:nvSpPr>
        <p:spPr>
          <a:xfrm>
            <a:off x="247824" y="416805"/>
            <a:ext cx="2722759" cy="553782"/>
          </a:xfrm>
          <a:prstGeom prst="rect">
            <a:avLst/>
          </a:prstGeom>
          <a:noFill/>
        </p:spPr>
        <p:txBody>
          <a:bodyPr wrap="none" lIns="91404" tIns="45702" rIns="91404" bIns="45702" rtlCol="0">
            <a:spAutoFit/>
          </a:bodyPr>
          <a:lstStyle>
            <a:defPPr>
              <a:defRPr lang="zh-CN"/>
            </a:defPPr>
            <a:lvl1pPr>
              <a:defRPr sz="2800" spc="300">
                <a:solidFill>
                  <a:srgbClr val="562715"/>
                </a:solidFill>
                <a:latin typeface="方正正大黑简体" panose="02000000000000000000" pitchFamily="2" charset="-122"/>
                <a:ea typeface="方正正大黑简体" panose="02000000000000000000" pitchFamily="2" charset="-122"/>
              </a:defRPr>
            </a:lvl1pPr>
          </a:lstStyle>
          <a:p>
            <a:r>
              <a:rPr lang="zh-CN" altLang="en-US" sz="3000" b="1" dirty="0">
                <a:solidFill>
                  <a:schemeClr val="accent6">
                    <a:lumMod val="25000"/>
                  </a:schemeClr>
                </a:solidFill>
                <a:latin typeface="Century Gothic" panose="020B0502020202020204" pitchFamily="34" charset="0"/>
                <a:ea typeface="微软雅黑" panose="020B0503020204020204" pitchFamily="34" charset="-122"/>
                <a:sym typeface="Century Gothic" panose="020B0502020202020204" pitchFamily="34" charset="0"/>
              </a:rPr>
              <a:t>下周工作计划</a:t>
            </a:r>
          </a:p>
        </p:txBody>
      </p:sp>
      <p:sp>
        <p:nvSpPr>
          <p:cNvPr id="12" name="矩形 11"/>
          <p:cNvSpPr/>
          <p:nvPr/>
        </p:nvSpPr>
        <p:spPr>
          <a:xfrm>
            <a:off x="2381" y="963488"/>
            <a:ext cx="12187239" cy="80180"/>
          </a:xfrm>
          <a:prstGeom prst="rect">
            <a:avLst/>
          </a:prstGeom>
          <a:solidFill>
            <a:srgbClr val="3D4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381" y="434306"/>
            <a:ext cx="208467" cy="529182"/>
          </a:xfrm>
          <a:prstGeom prst="rect">
            <a:avLst/>
          </a:prstGeom>
          <a:solidFill>
            <a:srgbClr val="DD1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109504" y="1375708"/>
            <a:ext cx="9782438" cy="4932488"/>
            <a:chOff x="1109937" y="1374905"/>
            <a:chExt cx="9786259" cy="4934415"/>
          </a:xfrm>
        </p:grpSpPr>
        <p:sp>
          <p:nvSpPr>
            <p:cNvPr id="65" name="矩形 64"/>
            <p:cNvSpPr/>
            <p:nvPr/>
          </p:nvSpPr>
          <p:spPr bwMode="auto">
            <a:xfrm>
              <a:off x="7301252" y="1754901"/>
              <a:ext cx="3584576" cy="1697266"/>
            </a:xfrm>
            <a:prstGeom prst="rect">
              <a:avLst/>
            </a:prstGeom>
            <a:solidFill>
              <a:schemeClr val="accent1">
                <a:lumMod val="95000"/>
              </a:schemeClr>
            </a:solidFill>
            <a:ln w="9525" cap="flat" cmpd="sng" algn="ctr">
              <a:solidFill>
                <a:schemeClr val="accent1">
                  <a:lumMod val="20000"/>
                  <a:lumOff val="80000"/>
                </a:schemeClr>
              </a:solidFill>
              <a:prstDash val="solid"/>
              <a:round/>
              <a:headEnd type="none" w="med" len="med"/>
              <a:tailEnd type="none" w="med" len="med"/>
            </a:ln>
            <a:effectLst/>
          </p:spPr>
          <p:txBody>
            <a:bodyPr vert="horz" wrap="square" lIns="91404" tIns="45702" rIns="91404" bIns="45702" numCol="1" rtlCol="0" anchor="t" anchorCtr="0" compatLnSpc="1"/>
            <a:lstStyle/>
            <a:p>
              <a:pPr defTabSz="913765"/>
              <a:endParaRPr lang="zh-CN" altLang="en-US" sz="1800">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66" name="矩形 65"/>
            <p:cNvSpPr/>
            <p:nvPr/>
          </p:nvSpPr>
          <p:spPr bwMode="auto">
            <a:xfrm>
              <a:off x="1109937" y="4612054"/>
              <a:ext cx="3584576" cy="1697266"/>
            </a:xfrm>
            <a:prstGeom prst="rect">
              <a:avLst/>
            </a:prstGeom>
            <a:solidFill>
              <a:schemeClr val="accent1">
                <a:lumMod val="95000"/>
              </a:schemeClr>
            </a:solidFill>
            <a:ln w="9525" cap="flat" cmpd="sng" algn="ctr">
              <a:solidFill>
                <a:schemeClr val="accent1">
                  <a:lumMod val="20000"/>
                  <a:lumOff val="80000"/>
                </a:schemeClr>
              </a:solidFill>
              <a:prstDash val="solid"/>
              <a:round/>
              <a:headEnd type="none" w="med" len="med"/>
              <a:tailEnd type="none" w="med" len="med"/>
            </a:ln>
            <a:effectLst/>
          </p:spPr>
          <p:txBody>
            <a:bodyPr vert="horz" wrap="square" lIns="91404" tIns="45702" rIns="91404" bIns="45702" numCol="1" rtlCol="0" anchor="t" anchorCtr="0" compatLnSpc="1"/>
            <a:lstStyle/>
            <a:p>
              <a:pPr defTabSz="913765"/>
              <a:endParaRPr lang="zh-CN" altLang="en-US" sz="1800">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67" name="矩形 66"/>
            <p:cNvSpPr/>
            <p:nvPr/>
          </p:nvSpPr>
          <p:spPr bwMode="auto">
            <a:xfrm>
              <a:off x="7301252" y="4612054"/>
              <a:ext cx="3584576" cy="1697266"/>
            </a:xfrm>
            <a:prstGeom prst="rect">
              <a:avLst/>
            </a:prstGeom>
            <a:solidFill>
              <a:schemeClr val="accent1">
                <a:lumMod val="95000"/>
              </a:schemeClr>
            </a:solidFill>
            <a:ln w="9525" cap="flat" cmpd="sng" algn="ctr">
              <a:solidFill>
                <a:schemeClr val="accent1">
                  <a:lumMod val="20000"/>
                  <a:lumOff val="80000"/>
                </a:schemeClr>
              </a:solidFill>
              <a:prstDash val="solid"/>
              <a:round/>
              <a:headEnd type="none" w="med" len="med"/>
              <a:tailEnd type="none" w="med" len="med"/>
            </a:ln>
            <a:effectLst/>
          </p:spPr>
          <p:txBody>
            <a:bodyPr vert="horz" wrap="square" lIns="91404" tIns="45702" rIns="91404" bIns="45702" numCol="1" rtlCol="0" anchor="t" anchorCtr="0" compatLnSpc="1"/>
            <a:lstStyle/>
            <a:p>
              <a:pPr defTabSz="913765"/>
              <a:endParaRPr lang="zh-CN" altLang="en-US" sz="1800">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68" name="矩形 67"/>
            <p:cNvSpPr/>
            <p:nvPr/>
          </p:nvSpPr>
          <p:spPr bwMode="auto">
            <a:xfrm>
              <a:off x="1109937" y="1754901"/>
              <a:ext cx="3584576" cy="1697266"/>
            </a:xfrm>
            <a:prstGeom prst="rect">
              <a:avLst/>
            </a:prstGeom>
            <a:solidFill>
              <a:schemeClr val="accent1">
                <a:lumMod val="95000"/>
              </a:schemeClr>
            </a:solidFill>
            <a:ln w="9525" cap="flat" cmpd="sng" algn="ctr">
              <a:solidFill>
                <a:schemeClr val="accent1">
                  <a:lumMod val="20000"/>
                  <a:lumOff val="80000"/>
                </a:schemeClr>
              </a:solidFill>
              <a:prstDash val="solid"/>
              <a:round/>
              <a:headEnd type="none" w="med" len="med"/>
              <a:tailEnd type="none" w="med" len="med"/>
            </a:ln>
            <a:effectLst/>
          </p:spPr>
          <p:txBody>
            <a:bodyPr vert="horz" wrap="square" lIns="91404" tIns="45702" rIns="91404" bIns="45702" numCol="1" rtlCol="0" anchor="t" anchorCtr="0" compatLnSpc="1"/>
            <a:lstStyle/>
            <a:p>
              <a:pPr defTabSz="913765"/>
              <a:endParaRPr lang="zh-CN" altLang="en-US" sz="1800">
                <a:latin typeface="Century Gothic" panose="020B0502020202020204" pitchFamily="34" charset="0"/>
                <a:ea typeface="微软雅黑" panose="020B0503020204020204" pitchFamily="34" charset="-122"/>
                <a:sym typeface="Century Gothic" panose="020B0502020202020204" pitchFamily="34" charset="0"/>
              </a:endParaRPr>
            </a:p>
          </p:txBody>
        </p:sp>
        <p:grpSp>
          <p:nvGrpSpPr>
            <p:cNvPr id="69" name="组合 68"/>
            <p:cNvGrpSpPr/>
            <p:nvPr/>
          </p:nvGrpSpPr>
          <p:grpSpPr>
            <a:xfrm>
              <a:off x="1120305" y="1374905"/>
              <a:ext cx="3584576" cy="402782"/>
              <a:chOff x="1120305" y="1311658"/>
              <a:chExt cx="3584576" cy="402782"/>
            </a:xfrm>
          </p:grpSpPr>
          <p:sp>
            <p:nvSpPr>
              <p:cNvPr id="70" name="矩形 69"/>
              <p:cNvSpPr/>
              <p:nvPr/>
            </p:nvSpPr>
            <p:spPr bwMode="auto">
              <a:xfrm>
                <a:off x="1120305" y="1311658"/>
                <a:ext cx="3584576" cy="379996"/>
              </a:xfrm>
              <a:prstGeom prst="rect">
                <a:avLst/>
              </a:prstGeom>
              <a:solidFill>
                <a:srgbClr val="DD1D1C"/>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3765"/>
                <a:endParaRPr lang="zh-CN" altLang="en-US" sz="1800">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71" name="文本框 70"/>
              <p:cNvSpPr txBox="1"/>
              <p:nvPr/>
            </p:nvSpPr>
            <p:spPr>
              <a:xfrm>
                <a:off x="2403416" y="1345108"/>
                <a:ext cx="774571" cy="369332"/>
              </a:xfrm>
              <a:prstGeom prst="rect">
                <a:avLst/>
              </a:prstGeom>
              <a:noFill/>
            </p:spPr>
            <p:txBody>
              <a:bodyPr wrap="none" rtlCol="0">
                <a:spAutoFit/>
              </a:bodyPr>
              <a:lstStyle/>
              <a:p>
                <a:pPr algn="ctr"/>
                <a:r>
                  <a:rPr lang="zh-CN" altLang="en-US" dirty="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rPr>
                  <a:t>计划</a:t>
                </a:r>
                <a:r>
                  <a:rPr lang="en-US" altLang="zh-CN" dirty="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rPr>
                  <a:t>1</a:t>
                </a:r>
                <a:endParaRPr lang="zh-CN" altLang="en-US" dirty="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grpSp>
          <p:nvGrpSpPr>
            <p:cNvPr id="72" name="组合 71"/>
            <p:cNvGrpSpPr/>
            <p:nvPr/>
          </p:nvGrpSpPr>
          <p:grpSpPr>
            <a:xfrm>
              <a:off x="7311620" y="1374905"/>
              <a:ext cx="3584576" cy="402782"/>
              <a:chOff x="7311620" y="1311658"/>
              <a:chExt cx="3584576" cy="402782"/>
            </a:xfrm>
          </p:grpSpPr>
          <p:sp>
            <p:nvSpPr>
              <p:cNvPr id="73" name="矩形 72"/>
              <p:cNvSpPr/>
              <p:nvPr/>
            </p:nvSpPr>
            <p:spPr bwMode="auto">
              <a:xfrm>
                <a:off x="7311620" y="1311658"/>
                <a:ext cx="3584576" cy="379996"/>
              </a:xfrm>
              <a:prstGeom prst="rect">
                <a:avLst/>
              </a:prstGeom>
              <a:solidFill>
                <a:srgbClr val="DD1D1C"/>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3765"/>
                <a:endParaRPr lang="zh-CN" altLang="en-US" sz="1800">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74" name="文本框 73"/>
              <p:cNvSpPr txBox="1"/>
              <p:nvPr/>
            </p:nvSpPr>
            <p:spPr>
              <a:xfrm>
                <a:off x="8604223" y="1345108"/>
                <a:ext cx="877163" cy="369332"/>
              </a:xfrm>
              <a:prstGeom prst="rect">
                <a:avLst/>
              </a:prstGeom>
              <a:noFill/>
            </p:spPr>
            <p:txBody>
              <a:bodyPr wrap="none" rtlCol="0">
                <a:spAutoFit/>
              </a:bodyPr>
              <a:lstStyle/>
              <a:p>
                <a:pPr algn="ctr"/>
                <a:r>
                  <a:rPr lang="zh-CN" altLang="en-US" dirty="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rPr>
                  <a:t>计划二</a:t>
                </a:r>
              </a:p>
            </p:txBody>
          </p:sp>
        </p:grpSp>
        <p:grpSp>
          <p:nvGrpSpPr>
            <p:cNvPr id="75" name="组合 74"/>
            <p:cNvGrpSpPr/>
            <p:nvPr/>
          </p:nvGrpSpPr>
          <p:grpSpPr>
            <a:xfrm>
              <a:off x="1120305" y="4232058"/>
              <a:ext cx="3584576" cy="379996"/>
              <a:chOff x="1120305" y="4168811"/>
              <a:chExt cx="3584576" cy="379996"/>
            </a:xfrm>
          </p:grpSpPr>
          <p:sp>
            <p:nvSpPr>
              <p:cNvPr id="76" name="矩形 75"/>
              <p:cNvSpPr/>
              <p:nvPr/>
            </p:nvSpPr>
            <p:spPr bwMode="auto">
              <a:xfrm>
                <a:off x="1120305" y="4168811"/>
                <a:ext cx="3584576" cy="379996"/>
              </a:xfrm>
              <a:prstGeom prst="rect">
                <a:avLst/>
              </a:prstGeom>
              <a:solidFill>
                <a:srgbClr val="DD1D1C"/>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3765"/>
                <a:endParaRPr lang="zh-CN" altLang="en-US" sz="1800">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77" name="文本框 76"/>
              <p:cNvSpPr txBox="1"/>
              <p:nvPr/>
            </p:nvSpPr>
            <p:spPr>
              <a:xfrm>
                <a:off x="2352121" y="4177736"/>
                <a:ext cx="877163" cy="369332"/>
              </a:xfrm>
              <a:prstGeom prst="rect">
                <a:avLst/>
              </a:prstGeom>
              <a:noFill/>
            </p:spPr>
            <p:txBody>
              <a:bodyPr wrap="none" rtlCol="0">
                <a:spAutoFit/>
              </a:bodyPr>
              <a:lstStyle/>
              <a:p>
                <a:pPr algn="ctr"/>
                <a:r>
                  <a:rPr lang="zh-CN" altLang="en-US" dirty="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rPr>
                  <a:t>计划四</a:t>
                </a:r>
              </a:p>
            </p:txBody>
          </p:sp>
        </p:grpSp>
        <p:grpSp>
          <p:nvGrpSpPr>
            <p:cNvPr id="78" name="组合 77"/>
            <p:cNvGrpSpPr/>
            <p:nvPr/>
          </p:nvGrpSpPr>
          <p:grpSpPr>
            <a:xfrm>
              <a:off x="7311620" y="4232058"/>
              <a:ext cx="3584576" cy="379996"/>
              <a:chOff x="7311620" y="4168811"/>
              <a:chExt cx="3584576" cy="379996"/>
            </a:xfrm>
          </p:grpSpPr>
          <p:sp>
            <p:nvSpPr>
              <p:cNvPr id="79" name="矩形 78"/>
              <p:cNvSpPr/>
              <p:nvPr/>
            </p:nvSpPr>
            <p:spPr bwMode="auto">
              <a:xfrm>
                <a:off x="7311620" y="4168811"/>
                <a:ext cx="3584576" cy="379996"/>
              </a:xfrm>
              <a:prstGeom prst="rect">
                <a:avLst/>
              </a:prstGeom>
              <a:solidFill>
                <a:srgbClr val="DD1D1C"/>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3765"/>
                <a:endParaRPr lang="zh-CN" altLang="en-US" sz="1800">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80" name="文本框 79"/>
              <p:cNvSpPr txBox="1"/>
              <p:nvPr/>
            </p:nvSpPr>
            <p:spPr>
              <a:xfrm>
                <a:off x="8628748" y="4177736"/>
                <a:ext cx="877163" cy="369332"/>
              </a:xfrm>
              <a:prstGeom prst="rect">
                <a:avLst/>
              </a:prstGeom>
              <a:noFill/>
            </p:spPr>
            <p:txBody>
              <a:bodyPr wrap="none" rtlCol="0">
                <a:spAutoFit/>
              </a:bodyPr>
              <a:lstStyle/>
              <a:p>
                <a:pPr algn="ctr"/>
                <a:r>
                  <a:rPr lang="zh-CN" altLang="en-US" dirty="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rPr>
                  <a:t>计划三</a:t>
                </a:r>
              </a:p>
            </p:txBody>
          </p:sp>
        </p:grpSp>
        <p:grpSp>
          <p:nvGrpSpPr>
            <p:cNvPr id="81" name="组合 80"/>
            <p:cNvGrpSpPr/>
            <p:nvPr/>
          </p:nvGrpSpPr>
          <p:grpSpPr>
            <a:xfrm>
              <a:off x="4147920" y="1900455"/>
              <a:ext cx="1861403" cy="1755853"/>
              <a:chOff x="4147920" y="1837208"/>
              <a:chExt cx="1861403" cy="1755853"/>
            </a:xfrm>
          </p:grpSpPr>
          <p:sp>
            <p:nvSpPr>
              <p:cNvPr id="82" name="Freeform 7"/>
              <p:cNvSpPr/>
              <p:nvPr/>
            </p:nvSpPr>
            <p:spPr bwMode="auto">
              <a:xfrm>
                <a:off x="4147920" y="1837208"/>
                <a:ext cx="1861403" cy="1755853"/>
              </a:xfrm>
              <a:custGeom>
                <a:avLst/>
                <a:gdLst>
                  <a:gd name="T0" fmla="*/ 1931 w 2216"/>
                  <a:gd name="T1" fmla="*/ 993 h 2108"/>
                  <a:gd name="T2" fmla="*/ 988 w 2216"/>
                  <a:gd name="T3" fmla="*/ 2084 h 2108"/>
                  <a:gd name="T4" fmla="*/ 988 w 2216"/>
                  <a:gd name="T5" fmla="*/ 2096 h 2108"/>
                  <a:gd name="T6" fmla="*/ 505 w 2216"/>
                  <a:gd name="T7" fmla="*/ 1817 h 2108"/>
                  <a:gd name="T8" fmla="*/ 0 w 2216"/>
                  <a:gd name="T9" fmla="*/ 2108 h 2108"/>
                  <a:gd name="T10" fmla="*/ 0 w 2216"/>
                  <a:gd name="T11" fmla="*/ 2084 h 2108"/>
                  <a:gd name="T12" fmla="*/ 1928 w 2216"/>
                  <a:gd name="T13" fmla="*/ 0 h 2108"/>
                  <a:gd name="T14" fmla="*/ 2216 w 2216"/>
                  <a:gd name="T15" fmla="*/ 499 h 2108"/>
                  <a:gd name="T16" fmla="*/ 1931 w 2216"/>
                  <a:gd name="T17" fmla="*/ 993 h 2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6" h="2108">
                    <a:moveTo>
                      <a:pt x="1931" y="993"/>
                    </a:moveTo>
                    <a:cubicBezTo>
                      <a:pt x="1397" y="1071"/>
                      <a:pt x="988" y="1530"/>
                      <a:pt x="988" y="2084"/>
                    </a:cubicBezTo>
                    <a:cubicBezTo>
                      <a:pt x="988" y="2088"/>
                      <a:pt x="988" y="2092"/>
                      <a:pt x="988" y="2096"/>
                    </a:cubicBezTo>
                    <a:lnTo>
                      <a:pt x="505" y="1817"/>
                    </a:lnTo>
                    <a:lnTo>
                      <a:pt x="0" y="2108"/>
                    </a:lnTo>
                    <a:cubicBezTo>
                      <a:pt x="0" y="2100"/>
                      <a:pt x="0" y="2092"/>
                      <a:pt x="0" y="2084"/>
                    </a:cubicBezTo>
                    <a:cubicBezTo>
                      <a:pt x="0" y="984"/>
                      <a:pt x="850" y="83"/>
                      <a:pt x="1928" y="0"/>
                    </a:cubicBezTo>
                    <a:lnTo>
                      <a:pt x="2216" y="499"/>
                    </a:lnTo>
                    <a:lnTo>
                      <a:pt x="1931" y="993"/>
                    </a:lnTo>
                    <a:close/>
                  </a:path>
                </a:pathLst>
              </a:custGeom>
              <a:solidFill>
                <a:schemeClr val="tx1"/>
              </a:solidFill>
              <a:ln w="19050" cap="flat" cmpd="sng" algn="ctr">
                <a:solidFill>
                  <a:schemeClr val="accent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04" tIns="45702" rIns="91404" bIns="45702" numCol="1" rtlCol="0" anchor="t" anchorCtr="0" compatLnSpc="1"/>
              <a:lstStyle/>
              <a:p>
                <a:pPr algn="ctr"/>
                <a:endParaRPr lang="zh-CN" altLang="en-US" sz="2000">
                  <a:solidFill>
                    <a:schemeClr val="accent2"/>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83" name="文本框 82"/>
              <p:cNvSpPr txBox="1"/>
              <p:nvPr/>
            </p:nvSpPr>
            <p:spPr>
              <a:xfrm rot="18782807">
                <a:off x="4689316" y="2390766"/>
                <a:ext cx="582212" cy="523220"/>
              </a:xfrm>
              <a:prstGeom prst="rect">
                <a:avLst/>
              </a:prstGeom>
              <a:noFill/>
            </p:spPr>
            <p:txBody>
              <a:bodyPr wrap="none" rtlCol="0">
                <a:spAutoFit/>
              </a:bodyPr>
              <a:lstStyle/>
              <a:p>
                <a:pPr algn="ctr"/>
                <a:r>
                  <a:rPr lang="en-US" altLang="zh-CN" sz="2800" dirty="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rPr>
                  <a:t>01</a:t>
                </a:r>
                <a:endParaRPr lang="zh-CN" altLang="en-US" sz="2800" dirty="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grpSp>
          <p:nvGrpSpPr>
            <p:cNvPr id="84" name="组合 83"/>
            <p:cNvGrpSpPr/>
            <p:nvPr/>
          </p:nvGrpSpPr>
          <p:grpSpPr>
            <a:xfrm>
              <a:off x="5882377" y="1894750"/>
              <a:ext cx="1770116" cy="1847140"/>
              <a:chOff x="5882377" y="1831503"/>
              <a:chExt cx="1770116" cy="1847140"/>
            </a:xfrm>
            <a:solidFill>
              <a:srgbClr val="3D485D"/>
            </a:solidFill>
          </p:grpSpPr>
          <p:sp>
            <p:nvSpPr>
              <p:cNvPr id="85" name="Freeform 8"/>
              <p:cNvSpPr/>
              <p:nvPr/>
            </p:nvSpPr>
            <p:spPr bwMode="auto">
              <a:xfrm>
                <a:off x="5882377" y="1831503"/>
                <a:ext cx="1770116" cy="1847140"/>
              </a:xfrm>
              <a:custGeom>
                <a:avLst/>
                <a:gdLst>
                  <a:gd name="T0" fmla="*/ 24 w 2108"/>
                  <a:gd name="T1" fmla="*/ 0 h 2216"/>
                  <a:gd name="T2" fmla="*/ 2108 w 2108"/>
                  <a:gd name="T3" fmla="*/ 1928 h 2216"/>
                  <a:gd name="T4" fmla="*/ 1610 w 2108"/>
                  <a:gd name="T5" fmla="*/ 2216 h 2216"/>
                  <a:gd name="T6" fmla="*/ 1115 w 2108"/>
                  <a:gd name="T7" fmla="*/ 1931 h 2216"/>
                  <a:gd name="T8" fmla="*/ 24 w 2108"/>
                  <a:gd name="T9" fmla="*/ 988 h 2216"/>
                  <a:gd name="T10" fmla="*/ 13 w 2108"/>
                  <a:gd name="T11" fmla="*/ 988 h 2216"/>
                  <a:gd name="T12" fmla="*/ 291 w 2108"/>
                  <a:gd name="T13" fmla="*/ 505 h 2216"/>
                  <a:gd name="T14" fmla="*/ 0 w 2108"/>
                  <a:gd name="T15" fmla="*/ 0 h 2216"/>
                  <a:gd name="T16" fmla="*/ 24 w 2108"/>
                  <a:gd name="T17" fmla="*/ 0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8" h="2216">
                    <a:moveTo>
                      <a:pt x="24" y="0"/>
                    </a:moveTo>
                    <a:cubicBezTo>
                      <a:pt x="1124" y="0"/>
                      <a:pt x="2026" y="850"/>
                      <a:pt x="2108" y="1928"/>
                    </a:cubicBezTo>
                    <a:lnTo>
                      <a:pt x="1610" y="2216"/>
                    </a:lnTo>
                    <a:lnTo>
                      <a:pt x="1115" y="1931"/>
                    </a:lnTo>
                    <a:cubicBezTo>
                      <a:pt x="1038" y="1397"/>
                      <a:pt x="579" y="988"/>
                      <a:pt x="24" y="988"/>
                    </a:cubicBezTo>
                    <a:cubicBezTo>
                      <a:pt x="20" y="988"/>
                      <a:pt x="16" y="988"/>
                      <a:pt x="13" y="988"/>
                    </a:cubicBezTo>
                    <a:lnTo>
                      <a:pt x="291" y="505"/>
                    </a:lnTo>
                    <a:lnTo>
                      <a:pt x="0" y="0"/>
                    </a:lnTo>
                    <a:cubicBezTo>
                      <a:pt x="8" y="0"/>
                      <a:pt x="16" y="0"/>
                      <a:pt x="24" y="0"/>
                    </a:cubicBezTo>
                    <a:close/>
                  </a:path>
                </a:pathLst>
              </a:custGeom>
              <a:grpFill/>
              <a:ln w="19050" cap="flat" cmpd="sng" algn="ctr">
                <a:solidFill>
                  <a:schemeClr val="accent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04" tIns="45702" rIns="91404" bIns="45702" numCol="1" rtlCol="0" anchor="t" anchorCtr="0" compatLnSpc="1"/>
              <a:lstStyle/>
              <a:p>
                <a:pPr algn="ctr"/>
                <a:endParaRPr lang="zh-CN" altLang="en-US" sz="2000">
                  <a:solidFill>
                    <a:schemeClr val="accent2"/>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86" name="文本框 85"/>
              <p:cNvSpPr txBox="1"/>
              <p:nvPr/>
            </p:nvSpPr>
            <p:spPr>
              <a:xfrm rot="2450130">
                <a:off x="6516423" y="2390766"/>
                <a:ext cx="582212" cy="523220"/>
              </a:xfrm>
              <a:prstGeom prst="rect">
                <a:avLst/>
              </a:prstGeom>
              <a:grpFill/>
            </p:spPr>
            <p:txBody>
              <a:bodyPr wrap="none" rtlCol="0">
                <a:spAutoFit/>
              </a:bodyPr>
              <a:lstStyle/>
              <a:p>
                <a:pPr algn="ctr"/>
                <a:r>
                  <a:rPr lang="en-US" altLang="zh-CN" sz="2800" dirty="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rPr>
                  <a:t>02</a:t>
                </a:r>
                <a:endParaRPr lang="zh-CN" altLang="en-US" sz="2800" dirty="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grpSp>
          <p:nvGrpSpPr>
            <p:cNvPr id="87" name="组合 86"/>
            <p:cNvGrpSpPr/>
            <p:nvPr/>
          </p:nvGrpSpPr>
          <p:grpSpPr>
            <a:xfrm>
              <a:off x="5796796" y="3616370"/>
              <a:ext cx="1861403" cy="1755853"/>
              <a:chOff x="5796796" y="3553123"/>
              <a:chExt cx="1861403" cy="1755853"/>
            </a:xfrm>
          </p:grpSpPr>
          <p:sp>
            <p:nvSpPr>
              <p:cNvPr id="88" name="Freeform 5"/>
              <p:cNvSpPr/>
              <p:nvPr/>
            </p:nvSpPr>
            <p:spPr bwMode="auto">
              <a:xfrm>
                <a:off x="5796796" y="3553123"/>
                <a:ext cx="1861403" cy="1755853"/>
              </a:xfrm>
              <a:custGeom>
                <a:avLst/>
                <a:gdLst>
                  <a:gd name="T0" fmla="*/ 2216 w 2216"/>
                  <a:gd name="T1" fmla="*/ 0 h 2108"/>
                  <a:gd name="T2" fmla="*/ 2216 w 2216"/>
                  <a:gd name="T3" fmla="*/ 24 h 2108"/>
                  <a:gd name="T4" fmla="*/ 288 w 2216"/>
                  <a:gd name="T5" fmla="*/ 2108 h 2108"/>
                  <a:gd name="T6" fmla="*/ 0 w 2216"/>
                  <a:gd name="T7" fmla="*/ 1610 h 2108"/>
                  <a:gd name="T8" fmla="*/ 286 w 2216"/>
                  <a:gd name="T9" fmla="*/ 1115 h 2108"/>
                  <a:gd name="T10" fmla="*/ 1229 w 2216"/>
                  <a:gd name="T11" fmla="*/ 24 h 2108"/>
                  <a:gd name="T12" fmla="*/ 1228 w 2216"/>
                  <a:gd name="T13" fmla="*/ 13 h 2108"/>
                  <a:gd name="T14" fmla="*/ 1712 w 2216"/>
                  <a:gd name="T15" fmla="*/ 291 h 2108"/>
                  <a:gd name="T16" fmla="*/ 2216 w 2216"/>
                  <a:gd name="T17" fmla="*/ 0 h 2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6" h="2108">
                    <a:moveTo>
                      <a:pt x="2216" y="0"/>
                    </a:moveTo>
                    <a:cubicBezTo>
                      <a:pt x="2216" y="8"/>
                      <a:pt x="2216" y="16"/>
                      <a:pt x="2216" y="24"/>
                    </a:cubicBezTo>
                    <a:cubicBezTo>
                      <a:pt x="2216" y="1124"/>
                      <a:pt x="1367" y="2026"/>
                      <a:pt x="288" y="2108"/>
                    </a:cubicBezTo>
                    <a:lnTo>
                      <a:pt x="0" y="1610"/>
                    </a:lnTo>
                    <a:lnTo>
                      <a:pt x="286" y="1115"/>
                    </a:lnTo>
                    <a:cubicBezTo>
                      <a:pt x="819" y="1038"/>
                      <a:pt x="1229" y="579"/>
                      <a:pt x="1229" y="24"/>
                    </a:cubicBezTo>
                    <a:cubicBezTo>
                      <a:pt x="1229" y="20"/>
                      <a:pt x="1229" y="16"/>
                      <a:pt x="1228" y="13"/>
                    </a:cubicBezTo>
                    <a:lnTo>
                      <a:pt x="1712" y="291"/>
                    </a:lnTo>
                    <a:lnTo>
                      <a:pt x="2216" y="0"/>
                    </a:lnTo>
                    <a:close/>
                  </a:path>
                </a:pathLst>
              </a:custGeom>
              <a:solidFill>
                <a:schemeClr val="tx1"/>
              </a:solidFill>
              <a:ln w="19050" cap="flat" cmpd="sng" algn="ctr">
                <a:solidFill>
                  <a:schemeClr val="accent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04" tIns="45702" rIns="91404" bIns="45702" numCol="1" rtlCol="0" anchor="t" anchorCtr="0" compatLnSpc="1"/>
              <a:lstStyle/>
              <a:p>
                <a:pPr algn="ctr"/>
                <a:endParaRPr lang="zh-CN" altLang="en-US" sz="2000">
                  <a:solidFill>
                    <a:schemeClr val="accent2"/>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89" name="文本框 88"/>
              <p:cNvSpPr txBox="1"/>
              <p:nvPr/>
            </p:nvSpPr>
            <p:spPr>
              <a:xfrm rot="18993203">
                <a:off x="6516424" y="4266922"/>
                <a:ext cx="582212" cy="523220"/>
              </a:xfrm>
              <a:prstGeom prst="rect">
                <a:avLst/>
              </a:prstGeom>
              <a:noFill/>
            </p:spPr>
            <p:txBody>
              <a:bodyPr wrap="none" rtlCol="0">
                <a:spAutoFit/>
              </a:bodyPr>
              <a:lstStyle/>
              <a:p>
                <a:pPr algn="ctr"/>
                <a:r>
                  <a:rPr lang="en-US" altLang="zh-CN" sz="2800" dirty="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rPr>
                  <a:t>03</a:t>
                </a:r>
                <a:endParaRPr lang="zh-CN" altLang="en-US" sz="2800" dirty="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grpSp>
          <p:nvGrpSpPr>
            <p:cNvPr id="90" name="组合 89"/>
            <p:cNvGrpSpPr/>
            <p:nvPr/>
          </p:nvGrpSpPr>
          <p:grpSpPr>
            <a:xfrm>
              <a:off x="4153626" y="3530788"/>
              <a:ext cx="1770116" cy="1847140"/>
              <a:chOff x="4153626" y="3467541"/>
              <a:chExt cx="1770116" cy="1847140"/>
            </a:xfrm>
            <a:solidFill>
              <a:srgbClr val="3D485D"/>
            </a:solidFill>
          </p:grpSpPr>
          <p:sp>
            <p:nvSpPr>
              <p:cNvPr id="91" name="Freeform 6"/>
              <p:cNvSpPr/>
              <p:nvPr/>
            </p:nvSpPr>
            <p:spPr bwMode="auto">
              <a:xfrm>
                <a:off x="4153626" y="3467541"/>
                <a:ext cx="1770116" cy="1847140"/>
              </a:xfrm>
              <a:custGeom>
                <a:avLst/>
                <a:gdLst>
                  <a:gd name="T0" fmla="*/ 993 w 2108"/>
                  <a:gd name="T1" fmla="*/ 286 h 2216"/>
                  <a:gd name="T2" fmla="*/ 2084 w 2108"/>
                  <a:gd name="T3" fmla="*/ 1229 h 2216"/>
                  <a:gd name="T4" fmla="*/ 2096 w 2108"/>
                  <a:gd name="T5" fmla="*/ 1228 h 2216"/>
                  <a:gd name="T6" fmla="*/ 1817 w 2108"/>
                  <a:gd name="T7" fmla="*/ 1712 h 2216"/>
                  <a:gd name="T8" fmla="*/ 2108 w 2108"/>
                  <a:gd name="T9" fmla="*/ 2216 h 2216"/>
                  <a:gd name="T10" fmla="*/ 2084 w 2108"/>
                  <a:gd name="T11" fmla="*/ 2216 h 2216"/>
                  <a:gd name="T12" fmla="*/ 0 w 2108"/>
                  <a:gd name="T13" fmla="*/ 288 h 2216"/>
                  <a:gd name="T14" fmla="*/ 499 w 2108"/>
                  <a:gd name="T15" fmla="*/ 0 h 2216"/>
                  <a:gd name="T16" fmla="*/ 993 w 2108"/>
                  <a:gd name="T17" fmla="*/ 286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8" h="2216">
                    <a:moveTo>
                      <a:pt x="993" y="286"/>
                    </a:moveTo>
                    <a:cubicBezTo>
                      <a:pt x="1071" y="819"/>
                      <a:pt x="1530" y="1229"/>
                      <a:pt x="2084" y="1229"/>
                    </a:cubicBezTo>
                    <a:cubicBezTo>
                      <a:pt x="2088" y="1229"/>
                      <a:pt x="2092" y="1229"/>
                      <a:pt x="2096" y="1228"/>
                    </a:cubicBezTo>
                    <a:lnTo>
                      <a:pt x="1817" y="1712"/>
                    </a:lnTo>
                    <a:lnTo>
                      <a:pt x="2108" y="2216"/>
                    </a:lnTo>
                    <a:cubicBezTo>
                      <a:pt x="2100" y="2216"/>
                      <a:pt x="2092" y="2216"/>
                      <a:pt x="2084" y="2216"/>
                    </a:cubicBezTo>
                    <a:cubicBezTo>
                      <a:pt x="984" y="2216"/>
                      <a:pt x="83" y="1367"/>
                      <a:pt x="0" y="288"/>
                    </a:cubicBezTo>
                    <a:lnTo>
                      <a:pt x="499" y="0"/>
                    </a:lnTo>
                    <a:lnTo>
                      <a:pt x="993" y="286"/>
                    </a:lnTo>
                    <a:close/>
                  </a:path>
                </a:pathLst>
              </a:custGeom>
              <a:grpFill/>
              <a:ln w="19050" cap="flat" cmpd="sng" algn="ctr">
                <a:solidFill>
                  <a:schemeClr val="accent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04" tIns="45702" rIns="91404" bIns="45702" numCol="1" rtlCol="0" anchor="t" anchorCtr="0" compatLnSpc="1"/>
              <a:lstStyle/>
              <a:p>
                <a:pPr algn="ctr"/>
                <a:endParaRPr lang="zh-CN" altLang="en-US" sz="2000">
                  <a:solidFill>
                    <a:schemeClr val="accent2"/>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92" name="文本框 91"/>
              <p:cNvSpPr txBox="1"/>
              <p:nvPr/>
            </p:nvSpPr>
            <p:spPr>
              <a:xfrm rot="2856481">
                <a:off x="4626499" y="4169439"/>
                <a:ext cx="582212" cy="523220"/>
              </a:xfrm>
              <a:prstGeom prst="rect">
                <a:avLst/>
              </a:prstGeom>
              <a:grpFill/>
            </p:spPr>
            <p:txBody>
              <a:bodyPr wrap="none" rtlCol="0">
                <a:spAutoFit/>
              </a:bodyPr>
              <a:lstStyle/>
              <a:p>
                <a:pPr algn="ctr"/>
                <a:r>
                  <a:rPr lang="en-US" altLang="zh-CN" sz="2800" dirty="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rPr>
                  <a:t>04</a:t>
                </a:r>
                <a:endParaRPr lang="zh-CN" altLang="en-US" sz="2800" dirty="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sp>
          <p:nvSpPr>
            <p:cNvPr id="93" name="文本框 92"/>
            <p:cNvSpPr txBox="1"/>
            <p:nvPr/>
          </p:nvSpPr>
          <p:spPr>
            <a:xfrm>
              <a:off x="5280700" y="3188104"/>
              <a:ext cx="1218841" cy="954107"/>
            </a:xfrm>
            <a:prstGeom prst="rect">
              <a:avLst/>
            </a:prstGeom>
            <a:noFill/>
          </p:spPr>
          <p:txBody>
            <a:bodyPr wrap="square" rtlCol="0">
              <a:spAutoFit/>
            </a:bodyPr>
            <a:lstStyle/>
            <a:p>
              <a:pPr algn="ctr"/>
              <a:r>
                <a:rPr lang="zh-CN" altLang="en-US" sz="2800" dirty="0">
                  <a:solidFill>
                    <a:schemeClr val="bg2">
                      <a:lumMod val="25000"/>
                    </a:schemeClr>
                  </a:solidFill>
                  <a:latin typeface="Century Gothic" panose="020B0502020202020204" pitchFamily="34" charset="0"/>
                  <a:ea typeface="微软雅黑" panose="020B0503020204020204" pitchFamily="34" charset="-122"/>
                  <a:sym typeface="Century Gothic" panose="020B0502020202020204" pitchFamily="34" charset="0"/>
                </a:rPr>
                <a:t>工作计划</a:t>
              </a:r>
            </a:p>
          </p:txBody>
        </p:sp>
        <p:sp>
          <p:nvSpPr>
            <p:cNvPr id="94" name="TextBox 14"/>
            <p:cNvSpPr txBox="1"/>
            <p:nvPr/>
          </p:nvSpPr>
          <p:spPr>
            <a:xfrm>
              <a:off x="1396281" y="1872069"/>
              <a:ext cx="2683974" cy="1507229"/>
            </a:xfrm>
            <a:prstGeom prst="rect">
              <a:avLst/>
            </a:prstGeom>
            <a:noFill/>
          </p:spPr>
          <p:txBody>
            <a:bodyPr wrap="square" lIns="121765" tIns="60883" rIns="121765" bIns="60883" rtlCol="0">
              <a:spAutoFit/>
            </a:bodyPr>
            <a:lstStyle/>
            <a:p>
              <a:pPr>
                <a:lnSpc>
                  <a:spcPct val="150000"/>
                </a:lnSpc>
              </a:pPr>
              <a:r>
                <a:rPr lang="zh-CN" altLang="en-US" sz="1500" dirty="0">
                  <a:solidFill>
                    <a:schemeClr val="bg2">
                      <a:lumMod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95" name="TextBox 14"/>
            <p:cNvSpPr txBox="1"/>
            <p:nvPr/>
          </p:nvSpPr>
          <p:spPr>
            <a:xfrm>
              <a:off x="7918416" y="1850158"/>
              <a:ext cx="2683974" cy="1507229"/>
            </a:xfrm>
            <a:prstGeom prst="rect">
              <a:avLst/>
            </a:prstGeom>
            <a:noFill/>
          </p:spPr>
          <p:txBody>
            <a:bodyPr wrap="square" lIns="121765" tIns="60883" rIns="121765" bIns="60883" rtlCol="0">
              <a:spAutoFit/>
            </a:bodyPr>
            <a:lstStyle/>
            <a:p>
              <a:pPr>
                <a:lnSpc>
                  <a:spcPct val="150000"/>
                </a:lnSpc>
              </a:pPr>
              <a:r>
                <a:rPr lang="zh-CN" altLang="en-US" sz="1500" dirty="0">
                  <a:solidFill>
                    <a:schemeClr val="bg2">
                      <a:lumMod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96" name="TextBox 14"/>
            <p:cNvSpPr txBox="1"/>
            <p:nvPr/>
          </p:nvSpPr>
          <p:spPr>
            <a:xfrm>
              <a:off x="7913820" y="4658336"/>
              <a:ext cx="2683974" cy="1507229"/>
            </a:xfrm>
            <a:prstGeom prst="rect">
              <a:avLst/>
            </a:prstGeom>
            <a:noFill/>
          </p:spPr>
          <p:txBody>
            <a:bodyPr wrap="square" lIns="121765" tIns="60883" rIns="121765" bIns="60883" rtlCol="0">
              <a:spAutoFit/>
            </a:bodyPr>
            <a:lstStyle/>
            <a:p>
              <a:pPr>
                <a:lnSpc>
                  <a:spcPct val="150000"/>
                </a:lnSpc>
              </a:pPr>
              <a:r>
                <a:rPr lang="zh-CN" altLang="en-US" sz="1500" dirty="0">
                  <a:solidFill>
                    <a:schemeClr val="bg2">
                      <a:lumMod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97" name="TextBox 14"/>
            <p:cNvSpPr txBox="1"/>
            <p:nvPr/>
          </p:nvSpPr>
          <p:spPr>
            <a:xfrm>
              <a:off x="1411636" y="4723443"/>
              <a:ext cx="2683974" cy="1507229"/>
            </a:xfrm>
            <a:prstGeom prst="rect">
              <a:avLst/>
            </a:prstGeom>
            <a:noFill/>
          </p:spPr>
          <p:txBody>
            <a:bodyPr wrap="square" lIns="121765" tIns="60883" rIns="121765" bIns="60883" rtlCol="0">
              <a:spAutoFit/>
            </a:bodyPr>
            <a:lstStyle/>
            <a:p>
              <a:pPr>
                <a:lnSpc>
                  <a:spcPct val="150000"/>
                </a:lnSpc>
              </a:pPr>
              <a:r>
                <a:rPr lang="zh-CN" altLang="en-US" sz="1500" dirty="0">
                  <a:solidFill>
                    <a:schemeClr val="bg2">
                      <a:lumMod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48"/>
          <p:cNvSpPr txBox="1"/>
          <p:nvPr/>
        </p:nvSpPr>
        <p:spPr>
          <a:xfrm>
            <a:off x="247824" y="416805"/>
            <a:ext cx="2722759" cy="553782"/>
          </a:xfrm>
          <a:prstGeom prst="rect">
            <a:avLst/>
          </a:prstGeom>
          <a:noFill/>
        </p:spPr>
        <p:txBody>
          <a:bodyPr wrap="none" lIns="91404" tIns="45702" rIns="91404" bIns="45702" rtlCol="0">
            <a:spAutoFit/>
          </a:bodyPr>
          <a:lstStyle>
            <a:defPPr>
              <a:defRPr lang="zh-CN"/>
            </a:defPPr>
            <a:lvl1pPr>
              <a:defRPr sz="2800" spc="300">
                <a:solidFill>
                  <a:srgbClr val="562715"/>
                </a:solidFill>
                <a:latin typeface="方正正大黑简体" panose="02000000000000000000" pitchFamily="2" charset="-122"/>
                <a:ea typeface="方正正大黑简体" panose="02000000000000000000" pitchFamily="2" charset="-122"/>
              </a:defRPr>
            </a:lvl1pPr>
          </a:lstStyle>
          <a:p>
            <a:r>
              <a:rPr lang="zh-CN" altLang="en-US" sz="3000" b="1" dirty="0">
                <a:solidFill>
                  <a:schemeClr val="accent6">
                    <a:lumMod val="25000"/>
                  </a:schemeClr>
                </a:solidFill>
                <a:latin typeface="Century Gothic" panose="020B0502020202020204" pitchFamily="34" charset="0"/>
                <a:ea typeface="微软雅黑" panose="020B0503020204020204" pitchFamily="34" charset="-122"/>
                <a:sym typeface="Century Gothic" panose="020B0502020202020204" pitchFamily="34" charset="0"/>
              </a:rPr>
              <a:t>下周工作计划</a:t>
            </a:r>
          </a:p>
        </p:txBody>
      </p:sp>
      <p:sp>
        <p:nvSpPr>
          <p:cNvPr id="12" name="矩形 11"/>
          <p:cNvSpPr/>
          <p:nvPr/>
        </p:nvSpPr>
        <p:spPr>
          <a:xfrm>
            <a:off x="2381" y="963488"/>
            <a:ext cx="12187239" cy="80180"/>
          </a:xfrm>
          <a:prstGeom prst="rect">
            <a:avLst/>
          </a:prstGeom>
          <a:solidFill>
            <a:srgbClr val="3D4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381" y="434306"/>
            <a:ext cx="208467" cy="529182"/>
          </a:xfrm>
          <a:prstGeom prst="rect">
            <a:avLst/>
          </a:prstGeom>
          <a:solidFill>
            <a:srgbClr val="DD1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009422" y="1893430"/>
            <a:ext cx="10271864" cy="3383032"/>
            <a:chOff x="1009816" y="1892830"/>
            <a:chExt cx="10275876" cy="3384353"/>
          </a:xfrm>
        </p:grpSpPr>
        <p:grpSp>
          <p:nvGrpSpPr>
            <p:cNvPr id="116" name="组合 115"/>
            <p:cNvGrpSpPr/>
            <p:nvPr/>
          </p:nvGrpSpPr>
          <p:grpSpPr>
            <a:xfrm>
              <a:off x="1009817" y="4293097"/>
              <a:ext cx="2979065" cy="909500"/>
              <a:chOff x="1039033" y="4655714"/>
              <a:chExt cx="2979065" cy="909500"/>
            </a:xfrm>
          </p:grpSpPr>
          <p:sp>
            <p:nvSpPr>
              <p:cNvPr id="117" name="矩形: 圆角 116"/>
              <p:cNvSpPr/>
              <p:nvPr/>
            </p:nvSpPr>
            <p:spPr bwMode="auto">
              <a:xfrm>
                <a:off x="1039033" y="4671901"/>
                <a:ext cx="504056" cy="504056"/>
              </a:xfrm>
              <a:prstGeom prst="roundRect">
                <a:avLst>
                  <a:gd name="adj" fmla="val 11236"/>
                </a:avLst>
              </a:prstGeom>
              <a:solidFill>
                <a:schemeClr val="bg2">
                  <a:lumMod val="50000"/>
                </a:schemeClr>
              </a:solidFill>
              <a:ln w="19050">
                <a:noFill/>
              </a:ln>
            </p:spPr>
            <p:txBody>
              <a:bodyPr anchor="ctr"/>
              <a:lstStyle/>
              <a:p>
                <a:pPr algn="ctr"/>
                <a:endParaRPr>
                  <a:solidFill>
                    <a:schemeClr val="bg2">
                      <a:lumMod val="25000"/>
                    </a:schemeClr>
                  </a:solidFill>
                  <a:latin typeface="微软雅黑" panose="020B0503020204020204" pitchFamily="34" charset="-122"/>
                  <a:ea typeface="微软雅黑" panose="020B0503020204020204" pitchFamily="34" charset="-122"/>
                </a:endParaRPr>
              </a:p>
            </p:txBody>
          </p:sp>
          <p:sp>
            <p:nvSpPr>
              <p:cNvPr id="118" name="矩形 117"/>
              <p:cNvSpPr/>
              <p:nvPr/>
            </p:nvSpPr>
            <p:spPr bwMode="auto">
              <a:xfrm>
                <a:off x="1376002" y="5007815"/>
                <a:ext cx="2429018"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3850" anchor="t" anchorCtr="0">
                <a:noAutofit/>
              </a:bodyPr>
              <a:lstStyle/>
              <a:p>
                <a:pPr eaLnBrk="1" hangingPunct="1">
                  <a:lnSpc>
                    <a:spcPct val="120000"/>
                  </a:lnSpc>
                  <a:spcBef>
                    <a:spcPct val="0"/>
                  </a:spcBef>
                  <a:buFontTx/>
                  <a:buNone/>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此部分内容作为文字排版占位显示（建议使用主题字体）</a:t>
                </a:r>
              </a:p>
            </p:txBody>
          </p:sp>
          <p:sp>
            <p:nvSpPr>
              <p:cNvPr id="119" name="文本框 118"/>
              <p:cNvSpPr txBox="1"/>
              <p:nvPr/>
            </p:nvSpPr>
            <p:spPr bwMode="auto">
              <a:xfrm>
                <a:off x="1376002" y="4655714"/>
                <a:ext cx="2642096" cy="27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3850">
                <a:noAutofit/>
              </a:bodyPr>
              <a:lstStyle/>
              <a:p>
                <a:pPr eaLnBrk="1" hangingPunct="1">
                  <a:lnSpc>
                    <a:spcPct val="120000"/>
                  </a:lnSpc>
                  <a:spcBef>
                    <a:spcPct val="0"/>
                  </a:spcBef>
                  <a:buFontTx/>
                  <a:buNone/>
                </a:pPr>
                <a:r>
                  <a:rPr lang="zh-CN" altLang="en-US" sz="1400" b="1" dirty="0">
                    <a:solidFill>
                      <a:schemeClr val="bg2">
                        <a:lumMod val="25000"/>
                      </a:schemeClr>
                    </a:solidFill>
                    <a:latin typeface="微软雅黑" panose="020B0503020204020204" pitchFamily="34" charset="-122"/>
                    <a:ea typeface="微软雅黑" panose="020B0503020204020204" pitchFamily="34" charset="-122"/>
                  </a:rPr>
                  <a:t>标题文本预设</a:t>
                </a:r>
              </a:p>
            </p:txBody>
          </p:sp>
          <p:sp>
            <p:nvSpPr>
              <p:cNvPr id="120" name="任意多边形: 形状 119"/>
              <p:cNvSpPr>
                <a:spLocks noChangeAspect="1"/>
              </p:cNvSpPr>
              <p:nvPr/>
            </p:nvSpPr>
            <p:spPr bwMode="auto">
              <a:xfrm>
                <a:off x="1122577" y="4763246"/>
                <a:ext cx="336969" cy="321365"/>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accent1"/>
              </a:solidFill>
              <a:ln>
                <a:noFill/>
              </a:ln>
            </p:spPr>
            <p:txBody>
              <a:bodyPr anchor="ctr"/>
              <a:lstStyle/>
              <a:p>
                <a:pPr algn="ctr"/>
                <a:endParaRPr>
                  <a:solidFill>
                    <a:schemeClr val="bg2">
                      <a:lumMod val="25000"/>
                    </a:schemeClr>
                  </a:solidFill>
                  <a:latin typeface="微软雅黑" panose="020B0503020204020204" pitchFamily="34" charset="-122"/>
                  <a:ea typeface="微软雅黑" panose="020B0503020204020204" pitchFamily="34" charset="-122"/>
                </a:endParaRPr>
              </a:p>
            </p:txBody>
          </p:sp>
        </p:grpSp>
        <p:grpSp>
          <p:nvGrpSpPr>
            <p:cNvPr id="121" name="组合 120"/>
            <p:cNvGrpSpPr/>
            <p:nvPr/>
          </p:nvGrpSpPr>
          <p:grpSpPr>
            <a:xfrm>
              <a:off x="4804059" y="4367683"/>
              <a:ext cx="2979065" cy="909500"/>
              <a:chOff x="4695417" y="4655714"/>
              <a:chExt cx="2979065" cy="909500"/>
            </a:xfrm>
          </p:grpSpPr>
          <p:sp>
            <p:nvSpPr>
              <p:cNvPr id="122" name="矩形: 圆角 121"/>
              <p:cNvSpPr/>
              <p:nvPr/>
            </p:nvSpPr>
            <p:spPr bwMode="auto">
              <a:xfrm>
                <a:off x="4695417" y="4671901"/>
                <a:ext cx="504056" cy="504056"/>
              </a:xfrm>
              <a:prstGeom prst="roundRect">
                <a:avLst>
                  <a:gd name="adj" fmla="val 11236"/>
                </a:avLst>
              </a:prstGeom>
              <a:solidFill>
                <a:srgbClr val="DD1D1C"/>
              </a:solidFill>
              <a:ln w="19050">
                <a:noFill/>
              </a:ln>
            </p:spPr>
            <p:txBody>
              <a:bodyPr anchor="ctr"/>
              <a:lstStyle/>
              <a:p>
                <a:pPr algn="ctr"/>
                <a:endParaRPr>
                  <a:solidFill>
                    <a:schemeClr val="bg2">
                      <a:lumMod val="25000"/>
                    </a:schemeClr>
                  </a:solidFill>
                  <a:latin typeface="微软雅黑" panose="020B0503020204020204" pitchFamily="34" charset="-122"/>
                  <a:ea typeface="微软雅黑" panose="020B0503020204020204" pitchFamily="34" charset="-122"/>
                </a:endParaRPr>
              </a:p>
            </p:txBody>
          </p:sp>
          <p:sp>
            <p:nvSpPr>
              <p:cNvPr id="123" name="矩形 122"/>
              <p:cNvSpPr/>
              <p:nvPr/>
            </p:nvSpPr>
            <p:spPr bwMode="auto">
              <a:xfrm>
                <a:off x="5032386" y="5007815"/>
                <a:ext cx="2397513"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3850" anchor="t" anchorCtr="0">
                <a:noAutofit/>
              </a:bodyPr>
              <a:lstStyle/>
              <a:p>
                <a:pPr>
                  <a:lnSpc>
                    <a:spcPct val="120000"/>
                  </a:lnSpc>
                  <a:spcBef>
                    <a:spcPct val="0"/>
                  </a:spcBef>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此部分内容作为文字排版占位显示（建议使用主题字体）</a:t>
                </a:r>
              </a:p>
            </p:txBody>
          </p:sp>
          <p:sp>
            <p:nvSpPr>
              <p:cNvPr id="124" name="文本框 74"/>
              <p:cNvSpPr txBox="1"/>
              <p:nvPr/>
            </p:nvSpPr>
            <p:spPr bwMode="auto">
              <a:xfrm>
                <a:off x="5032386" y="4655714"/>
                <a:ext cx="2642096" cy="27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3850">
                <a:noAutofit/>
              </a:bodyPr>
              <a:lstStyle/>
              <a:p>
                <a:pPr eaLnBrk="1" hangingPunct="1">
                  <a:lnSpc>
                    <a:spcPct val="120000"/>
                  </a:lnSpc>
                  <a:spcBef>
                    <a:spcPct val="0"/>
                  </a:spcBef>
                  <a:buFontTx/>
                  <a:buNone/>
                </a:pPr>
                <a:r>
                  <a:rPr lang="zh-CN" altLang="en-US" sz="1400" b="1" dirty="0">
                    <a:solidFill>
                      <a:schemeClr val="bg2">
                        <a:lumMod val="25000"/>
                      </a:schemeClr>
                    </a:solidFill>
                    <a:latin typeface="微软雅黑" panose="020B0503020204020204" pitchFamily="34" charset="-122"/>
                    <a:ea typeface="微软雅黑" panose="020B0503020204020204" pitchFamily="34" charset="-122"/>
                  </a:rPr>
                  <a:t>标题文本预设</a:t>
                </a:r>
              </a:p>
            </p:txBody>
          </p:sp>
          <p:sp>
            <p:nvSpPr>
              <p:cNvPr id="125" name="任意多边形: 形状 124"/>
              <p:cNvSpPr>
                <a:spLocks noChangeAspect="1"/>
              </p:cNvSpPr>
              <p:nvPr/>
            </p:nvSpPr>
            <p:spPr bwMode="auto">
              <a:xfrm>
                <a:off x="4778961" y="4755679"/>
                <a:ext cx="336969" cy="336499"/>
              </a:xfrm>
              <a:custGeom>
                <a:avLst/>
                <a:gdLst>
                  <a:gd name="connsiteX0" fmla="*/ 126452 w 606933"/>
                  <a:gd name="connsiteY0" fmla="*/ 239923 h 606087"/>
                  <a:gd name="connsiteX1" fmla="*/ 191364 w 606933"/>
                  <a:gd name="connsiteY1" fmla="*/ 239923 h 606087"/>
                  <a:gd name="connsiteX2" fmla="*/ 289791 w 606933"/>
                  <a:gd name="connsiteY2" fmla="*/ 336874 h 606087"/>
                  <a:gd name="connsiteX3" fmla="*/ 303467 w 606933"/>
                  <a:gd name="connsiteY3" fmla="*/ 345627 h 606087"/>
                  <a:gd name="connsiteX4" fmla="*/ 317142 w 606933"/>
                  <a:gd name="connsiteY4" fmla="*/ 336874 h 606087"/>
                  <a:gd name="connsiteX5" fmla="*/ 415569 w 606933"/>
                  <a:gd name="connsiteY5" fmla="*/ 239923 h 606087"/>
                  <a:gd name="connsiteX6" fmla="*/ 480481 w 606933"/>
                  <a:gd name="connsiteY6" fmla="*/ 239923 h 606087"/>
                  <a:gd name="connsiteX7" fmla="*/ 480481 w 606933"/>
                  <a:gd name="connsiteY7" fmla="*/ 404009 h 606087"/>
                  <a:gd name="connsiteX8" fmla="*/ 316083 w 606933"/>
                  <a:gd name="connsiteY8" fmla="*/ 404009 h 606087"/>
                  <a:gd name="connsiteX9" fmla="*/ 316083 w 606933"/>
                  <a:gd name="connsiteY9" fmla="*/ 441905 h 606087"/>
                  <a:gd name="connsiteX10" fmla="*/ 568988 w 606933"/>
                  <a:gd name="connsiteY10" fmla="*/ 441905 h 606087"/>
                  <a:gd name="connsiteX11" fmla="*/ 568988 w 606933"/>
                  <a:gd name="connsiteY11" fmla="*/ 505096 h 606087"/>
                  <a:gd name="connsiteX12" fmla="*/ 606933 w 606933"/>
                  <a:gd name="connsiteY12" fmla="*/ 505096 h 606087"/>
                  <a:gd name="connsiteX13" fmla="*/ 606933 w 606933"/>
                  <a:gd name="connsiteY13" fmla="*/ 606087 h 606087"/>
                  <a:gd name="connsiteX14" fmla="*/ 505714 w 606933"/>
                  <a:gd name="connsiteY14" fmla="*/ 606087 h 606087"/>
                  <a:gd name="connsiteX15" fmla="*/ 505714 w 606933"/>
                  <a:gd name="connsiteY15" fmla="*/ 505096 h 606087"/>
                  <a:gd name="connsiteX16" fmla="*/ 543659 w 606933"/>
                  <a:gd name="connsiteY16" fmla="*/ 505096 h 606087"/>
                  <a:gd name="connsiteX17" fmla="*/ 543659 w 606933"/>
                  <a:gd name="connsiteY17" fmla="*/ 467105 h 606087"/>
                  <a:gd name="connsiteX18" fmla="*/ 316083 w 606933"/>
                  <a:gd name="connsiteY18" fmla="*/ 467105 h 606087"/>
                  <a:gd name="connsiteX19" fmla="*/ 316083 w 606933"/>
                  <a:gd name="connsiteY19" fmla="*/ 505096 h 606087"/>
                  <a:gd name="connsiteX20" fmla="*/ 354028 w 606933"/>
                  <a:gd name="connsiteY20" fmla="*/ 505096 h 606087"/>
                  <a:gd name="connsiteX21" fmla="*/ 354028 w 606933"/>
                  <a:gd name="connsiteY21" fmla="*/ 606087 h 606087"/>
                  <a:gd name="connsiteX22" fmla="*/ 252905 w 606933"/>
                  <a:gd name="connsiteY22" fmla="*/ 606087 h 606087"/>
                  <a:gd name="connsiteX23" fmla="*/ 252905 w 606933"/>
                  <a:gd name="connsiteY23" fmla="*/ 505096 h 606087"/>
                  <a:gd name="connsiteX24" fmla="*/ 290850 w 606933"/>
                  <a:gd name="connsiteY24" fmla="*/ 505096 h 606087"/>
                  <a:gd name="connsiteX25" fmla="*/ 290850 w 606933"/>
                  <a:gd name="connsiteY25" fmla="*/ 467105 h 606087"/>
                  <a:gd name="connsiteX26" fmla="*/ 63274 w 606933"/>
                  <a:gd name="connsiteY26" fmla="*/ 467105 h 606087"/>
                  <a:gd name="connsiteX27" fmla="*/ 63274 w 606933"/>
                  <a:gd name="connsiteY27" fmla="*/ 505096 h 606087"/>
                  <a:gd name="connsiteX28" fmla="*/ 101123 w 606933"/>
                  <a:gd name="connsiteY28" fmla="*/ 505096 h 606087"/>
                  <a:gd name="connsiteX29" fmla="*/ 101123 w 606933"/>
                  <a:gd name="connsiteY29" fmla="*/ 606087 h 606087"/>
                  <a:gd name="connsiteX30" fmla="*/ 0 w 606933"/>
                  <a:gd name="connsiteY30" fmla="*/ 606087 h 606087"/>
                  <a:gd name="connsiteX31" fmla="*/ 0 w 606933"/>
                  <a:gd name="connsiteY31" fmla="*/ 505096 h 606087"/>
                  <a:gd name="connsiteX32" fmla="*/ 37945 w 606933"/>
                  <a:gd name="connsiteY32" fmla="*/ 505096 h 606087"/>
                  <a:gd name="connsiteX33" fmla="*/ 37945 w 606933"/>
                  <a:gd name="connsiteY33" fmla="*/ 441905 h 606087"/>
                  <a:gd name="connsiteX34" fmla="*/ 290850 w 606933"/>
                  <a:gd name="connsiteY34" fmla="*/ 441905 h 606087"/>
                  <a:gd name="connsiteX35" fmla="*/ 290850 w 606933"/>
                  <a:gd name="connsiteY35" fmla="*/ 404009 h 606087"/>
                  <a:gd name="connsiteX36" fmla="*/ 126452 w 606933"/>
                  <a:gd name="connsiteY36" fmla="*/ 404009 h 606087"/>
                  <a:gd name="connsiteX37" fmla="*/ 303502 w 606933"/>
                  <a:gd name="connsiteY37" fmla="*/ 71264 h 606087"/>
                  <a:gd name="connsiteX38" fmla="*/ 250822 w 606933"/>
                  <a:gd name="connsiteY38" fmla="*/ 122140 h 606087"/>
                  <a:gd name="connsiteX39" fmla="*/ 303502 w 606933"/>
                  <a:gd name="connsiteY39" fmla="*/ 173111 h 606087"/>
                  <a:gd name="connsiteX40" fmla="*/ 356183 w 606933"/>
                  <a:gd name="connsiteY40" fmla="*/ 122140 h 606087"/>
                  <a:gd name="connsiteX41" fmla="*/ 303502 w 606933"/>
                  <a:gd name="connsiteY41" fmla="*/ 71264 h 606087"/>
                  <a:gd name="connsiteX42" fmla="*/ 303502 w 606933"/>
                  <a:gd name="connsiteY42" fmla="*/ 0 h 606087"/>
                  <a:gd name="connsiteX43" fmla="*/ 429955 w 606933"/>
                  <a:gd name="connsiteY43" fmla="*/ 122140 h 606087"/>
                  <a:gd name="connsiteX44" fmla="*/ 303502 w 606933"/>
                  <a:gd name="connsiteY44" fmla="*/ 315639 h 606087"/>
                  <a:gd name="connsiteX45" fmla="*/ 177049 w 606933"/>
                  <a:gd name="connsiteY45" fmla="*/ 122140 h 606087"/>
                  <a:gd name="connsiteX46" fmla="*/ 303502 w 606933"/>
                  <a:gd name="connsiteY46" fmla="*/ 0 h 6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06933" h="606087">
                    <a:moveTo>
                      <a:pt x="126452" y="239923"/>
                    </a:moveTo>
                    <a:lnTo>
                      <a:pt x="191364" y="239923"/>
                    </a:lnTo>
                    <a:cubicBezTo>
                      <a:pt x="230851" y="298209"/>
                      <a:pt x="286131" y="334566"/>
                      <a:pt x="289791" y="336874"/>
                    </a:cubicBezTo>
                    <a:lnTo>
                      <a:pt x="303467" y="345627"/>
                    </a:lnTo>
                    <a:lnTo>
                      <a:pt x="317142" y="336874"/>
                    </a:lnTo>
                    <a:cubicBezTo>
                      <a:pt x="320802" y="334566"/>
                      <a:pt x="376083" y="298209"/>
                      <a:pt x="415569" y="239923"/>
                    </a:cubicBezTo>
                    <a:lnTo>
                      <a:pt x="480481" y="239923"/>
                    </a:lnTo>
                    <a:lnTo>
                      <a:pt x="480481" y="404009"/>
                    </a:lnTo>
                    <a:lnTo>
                      <a:pt x="316083" y="404009"/>
                    </a:lnTo>
                    <a:lnTo>
                      <a:pt x="316083" y="441905"/>
                    </a:lnTo>
                    <a:lnTo>
                      <a:pt x="568988" y="441905"/>
                    </a:lnTo>
                    <a:lnTo>
                      <a:pt x="568988" y="505096"/>
                    </a:lnTo>
                    <a:lnTo>
                      <a:pt x="606933" y="505096"/>
                    </a:lnTo>
                    <a:lnTo>
                      <a:pt x="606933" y="606087"/>
                    </a:lnTo>
                    <a:lnTo>
                      <a:pt x="505714" y="606087"/>
                    </a:lnTo>
                    <a:lnTo>
                      <a:pt x="505714" y="505096"/>
                    </a:lnTo>
                    <a:lnTo>
                      <a:pt x="543659" y="505096"/>
                    </a:lnTo>
                    <a:lnTo>
                      <a:pt x="543659" y="467105"/>
                    </a:lnTo>
                    <a:lnTo>
                      <a:pt x="316083" y="467105"/>
                    </a:lnTo>
                    <a:lnTo>
                      <a:pt x="316083" y="505096"/>
                    </a:lnTo>
                    <a:lnTo>
                      <a:pt x="354028" y="505096"/>
                    </a:lnTo>
                    <a:lnTo>
                      <a:pt x="354028" y="606087"/>
                    </a:lnTo>
                    <a:lnTo>
                      <a:pt x="252905" y="606087"/>
                    </a:lnTo>
                    <a:lnTo>
                      <a:pt x="252905" y="505096"/>
                    </a:lnTo>
                    <a:lnTo>
                      <a:pt x="290850" y="505096"/>
                    </a:lnTo>
                    <a:lnTo>
                      <a:pt x="290850" y="467105"/>
                    </a:lnTo>
                    <a:lnTo>
                      <a:pt x="63274" y="467105"/>
                    </a:lnTo>
                    <a:lnTo>
                      <a:pt x="63274" y="505096"/>
                    </a:lnTo>
                    <a:lnTo>
                      <a:pt x="101123" y="505096"/>
                    </a:lnTo>
                    <a:lnTo>
                      <a:pt x="101123" y="606087"/>
                    </a:lnTo>
                    <a:lnTo>
                      <a:pt x="0" y="606087"/>
                    </a:lnTo>
                    <a:lnTo>
                      <a:pt x="0" y="505096"/>
                    </a:lnTo>
                    <a:lnTo>
                      <a:pt x="37945" y="505096"/>
                    </a:lnTo>
                    <a:lnTo>
                      <a:pt x="37945" y="441905"/>
                    </a:lnTo>
                    <a:lnTo>
                      <a:pt x="290850" y="441905"/>
                    </a:lnTo>
                    <a:lnTo>
                      <a:pt x="290850" y="404009"/>
                    </a:lnTo>
                    <a:lnTo>
                      <a:pt x="126452" y="404009"/>
                    </a:lnTo>
                    <a:close/>
                    <a:moveTo>
                      <a:pt x="303502" y="71264"/>
                    </a:moveTo>
                    <a:cubicBezTo>
                      <a:pt x="274417" y="71264"/>
                      <a:pt x="250822" y="94057"/>
                      <a:pt x="250822" y="122140"/>
                    </a:cubicBezTo>
                    <a:cubicBezTo>
                      <a:pt x="250822" y="150318"/>
                      <a:pt x="274417" y="173111"/>
                      <a:pt x="303502" y="173111"/>
                    </a:cubicBezTo>
                    <a:cubicBezTo>
                      <a:pt x="332587" y="173111"/>
                      <a:pt x="356183" y="150318"/>
                      <a:pt x="356183" y="122140"/>
                    </a:cubicBezTo>
                    <a:cubicBezTo>
                      <a:pt x="356183" y="94057"/>
                      <a:pt x="332587" y="71264"/>
                      <a:pt x="303502" y="71264"/>
                    </a:cubicBezTo>
                    <a:close/>
                    <a:moveTo>
                      <a:pt x="303502" y="0"/>
                    </a:moveTo>
                    <a:cubicBezTo>
                      <a:pt x="373326" y="0"/>
                      <a:pt x="429955" y="54723"/>
                      <a:pt x="429955" y="122140"/>
                    </a:cubicBezTo>
                    <a:cubicBezTo>
                      <a:pt x="429955" y="234181"/>
                      <a:pt x="303502" y="315639"/>
                      <a:pt x="303502" y="315639"/>
                    </a:cubicBezTo>
                    <a:cubicBezTo>
                      <a:pt x="303502" y="315639"/>
                      <a:pt x="177049" y="234181"/>
                      <a:pt x="177049" y="122140"/>
                    </a:cubicBezTo>
                    <a:cubicBezTo>
                      <a:pt x="177049" y="54723"/>
                      <a:pt x="233679" y="0"/>
                      <a:pt x="303502" y="0"/>
                    </a:cubicBezTo>
                    <a:close/>
                  </a:path>
                </a:pathLst>
              </a:custGeom>
              <a:solidFill>
                <a:schemeClr val="accent1"/>
              </a:solidFill>
              <a:ln>
                <a:noFill/>
              </a:ln>
            </p:spPr>
            <p:txBody>
              <a:bodyPr anchor="ctr"/>
              <a:lstStyle/>
              <a:p>
                <a:pPr algn="ctr"/>
                <a:endParaRPr>
                  <a:solidFill>
                    <a:schemeClr val="bg2">
                      <a:lumMod val="25000"/>
                    </a:schemeClr>
                  </a:solidFill>
                  <a:latin typeface="微软雅黑" panose="020B0503020204020204" pitchFamily="34" charset="-122"/>
                  <a:ea typeface="微软雅黑" panose="020B0503020204020204" pitchFamily="34" charset="-122"/>
                </a:endParaRPr>
              </a:p>
            </p:txBody>
          </p:sp>
        </p:grpSp>
        <p:grpSp>
          <p:nvGrpSpPr>
            <p:cNvPr id="126" name="组合 125"/>
            <p:cNvGrpSpPr/>
            <p:nvPr/>
          </p:nvGrpSpPr>
          <p:grpSpPr>
            <a:xfrm>
              <a:off x="8306627" y="4367683"/>
              <a:ext cx="2979065" cy="909500"/>
              <a:chOff x="8351801" y="4655714"/>
              <a:chExt cx="2979065" cy="909500"/>
            </a:xfrm>
          </p:grpSpPr>
          <p:sp>
            <p:nvSpPr>
              <p:cNvPr id="127" name="矩形: 圆角 126"/>
              <p:cNvSpPr/>
              <p:nvPr/>
            </p:nvSpPr>
            <p:spPr bwMode="auto">
              <a:xfrm>
                <a:off x="8351801" y="4671901"/>
                <a:ext cx="504056" cy="504056"/>
              </a:xfrm>
              <a:prstGeom prst="roundRect">
                <a:avLst>
                  <a:gd name="adj" fmla="val 11236"/>
                </a:avLst>
              </a:prstGeom>
              <a:solidFill>
                <a:schemeClr val="bg2">
                  <a:lumMod val="25000"/>
                </a:schemeClr>
              </a:solidFill>
              <a:ln w="19050">
                <a:noFill/>
              </a:ln>
            </p:spPr>
            <p:txBody>
              <a:bodyPr anchor="ctr"/>
              <a:lstStyle/>
              <a:p>
                <a:pPr algn="ctr"/>
                <a:endParaRPr>
                  <a:solidFill>
                    <a:schemeClr val="bg2">
                      <a:lumMod val="25000"/>
                    </a:schemeClr>
                  </a:solidFill>
                  <a:latin typeface="微软雅黑" panose="020B0503020204020204" pitchFamily="34" charset="-122"/>
                  <a:ea typeface="微软雅黑" panose="020B0503020204020204" pitchFamily="34" charset="-122"/>
                </a:endParaRPr>
              </a:p>
            </p:txBody>
          </p:sp>
          <p:sp>
            <p:nvSpPr>
              <p:cNvPr id="128" name="矩形 127"/>
              <p:cNvSpPr/>
              <p:nvPr/>
            </p:nvSpPr>
            <p:spPr bwMode="auto">
              <a:xfrm>
                <a:off x="8688770" y="5007815"/>
                <a:ext cx="2386920"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3850" anchor="t" anchorCtr="0">
                <a:noAutofit/>
              </a:bodyPr>
              <a:lstStyle/>
              <a:p>
                <a:pPr>
                  <a:lnSpc>
                    <a:spcPct val="120000"/>
                  </a:lnSpc>
                  <a:spcBef>
                    <a:spcPct val="0"/>
                  </a:spcBef>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此部分内容作为文字排版占位显示（建议使用主题字体）</a:t>
                </a:r>
              </a:p>
            </p:txBody>
          </p:sp>
          <p:sp>
            <p:nvSpPr>
              <p:cNvPr id="129" name="文本框 80"/>
              <p:cNvSpPr txBox="1"/>
              <p:nvPr/>
            </p:nvSpPr>
            <p:spPr bwMode="auto">
              <a:xfrm>
                <a:off x="8688770" y="4655714"/>
                <a:ext cx="2642096" cy="27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3850">
                <a:noAutofit/>
              </a:bodyPr>
              <a:lstStyle/>
              <a:p>
                <a:pPr eaLnBrk="1" hangingPunct="1">
                  <a:lnSpc>
                    <a:spcPct val="120000"/>
                  </a:lnSpc>
                  <a:spcBef>
                    <a:spcPct val="0"/>
                  </a:spcBef>
                  <a:buFontTx/>
                  <a:buNone/>
                </a:pPr>
                <a:r>
                  <a:rPr lang="zh-CN" altLang="en-US" sz="1400" b="1">
                    <a:solidFill>
                      <a:schemeClr val="bg2">
                        <a:lumMod val="25000"/>
                      </a:schemeClr>
                    </a:solidFill>
                    <a:latin typeface="微软雅黑" panose="020B0503020204020204" pitchFamily="34" charset="-122"/>
                    <a:ea typeface="微软雅黑" panose="020B0503020204020204" pitchFamily="34" charset="-122"/>
                  </a:rPr>
                  <a:t>标题文本预设</a:t>
                </a:r>
                <a:endParaRPr lang="zh-CN" altLang="en-US" sz="1400" b="1"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30" name="任意多边形: 形状 129"/>
              <p:cNvSpPr>
                <a:spLocks noChangeAspect="1"/>
              </p:cNvSpPr>
              <p:nvPr/>
            </p:nvSpPr>
            <p:spPr bwMode="auto">
              <a:xfrm>
                <a:off x="8455229" y="4755444"/>
                <a:ext cx="297201" cy="336969"/>
              </a:xfrm>
              <a:custGeom>
                <a:avLst/>
                <a:gdLst>
                  <a:gd name="T0" fmla="*/ 2125 w 2288"/>
                  <a:gd name="T1" fmla="*/ 924 h 2598"/>
                  <a:gd name="T2" fmla="*/ 1863 w 2288"/>
                  <a:gd name="T3" fmla="*/ 1258 h 2598"/>
                  <a:gd name="T4" fmla="*/ 1848 w 2288"/>
                  <a:gd name="T5" fmla="*/ 1586 h 2598"/>
                  <a:gd name="T6" fmla="*/ 1899 w 2288"/>
                  <a:gd name="T7" fmla="*/ 1716 h 2598"/>
                  <a:gd name="T8" fmla="*/ 1211 w 2288"/>
                  <a:gd name="T9" fmla="*/ 2079 h 2598"/>
                  <a:gd name="T10" fmla="*/ 1176 w 2288"/>
                  <a:gd name="T11" fmla="*/ 2038 h 2598"/>
                  <a:gd name="T12" fmla="*/ 1200 w 2288"/>
                  <a:gd name="T13" fmla="*/ 965 h 2598"/>
                  <a:gd name="T14" fmla="*/ 1409 w 2288"/>
                  <a:gd name="T15" fmla="*/ 1012 h 2598"/>
                  <a:gd name="T16" fmla="*/ 1522 w 2288"/>
                  <a:gd name="T17" fmla="*/ 978 h 2598"/>
                  <a:gd name="T18" fmla="*/ 1526 w 2288"/>
                  <a:gd name="T19" fmla="*/ 847 h 2598"/>
                  <a:gd name="T20" fmla="*/ 1387 w 2288"/>
                  <a:gd name="T21" fmla="*/ 828 h 2598"/>
                  <a:gd name="T22" fmla="*/ 1193 w 2288"/>
                  <a:gd name="T23" fmla="*/ 584 h 2598"/>
                  <a:gd name="T24" fmla="*/ 1375 w 2288"/>
                  <a:gd name="T25" fmla="*/ 124 h 2598"/>
                  <a:gd name="T26" fmla="*/ 1109 w 2288"/>
                  <a:gd name="T27" fmla="*/ 37 h 2598"/>
                  <a:gd name="T28" fmla="*/ 1013 w 2288"/>
                  <a:gd name="T29" fmla="*/ 570 h 2598"/>
                  <a:gd name="T30" fmla="*/ 1056 w 2288"/>
                  <a:gd name="T31" fmla="*/ 808 h 2598"/>
                  <a:gd name="T32" fmla="*/ 891 w 2288"/>
                  <a:gd name="T33" fmla="*/ 784 h 2598"/>
                  <a:gd name="T34" fmla="*/ 748 w 2288"/>
                  <a:gd name="T35" fmla="*/ 921 h 2598"/>
                  <a:gd name="T36" fmla="*/ 899 w 2288"/>
                  <a:gd name="T37" fmla="*/ 946 h 2598"/>
                  <a:gd name="T38" fmla="*/ 1024 w 2288"/>
                  <a:gd name="T39" fmla="*/ 1479 h 2598"/>
                  <a:gd name="T40" fmla="*/ 1022 w 2288"/>
                  <a:gd name="T41" fmla="*/ 2081 h 2598"/>
                  <a:gd name="T42" fmla="*/ 434 w 2288"/>
                  <a:gd name="T43" fmla="*/ 1569 h 2598"/>
                  <a:gd name="T44" fmla="*/ 395 w 2288"/>
                  <a:gd name="T45" fmla="*/ 1470 h 2598"/>
                  <a:gd name="T46" fmla="*/ 88 w 2288"/>
                  <a:gd name="T47" fmla="*/ 1148 h 2598"/>
                  <a:gd name="T48" fmla="*/ 101 w 2288"/>
                  <a:gd name="T49" fmla="*/ 1658 h 2598"/>
                  <a:gd name="T50" fmla="*/ 906 w 2288"/>
                  <a:gd name="T51" fmla="*/ 2228 h 2598"/>
                  <a:gd name="T52" fmla="*/ 1177 w 2288"/>
                  <a:gd name="T53" fmla="*/ 2500 h 2598"/>
                  <a:gd name="T54" fmla="*/ 1223 w 2288"/>
                  <a:gd name="T55" fmla="*/ 2405 h 2598"/>
                  <a:gd name="T56" fmla="*/ 1273 w 2288"/>
                  <a:gd name="T57" fmla="*/ 2328 h 2598"/>
                  <a:gd name="T58" fmla="*/ 1280 w 2288"/>
                  <a:gd name="T59" fmla="*/ 2234 h 2598"/>
                  <a:gd name="T60" fmla="*/ 2094 w 2288"/>
                  <a:gd name="T61" fmla="*/ 1624 h 2598"/>
                  <a:gd name="T62" fmla="*/ 2274 w 2288"/>
                  <a:gd name="T63" fmla="*/ 1517 h 2598"/>
                  <a:gd name="T64" fmla="*/ 1065 w 2288"/>
                  <a:gd name="T65" fmla="*/ 420 h 2598"/>
                  <a:gd name="T66" fmla="*/ 1131 w 2288"/>
                  <a:gd name="T67" fmla="*/ 148 h 2598"/>
                  <a:gd name="T68" fmla="*/ 1165 w 2288"/>
                  <a:gd name="T69" fmla="*/ 430 h 2598"/>
                  <a:gd name="T70" fmla="*/ 1065 w 2288"/>
                  <a:gd name="T71" fmla="*/ 420 h 2598"/>
                  <a:gd name="T72" fmla="*/ 1040 w 2288"/>
                  <a:gd name="T73" fmla="*/ 2287 h 2598"/>
                  <a:gd name="T74" fmla="*/ 1032 w 2288"/>
                  <a:gd name="T75" fmla="*/ 2241 h 2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88" h="2598">
                    <a:moveTo>
                      <a:pt x="2281" y="1465"/>
                    </a:moveTo>
                    <a:cubicBezTo>
                      <a:pt x="2220" y="1286"/>
                      <a:pt x="2159" y="1111"/>
                      <a:pt x="2125" y="924"/>
                    </a:cubicBezTo>
                    <a:cubicBezTo>
                      <a:pt x="2112" y="850"/>
                      <a:pt x="2015" y="868"/>
                      <a:pt x="1992" y="924"/>
                    </a:cubicBezTo>
                    <a:cubicBezTo>
                      <a:pt x="1948" y="1035"/>
                      <a:pt x="1904" y="1146"/>
                      <a:pt x="1863" y="1258"/>
                    </a:cubicBezTo>
                    <a:cubicBezTo>
                      <a:pt x="1840" y="1319"/>
                      <a:pt x="1790" y="1411"/>
                      <a:pt x="1809" y="1480"/>
                    </a:cubicBezTo>
                    <a:cubicBezTo>
                      <a:pt x="1783" y="1516"/>
                      <a:pt x="1783" y="1565"/>
                      <a:pt x="1848" y="1586"/>
                    </a:cubicBezTo>
                    <a:cubicBezTo>
                      <a:pt x="1878" y="1596"/>
                      <a:pt x="1908" y="1602"/>
                      <a:pt x="1938" y="1607"/>
                    </a:cubicBezTo>
                    <a:cubicBezTo>
                      <a:pt x="1927" y="1644"/>
                      <a:pt x="1916" y="1681"/>
                      <a:pt x="1899" y="1716"/>
                    </a:cubicBezTo>
                    <a:cubicBezTo>
                      <a:pt x="1861" y="1789"/>
                      <a:pt x="1799" y="1850"/>
                      <a:pt x="1734" y="1899"/>
                    </a:cubicBezTo>
                    <a:cubicBezTo>
                      <a:pt x="1586" y="2012"/>
                      <a:pt x="1393" y="2062"/>
                      <a:pt x="1211" y="2079"/>
                    </a:cubicBezTo>
                    <a:cubicBezTo>
                      <a:pt x="1201" y="2080"/>
                      <a:pt x="1190" y="2080"/>
                      <a:pt x="1180" y="2081"/>
                    </a:cubicBezTo>
                    <a:cubicBezTo>
                      <a:pt x="1178" y="2066"/>
                      <a:pt x="1177" y="2052"/>
                      <a:pt x="1176" y="2038"/>
                    </a:cubicBezTo>
                    <a:cubicBezTo>
                      <a:pt x="1167" y="1852"/>
                      <a:pt x="1173" y="1665"/>
                      <a:pt x="1178" y="1479"/>
                    </a:cubicBezTo>
                    <a:cubicBezTo>
                      <a:pt x="1183" y="1309"/>
                      <a:pt x="1195" y="1137"/>
                      <a:pt x="1200" y="965"/>
                    </a:cubicBezTo>
                    <a:cubicBezTo>
                      <a:pt x="1262" y="972"/>
                      <a:pt x="1326" y="981"/>
                      <a:pt x="1388" y="979"/>
                    </a:cubicBezTo>
                    <a:cubicBezTo>
                      <a:pt x="1391" y="992"/>
                      <a:pt x="1399" y="1003"/>
                      <a:pt x="1409" y="1012"/>
                    </a:cubicBezTo>
                    <a:cubicBezTo>
                      <a:pt x="1434" y="1041"/>
                      <a:pt x="1476" y="1041"/>
                      <a:pt x="1501" y="1012"/>
                    </a:cubicBezTo>
                    <a:cubicBezTo>
                      <a:pt x="1511" y="1003"/>
                      <a:pt x="1519" y="991"/>
                      <a:pt x="1522" y="978"/>
                    </a:cubicBezTo>
                    <a:cubicBezTo>
                      <a:pt x="1528" y="956"/>
                      <a:pt x="1526" y="931"/>
                      <a:pt x="1526" y="908"/>
                    </a:cubicBezTo>
                    <a:lnTo>
                      <a:pt x="1526" y="847"/>
                    </a:lnTo>
                    <a:cubicBezTo>
                      <a:pt x="1526" y="809"/>
                      <a:pt x="1493" y="776"/>
                      <a:pt x="1455" y="776"/>
                    </a:cubicBezTo>
                    <a:cubicBezTo>
                      <a:pt x="1423" y="776"/>
                      <a:pt x="1395" y="799"/>
                      <a:pt x="1387" y="828"/>
                    </a:cubicBezTo>
                    <a:cubicBezTo>
                      <a:pt x="1327" y="813"/>
                      <a:pt x="1264" y="812"/>
                      <a:pt x="1202" y="810"/>
                    </a:cubicBezTo>
                    <a:cubicBezTo>
                      <a:pt x="1202" y="735"/>
                      <a:pt x="1199" y="659"/>
                      <a:pt x="1193" y="584"/>
                    </a:cubicBezTo>
                    <a:cubicBezTo>
                      <a:pt x="1297" y="558"/>
                      <a:pt x="1391" y="480"/>
                      <a:pt x="1431" y="385"/>
                    </a:cubicBezTo>
                    <a:cubicBezTo>
                      <a:pt x="1470" y="292"/>
                      <a:pt x="1441" y="197"/>
                      <a:pt x="1375" y="124"/>
                    </a:cubicBezTo>
                    <a:cubicBezTo>
                      <a:pt x="1315" y="57"/>
                      <a:pt x="1196" y="0"/>
                      <a:pt x="1109" y="37"/>
                    </a:cubicBezTo>
                    <a:cubicBezTo>
                      <a:pt x="1109" y="37"/>
                      <a:pt x="1109" y="37"/>
                      <a:pt x="1109" y="37"/>
                    </a:cubicBezTo>
                    <a:cubicBezTo>
                      <a:pt x="988" y="48"/>
                      <a:pt x="885" y="127"/>
                      <a:pt x="860" y="255"/>
                    </a:cubicBezTo>
                    <a:cubicBezTo>
                      <a:pt x="837" y="376"/>
                      <a:pt x="900" y="516"/>
                      <a:pt x="1013" y="570"/>
                    </a:cubicBezTo>
                    <a:cubicBezTo>
                      <a:pt x="1033" y="580"/>
                      <a:pt x="1055" y="586"/>
                      <a:pt x="1077" y="590"/>
                    </a:cubicBezTo>
                    <a:cubicBezTo>
                      <a:pt x="1068" y="662"/>
                      <a:pt x="1062" y="735"/>
                      <a:pt x="1056" y="808"/>
                    </a:cubicBezTo>
                    <a:cubicBezTo>
                      <a:pt x="1001" y="808"/>
                      <a:pt x="947" y="810"/>
                      <a:pt x="892" y="813"/>
                    </a:cubicBezTo>
                    <a:cubicBezTo>
                      <a:pt x="892" y="803"/>
                      <a:pt x="891" y="793"/>
                      <a:pt x="891" y="784"/>
                    </a:cubicBezTo>
                    <a:cubicBezTo>
                      <a:pt x="896" y="691"/>
                      <a:pt x="748" y="690"/>
                      <a:pt x="747" y="784"/>
                    </a:cubicBezTo>
                    <a:cubicBezTo>
                      <a:pt x="747" y="829"/>
                      <a:pt x="742" y="876"/>
                      <a:pt x="748" y="921"/>
                    </a:cubicBezTo>
                    <a:cubicBezTo>
                      <a:pt x="756" y="983"/>
                      <a:pt x="811" y="1002"/>
                      <a:pt x="851" y="981"/>
                    </a:cubicBezTo>
                    <a:cubicBezTo>
                      <a:pt x="872" y="980"/>
                      <a:pt x="891" y="967"/>
                      <a:pt x="899" y="946"/>
                    </a:cubicBezTo>
                    <a:cubicBezTo>
                      <a:pt x="948" y="949"/>
                      <a:pt x="998" y="951"/>
                      <a:pt x="1047" y="954"/>
                    </a:cubicBezTo>
                    <a:cubicBezTo>
                      <a:pt x="1037" y="1129"/>
                      <a:pt x="1031" y="1305"/>
                      <a:pt x="1024" y="1479"/>
                    </a:cubicBezTo>
                    <a:cubicBezTo>
                      <a:pt x="1017" y="1665"/>
                      <a:pt x="1014" y="1851"/>
                      <a:pt x="1021" y="2038"/>
                    </a:cubicBezTo>
                    <a:cubicBezTo>
                      <a:pt x="1022" y="2051"/>
                      <a:pt x="1022" y="2066"/>
                      <a:pt x="1022" y="2081"/>
                    </a:cubicBezTo>
                    <a:cubicBezTo>
                      <a:pt x="722" y="2061"/>
                      <a:pt x="421" y="1927"/>
                      <a:pt x="289" y="1649"/>
                    </a:cubicBezTo>
                    <a:cubicBezTo>
                      <a:pt x="342" y="1639"/>
                      <a:pt x="422" y="1633"/>
                      <a:pt x="434" y="1569"/>
                    </a:cubicBezTo>
                    <a:cubicBezTo>
                      <a:pt x="439" y="1539"/>
                      <a:pt x="429" y="1506"/>
                      <a:pt x="402" y="1492"/>
                    </a:cubicBezTo>
                    <a:cubicBezTo>
                      <a:pt x="401" y="1485"/>
                      <a:pt x="399" y="1478"/>
                      <a:pt x="395" y="1470"/>
                    </a:cubicBezTo>
                    <a:cubicBezTo>
                      <a:pt x="338" y="1362"/>
                      <a:pt x="258" y="1263"/>
                      <a:pt x="215" y="1148"/>
                    </a:cubicBezTo>
                    <a:cubicBezTo>
                      <a:pt x="192" y="1085"/>
                      <a:pt x="111" y="1085"/>
                      <a:pt x="88" y="1148"/>
                    </a:cubicBezTo>
                    <a:cubicBezTo>
                      <a:pt x="29" y="1306"/>
                      <a:pt x="0" y="1457"/>
                      <a:pt x="39" y="1624"/>
                    </a:cubicBezTo>
                    <a:cubicBezTo>
                      <a:pt x="45" y="1653"/>
                      <a:pt x="75" y="1663"/>
                      <a:pt x="101" y="1658"/>
                    </a:cubicBezTo>
                    <a:cubicBezTo>
                      <a:pt x="125" y="1661"/>
                      <a:pt x="149" y="1661"/>
                      <a:pt x="172" y="1661"/>
                    </a:cubicBezTo>
                    <a:cubicBezTo>
                      <a:pt x="253" y="2008"/>
                      <a:pt x="572" y="2179"/>
                      <a:pt x="906" y="2228"/>
                    </a:cubicBezTo>
                    <a:cubicBezTo>
                      <a:pt x="931" y="2337"/>
                      <a:pt x="982" y="2443"/>
                      <a:pt x="1043" y="2536"/>
                    </a:cubicBezTo>
                    <a:cubicBezTo>
                      <a:pt x="1083" y="2598"/>
                      <a:pt x="1172" y="2572"/>
                      <a:pt x="1177" y="2500"/>
                    </a:cubicBezTo>
                    <a:cubicBezTo>
                      <a:pt x="1177" y="2509"/>
                      <a:pt x="1185" y="2477"/>
                      <a:pt x="1189" y="2468"/>
                    </a:cubicBezTo>
                    <a:cubicBezTo>
                      <a:pt x="1199" y="2446"/>
                      <a:pt x="1211" y="2426"/>
                      <a:pt x="1223" y="2405"/>
                    </a:cubicBezTo>
                    <a:cubicBezTo>
                      <a:pt x="1234" y="2386"/>
                      <a:pt x="1247" y="2368"/>
                      <a:pt x="1259" y="2349"/>
                    </a:cubicBezTo>
                    <a:cubicBezTo>
                      <a:pt x="1264" y="2342"/>
                      <a:pt x="1268" y="2335"/>
                      <a:pt x="1273" y="2328"/>
                    </a:cubicBezTo>
                    <a:cubicBezTo>
                      <a:pt x="1277" y="2322"/>
                      <a:pt x="1293" y="2305"/>
                      <a:pt x="1277" y="2322"/>
                    </a:cubicBezTo>
                    <a:cubicBezTo>
                      <a:pt x="1304" y="2294"/>
                      <a:pt x="1300" y="2258"/>
                      <a:pt x="1280" y="2234"/>
                    </a:cubicBezTo>
                    <a:cubicBezTo>
                      <a:pt x="1483" y="2210"/>
                      <a:pt x="1683" y="2139"/>
                      <a:pt x="1845" y="2015"/>
                    </a:cubicBezTo>
                    <a:cubicBezTo>
                      <a:pt x="1948" y="1936"/>
                      <a:pt x="2086" y="1773"/>
                      <a:pt x="2094" y="1624"/>
                    </a:cubicBezTo>
                    <a:cubicBezTo>
                      <a:pt x="2146" y="1628"/>
                      <a:pt x="2201" y="1630"/>
                      <a:pt x="2245" y="1609"/>
                    </a:cubicBezTo>
                    <a:cubicBezTo>
                      <a:pt x="2278" y="1594"/>
                      <a:pt x="2287" y="1550"/>
                      <a:pt x="2274" y="1517"/>
                    </a:cubicBezTo>
                    <a:cubicBezTo>
                      <a:pt x="2284" y="1503"/>
                      <a:pt x="2288" y="1485"/>
                      <a:pt x="2281" y="1465"/>
                    </a:cubicBezTo>
                    <a:close/>
                    <a:moveTo>
                      <a:pt x="1065" y="420"/>
                    </a:moveTo>
                    <a:cubicBezTo>
                      <a:pt x="1019" y="392"/>
                      <a:pt x="1002" y="323"/>
                      <a:pt x="1010" y="274"/>
                    </a:cubicBezTo>
                    <a:cubicBezTo>
                      <a:pt x="1021" y="207"/>
                      <a:pt x="1073" y="171"/>
                      <a:pt x="1131" y="148"/>
                    </a:cubicBezTo>
                    <a:cubicBezTo>
                      <a:pt x="1208" y="195"/>
                      <a:pt x="1340" y="234"/>
                      <a:pt x="1280" y="343"/>
                    </a:cubicBezTo>
                    <a:cubicBezTo>
                      <a:pt x="1258" y="383"/>
                      <a:pt x="1213" y="417"/>
                      <a:pt x="1165" y="430"/>
                    </a:cubicBezTo>
                    <a:cubicBezTo>
                      <a:pt x="1148" y="418"/>
                      <a:pt x="1121" y="420"/>
                      <a:pt x="1105" y="434"/>
                    </a:cubicBezTo>
                    <a:cubicBezTo>
                      <a:pt x="1091" y="432"/>
                      <a:pt x="1077" y="428"/>
                      <a:pt x="1065" y="420"/>
                    </a:cubicBezTo>
                    <a:close/>
                    <a:moveTo>
                      <a:pt x="1032" y="2241"/>
                    </a:moveTo>
                    <a:cubicBezTo>
                      <a:pt x="1034" y="2257"/>
                      <a:pt x="1037" y="2272"/>
                      <a:pt x="1040" y="2287"/>
                    </a:cubicBezTo>
                    <a:cubicBezTo>
                      <a:pt x="1029" y="2271"/>
                      <a:pt x="1019" y="2255"/>
                      <a:pt x="1010" y="2239"/>
                    </a:cubicBezTo>
                    <a:cubicBezTo>
                      <a:pt x="1017" y="2240"/>
                      <a:pt x="1025" y="2241"/>
                      <a:pt x="1032" y="2241"/>
                    </a:cubicBezTo>
                    <a:close/>
                  </a:path>
                </a:pathLst>
              </a:custGeom>
              <a:solidFill>
                <a:schemeClr val="accent1"/>
              </a:solidFill>
              <a:ln>
                <a:noFill/>
              </a:ln>
            </p:spPr>
            <p:txBody>
              <a:bodyPr anchor="ctr"/>
              <a:lstStyle/>
              <a:p>
                <a:pPr algn="ctr"/>
                <a:endParaRPr>
                  <a:solidFill>
                    <a:schemeClr val="bg2">
                      <a:lumMod val="25000"/>
                    </a:schemeClr>
                  </a:solidFill>
                  <a:latin typeface="微软雅黑" panose="020B0503020204020204" pitchFamily="34" charset="-122"/>
                  <a:ea typeface="微软雅黑" panose="020B0503020204020204" pitchFamily="34" charset="-122"/>
                </a:endParaRPr>
              </a:p>
            </p:txBody>
          </p:sp>
        </p:grpSp>
        <p:grpSp>
          <p:nvGrpSpPr>
            <p:cNvPr id="131" name="组合 130"/>
            <p:cNvGrpSpPr/>
            <p:nvPr/>
          </p:nvGrpSpPr>
          <p:grpSpPr>
            <a:xfrm>
              <a:off x="1009816" y="1892830"/>
              <a:ext cx="2884768" cy="2068935"/>
              <a:chOff x="872381" y="1988840"/>
              <a:chExt cx="3313285" cy="2376264"/>
            </a:xfrm>
          </p:grpSpPr>
          <p:sp>
            <p:nvSpPr>
              <p:cNvPr id="132" name="矩形: 剪去单角 131"/>
              <p:cNvSpPr/>
              <p:nvPr/>
            </p:nvSpPr>
            <p:spPr>
              <a:xfrm>
                <a:off x="872381" y="1988840"/>
                <a:ext cx="3312368" cy="2376264"/>
              </a:xfrm>
              <a:prstGeom prst="snip1Rect">
                <a:avLst>
                  <a:gd name="adj" fmla="val 28761"/>
                </a:avLst>
              </a:prstGeom>
              <a:blipFill dpi="0" rotWithShape="1">
                <a:blip r:embed="rId3" cstate="email"/>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2">
                      <a:lumMod val="25000"/>
                    </a:schemeClr>
                  </a:solidFill>
                  <a:latin typeface="微软雅黑" panose="020B0503020204020204" pitchFamily="34" charset="-122"/>
                  <a:ea typeface="微软雅黑" panose="020B0503020204020204" pitchFamily="34" charset="-122"/>
                </a:endParaRPr>
              </a:p>
            </p:txBody>
          </p:sp>
          <p:sp>
            <p:nvSpPr>
              <p:cNvPr id="133" name="任意多边形: 形状 132"/>
              <p:cNvSpPr/>
              <p:nvPr/>
            </p:nvSpPr>
            <p:spPr bwMode="auto">
              <a:xfrm>
                <a:off x="3571006" y="1988840"/>
                <a:ext cx="614660" cy="614660"/>
              </a:xfrm>
              <a:custGeom>
                <a:avLst/>
                <a:gdLst>
                  <a:gd name="T0" fmla="*/ 608 w 608"/>
                  <a:gd name="T1" fmla="*/ 0 h 608"/>
                  <a:gd name="T2" fmla="*/ 0 w 608"/>
                  <a:gd name="T3" fmla="*/ 0 h 608"/>
                  <a:gd name="T4" fmla="*/ 608 w 608"/>
                  <a:gd name="T5" fmla="*/ 608 h 608"/>
                  <a:gd name="T6" fmla="*/ 608 w 608"/>
                  <a:gd name="T7" fmla="*/ 0 h 608"/>
                </a:gdLst>
                <a:ahLst/>
                <a:cxnLst>
                  <a:cxn ang="0">
                    <a:pos x="T0" y="T1"/>
                  </a:cxn>
                  <a:cxn ang="0">
                    <a:pos x="T2" y="T3"/>
                  </a:cxn>
                  <a:cxn ang="0">
                    <a:pos x="T4" y="T5"/>
                  </a:cxn>
                  <a:cxn ang="0">
                    <a:pos x="T6" y="T7"/>
                  </a:cxn>
                </a:cxnLst>
                <a:rect l="0" t="0" r="r" b="b"/>
                <a:pathLst>
                  <a:path w="608" h="608">
                    <a:moveTo>
                      <a:pt x="608" y="0"/>
                    </a:moveTo>
                    <a:lnTo>
                      <a:pt x="0" y="0"/>
                    </a:lnTo>
                    <a:lnTo>
                      <a:pt x="608" y="608"/>
                    </a:lnTo>
                    <a:lnTo>
                      <a:pt x="608" y="0"/>
                    </a:lnTo>
                    <a:close/>
                  </a:path>
                </a:pathLst>
              </a:custGeom>
              <a:solidFill>
                <a:srgbClr val="FF0000"/>
              </a:solidFill>
              <a:ln w="3175">
                <a:noFill/>
                <a:prstDash val="solid"/>
                <a:round/>
              </a:ln>
              <a:effectLst/>
            </p:spPr>
            <p:txBody>
              <a:bodyPr anchor="ctr"/>
              <a:lstStyle/>
              <a:p>
                <a:pPr algn="ctr"/>
                <a:endParaRPr>
                  <a:solidFill>
                    <a:schemeClr val="bg2">
                      <a:lumMod val="25000"/>
                    </a:schemeClr>
                  </a:solidFill>
                  <a:latin typeface="微软雅黑" panose="020B0503020204020204" pitchFamily="34" charset="-122"/>
                  <a:ea typeface="微软雅黑" panose="020B0503020204020204" pitchFamily="34" charset="-122"/>
                </a:endParaRPr>
              </a:p>
            </p:txBody>
          </p:sp>
        </p:grpSp>
        <p:grpSp>
          <p:nvGrpSpPr>
            <p:cNvPr id="136" name="组合 135"/>
            <p:cNvGrpSpPr/>
            <p:nvPr/>
          </p:nvGrpSpPr>
          <p:grpSpPr>
            <a:xfrm>
              <a:off x="4666200" y="1892830"/>
              <a:ext cx="2884768" cy="2068935"/>
              <a:chOff x="5190548" y="2019430"/>
              <a:chExt cx="3313285" cy="2376264"/>
            </a:xfrm>
          </p:grpSpPr>
          <p:sp>
            <p:nvSpPr>
              <p:cNvPr id="138" name="矩形: 剪去单角 137"/>
              <p:cNvSpPr/>
              <p:nvPr/>
            </p:nvSpPr>
            <p:spPr>
              <a:xfrm>
                <a:off x="5190548" y="2019430"/>
                <a:ext cx="3312368" cy="2376264"/>
              </a:xfrm>
              <a:prstGeom prst="snip1Rect">
                <a:avLst>
                  <a:gd name="adj" fmla="val 28761"/>
                </a:avLst>
              </a:prstGeom>
              <a:blipFill dpi="0" rotWithShape="1">
                <a:blip r:embed="rId4" cstate="email"/>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2">
                      <a:lumMod val="25000"/>
                    </a:schemeClr>
                  </a:solidFill>
                  <a:latin typeface="微软雅黑" panose="020B0503020204020204" pitchFamily="34" charset="-122"/>
                  <a:ea typeface="微软雅黑" panose="020B0503020204020204" pitchFamily="34" charset="-122"/>
                </a:endParaRPr>
              </a:p>
            </p:txBody>
          </p:sp>
          <p:sp>
            <p:nvSpPr>
              <p:cNvPr id="139" name="任意多边形: 形状 138"/>
              <p:cNvSpPr/>
              <p:nvPr/>
            </p:nvSpPr>
            <p:spPr bwMode="auto">
              <a:xfrm>
                <a:off x="7889173" y="2019430"/>
                <a:ext cx="614660" cy="614660"/>
              </a:xfrm>
              <a:custGeom>
                <a:avLst/>
                <a:gdLst>
                  <a:gd name="T0" fmla="*/ 608 w 608"/>
                  <a:gd name="T1" fmla="*/ 0 h 608"/>
                  <a:gd name="T2" fmla="*/ 0 w 608"/>
                  <a:gd name="T3" fmla="*/ 0 h 608"/>
                  <a:gd name="T4" fmla="*/ 608 w 608"/>
                  <a:gd name="T5" fmla="*/ 608 h 608"/>
                  <a:gd name="T6" fmla="*/ 608 w 608"/>
                  <a:gd name="T7" fmla="*/ 0 h 608"/>
                </a:gdLst>
                <a:ahLst/>
                <a:cxnLst>
                  <a:cxn ang="0">
                    <a:pos x="T0" y="T1"/>
                  </a:cxn>
                  <a:cxn ang="0">
                    <a:pos x="T2" y="T3"/>
                  </a:cxn>
                  <a:cxn ang="0">
                    <a:pos x="T4" y="T5"/>
                  </a:cxn>
                  <a:cxn ang="0">
                    <a:pos x="T6" y="T7"/>
                  </a:cxn>
                </a:cxnLst>
                <a:rect l="0" t="0" r="r" b="b"/>
                <a:pathLst>
                  <a:path w="608" h="608">
                    <a:moveTo>
                      <a:pt x="608" y="0"/>
                    </a:moveTo>
                    <a:lnTo>
                      <a:pt x="0" y="0"/>
                    </a:lnTo>
                    <a:lnTo>
                      <a:pt x="608" y="608"/>
                    </a:lnTo>
                    <a:lnTo>
                      <a:pt x="608" y="0"/>
                    </a:lnTo>
                    <a:close/>
                  </a:path>
                </a:pathLst>
              </a:custGeom>
              <a:solidFill>
                <a:schemeClr val="accent2"/>
              </a:solidFill>
              <a:ln w="3175">
                <a:noFill/>
                <a:prstDash val="solid"/>
                <a:round/>
              </a:ln>
              <a:effectLst/>
            </p:spPr>
            <p:txBody>
              <a:bodyPr anchor="ctr"/>
              <a:lstStyle/>
              <a:p>
                <a:pPr algn="ctr"/>
                <a:endParaRPr>
                  <a:solidFill>
                    <a:schemeClr val="bg2">
                      <a:lumMod val="25000"/>
                    </a:schemeClr>
                  </a:solidFill>
                  <a:latin typeface="微软雅黑" panose="020B0503020204020204" pitchFamily="34" charset="-122"/>
                  <a:ea typeface="微软雅黑" panose="020B0503020204020204" pitchFamily="34" charset="-122"/>
                </a:endParaRPr>
              </a:p>
            </p:txBody>
          </p:sp>
        </p:grpSp>
        <p:grpSp>
          <p:nvGrpSpPr>
            <p:cNvPr id="141" name="组合 140"/>
            <p:cNvGrpSpPr/>
            <p:nvPr/>
          </p:nvGrpSpPr>
          <p:grpSpPr>
            <a:xfrm>
              <a:off x="8322584" y="1892830"/>
              <a:ext cx="2884768" cy="2068935"/>
              <a:chOff x="5190548" y="2019430"/>
              <a:chExt cx="3313285" cy="2376264"/>
            </a:xfrm>
          </p:grpSpPr>
          <p:sp>
            <p:nvSpPr>
              <p:cNvPr id="143" name="矩形: 剪去单角 142"/>
              <p:cNvSpPr/>
              <p:nvPr/>
            </p:nvSpPr>
            <p:spPr>
              <a:xfrm>
                <a:off x="5190548" y="2019430"/>
                <a:ext cx="3312368" cy="2376264"/>
              </a:xfrm>
              <a:prstGeom prst="snip1Rect">
                <a:avLst>
                  <a:gd name="adj" fmla="val 28761"/>
                </a:avLst>
              </a:prstGeom>
              <a:blipFill dpi="0" rotWithShape="1">
                <a:blip r:embed="rId5" cstate="email"/>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2">
                      <a:lumMod val="25000"/>
                    </a:schemeClr>
                  </a:solidFill>
                  <a:latin typeface="微软雅黑" panose="020B0503020204020204" pitchFamily="34" charset="-122"/>
                  <a:ea typeface="微软雅黑" panose="020B0503020204020204" pitchFamily="34" charset="-122"/>
                </a:endParaRPr>
              </a:p>
            </p:txBody>
          </p:sp>
          <p:sp>
            <p:nvSpPr>
              <p:cNvPr id="144" name="任意多边形: 形状 143"/>
              <p:cNvSpPr/>
              <p:nvPr/>
            </p:nvSpPr>
            <p:spPr bwMode="auto">
              <a:xfrm>
                <a:off x="7889173" y="2019430"/>
                <a:ext cx="614660" cy="614660"/>
              </a:xfrm>
              <a:custGeom>
                <a:avLst/>
                <a:gdLst>
                  <a:gd name="T0" fmla="*/ 608 w 608"/>
                  <a:gd name="T1" fmla="*/ 0 h 608"/>
                  <a:gd name="T2" fmla="*/ 0 w 608"/>
                  <a:gd name="T3" fmla="*/ 0 h 608"/>
                  <a:gd name="T4" fmla="*/ 608 w 608"/>
                  <a:gd name="T5" fmla="*/ 608 h 608"/>
                  <a:gd name="T6" fmla="*/ 608 w 608"/>
                  <a:gd name="T7" fmla="*/ 0 h 608"/>
                </a:gdLst>
                <a:ahLst/>
                <a:cxnLst>
                  <a:cxn ang="0">
                    <a:pos x="T0" y="T1"/>
                  </a:cxn>
                  <a:cxn ang="0">
                    <a:pos x="T2" y="T3"/>
                  </a:cxn>
                  <a:cxn ang="0">
                    <a:pos x="T4" y="T5"/>
                  </a:cxn>
                  <a:cxn ang="0">
                    <a:pos x="T6" y="T7"/>
                  </a:cxn>
                </a:cxnLst>
                <a:rect l="0" t="0" r="r" b="b"/>
                <a:pathLst>
                  <a:path w="608" h="608">
                    <a:moveTo>
                      <a:pt x="608" y="0"/>
                    </a:moveTo>
                    <a:lnTo>
                      <a:pt x="0" y="0"/>
                    </a:lnTo>
                    <a:lnTo>
                      <a:pt x="608" y="608"/>
                    </a:lnTo>
                    <a:lnTo>
                      <a:pt x="608" y="0"/>
                    </a:lnTo>
                    <a:close/>
                  </a:path>
                </a:pathLst>
              </a:custGeom>
              <a:solidFill>
                <a:schemeClr val="bg2">
                  <a:lumMod val="50000"/>
                </a:schemeClr>
              </a:solidFill>
              <a:ln w="3175">
                <a:noFill/>
                <a:prstDash val="solid"/>
                <a:round/>
              </a:ln>
              <a:effectLst/>
            </p:spPr>
            <p:txBody>
              <a:bodyPr anchor="ctr"/>
              <a:lstStyle/>
              <a:p>
                <a:pPr algn="ctr"/>
                <a:endParaRPr>
                  <a:solidFill>
                    <a:schemeClr val="bg2">
                      <a:lumMod val="25000"/>
                    </a:schemeClr>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48"/>
          <p:cNvSpPr txBox="1"/>
          <p:nvPr/>
        </p:nvSpPr>
        <p:spPr>
          <a:xfrm>
            <a:off x="247824" y="416805"/>
            <a:ext cx="2722759" cy="553782"/>
          </a:xfrm>
          <a:prstGeom prst="rect">
            <a:avLst/>
          </a:prstGeom>
          <a:noFill/>
        </p:spPr>
        <p:txBody>
          <a:bodyPr wrap="none" lIns="91404" tIns="45702" rIns="91404" bIns="45702" rtlCol="0">
            <a:spAutoFit/>
          </a:bodyPr>
          <a:lstStyle>
            <a:defPPr>
              <a:defRPr lang="zh-CN"/>
            </a:defPPr>
            <a:lvl1pPr>
              <a:defRPr sz="2800" spc="300">
                <a:solidFill>
                  <a:srgbClr val="562715"/>
                </a:solidFill>
                <a:latin typeface="方正正大黑简体" panose="02000000000000000000" pitchFamily="2" charset="-122"/>
                <a:ea typeface="方正正大黑简体" panose="02000000000000000000" pitchFamily="2" charset="-122"/>
              </a:defRPr>
            </a:lvl1pPr>
          </a:lstStyle>
          <a:p>
            <a:r>
              <a:rPr lang="zh-CN" altLang="en-US" sz="3000" b="1" dirty="0">
                <a:solidFill>
                  <a:schemeClr val="accent6">
                    <a:lumMod val="25000"/>
                  </a:schemeClr>
                </a:solidFill>
                <a:latin typeface="Century Gothic" panose="020B0502020202020204" pitchFamily="34" charset="0"/>
                <a:ea typeface="微软雅黑" panose="020B0503020204020204" pitchFamily="34" charset="-122"/>
                <a:sym typeface="Century Gothic" panose="020B0502020202020204" pitchFamily="34" charset="0"/>
              </a:rPr>
              <a:t>下周工作计划</a:t>
            </a:r>
          </a:p>
        </p:txBody>
      </p:sp>
      <p:sp>
        <p:nvSpPr>
          <p:cNvPr id="12" name="矩形 11"/>
          <p:cNvSpPr/>
          <p:nvPr/>
        </p:nvSpPr>
        <p:spPr>
          <a:xfrm>
            <a:off x="2381" y="963488"/>
            <a:ext cx="12187239" cy="80180"/>
          </a:xfrm>
          <a:prstGeom prst="rect">
            <a:avLst/>
          </a:prstGeom>
          <a:solidFill>
            <a:srgbClr val="3D4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381" y="434306"/>
            <a:ext cx="208467" cy="529182"/>
          </a:xfrm>
          <a:prstGeom prst="rect">
            <a:avLst/>
          </a:prstGeom>
          <a:solidFill>
            <a:srgbClr val="DD1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4803963" y="1692291"/>
            <a:ext cx="6666801" cy="3656172"/>
          </a:xfrm>
          <a:prstGeom prst="rect">
            <a:avLst/>
          </a:prstGeom>
          <a:blipFill dpi="0" rotWithShape="1">
            <a:blip r:embed="rId3" cstate="email"/>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30" name="组合 29"/>
          <p:cNvGrpSpPr/>
          <p:nvPr/>
        </p:nvGrpSpPr>
        <p:grpSpPr>
          <a:xfrm>
            <a:off x="721239" y="1692292"/>
            <a:ext cx="1990506" cy="1806830"/>
            <a:chOff x="539354" y="1164211"/>
            <a:chExt cx="1493463" cy="1355652"/>
          </a:xfrm>
        </p:grpSpPr>
        <p:sp>
          <p:nvSpPr>
            <p:cNvPr id="31" name="矩形 30"/>
            <p:cNvSpPr/>
            <p:nvPr/>
          </p:nvSpPr>
          <p:spPr>
            <a:xfrm>
              <a:off x="539354" y="1164211"/>
              <a:ext cx="1493463" cy="135565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2">
                    <a:lumMod val="25000"/>
                  </a:schemeClr>
                </a:solidFill>
                <a:latin typeface="微软雅黑" panose="020B0503020204020204" pitchFamily="34" charset="-122"/>
                <a:ea typeface="微软雅黑" panose="020B0503020204020204" pitchFamily="34" charset="-122"/>
              </a:endParaRPr>
            </a:p>
          </p:txBody>
        </p:sp>
        <p:sp>
          <p:nvSpPr>
            <p:cNvPr id="32" name="矩形 31"/>
            <p:cNvSpPr/>
            <p:nvPr/>
          </p:nvSpPr>
          <p:spPr>
            <a:xfrm>
              <a:off x="655529" y="1520760"/>
              <a:ext cx="1325924" cy="249299"/>
            </a:xfrm>
            <a:prstGeom prst="rect">
              <a:avLst/>
            </a:prstGeom>
          </p:spPr>
          <p:txBody>
            <a:bodyPr wrap="none" lIns="0" tIns="0" rIns="0" bIns="0">
              <a:normAutofit/>
            </a:bodyPr>
            <a:lstStyle/>
            <a:p>
              <a:r>
                <a:rPr lang="zh-CN" altLang="en-US" sz="1865" b="1" dirty="0">
                  <a:solidFill>
                    <a:schemeClr val="accent1"/>
                  </a:solidFill>
                  <a:latin typeface="微软雅黑" panose="020B0503020204020204" pitchFamily="34" charset="-122"/>
                  <a:ea typeface="微软雅黑" panose="020B0503020204020204" pitchFamily="34" charset="-122"/>
                </a:rPr>
                <a:t>标题文本预设</a:t>
              </a:r>
            </a:p>
          </p:txBody>
        </p:sp>
        <p:sp>
          <p:nvSpPr>
            <p:cNvPr id="33" name="矩形 32"/>
            <p:cNvSpPr/>
            <p:nvPr/>
          </p:nvSpPr>
          <p:spPr>
            <a:xfrm>
              <a:off x="655529" y="1801956"/>
              <a:ext cx="1349631" cy="429348"/>
            </a:xfrm>
            <a:prstGeom prst="rect">
              <a:avLst/>
            </a:prstGeom>
          </p:spPr>
          <p:txBody>
            <a:bodyPr wrap="square" lIns="0" tIns="0" rIns="0" bIns="0">
              <a:normAutofit fontScale="85000" lnSpcReduction="10000"/>
            </a:bodyPr>
            <a:lstStyle/>
            <a:p>
              <a:pPr>
                <a:lnSpc>
                  <a:spcPct val="150000"/>
                </a:lnSpc>
              </a:pPr>
              <a:r>
                <a:rPr lang="zh-CN" altLang="en-US" sz="1330" dirty="0">
                  <a:solidFill>
                    <a:schemeClr val="accent1"/>
                  </a:solidFill>
                  <a:latin typeface="微软雅黑" panose="020B0503020204020204" pitchFamily="34" charset="-122"/>
                  <a:ea typeface="微软雅黑" panose="020B0503020204020204" pitchFamily="34" charset="-122"/>
                </a:rPr>
                <a:t>此部分内容作为文字排版占位显示（建议使用主题字体）</a:t>
              </a:r>
            </a:p>
          </p:txBody>
        </p:sp>
      </p:grpSp>
      <p:grpSp>
        <p:nvGrpSpPr>
          <p:cNvPr id="34" name="组合 33"/>
          <p:cNvGrpSpPr/>
          <p:nvPr/>
        </p:nvGrpSpPr>
        <p:grpSpPr>
          <a:xfrm>
            <a:off x="721239" y="3541633"/>
            <a:ext cx="1990506" cy="1806830"/>
            <a:chOff x="539354" y="2551759"/>
            <a:chExt cx="1493463" cy="1355652"/>
          </a:xfrm>
        </p:grpSpPr>
        <p:sp>
          <p:nvSpPr>
            <p:cNvPr id="35" name="矩形 34"/>
            <p:cNvSpPr/>
            <p:nvPr/>
          </p:nvSpPr>
          <p:spPr>
            <a:xfrm>
              <a:off x="539354" y="2551759"/>
              <a:ext cx="1493463" cy="135565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2">
                    <a:lumMod val="25000"/>
                  </a:schemeClr>
                </a:solidFill>
                <a:latin typeface="微软雅黑" panose="020B0503020204020204" pitchFamily="34" charset="-122"/>
                <a:ea typeface="微软雅黑" panose="020B0503020204020204" pitchFamily="34" charset="-122"/>
              </a:endParaRPr>
            </a:p>
          </p:txBody>
        </p:sp>
        <p:sp>
          <p:nvSpPr>
            <p:cNvPr id="36" name="矩形 35"/>
            <p:cNvSpPr/>
            <p:nvPr/>
          </p:nvSpPr>
          <p:spPr>
            <a:xfrm>
              <a:off x="655529" y="2906203"/>
              <a:ext cx="1325924" cy="249299"/>
            </a:xfrm>
            <a:prstGeom prst="rect">
              <a:avLst/>
            </a:prstGeom>
          </p:spPr>
          <p:txBody>
            <a:bodyPr wrap="none" lIns="0" tIns="0" rIns="0" bIns="0">
              <a:normAutofit/>
            </a:bodyPr>
            <a:lstStyle/>
            <a:p>
              <a:r>
                <a:rPr lang="zh-CN" altLang="en-US" sz="1865" b="1">
                  <a:solidFill>
                    <a:schemeClr val="bg2">
                      <a:lumMod val="25000"/>
                    </a:schemeClr>
                  </a:solidFill>
                  <a:latin typeface="微软雅黑" panose="020B0503020204020204" pitchFamily="34" charset="-122"/>
                  <a:ea typeface="微软雅黑" panose="020B0503020204020204" pitchFamily="34" charset="-122"/>
                </a:rPr>
                <a:t>标题文本预设</a:t>
              </a:r>
            </a:p>
          </p:txBody>
        </p:sp>
        <p:sp>
          <p:nvSpPr>
            <p:cNvPr id="37" name="矩形 36"/>
            <p:cNvSpPr/>
            <p:nvPr/>
          </p:nvSpPr>
          <p:spPr>
            <a:xfrm>
              <a:off x="655529" y="3187398"/>
              <a:ext cx="1349631" cy="429348"/>
            </a:xfrm>
            <a:prstGeom prst="rect">
              <a:avLst/>
            </a:prstGeom>
          </p:spPr>
          <p:txBody>
            <a:bodyPr wrap="square" lIns="0" tIns="0" rIns="0" bIns="0">
              <a:normAutofit fontScale="85000" lnSpcReduction="10000"/>
            </a:bodyPr>
            <a:lstStyle/>
            <a:p>
              <a:pPr>
                <a:lnSpc>
                  <a:spcPct val="150000"/>
                </a:lnSpc>
              </a:pPr>
              <a:r>
                <a:rPr lang="zh-CN" altLang="en-US" sz="1330" dirty="0">
                  <a:solidFill>
                    <a:schemeClr val="bg2">
                      <a:lumMod val="25000"/>
                    </a:schemeClr>
                  </a:solidFill>
                  <a:latin typeface="微软雅黑" panose="020B0503020204020204" pitchFamily="34" charset="-122"/>
                  <a:ea typeface="微软雅黑" panose="020B0503020204020204" pitchFamily="34" charset="-122"/>
                </a:rPr>
                <a:t>此部分内容作为文字排版占位显示（建议使用主题字体）</a:t>
              </a:r>
            </a:p>
          </p:txBody>
        </p:sp>
      </p:grpSp>
      <p:grpSp>
        <p:nvGrpSpPr>
          <p:cNvPr id="38" name="组合 37"/>
          <p:cNvGrpSpPr/>
          <p:nvPr/>
        </p:nvGrpSpPr>
        <p:grpSpPr>
          <a:xfrm>
            <a:off x="2762601" y="1692292"/>
            <a:ext cx="1990506" cy="1806830"/>
            <a:chOff x="2070974" y="1164211"/>
            <a:chExt cx="1493463" cy="1355652"/>
          </a:xfrm>
        </p:grpSpPr>
        <p:sp>
          <p:nvSpPr>
            <p:cNvPr id="39" name="矩形 38"/>
            <p:cNvSpPr/>
            <p:nvPr/>
          </p:nvSpPr>
          <p:spPr>
            <a:xfrm>
              <a:off x="2070974" y="1164211"/>
              <a:ext cx="1493463" cy="135565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2">
                    <a:lumMod val="25000"/>
                  </a:schemeClr>
                </a:solidFill>
                <a:latin typeface="微软雅黑" panose="020B0503020204020204" pitchFamily="34" charset="-122"/>
                <a:ea typeface="微软雅黑" panose="020B0503020204020204" pitchFamily="34" charset="-122"/>
              </a:endParaRPr>
            </a:p>
          </p:txBody>
        </p:sp>
        <p:sp>
          <p:nvSpPr>
            <p:cNvPr id="40" name="矩形 39"/>
            <p:cNvSpPr/>
            <p:nvPr/>
          </p:nvSpPr>
          <p:spPr>
            <a:xfrm>
              <a:off x="2187148" y="1520760"/>
              <a:ext cx="1325923" cy="249299"/>
            </a:xfrm>
            <a:prstGeom prst="rect">
              <a:avLst/>
            </a:prstGeom>
          </p:spPr>
          <p:txBody>
            <a:bodyPr wrap="none" lIns="0" tIns="0" rIns="0" bIns="0">
              <a:normAutofit/>
            </a:bodyPr>
            <a:lstStyle/>
            <a:p>
              <a:r>
                <a:rPr lang="zh-CN" altLang="en-US" sz="1865" b="1" dirty="0">
                  <a:solidFill>
                    <a:schemeClr val="bg2">
                      <a:lumMod val="25000"/>
                    </a:schemeClr>
                  </a:solidFill>
                  <a:latin typeface="微软雅黑" panose="020B0503020204020204" pitchFamily="34" charset="-122"/>
                  <a:ea typeface="微软雅黑" panose="020B0503020204020204" pitchFamily="34" charset="-122"/>
                </a:rPr>
                <a:t>标题文本预设</a:t>
              </a:r>
            </a:p>
          </p:txBody>
        </p:sp>
        <p:sp>
          <p:nvSpPr>
            <p:cNvPr id="41" name="矩形 40"/>
            <p:cNvSpPr/>
            <p:nvPr/>
          </p:nvSpPr>
          <p:spPr>
            <a:xfrm>
              <a:off x="2187148" y="1801956"/>
              <a:ext cx="1349631" cy="429348"/>
            </a:xfrm>
            <a:prstGeom prst="rect">
              <a:avLst/>
            </a:prstGeom>
          </p:spPr>
          <p:txBody>
            <a:bodyPr wrap="square" lIns="0" tIns="0" rIns="0" bIns="0">
              <a:normAutofit fontScale="85000" lnSpcReduction="10000"/>
            </a:bodyPr>
            <a:lstStyle/>
            <a:p>
              <a:pPr>
                <a:lnSpc>
                  <a:spcPct val="150000"/>
                </a:lnSpc>
              </a:pPr>
              <a:r>
                <a:rPr lang="zh-CN" altLang="en-US" sz="1330" dirty="0">
                  <a:solidFill>
                    <a:schemeClr val="bg2">
                      <a:lumMod val="25000"/>
                    </a:schemeClr>
                  </a:solidFill>
                  <a:latin typeface="微软雅黑" panose="020B0503020204020204" pitchFamily="34" charset="-122"/>
                  <a:ea typeface="微软雅黑" panose="020B0503020204020204" pitchFamily="34" charset="-122"/>
                </a:rPr>
                <a:t>此部分内容作为文字排版占位显示（建议使用主题字体）</a:t>
              </a:r>
            </a:p>
          </p:txBody>
        </p:sp>
      </p:grpSp>
      <p:grpSp>
        <p:nvGrpSpPr>
          <p:cNvPr id="42" name="组合 41"/>
          <p:cNvGrpSpPr/>
          <p:nvPr/>
        </p:nvGrpSpPr>
        <p:grpSpPr>
          <a:xfrm>
            <a:off x="2762601" y="3541633"/>
            <a:ext cx="1990506" cy="1806830"/>
            <a:chOff x="2070974" y="2551759"/>
            <a:chExt cx="1493463" cy="1355652"/>
          </a:xfrm>
        </p:grpSpPr>
        <p:sp>
          <p:nvSpPr>
            <p:cNvPr id="43" name="矩形 42"/>
            <p:cNvSpPr/>
            <p:nvPr/>
          </p:nvSpPr>
          <p:spPr>
            <a:xfrm>
              <a:off x="2070974" y="2551759"/>
              <a:ext cx="1493463" cy="135565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2">
                    <a:lumMod val="25000"/>
                  </a:schemeClr>
                </a:solidFill>
                <a:latin typeface="微软雅黑" panose="020B0503020204020204" pitchFamily="34" charset="-122"/>
                <a:ea typeface="微软雅黑" panose="020B0503020204020204" pitchFamily="34" charset="-122"/>
              </a:endParaRPr>
            </a:p>
          </p:txBody>
        </p:sp>
        <p:sp>
          <p:nvSpPr>
            <p:cNvPr id="44" name="矩形 43"/>
            <p:cNvSpPr/>
            <p:nvPr/>
          </p:nvSpPr>
          <p:spPr>
            <a:xfrm>
              <a:off x="2187148" y="2906203"/>
              <a:ext cx="1325923" cy="249299"/>
            </a:xfrm>
            <a:prstGeom prst="rect">
              <a:avLst/>
            </a:prstGeom>
          </p:spPr>
          <p:txBody>
            <a:bodyPr wrap="none" lIns="0" tIns="0" rIns="0" bIns="0">
              <a:normAutofit/>
            </a:bodyPr>
            <a:lstStyle/>
            <a:p>
              <a:r>
                <a:rPr lang="zh-CN" altLang="en-US" sz="1865" b="1">
                  <a:solidFill>
                    <a:schemeClr val="accent1"/>
                  </a:solidFill>
                  <a:latin typeface="微软雅黑" panose="020B0503020204020204" pitchFamily="34" charset="-122"/>
                  <a:ea typeface="微软雅黑" panose="020B0503020204020204" pitchFamily="34" charset="-122"/>
                </a:rPr>
                <a:t>标题文本预设</a:t>
              </a:r>
            </a:p>
          </p:txBody>
        </p:sp>
        <p:sp>
          <p:nvSpPr>
            <p:cNvPr id="45" name="矩形 44"/>
            <p:cNvSpPr/>
            <p:nvPr/>
          </p:nvSpPr>
          <p:spPr>
            <a:xfrm>
              <a:off x="2187148" y="3187398"/>
              <a:ext cx="1349631" cy="429348"/>
            </a:xfrm>
            <a:prstGeom prst="rect">
              <a:avLst/>
            </a:prstGeom>
          </p:spPr>
          <p:txBody>
            <a:bodyPr wrap="square" lIns="0" tIns="0" rIns="0" bIns="0">
              <a:normAutofit fontScale="85000" lnSpcReduction="10000"/>
            </a:bodyPr>
            <a:lstStyle/>
            <a:p>
              <a:pPr>
                <a:lnSpc>
                  <a:spcPct val="150000"/>
                </a:lnSpc>
              </a:pPr>
              <a:r>
                <a:rPr lang="zh-CN" altLang="en-US" sz="1330" dirty="0">
                  <a:solidFill>
                    <a:schemeClr val="accent1"/>
                  </a:solidFill>
                  <a:latin typeface="微软雅黑" panose="020B0503020204020204" pitchFamily="34" charset="-122"/>
                  <a:ea typeface="微软雅黑" panose="020B0503020204020204" pitchFamily="34" charset="-122"/>
                </a:rPr>
                <a:t>此部分内容作为文字排版占位显示（建议使用主题字体）</a:t>
              </a:r>
            </a:p>
          </p:txBody>
        </p:sp>
      </p:grpSp>
      <p:grpSp>
        <p:nvGrpSpPr>
          <p:cNvPr id="46" name="组合 45"/>
          <p:cNvGrpSpPr/>
          <p:nvPr/>
        </p:nvGrpSpPr>
        <p:grpSpPr>
          <a:xfrm>
            <a:off x="4803963" y="1693024"/>
            <a:ext cx="2114677" cy="3655439"/>
            <a:chOff x="3602593" y="1164760"/>
            <a:chExt cx="1586627" cy="2742650"/>
          </a:xfrm>
        </p:grpSpPr>
        <p:sp>
          <p:nvSpPr>
            <p:cNvPr id="47" name="Rounded Rectangle 6"/>
            <p:cNvSpPr/>
            <p:nvPr/>
          </p:nvSpPr>
          <p:spPr bwMode="auto">
            <a:xfrm>
              <a:off x="3602593" y="1164760"/>
              <a:ext cx="1586627" cy="2742650"/>
            </a:xfrm>
            <a:prstGeom prst="roundRect">
              <a:avLst>
                <a:gd name="adj" fmla="val 0"/>
              </a:avLst>
            </a:prstGeom>
            <a:solidFill>
              <a:schemeClr val="tx2">
                <a:lumMod val="40000"/>
                <a:lumOff val="60000"/>
                <a:alpha val="70000"/>
              </a:schemeClr>
            </a:solidFill>
            <a:ln w="25400" cap="flat">
              <a:noFill/>
              <a:miter lim="4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txBody>
            <a:bodyPr anchor="t"/>
            <a:lstStyle/>
            <a:p>
              <a:pPr algn="ctr"/>
              <a:endParaRPr lang="en-US" altLang="zh-CN" sz="2665" b="1"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48" name="矩形 47"/>
            <p:cNvSpPr/>
            <p:nvPr/>
          </p:nvSpPr>
          <p:spPr>
            <a:xfrm>
              <a:off x="3711148" y="2906203"/>
              <a:ext cx="1325924" cy="249299"/>
            </a:xfrm>
            <a:prstGeom prst="rect">
              <a:avLst/>
            </a:prstGeom>
          </p:spPr>
          <p:txBody>
            <a:bodyPr wrap="none" lIns="0" tIns="0" rIns="0" bIns="0">
              <a:normAutofit/>
            </a:bodyPr>
            <a:lstStyle/>
            <a:p>
              <a:r>
                <a:rPr lang="zh-CN" altLang="en-US" sz="1865" b="1" dirty="0">
                  <a:solidFill>
                    <a:schemeClr val="bg2">
                      <a:lumMod val="25000"/>
                    </a:schemeClr>
                  </a:solidFill>
                  <a:latin typeface="微软雅黑" panose="020B0503020204020204" pitchFamily="34" charset="-122"/>
                  <a:ea typeface="微软雅黑" panose="020B0503020204020204" pitchFamily="34" charset="-122"/>
                </a:rPr>
                <a:t>标题文本预设</a:t>
              </a:r>
            </a:p>
          </p:txBody>
        </p:sp>
        <p:sp>
          <p:nvSpPr>
            <p:cNvPr id="49" name="矩形 48"/>
            <p:cNvSpPr/>
            <p:nvPr/>
          </p:nvSpPr>
          <p:spPr>
            <a:xfrm>
              <a:off x="3711148" y="3187398"/>
              <a:ext cx="1349631" cy="429348"/>
            </a:xfrm>
            <a:prstGeom prst="rect">
              <a:avLst/>
            </a:prstGeom>
          </p:spPr>
          <p:txBody>
            <a:bodyPr wrap="square" lIns="0" tIns="0" rIns="0" bIns="0">
              <a:normAutofit fontScale="85000" lnSpcReduction="10000"/>
            </a:bodyPr>
            <a:lstStyle/>
            <a:p>
              <a:pPr>
                <a:lnSpc>
                  <a:spcPct val="150000"/>
                </a:lnSpc>
              </a:pPr>
              <a:r>
                <a:rPr lang="zh-CN" altLang="en-US" sz="1330" dirty="0">
                  <a:solidFill>
                    <a:schemeClr val="bg2">
                      <a:lumMod val="25000"/>
                    </a:schemeClr>
                  </a:solidFill>
                  <a:latin typeface="微软雅黑" panose="020B0503020204020204" pitchFamily="34" charset="-122"/>
                  <a:ea typeface="微软雅黑" panose="020B0503020204020204" pitchFamily="34" charset="-122"/>
                </a:rPr>
                <a:t>此部分内容作为文字排版占位显示（建议使用主题字体）</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500" fill="hold"/>
                                        <p:tgtEl>
                                          <p:spTgt spid="46"/>
                                        </p:tgtEl>
                                        <p:attrNameLst>
                                          <p:attrName>ppt_x</p:attrName>
                                        </p:attrNameLst>
                                      </p:cBhvr>
                                      <p:tavLst>
                                        <p:tav tm="0">
                                          <p:val>
                                            <p:strVal val="#ppt_x"/>
                                          </p:val>
                                        </p:tav>
                                        <p:tav tm="100000">
                                          <p:val>
                                            <p:strVal val="#ppt_x"/>
                                          </p:val>
                                        </p:tav>
                                      </p:tavLst>
                                    </p:anim>
                                    <p:anim calcmode="lin" valueType="num">
                                      <p:cBhvr additive="base">
                                        <p:cTn id="13" dur="500" fill="hold"/>
                                        <p:tgtEl>
                                          <p:spTgt spid="4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0-#ppt_w/2"/>
                                          </p:val>
                                        </p:tav>
                                        <p:tav tm="100000">
                                          <p:val>
                                            <p:strVal val="#ppt_x"/>
                                          </p:val>
                                        </p:tav>
                                      </p:tavLst>
                                    </p:anim>
                                    <p:anim calcmode="lin" valueType="num">
                                      <p:cBhvr additive="base">
                                        <p:cTn id="18" dur="500" fill="hold"/>
                                        <p:tgtEl>
                                          <p:spTgt spid="30"/>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500" fill="hold"/>
                                        <p:tgtEl>
                                          <p:spTgt spid="42"/>
                                        </p:tgtEl>
                                        <p:attrNameLst>
                                          <p:attrName>ppt_x</p:attrName>
                                        </p:attrNameLst>
                                      </p:cBhvr>
                                      <p:tavLst>
                                        <p:tav tm="0">
                                          <p:val>
                                            <p:strVal val="0-#ppt_w/2"/>
                                          </p:val>
                                        </p:tav>
                                        <p:tav tm="100000">
                                          <p:val>
                                            <p:strVal val="#ppt_x"/>
                                          </p:val>
                                        </p:tav>
                                      </p:tavLst>
                                    </p:anim>
                                    <p:anim calcmode="lin" valueType="num">
                                      <p:cBhvr additive="base">
                                        <p:cTn id="23" dur="500" fill="hold"/>
                                        <p:tgtEl>
                                          <p:spTgt spid="42"/>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6" fill="hold" nodeType="after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fill="hold"/>
                                        <p:tgtEl>
                                          <p:spTgt spid="38"/>
                                        </p:tgtEl>
                                        <p:attrNameLst>
                                          <p:attrName>ppt_x</p:attrName>
                                        </p:attrNameLst>
                                      </p:cBhvr>
                                      <p:tavLst>
                                        <p:tav tm="0">
                                          <p:val>
                                            <p:strVal val="1+#ppt_w/2"/>
                                          </p:val>
                                        </p:tav>
                                        <p:tav tm="100000">
                                          <p:val>
                                            <p:strVal val="#ppt_x"/>
                                          </p:val>
                                        </p:tav>
                                      </p:tavLst>
                                    </p:anim>
                                    <p:anim calcmode="lin" valueType="num">
                                      <p:cBhvr additive="base">
                                        <p:cTn id="28" dur="500" fill="hold"/>
                                        <p:tgtEl>
                                          <p:spTgt spid="38"/>
                                        </p:tgtEl>
                                        <p:attrNameLst>
                                          <p:attrName>ppt_y</p:attrName>
                                        </p:attrNameLst>
                                      </p:cBhvr>
                                      <p:tavLst>
                                        <p:tav tm="0">
                                          <p:val>
                                            <p:strVal val="1+#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1+#ppt_w/2"/>
                                          </p:val>
                                        </p:tav>
                                        <p:tav tm="100000">
                                          <p:val>
                                            <p:strVal val="#ppt_x"/>
                                          </p:val>
                                        </p:tav>
                                      </p:tavLst>
                                    </p:anim>
                                    <p:anim calcmode="lin" valueType="num">
                                      <p:cBhvr additive="base">
                                        <p:cTn id="3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email"/>
          <a:srcRect/>
          <a:stretch>
            <a:fillRect/>
          </a:stretch>
        </p:blipFill>
        <p:spPr>
          <a:xfrm>
            <a:off x="1" y="-1338"/>
            <a:ext cx="12192000" cy="6858000"/>
          </a:xfrm>
          <a:prstGeom prst="rect">
            <a:avLst/>
          </a:prstGeom>
        </p:spPr>
      </p:pic>
      <p:sp>
        <p:nvSpPr>
          <p:cNvPr id="12" name="文本框 11"/>
          <p:cNvSpPr txBox="1"/>
          <p:nvPr/>
        </p:nvSpPr>
        <p:spPr>
          <a:xfrm>
            <a:off x="4224523" y="1830915"/>
            <a:ext cx="2952780" cy="521970"/>
          </a:xfrm>
          <a:prstGeom prst="rect">
            <a:avLst/>
          </a:prstGeom>
          <a:noFill/>
        </p:spPr>
        <p:txBody>
          <a:bodyPr wrap="square" rtlCol="0">
            <a:spAutoFit/>
          </a:bodyPr>
          <a:lstStyle/>
          <a:p>
            <a:pPr algn="ctr"/>
            <a:r>
              <a:rPr lang="en-US" altLang="zh-CN" sz="2800" b="1" dirty="0">
                <a:latin typeface="Century Gothic" panose="020B0502020202020204" pitchFamily="34" charset="0"/>
                <a:ea typeface="微软雅黑" panose="020B0503020204020204" pitchFamily="34" charset="-122"/>
                <a:sym typeface="Century Gothic" panose="020B0502020202020204" pitchFamily="34" charset="0"/>
              </a:rPr>
              <a:t>202X</a:t>
            </a:r>
            <a:r>
              <a:rPr lang="zh-CN" altLang="en-US" sz="2800" b="1" dirty="0">
                <a:latin typeface="Century Gothic" panose="020B0502020202020204" pitchFamily="34" charset="0"/>
                <a:ea typeface="微软雅黑" panose="020B0503020204020204" pitchFamily="34" charset="-122"/>
                <a:sym typeface="Century Gothic" panose="020B0502020202020204" pitchFamily="34" charset="0"/>
              </a:rPr>
              <a:t>年第</a:t>
            </a:r>
            <a:r>
              <a:rPr lang="en-US" altLang="zh-CN" sz="2800" b="1" dirty="0">
                <a:latin typeface="Century Gothic" panose="020B0502020202020204" pitchFamily="34" charset="0"/>
                <a:ea typeface="微软雅黑" panose="020B0503020204020204" pitchFamily="34" charset="-122"/>
                <a:sym typeface="Century Gothic" panose="020B0502020202020204" pitchFamily="34" charset="0"/>
              </a:rPr>
              <a:t>N</a:t>
            </a:r>
            <a:r>
              <a:rPr lang="zh-CN" altLang="en-US" sz="2800" b="1" dirty="0">
                <a:latin typeface="Century Gothic" panose="020B0502020202020204" pitchFamily="34" charset="0"/>
                <a:ea typeface="微软雅黑" panose="020B0503020204020204" pitchFamily="34" charset="-122"/>
                <a:sym typeface="Century Gothic" panose="020B0502020202020204" pitchFamily="34" charset="0"/>
              </a:rPr>
              <a:t>周</a:t>
            </a:r>
          </a:p>
        </p:txBody>
      </p:sp>
      <p:sp>
        <p:nvSpPr>
          <p:cNvPr id="3" name="矩形 2"/>
          <p:cNvSpPr/>
          <p:nvPr/>
        </p:nvSpPr>
        <p:spPr>
          <a:xfrm>
            <a:off x="4412884" y="3170920"/>
            <a:ext cx="3261159" cy="1015266"/>
          </a:xfrm>
          <a:prstGeom prst="rect">
            <a:avLst/>
          </a:prstGeom>
        </p:spPr>
        <p:txBody>
          <a:bodyPr wrap="none">
            <a:spAutoFit/>
            <a:scene3d>
              <a:camera prst="perspectiveRight"/>
              <a:lightRig rig="threePt" dir="t"/>
            </a:scene3d>
          </a:bodyPr>
          <a:lstStyle/>
          <a:p>
            <a:pPr algn="ctr"/>
            <a:r>
              <a:rPr lang="zh-CN" altLang="en-US" sz="6000" b="1" dirty="0">
                <a:solidFill>
                  <a:schemeClr val="accent1"/>
                </a:solidFill>
                <a:effectLst>
                  <a:outerShdw blurRad="254000" dist="127000" dir="2700000" algn="tl" rotWithShape="0">
                    <a:prstClr val="black">
                      <a:alpha val="20000"/>
                    </a:prstClr>
                  </a:outerShdw>
                </a:effectLst>
                <a:latin typeface="Century Gothic" panose="020B0502020202020204" pitchFamily="34" charset="0"/>
                <a:ea typeface="微软雅黑" panose="020B0503020204020204" pitchFamily="34" charset="-122"/>
                <a:sym typeface="Century Gothic" panose="020B0502020202020204" pitchFamily="34" charset="0"/>
              </a:rPr>
              <a:t>谢谢聆听</a:t>
            </a:r>
          </a:p>
        </p:txBody>
      </p:sp>
      <p:grpSp>
        <p:nvGrpSpPr>
          <p:cNvPr id="6" name="组合 5"/>
          <p:cNvGrpSpPr/>
          <p:nvPr/>
        </p:nvGrpSpPr>
        <p:grpSpPr>
          <a:xfrm>
            <a:off x="7016689" y="5444437"/>
            <a:ext cx="5175311" cy="994378"/>
            <a:chOff x="7019429" y="5445224"/>
            <a:chExt cx="5177333" cy="994766"/>
          </a:xfrm>
        </p:grpSpPr>
        <p:sp>
          <p:nvSpPr>
            <p:cNvPr id="18" name="矩形 17"/>
            <p:cNvSpPr/>
            <p:nvPr/>
          </p:nvSpPr>
          <p:spPr bwMode="auto">
            <a:xfrm>
              <a:off x="7019429" y="5445224"/>
              <a:ext cx="2934097" cy="477233"/>
            </a:xfrm>
            <a:prstGeom prst="rect">
              <a:avLst/>
            </a:prstGeom>
            <a:solidFill>
              <a:srgbClr val="DD1D1C"/>
            </a:solidFill>
            <a:ln>
              <a:noFill/>
            </a:ln>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2" rIns="91404" bIns="45702" numCol="1" anchor="t" anchorCtr="0" compatLnSpc="1"/>
            <a:lstStyle/>
            <a:p>
              <a:pPr algn="ctr"/>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9" name="矩形 18"/>
            <p:cNvSpPr/>
            <p:nvPr/>
          </p:nvSpPr>
          <p:spPr bwMode="auto">
            <a:xfrm>
              <a:off x="8138694" y="5962757"/>
              <a:ext cx="4058068" cy="477233"/>
            </a:xfrm>
            <a:prstGeom prst="rect">
              <a:avLst/>
            </a:prstGeom>
            <a:solidFill>
              <a:schemeClr val="tx1"/>
            </a:solidFill>
            <a:ln>
              <a:noFill/>
            </a:ln>
          </p:spPr>
          <p:txBody>
            <a:bodyPr vert="horz" wrap="square" lIns="91404" tIns="45702" rIns="91404" bIns="45702" numCol="1" anchor="t" anchorCtr="0" compatLnSpc="1"/>
            <a:lstStyle/>
            <a:p>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5" name="文本框 4"/>
            <p:cNvSpPr txBox="1"/>
            <p:nvPr/>
          </p:nvSpPr>
          <p:spPr>
            <a:xfrm>
              <a:off x="8394113" y="5468397"/>
              <a:ext cx="184730" cy="430887"/>
            </a:xfrm>
            <a:prstGeom prst="rect">
              <a:avLst/>
            </a:prstGeom>
            <a:noFill/>
          </p:spPr>
          <p:txBody>
            <a:bodyPr wrap="none" rtlCol="0">
              <a:spAutoFit/>
            </a:bodyPr>
            <a:lstStyle/>
            <a:p>
              <a:pPr algn="ctr"/>
              <a:endParaRPr lang="zh-CN" altLang="en-US" sz="2200" dirty="0">
                <a:solidFill>
                  <a:schemeClr val="accent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9101156" y="5985930"/>
              <a:ext cx="2133148" cy="431055"/>
            </a:xfrm>
            <a:prstGeom prst="rect">
              <a:avLst/>
            </a:prstGeom>
            <a:noFill/>
          </p:spPr>
          <p:txBody>
            <a:bodyPr wrap="none" rtlCol="0">
              <a:spAutoFit/>
            </a:bodyPr>
            <a:lstStyle/>
            <a:p>
              <a:pPr algn="ctr"/>
              <a:r>
                <a:rPr lang="zh-CN" altLang="en-US" sz="2200">
                  <a:solidFill>
                    <a:schemeClr val="accent1"/>
                  </a:solidFill>
                  <a:latin typeface="微软雅黑" panose="020B0503020204020204" pitchFamily="34" charset="-122"/>
                  <a:ea typeface="微软雅黑" panose="020B0503020204020204" pitchFamily="34" charset="-122"/>
                </a:rPr>
                <a:t>汇报人：</a:t>
              </a:r>
              <a:r>
                <a:rPr lang="en-US" altLang="zh-CN" sz="2200">
                  <a:solidFill>
                    <a:schemeClr val="accent1"/>
                  </a:solidFill>
                  <a:latin typeface="微软雅黑" panose="020B0503020204020204" pitchFamily="34" charset="-122"/>
                  <a:ea typeface="微软雅黑" panose="020B0503020204020204" pitchFamily="34" charset="-122"/>
                </a:rPr>
                <a:t>xiazaii</a:t>
              </a:r>
              <a:endParaRPr lang="zh-CN" altLang="en-US" sz="2200" dirty="0">
                <a:solidFill>
                  <a:schemeClr val="accent1"/>
                </a:solidFill>
                <a:latin typeface="微软雅黑" panose="020B0503020204020204" pitchFamily="34" charset="-122"/>
                <a:ea typeface="微软雅黑" panose="020B0503020204020204" pitchFamily="34" charset="-122"/>
              </a:endParaRPr>
            </a:p>
          </p:txBody>
        </p:sp>
      </p:grpSp>
      <p:sp>
        <p:nvSpPr>
          <p:cNvPr id="26" name="Freeform 10"/>
          <p:cNvSpPr>
            <a:spLocks noEditPoints="1"/>
          </p:cNvSpPr>
          <p:nvPr/>
        </p:nvSpPr>
        <p:spPr bwMode="auto">
          <a:xfrm>
            <a:off x="913449" y="644073"/>
            <a:ext cx="1440637" cy="613149"/>
          </a:xfrm>
          <a:custGeom>
            <a:avLst/>
            <a:gdLst>
              <a:gd name="T0" fmla="*/ 118 w 1107"/>
              <a:gd name="T1" fmla="*/ 372 h 472"/>
              <a:gd name="T2" fmla="*/ 189 w 1107"/>
              <a:gd name="T3" fmla="*/ 462 h 472"/>
              <a:gd name="T4" fmla="*/ 0 w 1107"/>
              <a:gd name="T5" fmla="*/ 10 h 472"/>
              <a:gd name="T6" fmla="*/ 478 w 1107"/>
              <a:gd name="T7" fmla="*/ 275 h 472"/>
              <a:gd name="T8" fmla="*/ 455 w 1107"/>
              <a:gd name="T9" fmla="*/ 423 h 472"/>
              <a:gd name="T10" fmla="*/ 342 w 1107"/>
              <a:gd name="T11" fmla="*/ 472 h 472"/>
              <a:gd name="T12" fmla="*/ 230 w 1107"/>
              <a:gd name="T13" fmla="*/ 424 h 472"/>
              <a:gd name="T14" fmla="*/ 206 w 1107"/>
              <a:gd name="T15" fmla="*/ 275 h 472"/>
              <a:gd name="T16" fmla="*/ 209 w 1107"/>
              <a:gd name="T17" fmla="*/ 101 h 472"/>
              <a:gd name="T18" fmla="*/ 275 w 1107"/>
              <a:gd name="T19" fmla="*/ 13 h 472"/>
              <a:gd name="T20" fmla="*/ 407 w 1107"/>
              <a:gd name="T21" fmla="*/ 12 h 472"/>
              <a:gd name="T22" fmla="*/ 475 w 1107"/>
              <a:gd name="T23" fmla="*/ 99 h 472"/>
              <a:gd name="T24" fmla="*/ 478 w 1107"/>
              <a:gd name="T25" fmla="*/ 275 h 472"/>
              <a:gd name="T26" fmla="*/ 357 w 1107"/>
              <a:gd name="T27" fmla="*/ 86 h 472"/>
              <a:gd name="T28" fmla="*/ 328 w 1107"/>
              <a:gd name="T29" fmla="*/ 84 h 472"/>
              <a:gd name="T30" fmla="*/ 323 w 1107"/>
              <a:gd name="T31" fmla="*/ 337 h 472"/>
              <a:gd name="T32" fmla="*/ 342 w 1107"/>
              <a:gd name="T33" fmla="*/ 395 h 472"/>
              <a:gd name="T34" fmla="*/ 360 w 1107"/>
              <a:gd name="T35" fmla="*/ 334 h 472"/>
              <a:gd name="T36" fmla="*/ 792 w 1107"/>
              <a:gd name="T37" fmla="*/ 176 h 472"/>
              <a:gd name="T38" fmla="*/ 674 w 1107"/>
              <a:gd name="T39" fmla="*/ 135 h 472"/>
              <a:gd name="T40" fmla="*/ 655 w 1107"/>
              <a:gd name="T41" fmla="*/ 77 h 472"/>
              <a:gd name="T42" fmla="*/ 636 w 1107"/>
              <a:gd name="T43" fmla="*/ 128 h 472"/>
              <a:gd name="T44" fmla="*/ 640 w 1107"/>
              <a:gd name="T45" fmla="*/ 386 h 472"/>
              <a:gd name="T46" fmla="*/ 673 w 1107"/>
              <a:gd name="T47" fmla="*/ 384 h 472"/>
              <a:gd name="T48" fmla="*/ 678 w 1107"/>
              <a:gd name="T49" fmla="*/ 288 h 472"/>
              <a:gd name="T50" fmla="*/ 654 w 1107"/>
              <a:gd name="T51" fmla="*/ 219 h 472"/>
              <a:gd name="T52" fmla="*/ 792 w 1107"/>
              <a:gd name="T53" fmla="*/ 462 h 472"/>
              <a:gd name="T54" fmla="*/ 707 w 1107"/>
              <a:gd name="T55" fmla="*/ 430 h 472"/>
              <a:gd name="T56" fmla="*/ 634 w 1107"/>
              <a:gd name="T57" fmla="*/ 472 h 472"/>
              <a:gd name="T58" fmla="*/ 539 w 1107"/>
              <a:gd name="T59" fmla="*/ 422 h 472"/>
              <a:gd name="T60" fmla="*/ 519 w 1107"/>
              <a:gd name="T61" fmla="*/ 307 h 472"/>
              <a:gd name="T62" fmla="*/ 526 w 1107"/>
              <a:gd name="T63" fmla="*/ 79 h 472"/>
              <a:gd name="T64" fmla="*/ 652 w 1107"/>
              <a:gd name="T65" fmla="*/ 0 h 472"/>
              <a:gd name="T66" fmla="*/ 782 w 1107"/>
              <a:gd name="T67" fmla="*/ 72 h 472"/>
              <a:gd name="T68" fmla="*/ 792 w 1107"/>
              <a:gd name="T69" fmla="*/ 176 h 472"/>
              <a:gd name="T70" fmla="*/ 1104 w 1107"/>
              <a:gd name="T71" fmla="*/ 371 h 472"/>
              <a:gd name="T72" fmla="*/ 1038 w 1107"/>
              <a:gd name="T73" fmla="*/ 459 h 472"/>
              <a:gd name="T74" fmla="*/ 905 w 1107"/>
              <a:gd name="T75" fmla="*/ 460 h 472"/>
              <a:gd name="T76" fmla="*/ 838 w 1107"/>
              <a:gd name="T77" fmla="*/ 373 h 472"/>
              <a:gd name="T78" fmla="*/ 834 w 1107"/>
              <a:gd name="T79" fmla="*/ 197 h 472"/>
              <a:gd name="T80" fmla="*/ 858 w 1107"/>
              <a:gd name="T81" fmla="*/ 49 h 472"/>
              <a:gd name="T82" fmla="*/ 971 w 1107"/>
              <a:gd name="T83" fmla="*/ 0 h 472"/>
              <a:gd name="T84" fmla="*/ 1082 w 1107"/>
              <a:gd name="T85" fmla="*/ 48 h 472"/>
              <a:gd name="T86" fmla="*/ 1107 w 1107"/>
              <a:gd name="T87" fmla="*/ 197 h 472"/>
              <a:gd name="T88" fmla="*/ 989 w 1107"/>
              <a:gd name="T89" fmla="*/ 126 h 472"/>
              <a:gd name="T90" fmla="*/ 971 w 1107"/>
              <a:gd name="T91" fmla="*/ 77 h 472"/>
              <a:gd name="T92" fmla="*/ 952 w 1107"/>
              <a:gd name="T93" fmla="*/ 126 h 472"/>
              <a:gd name="T94" fmla="*/ 955 w 1107"/>
              <a:gd name="T95" fmla="*/ 386 h 472"/>
              <a:gd name="T96" fmla="*/ 986 w 1107"/>
              <a:gd name="T97" fmla="*/ 385 h 472"/>
              <a:gd name="T98" fmla="*/ 989 w 1107"/>
              <a:gd name="T99" fmla="*/ 12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07" h="472">
                <a:moveTo>
                  <a:pt x="118" y="10"/>
                </a:moveTo>
                <a:lnTo>
                  <a:pt x="118" y="372"/>
                </a:lnTo>
                <a:lnTo>
                  <a:pt x="189" y="372"/>
                </a:lnTo>
                <a:lnTo>
                  <a:pt x="189" y="462"/>
                </a:lnTo>
                <a:lnTo>
                  <a:pt x="0" y="462"/>
                </a:lnTo>
                <a:lnTo>
                  <a:pt x="0" y="10"/>
                </a:lnTo>
                <a:lnTo>
                  <a:pt x="118" y="10"/>
                </a:lnTo>
                <a:close/>
                <a:moveTo>
                  <a:pt x="478" y="275"/>
                </a:moveTo>
                <a:cubicBezTo>
                  <a:pt x="478" y="320"/>
                  <a:pt x="477" y="352"/>
                  <a:pt x="475" y="371"/>
                </a:cubicBezTo>
                <a:cubicBezTo>
                  <a:pt x="473" y="390"/>
                  <a:pt x="466" y="408"/>
                  <a:pt x="455" y="423"/>
                </a:cubicBezTo>
                <a:cubicBezTo>
                  <a:pt x="444" y="439"/>
                  <a:pt x="428" y="451"/>
                  <a:pt x="409" y="459"/>
                </a:cubicBezTo>
                <a:cubicBezTo>
                  <a:pt x="390" y="468"/>
                  <a:pt x="367" y="472"/>
                  <a:pt x="342" y="472"/>
                </a:cubicBezTo>
                <a:cubicBezTo>
                  <a:pt x="318" y="472"/>
                  <a:pt x="296" y="468"/>
                  <a:pt x="277" y="460"/>
                </a:cubicBezTo>
                <a:cubicBezTo>
                  <a:pt x="257" y="452"/>
                  <a:pt x="242" y="440"/>
                  <a:pt x="230" y="424"/>
                </a:cubicBezTo>
                <a:cubicBezTo>
                  <a:pt x="218" y="409"/>
                  <a:pt x="211" y="391"/>
                  <a:pt x="209" y="373"/>
                </a:cubicBezTo>
                <a:cubicBezTo>
                  <a:pt x="207" y="354"/>
                  <a:pt x="206" y="321"/>
                  <a:pt x="206" y="275"/>
                </a:cubicBezTo>
                <a:lnTo>
                  <a:pt x="206" y="197"/>
                </a:lnTo>
                <a:cubicBezTo>
                  <a:pt x="206" y="152"/>
                  <a:pt x="207" y="120"/>
                  <a:pt x="209" y="101"/>
                </a:cubicBezTo>
                <a:cubicBezTo>
                  <a:pt x="211" y="82"/>
                  <a:pt x="218" y="64"/>
                  <a:pt x="229" y="49"/>
                </a:cubicBezTo>
                <a:cubicBezTo>
                  <a:pt x="240" y="33"/>
                  <a:pt x="256" y="21"/>
                  <a:pt x="275" y="13"/>
                </a:cubicBezTo>
                <a:cubicBezTo>
                  <a:pt x="294" y="4"/>
                  <a:pt x="316" y="0"/>
                  <a:pt x="342" y="0"/>
                </a:cubicBezTo>
                <a:cubicBezTo>
                  <a:pt x="366" y="0"/>
                  <a:pt x="388" y="4"/>
                  <a:pt x="407" y="12"/>
                </a:cubicBezTo>
                <a:cubicBezTo>
                  <a:pt x="427" y="20"/>
                  <a:pt x="442" y="32"/>
                  <a:pt x="454" y="48"/>
                </a:cubicBezTo>
                <a:cubicBezTo>
                  <a:pt x="466" y="64"/>
                  <a:pt x="473" y="81"/>
                  <a:pt x="475" y="99"/>
                </a:cubicBezTo>
                <a:cubicBezTo>
                  <a:pt x="477" y="118"/>
                  <a:pt x="478" y="151"/>
                  <a:pt x="478" y="197"/>
                </a:cubicBezTo>
                <a:lnTo>
                  <a:pt x="478" y="275"/>
                </a:lnTo>
                <a:close/>
                <a:moveTo>
                  <a:pt x="360" y="126"/>
                </a:moveTo>
                <a:cubicBezTo>
                  <a:pt x="360" y="105"/>
                  <a:pt x="359" y="92"/>
                  <a:pt x="357" y="86"/>
                </a:cubicBezTo>
                <a:cubicBezTo>
                  <a:pt x="355" y="80"/>
                  <a:pt x="350" y="77"/>
                  <a:pt x="343" y="77"/>
                </a:cubicBezTo>
                <a:cubicBezTo>
                  <a:pt x="336" y="77"/>
                  <a:pt x="332" y="79"/>
                  <a:pt x="328" y="84"/>
                </a:cubicBezTo>
                <a:cubicBezTo>
                  <a:pt x="325" y="89"/>
                  <a:pt x="323" y="103"/>
                  <a:pt x="323" y="126"/>
                </a:cubicBezTo>
                <a:lnTo>
                  <a:pt x="323" y="337"/>
                </a:lnTo>
                <a:cubicBezTo>
                  <a:pt x="323" y="364"/>
                  <a:pt x="325" y="380"/>
                  <a:pt x="327" y="386"/>
                </a:cubicBezTo>
                <a:cubicBezTo>
                  <a:pt x="329" y="392"/>
                  <a:pt x="334" y="395"/>
                  <a:pt x="342" y="395"/>
                </a:cubicBezTo>
                <a:cubicBezTo>
                  <a:pt x="350" y="395"/>
                  <a:pt x="355" y="392"/>
                  <a:pt x="357" y="385"/>
                </a:cubicBezTo>
                <a:cubicBezTo>
                  <a:pt x="359" y="378"/>
                  <a:pt x="360" y="361"/>
                  <a:pt x="360" y="334"/>
                </a:cubicBezTo>
                <a:lnTo>
                  <a:pt x="360" y="126"/>
                </a:lnTo>
                <a:close/>
                <a:moveTo>
                  <a:pt x="792" y="176"/>
                </a:moveTo>
                <a:lnTo>
                  <a:pt x="674" y="176"/>
                </a:lnTo>
                <a:lnTo>
                  <a:pt x="674" y="135"/>
                </a:lnTo>
                <a:cubicBezTo>
                  <a:pt x="674" y="109"/>
                  <a:pt x="673" y="93"/>
                  <a:pt x="671" y="87"/>
                </a:cubicBezTo>
                <a:cubicBezTo>
                  <a:pt x="669" y="80"/>
                  <a:pt x="664" y="77"/>
                  <a:pt x="655" y="77"/>
                </a:cubicBezTo>
                <a:cubicBezTo>
                  <a:pt x="648" y="77"/>
                  <a:pt x="643" y="80"/>
                  <a:pt x="640" y="85"/>
                </a:cubicBezTo>
                <a:cubicBezTo>
                  <a:pt x="638" y="91"/>
                  <a:pt x="636" y="105"/>
                  <a:pt x="636" y="128"/>
                </a:cubicBezTo>
                <a:lnTo>
                  <a:pt x="636" y="345"/>
                </a:lnTo>
                <a:cubicBezTo>
                  <a:pt x="636" y="366"/>
                  <a:pt x="638" y="379"/>
                  <a:pt x="640" y="386"/>
                </a:cubicBezTo>
                <a:cubicBezTo>
                  <a:pt x="643" y="392"/>
                  <a:pt x="648" y="395"/>
                  <a:pt x="656" y="395"/>
                </a:cubicBezTo>
                <a:cubicBezTo>
                  <a:pt x="664" y="395"/>
                  <a:pt x="670" y="392"/>
                  <a:pt x="673" y="384"/>
                </a:cubicBezTo>
                <a:cubicBezTo>
                  <a:pt x="677" y="377"/>
                  <a:pt x="678" y="363"/>
                  <a:pt x="678" y="342"/>
                </a:cubicBezTo>
                <a:lnTo>
                  <a:pt x="678" y="288"/>
                </a:lnTo>
                <a:lnTo>
                  <a:pt x="654" y="288"/>
                </a:lnTo>
                <a:lnTo>
                  <a:pt x="654" y="219"/>
                </a:lnTo>
                <a:lnTo>
                  <a:pt x="792" y="219"/>
                </a:lnTo>
                <a:lnTo>
                  <a:pt x="792" y="462"/>
                </a:lnTo>
                <a:lnTo>
                  <a:pt x="718" y="462"/>
                </a:lnTo>
                <a:lnTo>
                  <a:pt x="707" y="430"/>
                </a:lnTo>
                <a:cubicBezTo>
                  <a:pt x="699" y="444"/>
                  <a:pt x="689" y="454"/>
                  <a:pt x="677" y="461"/>
                </a:cubicBezTo>
                <a:cubicBezTo>
                  <a:pt x="665" y="468"/>
                  <a:pt x="650" y="472"/>
                  <a:pt x="634" y="472"/>
                </a:cubicBezTo>
                <a:cubicBezTo>
                  <a:pt x="614" y="472"/>
                  <a:pt x="595" y="467"/>
                  <a:pt x="578" y="458"/>
                </a:cubicBezTo>
                <a:cubicBezTo>
                  <a:pt x="561" y="448"/>
                  <a:pt x="548" y="436"/>
                  <a:pt x="539" y="422"/>
                </a:cubicBezTo>
                <a:cubicBezTo>
                  <a:pt x="530" y="408"/>
                  <a:pt x="524" y="393"/>
                  <a:pt x="522" y="377"/>
                </a:cubicBezTo>
                <a:cubicBezTo>
                  <a:pt x="520" y="362"/>
                  <a:pt x="519" y="338"/>
                  <a:pt x="519" y="307"/>
                </a:cubicBezTo>
                <a:lnTo>
                  <a:pt x="519" y="173"/>
                </a:lnTo>
                <a:cubicBezTo>
                  <a:pt x="519" y="129"/>
                  <a:pt x="521" y="98"/>
                  <a:pt x="526" y="79"/>
                </a:cubicBezTo>
                <a:cubicBezTo>
                  <a:pt x="530" y="59"/>
                  <a:pt x="544" y="41"/>
                  <a:pt x="566" y="25"/>
                </a:cubicBezTo>
                <a:cubicBezTo>
                  <a:pt x="588" y="8"/>
                  <a:pt x="616" y="0"/>
                  <a:pt x="652" y="0"/>
                </a:cubicBezTo>
                <a:cubicBezTo>
                  <a:pt x="686" y="0"/>
                  <a:pt x="715" y="7"/>
                  <a:pt x="737" y="21"/>
                </a:cubicBezTo>
                <a:cubicBezTo>
                  <a:pt x="760" y="36"/>
                  <a:pt x="775" y="52"/>
                  <a:pt x="782" y="72"/>
                </a:cubicBezTo>
                <a:cubicBezTo>
                  <a:pt x="789" y="91"/>
                  <a:pt x="792" y="120"/>
                  <a:pt x="792" y="157"/>
                </a:cubicBezTo>
                <a:lnTo>
                  <a:pt x="792" y="176"/>
                </a:lnTo>
                <a:close/>
                <a:moveTo>
                  <a:pt x="1107" y="275"/>
                </a:moveTo>
                <a:cubicBezTo>
                  <a:pt x="1107" y="320"/>
                  <a:pt x="1106" y="352"/>
                  <a:pt x="1104" y="371"/>
                </a:cubicBezTo>
                <a:cubicBezTo>
                  <a:pt x="1101" y="390"/>
                  <a:pt x="1095" y="408"/>
                  <a:pt x="1083" y="423"/>
                </a:cubicBezTo>
                <a:cubicBezTo>
                  <a:pt x="1072" y="439"/>
                  <a:pt x="1057" y="451"/>
                  <a:pt x="1038" y="459"/>
                </a:cubicBezTo>
                <a:cubicBezTo>
                  <a:pt x="1018" y="468"/>
                  <a:pt x="996" y="472"/>
                  <a:pt x="971" y="472"/>
                </a:cubicBezTo>
                <a:cubicBezTo>
                  <a:pt x="946" y="472"/>
                  <a:pt x="925" y="468"/>
                  <a:pt x="905" y="460"/>
                </a:cubicBezTo>
                <a:cubicBezTo>
                  <a:pt x="886" y="452"/>
                  <a:pt x="870" y="440"/>
                  <a:pt x="859" y="424"/>
                </a:cubicBezTo>
                <a:cubicBezTo>
                  <a:pt x="847" y="409"/>
                  <a:pt x="840" y="391"/>
                  <a:pt x="838" y="373"/>
                </a:cubicBezTo>
                <a:cubicBezTo>
                  <a:pt x="836" y="354"/>
                  <a:pt x="834" y="321"/>
                  <a:pt x="834" y="275"/>
                </a:cubicBezTo>
                <a:lnTo>
                  <a:pt x="834" y="197"/>
                </a:lnTo>
                <a:cubicBezTo>
                  <a:pt x="834" y="152"/>
                  <a:pt x="835" y="120"/>
                  <a:pt x="838" y="101"/>
                </a:cubicBezTo>
                <a:cubicBezTo>
                  <a:pt x="840" y="82"/>
                  <a:pt x="846" y="64"/>
                  <a:pt x="858" y="49"/>
                </a:cubicBezTo>
                <a:cubicBezTo>
                  <a:pt x="869" y="33"/>
                  <a:pt x="884" y="21"/>
                  <a:pt x="903" y="13"/>
                </a:cubicBezTo>
                <a:cubicBezTo>
                  <a:pt x="923" y="4"/>
                  <a:pt x="945" y="0"/>
                  <a:pt x="971" y="0"/>
                </a:cubicBezTo>
                <a:cubicBezTo>
                  <a:pt x="995" y="0"/>
                  <a:pt x="1017" y="4"/>
                  <a:pt x="1036" y="12"/>
                </a:cubicBezTo>
                <a:cubicBezTo>
                  <a:pt x="1055" y="20"/>
                  <a:pt x="1071" y="32"/>
                  <a:pt x="1082" y="48"/>
                </a:cubicBezTo>
                <a:cubicBezTo>
                  <a:pt x="1094" y="64"/>
                  <a:pt x="1101" y="81"/>
                  <a:pt x="1103" y="99"/>
                </a:cubicBezTo>
                <a:cubicBezTo>
                  <a:pt x="1106" y="118"/>
                  <a:pt x="1107" y="151"/>
                  <a:pt x="1107" y="197"/>
                </a:cubicBezTo>
                <a:lnTo>
                  <a:pt x="1107" y="275"/>
                </a:lnTo>
                <a:close/>
                <a:moveTo>
                  <a:pt x="989" y="126"/>
                </a:moveTo>
                <a:cubicBezTo>
                  <a:pt x="989" y="105"/>
                  <a:pt x="988" y="92"/>
                  <a:pt x="985" y="86"/>
                </a:cubicBezTo>
                <a:cubicBezTo>
                  <a:pt x="983" y="80"/>
                  <a:pt x="978" y="77"/>
                  <a:pt x="971" y="77"/>
                </a:cubicBezTo>
                <a:cubicBezTo>
                  <a:pt x="965" y="77"/>
                  <a:pt x="960" y="79"/>
                  <a:pt x="957" y="84"/>
                </a:cubicBezTo>
                <a:cubicBezTo>
                  <a:pt x="954" y="89"/>
                  <a:pt x="952" y="103"/>
                  <a:pt x="952" y="126"/>
                </a:cubicBezTo>
                <a:lnTo>
                  <a:pt x="952" y="337"/>
                </a:lnTo>
                <a:cubicBezTo>
                  <a:pt x="952" y="364"/>
                  <a:pt x="953" y="380"/>
                  <a:pt x="955" y="386"/>
                </a:cubicBezTo>
                <a:cubicBezTo>
                  <a:pt x="957" y="392"/>
                  <a:pt x="962" y="395"/>
                  <a:pt x="970" y="395"/>
                </a:cubicBezTo>
                <a:cubicBezTo>
                  <a:pt x="978" y="395"/>
                  <a:pt x="983" y="392"/>
                  <a:pt x="986" y="385"/>
                </a:cubicBezTo>
                <a:cubicBezTo>
                  <a:pt x="988" y="378"/>
                  <a:pt x="989" y="361"/>
                  <a:pt x="989" y="334"/>
                </a:cubicBezTo>
                <a:lnTo>
                  <a:pt x="989" y="126"/>
                </a:lnTo>
                <a:close/>
              </a:path>
            </a:pathLst>
          </a:custGeom>
          <a:solidFill>
            <a:srgbClr val="DD1D1C"/>
          </a:solidFill>
          <a:ln>
            <a:noFill/>
          </a:ln>
        </p:spPr>
        <p:txBody>
          <a:bodyPr vert="horz" wrap="square" lIns="91404" tIns="45702" rIns="91404" bIns="45702" numCol="1" anchor="t" anchorCtr="0" compatLnSpc="1"/>
          <a:lstStyle/>
          <a:p>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email"/>
          <a:srcRect/>
          <a:stretch>
            <a:fillRect/>
          </a:stretch>
        </p:blipFill>
        <p:spPr>
          <a:xfrm>
            <a:off x="1" y="1"/>
            <a:ext cx="12192000" cy="6858000"/>
          </a:xfrm>
          <a:prstGeom prst="rect">
            <a:avLst/>
          </a:prstGeom>
        </p:spPr>
      </p:pic>
      <p:sp>
        <p:nvSpPr>
          <p:cNvPr id="31" name="TextBox 4"/>
          <p:cNvSpPr txBox="1"/>
          <p:nvPr/>
        </p:nvSpPr>
        <p:spPr>
          <a:xfrm>
            <a:off x="3531183" y="1557524"/>
            <a:ext cx="2245251" cy="4507166"/>
          </a:xfrm>
          <a:prstGeom prst="rect">
            <a:avLst/>
          </a:prstGeom>
          <a:noFill/>
        </p:spPr>
        <p:txBody>
          <a:bodyPr wrap="none" rtlCol="0">
            <a:spAutoFit/>
          </a:bodyPr>
          <a:lstStyle/>
          <a:p>
            <a:pPr defTabSz="913765">
              <a:defRPr/>
            </a:pPr>
            <a:r>
              <a:rPr lang="en-US" altLang="zh-CN" sz="28690" b="1" dirty="0">
                <a:solidFill>
                  <a:srgbClr val="DD1D1C"/>
                </a:solidFill>
                <a:latin typeface="Century Gothic" panose="020B0502020202020204" pitchFamily="34" charset="0"/>
                <a:ea typeface="微软雅黑" panose="020B0503020204020204" pitchFamily="34" charset="-122"/>
                <a:sym typeface="Century Gothic" panose="020B0502020202020204" pitchFamily="34" charset="0"/>
              </a:rPr>
              <a:t>1</a:t>
            </a:r>
            <a:endParaRPr lang="zh-CN" altLang="en-US" sz="28690" b="1" dirty="0">
              <a:solidFill>
                <a:srgbClr val="DD1D1C"/>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36" name="TextBox 5"/>
          <p:cNvSpPr txBox="1"/>
          <p:nvPr/>
        </p:nvSpPr>
        <p:spPr>
          <a:xfrm>
            <a:off x="1489288" y="3395770"/>
            <a:ext cx="2001689" cy="1015266"/>
          </a:xfrm>
          <a:prstGeom prst="rect">
            <a:avLst/>
          </a:prstGeom>
          <a:noFill/>
        </p:spPr>
        <p:txBody>
          <a:bodyPr wrap="none" rtlCol="0">
            <a:spAutoFit/>
          </a:bodyPr>
          <a:lstStyle/>
          <a:p>
            <a:pPr defTabSz="913765">
              <a:defRPr/>
            </a:pPr>
            <a:r>
              <a:rPr lang="en-US" altLang="zh-CN" sz="6000" dirty="0">
                <a:solidFill>
                  <a:srgbClr val="DD1D1C"/>
                </a:solidFill>
                <a:latin typeface="Century Gothic" panose="020B0502020202020204" pitchFamily="34" charset="0"/>
                <a:ea typeface="微软雅黑" panose="020B0503020204020204" pitchFamily="34" charset="-122"/>
                <a:sym typeface="Century Gothic" panose="020B0502020202020204" pitchFamily="34" charset="0"/>
              </a:rPr>
              <a:t>PART</a:t>
            </a:r>
            <a:endParaRPr lang="zh-CN" altLang="en-US" sz="6000" dirty="0">
              <a:solidFill>
                <a:srgbClr val="DD1D1C"/>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37" name="TextBox 6"/>
          <p:cNvSpPr txBox="1"/>
          <p:nvPr/>
        </p:nvSpPr>
        <p:spPr>
          <a:xfrm>
            <a:off x="5747527" y="3395769"/>
            <a:ext cx="3881013" cy="830673"/>
          </a:xfrm>
          <a:prstGeom prst="rect">
            <a:avLst/>
          </a:prstGeom>
          <a:noFill/>
        </p:spPr>
        <p:txBody>
          <a:bodyPr wrap="square" rtlCol="0">
            <a:spAutoFit/>
          </a:bodyPr>
          <a:lstStyle/>
          <a:p>
            <a:pPr lvl="0"/>
            <a:r>
              <a:rPr lang="zh-CN" altLang="en-US" sz="4800" b="1" dirty="0">
                <a:solidFill>
                  <a:schemeClr val="accent6">
                    <a:lumMod val="25000"/>
                  </a:schemeClr>
                </a:solidFill>
                <a:latin typeface="Century Gothic" panose="020B0502020202020204" pitchFamily="34" charset="0"/>
                <a:ea typeface="微软雅黑" panose="020B0503020204020204" pitchFamily="34" charset="-122"/>
                <a:sym typeface="Century Gothic" panose="020B0502020202020204" pitchFamily="34" charset="0"/>
              </a:rPr>
              <a:t>关键成绩指标</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randombar(horizontal)">
                                      <p:cBhvr>
                                        <p:cTn id="11" dur="500"/>
                                        <p:tgtEl>
                                          <p:spTgt spid="3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p:cTn id="15" dur="500" fill="hold"/>
                                        <p:tgtEl>
                                          <p:spTgt spid="37"/>
                                        </p:tgtEl>
                                        <p:attrNameLst>
                                          <p:attrName>ppt_w</p:attrName>
                                        </p:attrNameLst>
                                      </p:cBhvr>
                                      <p:tavLst>
                                        <p:tav tm="0">
                                          <p:val>
                                            <p:fltVal val="0"/>
                                          </p:val>
                                        </p:tav>
                                        <p:tav tm="100000">
                                          <p:val>
                                            <p:strVal val="#ppt_w"/>
                                          </p:val>
                                        </p:tav>
                                      </p:tavLst>
                                    </p:anim>
                                    <p:anim calcmode="lin" valueType="num">
                                      <p:cBhvr>
                                        <p:cTn id="16" dur="500" fill="hold"/>
                                        <p:tgtEl>
                                          <p:spTgt spid="37"/>
                                        </p:tgtEl>
                                        <p:attrNameLst>
                                          <p:attrName>ppt_h</p:attrName>
                                        </p:attrNameLst>
                                      </p:cBhvr>
                                      <p:tavLst>
                                        <p:tav tm="0">
                                          <p:val>
                                            <p:fltVal val="0"/>
                                          </p:val>
                                        </p:tav>
                                        <p:tav tm="100000">
                                          <p:val>
                                            <p:strVal val="#ppt_h"/>
                                          </p:val>
                                        </p:tav>
                                      </p:tavLst>
                                    </p:anim>
                                    <p:animEffect transition="in" filter="fade">
                                      <p:cBhvr>
                                        <p:cTn id="1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六边形 2"/>
          <p:cNvSpPr/>
          <p:nvPr/>
        </p:nvSpPr>
        <p:spPr>
          <a:xfrm>
            <a:off x="1042383" y="1768992"/>
            <a:ext cx="3675849" cy="508436"/>
          </a:xfrm>
          <a:prstGeom prst="hexagon">
            <a:avLst/>
          </a:prstGeom>
          <a:solidFill>
            <a:srgbClr val="DD1D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zh-CN" altLang="en-US"/>
          </a:p>
        </p:txBody>
      </p:sp>
      <p:sp>
        <p:nvSpPr>
          <p:cNvPr id="2" name="矩形 1"/>
          <p:cNvSpPr/>
          <p:nvPr/>
        </p:nvSpPr>
        <p:spPr>
          <a:xfrm>
            <a:off x="6311940" y="2014417"/>
            <a:ext cx="4928480" cy="3520601"/>
          </a:xfrm>
          <a:prstGeom prst="rect">
            <a:avLst/>
          </a:prstGeom>
          <a:blipFill rotWithShape="1">
            <a:blip r:embed="rId3" cstate="email"/>
            <a:stretch>
              <a:fillRect/>
            </a:stretch>
          </a:blipFill>
          <a:ln w="476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zh-CN" altLang="en-US"/>
          </a:p>
        </p:txBody>
      </p:sp>
      <p:sp>
        <p:nvSpPr>
          <p:cNvPr id="60" name="TextBox 560"/>
          <p:cNvSpPr txBox="1"/>
          <p:nvPr/>
        </p:nvSpPr>
        <p:spPr>
          <a:xfrm>
            <a:off x="1344571" y="1768991"/>
            <a:ext cx="3475267" cy="523016"/>
          </a:xfrm>
          <a:prstGeom prst="rect">
            <a:avLst/>
          </a:prstGeom>
          <a:noFill/>
        </p:spPr>
        <p:txBody>
          <a:bodyPr vert="horz" wrap="square" lIns="91404" tIns="45702" rIns="91404" bIns="45702"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r>
              <a:rPr lang="en-US" altLang="zh-CN" sz="2800" dirty="0">
                <a:solidFill>
                  <a:schemeClr val="accent1"/>
                </a:solidFill>
              </a:rPr>
              <a:t>QA KPI—</a:t>
            </a:r>
            <a:r>
              <a:rPr lang="zh-CN" altLang="en-US" sz="2800" dirty="0">
                <a:solidFill>
                  <a:schemeClr val="accent1"/>
                </a:solidFill>
              </a:rPr>
              <a:t>工序</a:t>
            </a:r>
            <a:r>
              <a:rPr lang="en-US" altLang="zh-CN" sz="2800" dirty="0">
                <a:solidFill>
                  <a:schemeClr val="accent1"/>
                </a:solidFill>
              </a:rPr>
              <a:t>1</a:t>
            </a:r>
          </a:p>
        </p:txBody>
      </p:sp>
      <p:sp>
        <p:nvSpPr>
          <p:cNvPr id="12" name="矩形 11"/>
          <p:cNvSpPr/>
          <p:nvPr/>
        </p:nvSpPr>
        <p:spPr>
          <a:xfrm>
            <a:off x="2381" y="963488"/>
            <a:ext cx="12187239" cy="80180"/>
          </a:xfrm>
          <a:prstGeom prst="rect">
            <a:avLst/>
          </a:prstGeom>
          <a:solidFill>
            <a:srgbClr val="3D4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381" y="434306"/>
            <a:ext cx="208467" cy="529182"/>
          </a:xfrm>
          <a:prstGeom prst="rect">
            <a:avLst/>
          </a:prstGeom>
          <a:solidFill>
            <a:srgbClr val="DD1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1"/>
          <p:cNvSpPr>
            <a:spLocks noChangeArrowheads="1"/>
          </p:cNvSpPr>
          <p:nvPr/>
        </p:nvSpPr>
        <p:spPr bwMode="auto">
          <a:xfrm>
            <a:off x="1488501" y="3357020"/>
            <a:ext cx="3672969" cy="46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PMingLiU" panose="02020500000000000000" pitchFamily="18" charset="-120"/>
              </a:defRPr>
            </a:lvl1pPr>
            <a:lvl2pPr marL="742950" indent="-285750">
              <a:defRPr kumimoji="1" sz="2400">
                <a:solidFill>
                  <a:schemeClr val="tx1"/>
                </a:solidFill>
                <a:latin typeface="Times New Roman" panose="02020603050405020304" pitchFamily="18" charset="0"/>
                <a:ea typeface="PMingLiU" panose="02020500000000000000" pitchFamily="18" charset="-120"/>
              </a:defRPr>
            </a:lvl2pPr>
            <a:lvl3pPr marL="1143000" indent="-228600">
              <a:defRPr kumimoji="1" sz="2400">
                <a:solidFill>
                  <a:schemeClr val="tx1"/>
                </a:solidFill>
                <a:latin typeface="Times New Roman" panose="02020603050405020304" pitchFamily="18" charset="0"/>
                <a:ea typeface="PMingLiU" panose="02020500000000000000" pitchFamily="18" charset="-120"/>
              </a:defRPr>
            </a:lvl3pPr>
            <a:lvl4pPr marL="1600200" indent="-228600">
              <a:defRPr kumimoji="1" sz="2400">
                <a:solidFill>
                  <a:schemeClr val="tx1"/>
                </a:solidFill>
                <a:latin typeface="Times New Roman" panose="02020603050405020304" pitchFamily="18" charset="0"/>
                <a:ea typeface="PMingLiU" panose="02020500000000000000" pitchFamily="18" charset="-120"/>
              </a:defRPr>
            </a:lvl4pPr>
            <a:lvl5pPr marL="2057400" indent="-228600">
              <a:defRPr kumimoji="1" sz="2400">
                <a:solidFill>
                  <a:schemeClr val="tx1"/>
                </a:solidFill>
                <a:latin typeface="Times New Roman" panose="02020603050405020304" pitchFamily="18"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PMingLiU" panose="02020500000000000000" pitchFamily="18" charset="-120"/>
              </a:defRPr>
            </a:lvl9pPr>
          </a:lstStyle>
          <a:p>
            <a:pPr eaLnBrk="1" hangingPunct="1"/>
            <a:r>
              <a:rPr lang="en-US" altLang="zh-CN" sz="2400" b="1" dirty="0">
                <a:solidFill>
                  <a:schemeClr val="bg2">
                    <a:lumMod val="25000"/>
                  </a:schemeClr>
                </a:solidFill>
                <a:latin typeface="微软雅黑" panose="020B0503020204020204" pitchFamily="34" charset="-122"/>
                <a:ea typeface="微软雅黑" panose="020B0503020204020204" pitchFamily="34" charset="-122"/>
              </a:rPr>
              <a:t>IQC  </a:t>
            </a:r>
            <a:r>
              <a:rPr lang="zh-CN" altLang="en-US" sz="2400" b="1" dirty="0">
                <a:solidFill>
                  <a:schemeClr val="bg2">
                    <a:lumMod val="25000"/>
                  </a:schemeClr>
                </a:solidFill>
                <a:latin typeface="微软雅黑" panose="020B0503020204020204" pitchFamily="34" charset="-122"/>
                <a:ea typeface="微软雅黑" panose="020B0503020204020204" pitchFamily="34" charset="-122"/>
              </a:rPr>
              <a:t>本周合格率：≥</a:t>
            </a:r>
            <a:r>
              <a:rPr lang="en-US" altLang="zh-CN" sz="2400" b="1" dirty="0">
                <a:solidFill>
                  <a:schemeClr val="bg2">
                    <a:lumMod val="25000"/>
                  </a:schemeClr>
                </a:solidFill>
                <a:latin typeface="微软雅黑" panose="020B0503020204020204" pitchFamily="34" charset="-122"/>
                <a:ea typeface="微软雅黑" panose="020B0503020204020204" pitchFamily="34" charset="-122"/>
              </a:rPr>
              <a:t>90%</a:t>
            </a:r>
          </a:p>
        </p:txBody>
      </p:sp>
      <p:sp>
        <p:nvSpPr>
          <p:cNvPr id="11" name="矩形 8"/>
          <p:cNvSpPr>
            <a:spLocks noChangeArrowheads="1"/>
          </p:cNvSpPr>
          <p:nvPr/>
        </p:nvSpPr>
        <p:spPr bwMode="auto">
          <a:xfrm>
            <a:off x="1489287" y="4338282"/>
            <a:ext cx="3559200" cy="46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PMingLiU" panose="02020500000000000000" pitchFamily="18" charset="-120"/>
              </a:defRPr>
            </a:lvl1pPr>
            <a:lvl2pPr marL="742950" indent="-285750">
              <a:defRPr kumimoji="1" sz="2400">
                <a:solidFill>
                  <a:schemeClr val="tx1"/>
                </a:solidFill>
                <a:latin typeface="Times New Roman" panose="02020603050405020304" pitchFamily="18" charset="0"/>
                <a:ea typeface="PMingLiU" panose="02020500000000000000" pitchFamily="18" charset="-120"/>
              </a:defRPr>
            </a:lvl2pPr>
            <a:lvl3pPr marL="1143000" indent="-228600">
              <a:defRPr kumimoji="1" sz="2400">
                <a:solidFill>
                  <a:schemeClr val="tx1"/>
                </a:solidFill>
                <a:latin typeface="Times New Roman" panose="02020603050405020304" pitchFamily="18" charset="0"/>
                <a:ea typeface="PMingLiU" panose="02020500000000000000" pitchFamily="18" charset="-120"/>
              </a:defRPr>
            </a:lvl3pPr>
            <a:lvl4pPr marL="1600200" indent="-228600">
              <a:defRPr kumimoji="1" sz="2400">
                <a:solidFill>
                  <a:schemeClr val="tx1"/>
                </a:solidFill>
                <a:latin typeface="Times New Roman" panose="02020603050405020304" pitchFamily="18" charset="0"/>
                <a:ea typeface="PMingLiU" panose="02020500000000000000" pitchFamily="18" charset="-120"/>
              </a:defRPr>
            </a:lvl4pPr>
            <a:lvl5pPr marL="2057400" indent="-228600">
              <a:defRPr kumimoji="1" sz="2400">
                <a:solidFill>
                  <a:schemeClr val="tx1"/>
                </a:solidFill>
                <a:latin typeface="Times New Roman" panose="02020603050405020304" pitchFamily="18"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PMingLiU" panose="02020500000000000000" pitchFamily="18" charset="-120"/>
              </a:defRPr>
            </a:lvl9pPr>
          </a:lstStyle>
          <a:p>
            <a:pPr eaLnBrk="1" hangingPunct="1"/>
            <a:r>
              <a:rPr lang="en-US" altLang="zh-CN" sz="2400" b="1">
                <a:solidFill>
                  <a:schemeClr val="bg2">
                    <a:lumMod val="25000"/>
                  </a:schemeClr>
                </a:solidFill>
                <a:latin typeface="微软雅黑" panose="020B0503020204020204" pitchFamily="34" charset="-122"/>
                <a:ea typeface="微软雅黑" panose="020B0503020204020204" pitchFamily="34" charset="-122"/>
              </a:rPr>
              <a:t>FQC</a:t>
            </a:r>
            <a:r>
              <a:rPr lang="zh-CN" altLang="en-US" sz="2400" b="1">
                <a:solidFill>
                  <a:schemeClr val="bg2">
                    <a:lumMod val="25000"/>
                  </a:schemeClr>
                </a:solidFill>
                <a:latin typeface="微软雅黑" panose="020B0503020204020204" pitchFamily="34" charset="-122"/>
                <a:ea typeface="微软雅黑" panose="020B0503020204020204" pitchFamily="34" charset="-122"/>
              </a:rPr>
              <a:t>本周合格率：≥</a:t>
            </a:r>
            <a:r>
              <a:rPr lang="en-US" altLang="zh-CN" sz="2400" b="1">
                <a:solidFill>
                  <a:schemeClr val="bg2">
                    <a:lumMod val="25000"/>
                  </a:schemeClr>
                </a:solidFill>
                <a:latin typeface="微软雅黑" panose="020B0503020204020204" pitchFamily="34" charset="-122"/>
                <a:ea typeface="微软雅黑" panose="020B0503020204020204" pitchFamily="34" charset="-122"/>
              </a:rPr>
              <a:t>99%</a:t>
            </a:r>
          </a:p>
        </p:txBody>
      </p:sp>
      <p:sp>
        <p:nvSpPr>
          <p:cNvPr id="13" name="文本框 48"/>
          <p:cNvSpPr txBox="1"/>
          <p:nvPr/>
        </p:nvSpPr>
        <p:spPr>
          <a:xfrm>
            <a:off x="337609" y="403458"/>
            <a:ext cx="3392553" cy="553782"/>
          </a:xfrm>
          <a:prstGeom prst="rect">
            <a:avLst/>
          </a:prstGeom>
          <a:noFill/>
        </p:spPr>
        <p:txBody>
          <a:bodyPr wrap="none" lIns="91404" tIns="45702" rIns="91404" bIns="45702" rtlCol="0">
            <a:spAutoFit/>
          </a:bodyPr>
          <a:lstStyle>
            <a:defPPr>
              <a:defRPr lang="zh-CN"/>
            </a:defPPr>
            <a:lvl1pPr>
              <a:defRPr sz="2800" spc="300">
                <a:solidFill>
                  <a:srgbClr val="562715"/>
                </a:solidFill>
                <a:latin typeface="方正正大黑简体" panose="02000000000000000000" pitchFamily="2" charset="-122"/>
                <a:ea typeface="方正正大黑简体" panose="02000000000000000000" pitchFamily="2" charset="-122"/>
              </a:defRPr>
            </a:lvl1pPr>
          </a:lstStyle>
          <a:p>
            <a:r>
              <a:rPr lang="en-US" altLang="zh-CN" sz="3000" b="1" dirty="0">
                <a:solidFill>
                  <a:schemeClr val="accent6">
                    <a:lumMod val="25000"/>
                  </a:schemeClr>
                </a:solidFill>
                <a:latin typeface="Century Gothic" panose="020B0502020202020204" pitchFamily="34" charset="0"/>
                <a:ea typeface="微软雅黑" panose="020B0503020204020204" pitchFamily="34" charset="-122"/>
              </a:rPr>
              <a:t>QA KPI---</a:t>
            </a:r>
            <a:r>
              <a:rPr lang="zh-CN" altLang="en-US" sz="3000" b="1" dirty="0">
                <a:solidFill>
                  <a:schemeClr val="accent6">
                    <a:lumMod val="25000"/>
                  </a:schemeClr>
                </a:solidFill>
                <a:latin typeface="Century Gothic" panose="020B0502020202020204" pitchFamily="34" charset="0"/>
                <a:ea typeface="微软雅黑" panose="020B0503020204020204" pitchFamily="34" charset="-122"/>
              </a:rPr>
              <a:t>工序</a:t>
            </a:r>
            <a:r>
              <a:rPr lang="en-US" altLang="zh-CN" sz="3000" b="1" dirty="0">
                <a:solidFill>
                  <a:schemeClr val="accent6">
                    <a:lumMod val="25000"/>
                  </a:schemeClr>
                </a:solidFill>
                <a:latin typeface="Century Gothic" panose="020B0502020202020204" pitchFamily="34" charset="0"/>
                <a:ea typeface="微软雅黑" panose="020B0503020204020204" pitchFamily="34" charset="-122"/>
              </a:rPr>
              <a:t>1</a:t>
            </a:r>
            <a:endParaRPr lang="zh-CN" altLang="en-US" sz="3000" b="1" dirty="0">
              <a:solidFill>
                <a:schemeClr val="accent6">
                  <a:lumMod val="2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wipe(left)">
                                      <p:cBhvr>
                                        <p:cTn id="18" dur="500"/>
                                        <p:tgtEl>
                                          <p:spTgt spid="60"/>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 grpId="0" bldLvl="0" animBg="1"/>
      <p:bldP spid="60"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48"/>
          <p:cNvSpPr txBox="1"/>
          <p:nvPr/>
        </p:nvSpPr>
        <p:spPr>
          <a:xfrm>
            <a:off x="337609" y="403458"/>
            <a:ext cx="3392553" cy="553782"/>
          </a:xfrm>
          <a:prstGeom prst="rect">
            <a:avLst/>
          </a:prstGeom>
          <a:noFill/>
        </p:spPr>
        <p:txBody>
          <a:bodyPr wrap="none" lIns="91404" tIns="45702" rIns="91404" bIns="45702" rtlCol="0">
            <a:spAutoFit/>
          </a:bodyPr>
          <a:lstStyle>
            <a:defPPr>
              <a:defRPr lang="zh-CN"/>
            </a:defPPr>
            <a:lvl1pPr>
              <a:defRPr sz="2800" spc="300">
                <a:solidFill>
                  <a:srgbClr val="562715"/>
                </a:solidFill>
                <a:latin typeface="方正正大黑简体" panose="02000000000000000000" pitchFamily="2" charset="-122"/>
                <a:ea typeface="方正正大黑简体" panose="02000000000000000000" pitchFamily="2" charset="-122"/>
              </a:defRPr>
            </a:lvl1pPr>
          </a:lstStyle>
          <a:p>
            <a:r>
              <a:rPr lang="en-US" altLang="zh-CN" sz="3000" b="1" dirty="0">
                <a:solidFill>
                  <a:schemeClr val="accent6">
                    <a:lumMod val="25000"/>
                  </a:schemeClr>
                </a:solidFill>
                <a:latin typeface="Century Gothic" panose="020B0502020202020204" pitchFamily="34" charset="0"/>
                <a:ea typeface="微软雅黑" panose="020B0503020204020204" pitchFamily="34" charset="-122"/>
              </a:rPr>
              <a:t>QA KPI---</a:t>
            </a:r>
            <a:r>
              <a:rPr lang="zh-CN" altLang="en-US" sz="3000" b="1" dirty="0">
                <a:solidFill>
                  <a:schemeClr val="accent6">
                    <a:lumMod val="25000"/>
                  </a:schemeClr>
                </a:solidFill>
                <a:latin typeface="Century Gothic" panose="020B0502020202020204" pitchFamily="34" charset="0"/>
                <a:ea typeface="微软雅黑" panose="020B0503020204020204" pitchFamily="34" charset="-122"/>
              </a:rPr>
              <a:t>工序</a:t>
            </a:r>
            <a:r>
              <a:rPr lang="en-US" altLang="zh-CN" sz="3000" b="1" dirty="0">
                <a:solidFill>
                  <a:schemeClr val="accent6">
                    <a:lumMod val="25000"/>
                  </a:schemeClr>
                </a:solidFill>
                <a:latin typeface="Century Gothic" panose="020B0502020202020204" pitchFamily="34" charset="0"/>
                <a:ea typeface="微软雅黑" panose="020B0503020204020204" pitchFamily="34" charset="-122"/>
              </a:rPr>
              <a:t>1</a:t>
            </a:r>
            <a:endParaRPr lang="zh-CN" altLang="en-US" sz="3000" b="1" dirty="0">
              <a:solidFill>
                <a:schemeClr val="accent6">
                  <a:lumMod val="2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2" name="矩形 11"/>
          <p:cNvSpPr/>
          <p:nvPr/>
        </p:nvSpPr>
        <p:spPr>
          <a:xfrm>
            <a:off x="2381" y="963488"/>
            <a:ext cx="12187239" cy="80180"/>
          </a:xfrm>
          <a:prstGeom prst="rect">
            <a:avLst/>
          </a:prstGeom>
          <a:solidFill>
            <a:srgbClr val="3D4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381" y="434306"/>
            <a:ext cx="208467" cy="529182"/>
          </a:xfrm>
          <a:prstGeom prst="rect">
            <a:avLst/>
          </a:prstGeom>
          <a:solidFill>
            <a:srgbClr val="DD1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4" name="表格 3"/>
          <p:cNvGraphicFramePr>
            <a:graphicFrameLocks noGrp="1"/>
          </p:cNvGraphicFramePr>
          <p:nvPr/>
        </p:nvGraphicFramePr>
        <p:xfrm>
          <a:off x="517561" y="1917423"/>
          <a:ext cx="11156878" cy="3455035"/>
        </p:xfrm>
        <a:graphic>
          <a:graphicData uri="http://schemas.openxmlformats.org/drawingml/2006/table">
            <a:tbl>
              <a:tblPr firstRow="1" bandRow="1">
                <a:tableStyleId>{21E4AEA4-8DFA-4A89-87EB-49C32662AFE0}</a:tableStyleId>
              </a:tblPr>
              <a:tblGrid>
                <a:gridCol w="1770685">
                  <a:extLst>
                    <a:ext uri="{9D8B030D-6E8A-4147-A177-3AD203B41FA5}">
                      <a16:colId xmlns:a16="http://schemas.microsoft.com/office/drawing/2014/main" val="20000"/>
                    </a:ext>
                  </a:extLst>
                </a:gridCol>
                <a:gridCol w="1770685">
                  <a:extLst>
                    <a:ext uri="{9D8B030D-6E8A-4147-A177-3AD203B41FA5}">
                      <a16:colId xmlns:a16="http://schemas.microsoft.com/office/drawing/2014/main" val="20001"/>
                    </a:ext>
                  </a:extLst>
                </a:gridCol>
                <a:gridCol w="846167">
                  <a:extLst>
                    <a:ext uri="{9D8B030D-6E8A-4147-A177-3AD203B41FA5}">
                      <a16:colId xmlns:a16="http://schemas.microsoft.com/office/drawing/2014/main" val="20002"/>
                    </a:ext>
                  </a:extLst>
                </a:gridCol>
                <a:gridCol w="846167">
                  <a:extLst>
                    <a:ext uri="{9D8B030D-6E8A-4147-A177-3AD203B41FA5}">
                      <a16:colId xmlns:a16="http://schemas.microsoft.com/office/drawing/2014/main" val="20003"/>
                    </a:ext>
                  </a:extLst>
                </a:gridCol>
                <a:gridCol w="846167">
                  <a:extLst>
                    <a:ext uri="{9D8B030D-6E8A-4147-A177-3AD203B41FA5}">
                      <a16:colId xmlns:a16="http://schemas.microsoft.com/office/drawing/2014/main" val="20004"/>
                    </a:ext>
                  </a:extLst>
                </a:gridCol>
                <a:gridCol w="846167">
                  <a:extLst>
                    <a:ext uri="{9D8B030D-6E8A-4147-A177-3AD203B41FA5}">
                      <a16:colId xmlns:a16="http://schemas.microsoft.com/office/drawing/2014/main" val="20005"/>
                    </a:ext>
                  </a:extLst>
                </a:gridCol>
                <a:gridCol w="846167">
                  <a:extLst>
                    <a:ext uri="{9D8B030D-6E8A-4147-A177-3AD203B41FA5}">
                      <a16:colId xmlns:a16="http://schemas.microsoft.com/office/drawing/2014/main" val="20006"/>
                    </a:ext>
                  </a:extLst>
                </a:gridCol>
                <a:gridCol w="846167">
                  <a:extLst>
                    <a:ext uri="{9D8B030D-6E8A-4147-A177-3AD203B41FA5}">
                      <a16:colId xmlns:a16="http://schemas.microsoft.com/office/drawing/2014/main" val="20007"/>
                    </a:ext>
                  </a:extLst>
                </a:gridCol>
                <a:gridCol w="846167">
                  <a:extLst>
                    <a:ext uri="{9D8B030D-6E8A-4147-A177-3AD203B41FA5}">
                      <a16:colId xmlns:a16="http://schemas.microsoft.com/office/drawing/2014/main" val="20008"/>
                    </a:ext>
                  </a:extLst>
                </a:gridCol>
                <a:gridCol w="846167">
                  <a:extLst>
                    <a:ext uri="{9D8B030D-6E8A-4147-A177-3AD203B41FA5}">
                      <a16:colId xmlns:a16="http://schemas.microsoft.com/office/drawing/2014/main" val="20009"/>
                    </a:ext>
                  </a:extLst>
                </a:gridCol>
                <a:gridCol w="846167">
                  <a:extLst>
                    <a:ext uri="{9D8B030D-6E8A-4147-A177-3AD203B41FA5}">
                      <a16:colId xmlns:a16="http://schemas.microsoft.com/office/drawing/2014/main" val="20010"/>
                    </a:ext>
                  </a:extLst>
                </a:gridCol>
              </a:tblGrid>
              <a:tr h="666032">
                <a:tc gridSpan="11">
                  <a:txBody>
                    <a:bodyPr/>
                    <a:lstStyle/>
                    <a:p>
                      <a:pPr algn="ctr" rtl="0" fontAlgn="ctr"/>
                      <a:r>
                        <a:rPr lang="en-US" sz="1800" u="none" strike="noStrike" dirty="0">
                          <a:solidFill>
                            <a:schemeClr val="accent1"/>
                          </a:solidFill>
                          <a:effectLst/>
                        </a:rPr>
                        <a:t>QA KPI---</a:t>
                      </a:r>
                      <a:r>
                        <a:rPr lang="zh-CN" altLang="en-US" sz="1800" u="none" strike="noStrike" dirty="0">
                          <a:solidFill>
                            <a:schemeClr val="accent1"/>
                          </a:solidFill>
                          <a:effectLst/>
                        </a:rPr>
                        <a:t>工序</a:t>
                      </a:r>
                      <a:r>
                        <a:rPr lang="en-US" altLang="zh-CN" sz="1800" u="none" strike="noStrike" dirty="0">
                          <a:solidFill>
                            <a:schemeClr val="accent1"/>
                          </a:solidFill>
                          <a:effectLst/>
                        </a:rPr>
                        <a:t>1  </a:t>
                      </a:r>
                      <a:r>
                        <a:rPr lang="en-US" sz="1800" u="none" strike="noStrike" dirty="0">
                          <a:solidFill>
                            <a:schemeClr val="accent1"/>
                          </a:solidFill>
                          <a:effectLst/>
                        </a:rPr>
                        <a:t>FQC</a:t>
                      </a:r>
                      <a:endParaRPr lang="en-US" sz="1800" b="1" i="0" u="none" strike="noStrike" dirty="0">
                        <a:solidFill>
                          <a:schemeClr val="accent1"/>
                        </a:solidFill>
                        <a:effectLst/>
                        <a:latin typeface="Arial" panose="020B0604020202020204" pitchFamily="34" charset="0"/>
                        <a:ea typeface="等线" panose="02010600030101010101" pitchFamily="2" charset="-122"/>
                      </a:endParaRPr>
                    </a:p>
                  </a:txBody>
                  <a:tcPr marL="9521" marR="9521" marT="9521"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DD1D1C"/>
                    </a:solidFill>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749285">
                <a:tc gridSpan="2">
                  <a:txBody>
                    <a:bodyPr/>
                    <a:lstStyle/>
                    <a:p>
                      <a:pPr algn="ctr" rtl="0" fontAlgn="ctr"/>
                      <a:r>
                        <a:rPr lang="zh-CN" altLang="en-US" sz="1600" u="none" strike="noStrike" dirty="0">
                          <a:solidFill>
                            <a:schemeClr val="bg2">
                              <a:lumMod val="25000"/>
                            </a:schemeClr>
                          </a:solidFill>
                          <a:effectLst/>
                        </a:rPr>
                        <a:t>站别</a:t>
                      </a:r>
                      <a:endParaRPr lang="zh-CN" altLang="en-US" sz="1600" b="1" i="0" u="none" strike="noStrike" dirty="0">
                        <a:solidFill>
                          <a:schemeClr val="bg2">
                            <a:lumMod val="25000"/>
                          </a:schemeClr>
                        </a:solidFill>
                        <a:effectLst/>
                        <a:latin typeface="宋体" panose="02010600030101010101" pitchFamily="2" charset="-122"/>
                        <a:ea typeface="宋体" panose="02010600030101010101" pitchFamily="2" charset="-122"/>
                      </a:endParaRPr>
                    </a:p>
                  </a:txBody>
                  <a:tcPr marL="9521" marR="9521" marT="9521"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hMerge="1">
                  <a:txBody>
                    <a:bodyPr/>
                    <a:lstStyle/>
                    <a:p>
                      <a:endParaRPr lang="zh-CN"/>
                    </a:p>
                  </a:txBody>
                  <a:tcPr/>
                </a:tc>
                <a:tc>
                  <a:txBody>
                    <a:bodyPr/>
                    <a:lstStyle/>
                    <a:p>
                      <a:pPr algn="ctr" rtl="0" fontAlgn="ctr"/>
                      <a:r>
                        <a:rPr lang="en-US" sz="1600" u="none" strike="noStrike">
                          <a:solidFill>
                            <a:schemeClr val="bg2">
                              <a:lumMod val="25000"/>
                            </a:schemeClr>
                          </a:solidFill>
                          <a:effectLst/>
                        </a:rPr>
                        <a:t>WK21</a:t>
                      </a:r>
                      <a:endParaRPr lang="en-US" sz="1600" b="1" i="0" u="none" strike="noStrike">
                        <a:solidFill>
                          <a:schemeClr val="bg2">
                            <a:lumMod val="25000"/>
                          </a:schemeClr>
                        </a:solidFill>
                        <a:effectLst/>
                        <a:latin typeface="Arial" panose="020B0604020202020204" pitchFamily="34" charset="0"/>
                        <a:ea typeface="等线" panose="02010600030101010101" pitchFamily="2" charset="-122"/>
                      </a:endParaRPr>
                    </a:p>
                  </a:txBody>
                  <a:tcPr marL="9521" marR="9521" marT="9521"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rtl="0" fontAlgn="ctr"/>
                      <a:r>
                        <a:rPr lang="en-US" sz="1600" u="none" strike="noStrike" dirty="0">
                          <a:solidFill>
                            <a:schemeClr val="bg2">
                              <a:lumMod val="25000"/>
                            </a:schemeClr>
                          </a:solidFill>
                          <a:effectLst/>
                        </a:rPr>
                        <a:t>WK22</a:t>
                      </a:r>
                      <a:endParaRPr lang="en-US" sz="1600" b="1" i="0" u="none" strike="noStrike" dirty="0">
                        <a:solidFill>
                          <a:schemeClr val="bg2">
                            <a:lumMod val="25000"/>
                          </a:schemeClr>
                        </a:solidFill>
                        <a:effectLst/>
                        <a:latin typeface="Arial" panose="020B0604020202020204" pitchFamily="34" charset="0"/>
                        <a:ea typeface="等线" panose="02010600030101010101" pitchFamily="2" charset="-122"/>
                      </a:endParaRPr>
                    </a:p>
                  </a:txBody>
                  <a:tcPr marL="9521" marR="9521" marT="9521"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rtl="0" fontAlgn="ctr"/>
                      <a:r>
                        <a:rPr lang="en-US" sz="1600" u="none" strike="noStrike">
                          <a:solidFill>
                            <a:schemeClr val="bg2">
                              <a:lumMod val="25000"/>
                            </a:schemeClr>
                          </a:solidFill>
                          <a:effectLst/>
                        </a:rPr>
                        <a:t>WK23</a:t>
                      </a:r>
                      <a:endParaRPr lang="en-US" sz="1600" b="1" i="0" u="none" strike="noStrike">
                        <a:solidFill>
                          <a:schemeClr val="bg2">
                            <a:lumMod val="25000"/>
                          </a:schemeClr>
                        </a:solidFill>
                        <a:effectLst/>
                        <a:latin typeface="Arial" panose="020B0604020202020204" pitchFamily="34" charset="0"/>
                        <a:ea typeface="等线" panose="02010600030101010101" pitchFamily="2" charset="-122"/>
                      </a:endParaRPr>
                    </a:p>
                  </a:txBody>
                  <a:tcPr marL="9521" marR="9521" marT="9521"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rtl="0" fontAlgn="ctr"/>
                      <a:r>
                        <a:rPr lang="en-US" sz="1600" u="none" strike="noStrike">
                          <a:solidFill>
                            <a:schemeClr val="bg2">
                              <a:lumMod val="25000"/>
                            </a:schemeClr>
                          </a:solidFill>
                          <a:effectLst/>
                        </a:rPr>
                        <a:t>WK24</a:t>
                      </a:r>
                      <a:endParaRPr lang="en-US" sz="1600" b="1" i="0" u="none" strike="noStrike">
                        <a:solidFill>
                          <a:schemeClr val="bg2">
                            <a:lumMod val="25000"/>
                          </a:schemeClr>
                        </a:solidFill>
                        <a:effectLst/>
                        <a:latin typeface="Arial" panose="020B0604020202020204" pitchFamily="34" charset="0"/>
                        <a:ea typeface="等线" panose="02010600030101010101" pitchFamily="2" charset="-122"/>
                      </a:endParaRPr>
                    </a:p>
                  </a:txBody>
                  <a:tcPr marL="9521" marR="9521" marT="9521"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rtl="0" fontAlgn="ctr"/>
                      <a:r>
                        <a:rPr lang="en-US" sz="1600" u="none" strike="noStrike">
                          <a:solidFill>
                            <a:schemeClr val="bg2">
                              <a:lumMod val="25000"/>
                            </a:schemeClr>
                          </a:solidFill>
                          <a:effectLst/>
                        </a:rPr>
                        <a:t>WK25</a:t>
                      </a:r>
                      <a:endParaRPr lang="en-US" sz="1600" b="1" i="0" u="none" strike="noStrike">
                        <a:solidFill>
                          <a:schemeClr val="bg2">
                            <a:lumMod val="25000"/>
                          </a:schemeClr>
                        </a:solidFill>
                        <a:effectLst/>
                        <a:latin typeface="Arial" panose="020B0604020202020204" pitchFamily="34" charset="0"/>
                        <a:ea typeface="等线" panose="02010600030101010101" pitchFamily="2" charset="-122"/>
                      </a:endParaRPr>
                    </a:p>
                  </a:txBody>
                  <a:tcPr marL="9521" marR="9521" marT="9521"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rtl="0" fontAlgn="ctr"/>
                      <a:r>
                        <a:rPr lang="en-US" sz="1600" u="none" strike="noStrike">
                          <a:solidFill>
                            <a:schemeClr val="bg2">
                              <a:lumMod val="25000"/>
                            </a:schemeClr>
                          </a:solidFill>
                          <a:effectLst/>
                        </a:rPr>
                        <a:t>WK26</a:t>
                      </a:r>
                      <a:endParaRPr lang="en-US" sz="1600" b="1" i="0" u="none" strike="noStrike">
                        <a:solidFill>
                          <a:schemeClr val="bg2">
                            <a:lumMod val="25000"/>
                          </a:schemeClr>
                        </a:solidFill>
                        <a:effectLst/>
                        <a:latin typeface="Arial" panose="020B0604020202020204" pitchFamily="34" charset="0"/>
                        <a:ea typeface="等线" panose="02010600030101010101" pitchFamily="2" charset="-122"/>
                      </a:endParaRPr>
                    </a:p>
                  </a:txBody>
                  <a:tcPr marL="9521" marR="9521" marT="9521"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rtl="0" fontAlgn="ctr"/>
                      <a:r>
                        <a:rPr lang="en-US" sz="1600" u="none" strike="noStrike">
                          <a:solidFill>
                            <a:schemeClr val="bg2">
                              <a:lumMod val="25000"/>
                            </a:schemeClr>
                          </a:solidFill>
                          <a:effectLst/>
                        </a:rPr>
                        <a:t>WK27</a:t>
                      </a:r>
                      <a:endParaRPr lang="en-US" sz="1600" b="1" i="0" u="none" strike="noStrike">
                        <a:solidFill>
                          <a:schemeClr val="bg2">
                            <a:lumMod val="25000"/>
                          </a:schemeClr>
                        </a:solidFill>
                        <a:effectLst/>
                        <a:latin typeface="Arial" panose="020B0604020202020204" pitchFamily="34" charset="0"/>
                        <a:ea typeface="等线" panose="02010600030101010101" pitchFamily="2" charset="-122"/>
                      </a:endParaRPr>
                    </a:p>
                  </a:txBody>
                  <a:tcPr marL="9521" marR="9521" marT="9521"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rtl="0" fontAlgn="ctr"/>
                      <a:r>
                        <a:rPr lang="en-US" sz="1600" u="none" strike="noStrike">
                          <a:solidFill>
                            <a:schemeClr val="bg2">
                              <a:lumMod val="25000"/>
                            </a:schemeClr>
                          </a:solidFill>
                          <a:effectLst/>
                        </a:rPr>
                        <a:t>WK28</a:t>
                      </a:r>
                      <a:endParaRPr lang="en-US" sz="1600" b="1" i="0" u="none" strike="noStrike">
                        <a:solidFill>
                          <a:schemeClr val="bg2">
                            <a:lumMod val="25000"/>
                          </a:schemeClr>
                        </a:solidFill>
                        <a:effectLst/>
                        <a:latin typeface="Arial" panose="020B0604020202020204" pitchFamily="34" charset="0"/>
                        <a:ea typeface="等线" panose="02010600030101010101" pitchFamily="2" charset="-122"/>
                      </a:endParaRPr>
                    </a:p>
                  </a:txBody>
                  <a:tcPr marL="9521" marR="9521" marT="9521"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rtl="0" fontAlgn="ctr"/>
                      <a:r>
                        <a:rPr lang="en-US" sz="1600" u="none" strike="noStrike">
                          <a:solidFill>
                            <a:schemeClr val="bg2">
                              <a:lumMod val="25000"/>
                            </a:schemeClr>
                          </a:solidFill>
                          <a:effectLst/>
                        </a:rPr>
                        <a:t>WK29</a:t>
                      </a:r>
                      <a:endParaRPr lang="en-US" sz="1600" b="1" i="0" u="none" strike="noStrike">
                        <a:solidFill>
                          <a:schemeClr val="bg2">
                            <a:lumMod val="25000"/>
                          </a:schemeClr>
                        </a:solidFill>
                        <a:effectLst/>
                        <a:latin typeface="Arial" panose="020B0604020202020204" pitchFamily="34" charset="0"/>
                        <a:ea typeface="等线" panose="02010600030101010101" pitchFamily="2" charset="-122"/>
                      </a:endParaRPr>
                    </a:p>
                  </a:txBody>
                  <a:tcPr marL="9521" marR="9521" marT="9521"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19859">
                <a:tc rowSpan="2">
                  <a:txBody>
                    <a:bodyPr/>
                    <a:lstStyle/>
                    <a:p>
                      <a:pPr algn="ctr" rtl="0" fontAlgn="ctr"/>
                      <a:r>
                        <a:rPr lang="en-US" sz="1600" u="none" strike="noStrike">
                          <a:solidFill>
                            <a:schemeClr val="bg2">
                              <a:lumMod val="25000"/>
                            </a:schemeClr>
                          </a:solidFill>
                          <a:effectLst/>
                        </a:rPr>
                        <a:t>FQC</a:t>
                      </a:r>
                      <a:endParaRPr lang="en-US" sz="1600" b="1" i="0" u="none" strike="noStrike">
                        <a:solidFill>
                          <a:schemeClr val="bg2">
                            <a:lumMod val="25000"/>
                          </a:schemeClr>
                        </a:solidFill>
                        <a:effectLst/>
                        <a:latin typeface="Arial" panose="020B0604020202020204" pitchFamily="34" charset="0"/>
                        <a:ea typeface="等线" panose="02010600030101010101" pitchFamily="2" charset="-122"/>
                      </a:endParaRPr>
                    </a:p>
                  </a:txBody>
                  <a:tcPr marL="9521" marR="9521" marT="9521"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zh-CN" altLang="en-US" sz="1600" u="none" strike="noStrike" dirty="0">
                          <a:solidFill>
                            <a:schemeClr val="bg2">
                              <a:lumMod val="25000"/>
                            </a:schemeClr>
                          </a:solidFill>
                          <a:effectLst/>
                        </a:rPr>
                        <a:t>合格批数</a:t>
                      </a:r>
                      <a:r>
                        <a:rPr lang="en-US" altLang="zh-CN" sz="1600" u="none" strike="noStrike" dirty="0">
                          <a:solidFill>
                            <a:schemeClr val="bg2">
                              <a:lumMod val="25000"/>
                            </a:schemeClr>
                          </a:solidFill>
                          <a:effectLst/>
                        </a:rPr>
                        <a:t>/</a:t>
                      </a:r>
                      <a:r>
                        <a:rPr lang="zh-CN" altLang="en-US" sz="1600" u="none" strike="noStrike" dirty="0">
                          <a:solidFill>
                            <a:schemeClr val="bg2">
                              <a:lumMod val="25000"/>
                            </a:schemeClr>
                          </a:solidFill>
                          <a:effectLst/>
                        </a:rPr>
                        <a:t>总批数</a:t>
                      </a:r>
                      <a:endParaRPr lang="zh-CN" altLang="en-US" sz="1600" b="1" i="0" u="none" strike="noStrike" dirty="0">
                        <a:solidFill>
                          <a:schemeClr val="bg2">
                            <a:lumMod val="25000"/>
                          </a:schemeClr>
                        </a:solidFill>
                        <a:effectLst/>
                        <a:latin typeface="宋体" panose="02010600030101010101" pitchFamily="2" charset="-122"/>
                        <a:ea typeface="宋体" panose="02010600030101010101" pitchFamily="2" charset="-122"/>
                      </a:endParaRPr>
                    </a:p>
                  </a:txBody>
                  <a:tcPr marL="9521" marR="9521" marT="9521"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altLang="zh-CN" sz="1600" u="none" strike="noStrike" dirty="0">
                          <a:solidFill>
                            <a:schemeClr val="bg2">
                              <a:lumMod val="25000"/>
                            </a:schemeClr>
                          </a:solidFill>
                          <a:effectLst/>
                        </a:rPr>
                        <a:t>80/97</a:t>
                      </a:r>
                      <a:endParaRPr lang="en-US" altLang="zh-CN" sz="1600" b="0" i="0" u="none" strike="noStrike" dirty="0">
                        <a:solidFill>
                          <a:schemeClr val="bg2">
                            <a:lumMod val="25000"/>
                          </a:schemeClr>
                        </a:solidFill>
                        <a:effectLst/>
                        <a:latin typeface="Arial" panose="020B0604020202020204" pitchFamily="34" charset="0"/>
                        <a:ea typeface="等线" panose="02010600030101010101" pitchFamily="2" charset="-122"/>
                      </a:endParaRPr>
                    </a:p>
                  </a:txBody>
                  <a:tcPr marL="9521" marR="9521" marT="9521"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altLang="zh-CN" sz="1600" u="none" strike="noStrike" dirty="0">
                          <a:solidFill>
                            <a:schemeClr val="bg2">
                              <a:lumMod val="25000"/>
                            </a:schemeClr>
                          </a:solidFill>
                          <a:effectLst/>
                        </a:rPr>
                        <a:t>91/107</a:t>
                      </a:r>
                      <a:endParaRPr lang="en-US" altLang="zh-CN" sz="1600" b="0" i="0" u="none" strike="noStrike" dirty="0">
                        <a:solidFill>
                          <a:schemeClr val="bg2">
                            <a:lumMod val="25000"/>
                          </a:schemeClr>
                        </a:solidFill>
                        <a:effectLst/>
                        <a:latin typeface="Arial" panose="020B0604020202020204" pitchFamily="34" charset="0"/>
                        <a:ea typeface="等线" panose="02010600030101010101" pitchFamily="2" charset="-122"/>
                      </a:endParaRPr>
                    </a:p>
                  </a:txBody>
                  <a:tcPr marL="9521" marR="9521" marT="9521"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altLang="zh-CN" sz="1600" u="none" strike="noStrike" dirty="0">
                          <a:solidFill>
                            <a:schemeClr val="bg2">
                              <a:lumMod val="25000"/>
                            </a:schemeClr>
                          </a:solidFill>
                          <a:effectLst/>
                        </a:rPr>
                        <a:t>81/92</a:t>
                      </a:r>
                      <a:endParaRPr lang="en-US" altLang="zh-CN" sz="1600" b="0" i="0" u="none" strike="noStrike" dirty="0">
                        <a:solidFill>
                          <a:schemeClr val="bg2">
                            <a:lumMod val="25000"/>
                          </a:schemeClr>
                        </a:solidFill>
                        <a:effectLst/>
                        <a:latin typeface="Arial" panose="020B0604020202020204" pitchFamily="34" charset="0"/>
                        <a:ea typeface="等线" panose="02010600030101010101" pitchFamily="2" charset="-122"/>
                      </a:endParaRPr>
                    </a:p>
                  </a:txBody>
                  <a:tcPr marL="9521" marR="9521" marT="9521"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altLang="zh-CN" sz="1600" u="none" strike="noStrike" dirty="0">
                          <a:solidFill>
                            <a:schemeClr val="bg2">
                              <a:lumMod val="25000"/>
                            </a:schemeClr>
                          </a:solidFill>
                          <a:effectLst/>
                        </a:rPr>
                        <a:t>88/100</a:t>
                      </a:r>
                      <a:endParaRPr lang="en-US" altLang="zh-CN" sz="1600" b="0" i="0" u="none" strike="noStrike" dirty="0">
                        <a:solidFill>
                          <a:schemeClr val="bg2">
                            <a:lumMod val="25000"/>
                          </a:schemeClr>
                        </a:solidFill>
                        <a:effectLst/>
                        <a:latin typeface="Arial" panose="020B0604020202020204" pitchFamily="34" charset="0"/>
                        <a:ea typeface="等线" panose="02010600030101010101" pitchFamily="2" charset="-122"/>
                      </a:endParaRPr>
                    </a:p>
                  </a:txBody>
                  <a:tcPr marL="9521" marR="9521" marT="9521"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altLang="zh-CN" sz="1600" u="none" strike="noStrike" dirty="0">
                          <a:solidFill>
                            <a:schemeClr val="bg2">
                              <a:lumMod val="25000"/>
                            </a:schemeClr>
                          </a:solidFill>
                          <a:effectLst/>
                        </a:rPr>
                        <a:t>86/102</a:t>
                      </a:r>
                      <a:endParaRPr lang="en-US" altLang="zh-CN" sz="1600" b="0" i="0" u="none" strike="noStrike" dirty="0">
                        <a:solidFill>
                          <a:schemeClr val="bg2">
                            <a:lumMod val="25000"/>
                          </a:schemeClr>
                        </a:solidFill>
                        <a:effectLst/>
                        <a:latin typeface="Arial" panose="020B0604020202020204" pitchFamily="34" charset="0"/>
                        <a:ea typeface="等线" panose="02010600030101010101" pitchFamily="2" charset="-122"/>
                      </a:endParaRPr>
                    </a:p>
                  </a:txBody>
                  <a:tcPr marL="9521" marR="9521" marT="9521"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altLang="zh-CN" sz="1600" u="none" strike="noStrike">
                          <a:solidFill>
                            <a:schemeClr val="bg2">
                              <a:lumMod val="25000"/>
                            </a:schemeClr>
                          </a:solidFill>
                          <a:effectLst/>
                        </a:rPr>
                        <a:t>83/97</a:t>
                      </a:r>
                      <a:endParaRPr lang="en-US" altLang="zh-CN" sz="1600" b="0" i="0" u="none" strike="noStrike">
                        <a:solidFill>
                          <a:schemeClr val="bg2">
                            <a:lumMod val="25000"/>
                          </a:schemeClr>
                        </a:solidFill>
                        <a:effectLst/>
                        <a:latin typeface="Arial" panose="020B0604020202020204" pitchFamily="34" charset="0"/>
                        <a:ea typeface="等线" panose="02010600030101010101" pitchFamily="2" charset="-122"/>
                      </a:endParaRPr>
                    </a:p>
                  </a:txBody>
                  <a:tcPr marL="9521" marR="9521" marT="9521"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altLang="zh-CN" sz="1600" u="none" strike="noStrike">
                          <a:solidFill>
                            <a:schemeClr val="bg2">
                              <a:lumMod val="25000"/>
                            </a:schemeClr>
                          </a:solidFill>
                          <a:effectLst/>
                        </a:rPr>
                        <a:t>93/103</a:t>
                      </a:r>
                      <a:endParaRPr lang="en-US" altLang="zh-CN" sz="1600" b="0" i="0" u="none" strike="noStrike">
                        <a:solidFill>
                          <a:schemeClr val="bg2">
                            <a:lumMod val="25000"/>
                          </a:schemeClr>
                        </a:solidFill>
                        <a:effectLst/>
                        <a:latin typeface="Arial" panose="020B0604020202020204" pitchFamily="34" charset="0"/>
                        <a:ea typeface="等线" panose="02010600030101010101" pitchFamily="2" charset="-122"/>
                      </a:endParaRPr>
                    </a:p>
                  </a:txBody>
                  <a:tcPr marL="9521" marR="9521" marT="9521"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altLang="zh-CN" sz="1600" u="none" strike="noStrike">
                          <a:solidFill>
                            <a:schemeClr val="bg2">
                              <a:lumMod val="25000"/>
                            </a:schemeClr>
                          </a:solidFill>
                          <a:effectLst/>
                        </a:rPr>
                        <a:t>110/119</a:t>
                      </a:r>
                      <a:endParaRPr lang="en-US" altLang="zh-CN" sz="1600" b="0" i="0" u="none" strike="noStrike">
                        <a:solidFill>
                          <a:schemeClr val="bg2">
                            <a:lumMod val="25000"/>
                          </a:schemeClr>
                        </a:solidFill>
                        <a:effectLst/>
                        <a:latin typeface="Arial" panose="020B0604020202020204" pitchFamily="34" charset="0"/>
                        <a:ea typeface="等线" panose="02010600030101010101" pitchFamily="2" charset="-122"/>
                      </a:endParaRPr>
                    </a:p>
                  </a:txBody>
                  <a:tcPr marL="9521" marR="9521" marT="9521"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altLang="zh-CN" sz="1600" u="none" strike="noStrike">
                          <a:solidFill>
                            <a:schemeClr val="bg2">
                              <a:lumMod val="25000"/>
                            </a:schemeClr>
                          </a:solidFill>
                          <a:effectLst/>
                        </a:rPr>
                        <a:t>115/121</a:t>
                      </a:r>
                      <a:endParaRPr lang="en-US" altLang="zh-CN" sz="1600" b="0" i="0" u="none" strike="noStrike">
                        <a:solidFill>
                          <a:schemeClr val="bg2">
                            <a:lumMod val="25000"/>
                          </a:schemeClr>
                        </a:solidFill>
                        <a:effectLst/>
                        <a:latin typeface="Arial" panose="020B0604020202020204" pitchFamily="34" charset="0"/>
                        <a:ea typeface="等线" panose="02010600030101010101" pitchFamily="2" charset="-122"/>
                      </a:endParaRPr>
                    </a:p>
                  </a:txBody>
                  <a:tcPr marL="9521" marR="9521" marT="9521"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19859">
                <a:tc vMerge="1">
                  <a:txBody>
                    <a:bodyPr/>
                    <a:lstStyle/>
                    <a:p>
                      <a:endParaRPr lang="zh-CN"/>
                    </a:p>
                  </a:txBody>
                  <a:tcPr/>
                </a:tc>
                <a:tc>
                  <a:txBody>
                    <a:bodyPr/>
                    <a:lstStyle/>
                    <a:p>
                      <a:pPr algn="ctr" rtl="0" fontAlgn="ctr"/>
                      <a:r>
                        <a:rPr lang="zh-CN" altLang="en-US" sz="1600" u="none" strike="noStrike" dirty="0">
                          <a:solidFill>
                            <a:schemeClr val="bg2">
                              <a:lumMod val="25000"/>
                            </a:schemeClr>
                          </a:solidFill>
                          <a:effectLst/>
                        </a:rPr>
                        <a:t>合格率</a:t>
                      </a:r>
                      <a:endParaRPr lang="zh-CN" altLang="en-US" sz="1600" b="1" i="0" u="none" strike="noStrike" dirty="0">
                        <a:solidFill>
                          <a:schemeClr val="bg2">
                            <a:lumMod val="25000"/>
                          </a:schemeClr>
                        </a:solidFill>
                        <a:effectLst/>
                        <a:latin typeface="宋体" panose="02010600030101010101" pitchFamily="2" charset="-122"/>
                        <a:ea typeface="宋体" panose="02010600030101010101" pitchFamily="2" charset="-122"/>
                      </a:endParaRPr>
                    </a:p>
                  </a:txBody>
                  <a:tcPr marL="9521" marR="9521" marT="952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tc>
                  <a:txBody>
                    <a:bodyPr/>
                    <a:lstStyle/>
                    <a:p>
                      <a:pPr algn="ctr" rtl="0" fontAlgn="ctr"/>
                      <a:r>
                        <a:rPr lang="en-US" altLang="zh-CN" sz="1600" u="none" strike="noStrike" dirty="0">
                          <a:solidFill>
                            <a:schemeClr val="bg2">
                              <a:lumMod val="25000"/>
                            </a:schemeClr>
                          </a:solidFill>
                          <a:effectLst/>
                        </a:rPr>
                        <a:t>82.47%</a:t>
                      </a:r>
                      <a:endParaRPr lang="en-US" altLang="zh-CN" sz="1600" b="0" i="0" u="none" strike="noStrike" dirty="0">
                        <a:solidFill>
                          <a:schemeClr val="bg2">
                            <a:lumMod val="25000"/>
                          </a:schemeClr>
                        </a:solidFill>
                        <a:effectLst/>
                        <a:latin typeface="Arial" panose="020B0604020202020204" pitchFamily="34" charset="0"/>
                        <a:ea typeface="等线" panose="02010600030101010101" pitchFamily="2" charset="-122"/>
                      </a:endParaRPr>
                    </a:p>
                  </a:txBody>
                  <a:tcPr marL="9521" marR="9521" marT="952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tc>
                  <a:txBody>
                    <a:bodyPr/>
                    <a:lstStyle/>
                    <a:p>
                      <a:pPr algn="ctr" rtl="0" fontAlgn="ctr"/>
                      <a:r>
                        <a:rPr lang="en-US" altLang="zh-CN" sz="1600" u="none" strike="noStrike" dirty="0">
                          <a:solidFill>
                            <a:schemeClr val="bg2">
                              <a:lumMod val="25000"/>
                            </a:schemeClr>
                          </a:solidFill>
                          <a:effectLst/>
                        </a:rPr>
                        <a:t>85.05%</a:t>
                      </a:r>
                      <a:endParaRPr lang="en-US" altLang="zh-CN" sz="1600" b="0" i="0" u="none" strike="noStrike" dirty="0">
                        <a:solidFill>
                          <a:schemeClr val="bg2">
                            <a:lumMod val="25000"/>
                          </a:schemeClr>
                        </a:solidFill>
                        <a:effectLst/>
                        <a:latin typeface="Arial" panose="020B0604020202020204" pitchFamily="34" charset="0"/>
                        <a:ea typeface="等线" panose="02010600030101010101" pitchFamily="2" charset="-122"/>
                      </a:endParaRPr>
                    </a:p>
                  </a:txBody>
                  <a:tcPr marL="9521" marR="9521" marT="952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tc>
                  <a:txBody>
                    <a:bodyPr/>
                    <a:lstStyle/>
                    <a:p>
                      <a:pPr algn="ctr" rtl="0" fontAlgn="ctr"/>
                      <a:r>
                        <a:rPr lang="en-US" altLang="zh-CN" sz="1600" u="none" strike="noStrike" dirty="0">
                          <a:solidFill>
                            <a:schemeClr val="bg2">
                              <a:lumMod val="25000"/>
                            </a:schemeClr>
                          </a:solidFill>
                          <a:effectLst/>
                        </a:rPr>
                        <a:t>88.04%</a:t>
                      </a:r>
                      <a:endParaRPr lang="en-US" altLang="zh-CN" sz="1600" b="0" i="0" u="none" strike="noStrike" dirty="0">
                        <a:solidFill>
                          <a:schemeClr val="bg2">
                            <a:lumMod val="25000"/>
                          </a:schemeClr>
                        </a:solidFill>
                        <a:effectLst/>
                        <a:latin typeface="Arial" panose="020B0604020202020204" pitchFamily="34" charset="0"/>
                        <a:ea typeface="等线" panose="02010600030101010101" pitchFamily="2" charset="-122"/>
                      </a:endParaRPr>
                    </a:p>
                  </a:txBody>
                  <a:tcPr marL="9521" marR="9521" marT="952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tc>
                  <a:txBody>
                    <a:bodyPr/>
                    <a:lstStyle/>
                    <a:p>
                      <a:pPr algn="ctr" rtl="0" fontAlgn="ctr"/>
                      <a:r>
                        <a:rPr lang="en-US" altLang="zh-CN" sz="1600" u="none" strike="noStrike" dirty="0">
                          <a:solidFill>
                            <a:schemeClr val="bg2">
                              <a:lumMod val="25000"/>
                            </a:schemeClr>
                          </a:solidFill>
                          <a:effectLst/>
                        </a:rPr>
                        <a:t>88.00%</a:t>
                      </a:r>
                      <a:endParaRPr lang="en-US" altLang="zh-CN" sz="1600" b="0" i="0" u="none" strike="noStrike" dirty="0">
                        <a:solidFill>
                          <a:schemeClr val="bg2">
                            <a:lumMod val="25000"/>
                          </a:schemeClr>
                        </a:solidFill>
                        <a:effectLst/>
                        <a:latin typeface="Arial" panose="020B0604020202020204" pitchFamily="34" charset="0"/>
                        <a:ea typeface="等线" panose="02010600030101010101" pitchFamily="2" charset="-122"/>
                      </a:endParaRPr>
                    </a:p>
                  </a:txBody>
                  <a:tcPr marL="9521" marR="9521" marT="952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tc>
                  <a:txBody>
                    <a:bodyPr/>
                    <a:lstStyle/>
                    <a:p>
                      <a:pPr algn="ctr" rtl="0" fontAlgn="ctr"/>
                      <a:r>
                        <a:rPr lang="en-US" altLang="zh-CN" sz="1600" u="none" strike="noStrike" dirty="0">
                          <a:solidFill>
                            <a:schemeClr val="bg2">
                              <a:lumMod val="25000"/>
                            </a:schemeClr>
                          </a:solidFill>
                          <a:effectLst/>
                        </a:rPr>
                        <a:t>84.31%</a:t>
                      </a:r>
                      <a:endParaRPr lang="en-US" altLang="zh-CN" sz="1600" b="0" i="0" u="none" strike="noStrike" dirty="0">
                        <a:solidFill>
                          <a:schemeClr val="bg2">
                            <a:lumMod val="25000"/>
                          </a:schemeClr>
                        </a:solidFill>
                        <a:effectLst/>
                        <a:latin typeface="Arial" panose="020B0604020202020204" pitchFamily="34" charset="0"/>
                        <a:ea typeface="等线" panose="02010600030101010101" pitchFamily="2" charset="-122"/>
                      </a:endParaRPr>
                    </a:p>
                  </a:txBody>
                  <a:tcPr marL="9521" marR="9521" marT="952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tc>
                  <a:txBody>
                    <a:bodyPr/>
                    <a:lstStyle/>
                    <a:p>
                      <a:pPr algn="ctr" rtl="0" fontAlgn="ctr"/>
                      <a:r>
                        <a:rPr lang="en-US" altLang="zh-CN" sz="1600" u="none" strike="noStrike" dirty="0">
                          <a:solidFill>
                            <a:schemeClr val="bg2">
                              <a:lumMod val="25000"/>
                            </a:schemeClr>
                          </a:solidFill>
                          <a:effectLst/>
                        </a:rPr>
                        <a:t>85.57%</a:t>
                      </a:r>
                      <a:endParaRPr lang="en-US" altLang="zh-CN" sz="1600" b="0" i="0" u="none" strike="noStrike" dirty="0">
                        <a:solidFill>
                          <a:schemeClr val="bg2">
                            <a:lumMod val="25000"/>
                          </a:schemeClr>
                        </a:solidFill>
                        <a:effectLst/>
                        <a:latin typeface="Arial" panose="020B0604020202020204" pitchFamily="34" charset="0"/>
                        <a:ea typeface="等线" panose="02010600030101010101" pitchFamily="2" charset="-122"/>
                      </a:endParaRPr>
                    </a:p>
                  </a:txBody>
                  <a:tcPr marL="9521" marR="9521" marT="952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tc>
                  <a:txBody>
                    <a:bodyPr/>
                    <a:lstStyle/>
                    <a:p>
                      <a:pPr algn="ctr" rtl="0" fontAlgn="ctr"/>
                      <a:r>
                        <a:rPr lang="en-US" altLang="zh-CN" sz="1600" u="none" strike="noStrike" dirty="0">
                          <a:solidFill>
                            <a:schemeClr val="bg2">
                              <a:lumMod val="25000"/>
                            </a:schemeClr>
                          </a:solidFill>
                          <a:effectLst/>
                        </a:rPr>
                        <a:t>90.29%</a:t>
                      </a:r>
                      <a:endParaRPr lang="en-US" altLang="zh-CN" sz="1600" b="0" i="0" u="none" strike="noStrike" dirty="0">
                        <a:solidFill>
                          <a:schemeClr val="bg2">
                            <a:lumMod val="25000"/>
                          </a:schemeClr>
                        </a:solidFill>
                        <a:effectLst/>
                        <a:latin typeface="Arial" panose="020B0604020202020204" pitchFamily="34" charset="0"/>
                        <a:ea typeface="等线" panose="02010600030101010101" pitchFamily="2" charset="-122"/>
                      </a:endParaRPr>
                    </a:p>
                  </a:txBody>
                  <a:tcPr marL="9521" marR="9521" marT="952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tc>
                  <a:txBody>
                    <a:bodyPr/>
                    <a:lstStyle/>
                    <a:p>
                      <a:pPr algn="ctr" rtl="0" fontAlgn="ctr"/>
                      <a:r>
                        <a:rPr lang="en-US" altLang="zh-CN" sz="1600" u="none" strike="noStrike" dirty="0">
                          <a:solidFill>
                            <a:schemeClr val="bg2">
                              <a:lumMod val="25000"/>
                            </a:schemeClr>
                          </a:solidFill>
                          <a:effectLst/>
                        </a:rPr>
                        <a:t>92.44%</a:t>
                      </a:r>
                      <a:endParaRPr lang="en-US" altLang="zh-CN" sz="1600" b="0" i="0" u="none" strike="noStrike" dirty="0">
                        <a:solidFill>
                          <a:schemeClr val="bg2">
                            <a:lumMod val="25000"/>
                          </a:schemeClr>
                        </a:solidFill>
                        <a:effectLst/>
                        <a:latin typeface="Arial" panose="020B0604020202020204" pitchFamily="34" charset="0"/>
                        <a:ea typeface="等线" panose="02010600030101010101" pitchFamily="2" charset="-122"/>
                      </a:endParaRPr>
                    </a:p>
                  </a:txBody>
                  <a:tcPr marL="9521" marR="9521" marT="952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tc>
                  <a:txBody>
                    <a:bodyPr/>
                    <a:lstStyle/>
                    <a:p>
                      <a:pPr algn="ctr" rtl="0" fontAlgn="ctr"/>
                      <a:r>
                        <a:rPr lang="en-US" altLang="zh-CN" sz="1600" u="none" strike="noStrike" dirty="0">
                          <a:solidFill>
                            <a:schemeClr val="bg2">
                              <a:lumMod val="25000"/>
                            </a:schemeClr>
                          </a:solidFill>
                          <a:effectLst/>
                        </a:rPr>
                        <a:t>95.04%</a:t>
                      </a:r>
                      <a:endParaRPr lang="en-US" altLang="zh-CN" sz="1600" b="0" i="0" u="none" strike="noStrike" dirty="0">
                        <a:solidFill>
                          <a:schemeClr val="bg2">
                            <a:lumMod val="25000"/>
                          </a:schemeClr>
                        </a:solidFill>
                        <a:effectLst/>
                        <a:latin typeface="Arial" panose="020B0604020202020204" pitchFamily="34" charset="0"/>
                        <a:ea typeface="等线" panose="02010600030101010101" pitchFamily="2" charset="-122"/>
                      </a:endParaRPr>
                    </a:p>
                  </a:txBody>
                  <a:tcPr marL="9521" marR="9521" marT="952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extLst>
                  <a:ext uri="{0D108BD9-81ED-4DB2-BD59-A6C34878D82A}">
                    <a16:rowId xmlns:a16="http://schemas.microsoft.com/office/drawing/2014/main" val="10003"/>
                  </a:ext>
                </a:extLst>
              </a:tr>
            </a:tbl>
          </a:graphicData>
        </a:graphic>
      </p:graphicFrame>
      <p:sp>
        <p:nvSpPr>
          <p:cNvPr id="13" name="文本框 12"/>
          <p:cNvSpPr txBox="1"/>
          <p:nvPr/>
        </p:nvSpPr>
        <p:spPr>
          <a:xfrm>
            <a:off x="517561" y="5804336"/>
            <a:ext cx="3518113" cy="399894"/>
          </a:xfrm>
          <a:prstGeom prst="rect">
            <a:avLst/>
          </a:prstGeom>
          <a:noFill/>
        </p:spPr>
        <p:txBody>
          <a:bodyPr wrap="none">
            <a:spAutoFit/>
          </a:bodyPr>
          <a:lstStyle/>
          <a:p>
            <a:pPr algn="ctr" eaLnBrk="1" hangingPunct="1">
              <a:defRPr/>
            </a:pPr>
            <a:r>
              <a:rPr lang="zh-CN" altLang="en-US" sz="2000" dirty="0">
                <a:solidFill>
                  <a:schemeClr val="bg2">
                    <a:lumMod val="25000"/>
                  </a:schemeClr>
                </a:solidFill>
                <a:latin typeface="微软雅黑" panose="020B0503020204020204" pitchFamily="34" charset="-122"/>
                <a:ea typeface="微软雅黑" panose="020B0503020204020204" pitchFamily="34" charset="-122"/>
              </a:rPr>
              <a:t>备注：单击输入文字描述信息</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48"/>
          <p:cNvSpPr txBox="1"/>
          <p:nvPr/>
        </p:nvSpPr>
        <p:spPr>
          <a:xfrm>
            <a:off x="359446" y="416805"/>
            <a:ext cx="2799673" cy="553782"/>
          </a:xfrm>
          <a:prstGeom prst="rect">
            <a:avLst/>
          </a:prstGeom>
          <a:noFill/>
        </p:spPr>
        <p:txBody>
          <a:bodyPr wrap="none" lIns="91404" tIns="45702" rIns="91404" bIns="45702" rtlCol="0">
            <a:spAutoFit/>
          </a:bodyPr>
          <a:lstStyle>
            <a:defPPr>
              <a:defRPr lang="zh-CN"/>
            </a:defPPr>
            <a:lvl1pPr>
              <a:defRPr sz="2800" spc="300">
                <a:solidFill>
                  <a:srgbClr val="562715"/>
                </a:solidFill>
                <a:latin typeface="方正正大黑简体" panose="02000000000000000000" pitchFamily="2" charset="-122"/>
                <a:ea typeface="方正正大黑简体" panose="02000000000000000000" pitchFamily="2" charset="-122"/>
              </a:defRPr>
            </a:lvl1pPr>
          </a:lstStyle>
          <a:p>
            <a:r>
              <a:rPr lang="en-US" altLang="zh-CN" sz="3000" b="1" dirty="0">
                <a:solidFill>
                  <a:schemeClr val="accent6">
                    <a:lumMod val="25000"/>
                  </a:schemeClr>
                </a:solidFill>
                <a:latin typeface="Century Gothic" panose="020B0502020202020204" pitchFamily="34" charset="0"/>
                <a:ea typeface="微软雅黑" panose="020B0503020204020204" pitchFamily="34" charset="-122"/>
              </a:rPr>
              <a:t>FQC</a:t>
            </a:r>
            <a:r>
              <a:rPr lang="zh-CN" altLang="en-US" sz="3000" b="1" dirty="0">
                <a:solidFill>
                  <a:schemeClr val="accent6">
                    <a:lumMod val="25000"/>
                  </a:schemeClr>
                </a:solidFill>
                <a:latin typeface="Century Gothic" panose="020B0502020202020204" pitchFamily="34" charset="0"/>
                <a:ea typeface="微软雅黑" panose="020B0503020204020204" pitchFamily="34" charset="-122"/>
              </a:rPr>
              <a:t>不良明细</a:t>
            </a:r>
            <a:endParaRPr lang="zh-CN" altLang="en-US" sz="3000" b="1" dirty="0">
              <a:solidFill>
                <a:schemeClr val="accent6">
                  <a:lumMod val="2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2" name="矩形 11"/>
          <p:cNvSpPr/>
          <p:nvPr/>
        </p:nvSpPr>
        <p:spPr>
          <a:xfrm>
            <a:off x="2381" y="963488"/>
            <a:ext cx="12187239" cy="80180"/>
          </a:xfrm>
          <a:prstGeom prst="rect">
            <a:avLst/>
          </a:prstGeom>
          <a:solidFill>
            <a:srgbClr val="3D4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381" y="434306"/>
            <a:ext cx="208467" cy="529182"/>
          </a:xfrm>
          <a:prstGeom prst="rect">
            <a:avLst/>
          </a:prstGeom>
          <a:solidFill>
            <a:srgbClr val="DD1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Rectangle 6"/>
          <p:cNvSpPr/>
          <p:nvPr/>
        </p:nvSpPr>
        <p:spPr bwMode="auto">
          <a:xfrm>
            <a:off x="6306577" y="1765166"/>
            <a:ext cx="2297802" cy="1764611"/>
          </a:xfrm>
          <a:prstGeom prst="rect">
            <a:avLst/>
          </a:prstGeom>
          <a:solidFill>
            <a:srgbClr val="E6E6E6"/>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eaLnBrk="1" hangingPunct="1">
              <a:defRPr/>
            </a:pPr>
            <a:endParaRPr lang="en-US">
              <a:latin typeface="+mn-lt"/>
              <a:ea typeface="+mn-ea"/>
              <a:cs typeface="+mn-ea"/>
              <a:sym typeface="+mn-lt"/>
            </a:endParaRPr>
          </a:p>
        </p:txBody>
      </p:sp>
      <p:sp>
        <p:nvSpPr>
          <p:cNvPr id="10" name="Rectangle 5"/>
          <p:cNvSpPr/>
          <p:nvPr/>
        </p:nvSpPr>
        <p:spPr bwMode="auto">
          <a:xfrm>
            <a:off x="6306577" y="3529775"/>
            <a:ext cx="2297802" cy="2329541"/>
          </a:xfrm>
          <a:prstGeom prst="rect">
            <a:avLst/>
          </a:prstGeom>
          <a:solidFill>
            <a:srgbClr val="DD1D1C"/>
          </a:solidFill>
          <a:ln>
            <a:noFill/>
          </a:ln>
        </p:spPr>
        <p:style>
          <a:lnRef idx="2">
            <a:schemeClr val="accent1">
              <a:shade val="50000"/>
            </a:schemeClr>
          </a:lnRef>
          <a:fillRef idx="1">
            <a:schemeClr val="accent1"/>
          </a:fillRef>
          <a:effectRef idx="0">
            <a:schemeClr val="accent1"/>
          </a:effectRef>
          <a:fontRef idx="minor">
            <a:schemeClr val="lt1"/>
          </a:fontRef>
        </p:style>
        <p:txBody>
          <a:bodyPr lIns="91399" tIns="45701" rIns="91399" bIns="45701" anchor="ctr"/>
          <a:lstStyle/>
          <a:p>
            <a:pPr algn="ctr"/>
            <a:endParaRPr lang="en-US" dirty="0">
              <a:solidFill>
                <a:prstClr val="white"/>
              </a:solidFill>
              <a:sym typeface="+mn-lt"/>
            </a:endParaRPr>
          </a:p>
        </p:txBody>
      </p:sp>
      <p:grpSp>
        <p:nvGrpSpPr>
          <p:cNvPr id="11" name="组合 10"/>
          <p:cNvGrpSpPr/>
          <p:nvPr/>
        </p:nvGrpSpPr>
        <p:grpSpPr>
          <a:xfrm>
            <a:off x="6990544" y="3113741"/>
            <a:ext cx="972305" cy="967558"/>
            <a:chOff x="304800" y="673100"/>
            <a:chExt cx="4000500" cy="4000500"/>
          </a:xfrm>
          <a:solidFill>
            <a:schemeClr val="bg2"/>
          </a:solidFill>
          <a:effectLst>
            <a:outerShdw blurRad="444500" dist="254000" dir="8100000" algn="tr" rotWithShape="0">
              <a:prstClr val="black">
                <a:alpha val="50000"/>
              </a:prstClr>
            </a:outerShdw>
          </a:effectLst>
        </p:grpSpPr>
        <p:sp>
          <p:nvSpPr>
            <p:cNvPr id="14" name="同心圆 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sp>
          <p:nvSpPr>
            <p:cNvPr id="16" name="椭圆 15"/>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grpSp>
      <p:sp>
        <p:nvSpPr>
          <p:cNvPr id="17" name="Rectangle 8"/>
          <p:cNvSpPr/>
          <p:nvPr/>
        </p:nvSpPr>
        <p:spPr bwMode="auto">
          <a:xfrm>
            <a:off x="8839243" y="1765166"/>
            <a:ext cx="2297802" cy="1764611"/>
          </a:xfrm>
          <a:prstGeom prst="rect">
            <a:avLst/>
          </a:prstGeom>
          <a:solidFill>
            <a:srgbClr val="E6E6E6">
              <a:alpha val="50000"/>
            </a:srgbClr>
          </a:solidFill>
          <a:ln>
            <a:noFill/>
          </a:ln>
          <a:extLst>
            <a:ext uri="{91240B29-F687-4F45-9708-019B960494DF}">
              <a14:hiddenLine xmlns:a14="http://schemas.microsoft.com/office/drawing/2010/main" w="25400">
                <a:solidFill>
                  <a:schemeClr val="tx1">
                    <a:alpha val="50000"/>
                  </a:schemeClr>
                </a:solidFill>
                <a:miter lim="800000"/>
                <a:headEnd type="none" w="med" len="med"/>
                <a:tailEnd type="none" w="med" len="med"/>
              </a14:hiddenLine>
            </a:ext>
          </a:extLst>
        </p:spPr>
        <p:txBody>
          <a:bodyPr lIns="0" tIns="0" rIns="0" bIns="0"/>
          <a:lstStyle/>
          <a:p>
            <a:pPr eaLnBrk="1" hangingPunct="1">
              <a:defRPr/>
            </a:pPr>
            <a:endParaRPr lang="en-US">
              <a:latin typeface="+mn-lt"/>
              <a:ea typeface="+mn-ea"/>
              <a:cs typeface="+mn-ea"/>
              <a:sym typeface="+mn-lt"/>
            </a:endParaRPr>
          </a:p>
        </p:txBody>
      </p:sp>
      <p:sp>
        <p:nvSpPr>
          <p:cNvPr id="19" name="Rectangle 7"/>
          <p:cNvSpPr/>
          <p:nvPr/>
        </p:nvSpPr>
        <p:spPr bwMode="auto">
          <a:xfrm>
            <a:off x="8839243" y="3529775"/>
            <a:ext cx="2297802" cy="2329541"/>
          </a:xfrm>
          <a:prstGeom prst="rect">
            <a:avLst/>
          </a:prstGeom>
          <a:solidFill>
            <a:schemeClr val="tx2">
              <a:lumMod val="75000"/>
              <a:alpha val="79999"/>
            </a:schemeClr>
          </a:solidFill>
          <a:ln>
            <a:noFill/>
          </a:ln>
        </p:spPr>
        <p:txBody>
          <a:bodyPr anchor="ctr"/>
          <a:lstStyle/>
          <a:p>
            <a:pPr algn="ctr" defTabSz="1218565"/>
            <a:endParaRPr lang="en-US">
              <a:solidFill>
                <a:srgbClr val="FFFFFF"/>
              </a:solidFill>
              <a:latin typeface="宋体" panose="02010600030101010101" pitchFamily="2" charset="-122"/>
              <a:sym typeface="+mn-lt"/>
            </a:endParaRPr>
          </a:p>
        </p:txBody>
      </p:sp>
      <p:grpSp>
        <p:nvGrpSpPr>
          <p:cNvPr id="20" name="组合 19"/>
          <p:cNvGrpSpPr/>
          <p:nvPr/>
        </p:nvGrpSpPr>
        <p:grpSpPr>
          <a:xfrm>
            <a:off x="9501983" y="3134860"/>
            <a:ext cx="972305" cy="967558"/>
            <a:chOff x="304800" y="673100"/>
            <a:chExt cx="4000500" cy="4000500"/>
          </a:xfrm>
          <a:solidFill>
            <a:schemeClr val="bg2"/>
          </a:solidFill>
          <a:effectLst>
            <a:outerShdw blurRad="444500" dist="254000" dir="8100000" algn="tr" rotWithShape="0">
              <a:prstClr val="black">
                <a:alpha val="50000"/>
              </a:prstClr>
            </a:outerShdw>
          </a:effectLst>
        </p:grpSpPr>
        <p:sp>
          <p:nvSpPr>
            <p:cNvPr id="21" name="同心圆 10"/>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sp>
          <p:nvSpPr>
            <p:cNvPr id="22" name="椭圆 21"/>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grpSp>
      <p:sp>
        <p:nvSpPr>
          <p:cNvPr id="23" name="Rectangle 1"/>
          <p:cNvSpPr/>
          <p:nvPr/>
        </p:nvSpPr>
        <p:spPr bwMode="auto">
          <a:xfrm>
            <a:off x="1222218" y="3529775"/>
            <a:ext cx="2297802" cy="2329541"/>
          </a:xfrm>
          <a:prstGeom prst="rect">
            <a:avLst/>
          </a:prstGeom>
          <a:solidFill>
            <a:srgbClr val="DD1D1C"/>
          </a:solidFill>
          <a:ln>
            <a:noFill/>
          </a:ln>
        </p:spPr>
        <p:txBody>
          <a:bodyPr anchor="ctr"/>
          <a:lstStyle/>
          <a:p>
            <a:pPr algn="ctr" defTabSz="1218565"/>
            <a:endParaRPr lang="en-US">
              <a:solidFill>
                <a:srgbClr val="FFFFFF"/>
              </a:solidFill>
              <a:latin typeface="宋体" panose="02010600030101010101" pitchFamily="2" charset="-122"/>
              <a:sym typeface="+mn-lt"/>
            </a:endParaRPr>
          </a:p>
        </p:txBody>
      </p:sp>
      <p:sp>
        <p:nvSpPr>
          <p:cNvPr id="24" name="Rectangle 2"/>
          <p:cNvSpPr/>
          <p:nvPr/>
        </p:nvSpPr>
        <p:spPr bwMode="auto">
          <a:xfrm>
            <a:off x="1222218" y="1765166"/>
            <a:ext cx="2297802" cy="1764611"/>
          </a:xfrm>
          <a:prstGeom prst="rect">
            <a:avLst/>
          </a:prstGeom>
          <a:solidFill>
            <a:srgbClr val="E6E6E6"/>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eaLnBrk="1" hangingPunct="1">
              <a:defRPr/>
            </a:pPr>
            <a:endParaRPr lang="en-US">
              <a:latin typeface="+mn-lt"/>
              <a:ea typeface="+mn-ea"/>
              <a:cs typeface="+mn-ea"/>
              <a:sym typeface="+mn-lt"/>
            </a:endParaRPr>
          </a:p>
        </p:txBody>
      </p:sp>
      <p:sp>
        <p:nvSpPr>
          <p:cNvPr id="25" name="Rectangle 3"/>
          <p:cNvSpPr/>
          <p:nvPr/>
        </p:nvSpPr>
        <p:spPr bwMode="auto">
          <a:xfrm>
            <a:off x="3754878" y="3529775"/>
            <a:ext cx="2297802" cy="2329541"/>
          </a:xfrm>
          <a:prstGeom prst="rect">
            <a:avLst/>
          </a:prstGeom>
          <a:solidFill>
            <a:schemeClr val="tx1">
              <a:lumMod val="75000"/>
              <a:alpha val="79999"/>
            </a:schemeClr>
          </a:solidFill>
          <a:ln>
            <a:noFill/>
          </a:ln>
        </p:spPr>
        <p:txBody>
          <a:bodyPr anchor="ctr"/>
          <a:lstStyle/>
          <a:p>
            <a:pPr algn="ctr" defTabSz="1218565"/>
            <a:endParaRPr lang="en-US">
              <a:solidFill>
                <a:srgbClr val="FFFFFF"/>
              </a:solidFill>
              <a:latin typeface="宋体" panose="02010600030101010101" pitchFamily="2" charset="-122"/>
              <a:sym typeface="+mn-lt"/>
            </a:endParaRPr>
          </a:p>
        </p:txBody>
      </p:sp>
      <p:sp>
        <p:nvSpPr>
          <p:cNvPr id="26" name="Rectangle 4"/>
          <p:cNvSpPr/>
          <p:nvPr/>
        </p:nvSpPr>
        <p:spPr bwMode="auto">
          <a:xfrm>
            <a:off x="3754878" y="1765166"/>
            <a:ext cx="2297802" cy="1764611"/>
          </a:xfrm>
          <a:prstGeom prst="rect">
            <a:avLst/>
          </a:prstGeom>
          <a:solidFill>
            <a:srgbClr val="E6E6E6">
              <a:alpha val="50000"/>
            </a:srgbClr>
          </a:solidFill>
          <a:ln>
            <a:noFill/>
          </a:ln>
          <a:extLst>
            <a:ext uri="{91240B29-F687-4F45-9708-019B960494DF}">
              <a14:hiddenLine xmlns:a14="http://schemas.microsoft.com/office/drawing/2010/main" w="25400">
                <a:solidFill>
                  <a:schemeClr val="tx1">
                    <a:alpha val="50000"/>
                  </a:schemeClr>
                </a:solidFill>
                <a:miter lim="800000"/>
                <a:headEnd type="none" w="med" len="med"/>
                <a:tailEnd type="none" w="med" len="med"/>
              </a14:hiddenLine>
            </a:ext>
          </a:extLst>
        </p:spPr>
        <p:txBody>
          <a:bodyPr lIns="0" tIns="0" rIns="0" bIns="0"/>
          <a:lstStyle/>
          <a:p>
            <a:pPr eaLnBrk="1" hangingPunct="1">
              <a:defRPr/>
            </a:pPr>
            <a:endParaRPr lang="en-US">
              <a:latin typeface="+mn-lt"/>
              <a:ea typeface="+mn-ea"/>
              <a:cs typeface="+mn-ea"/>
              <a:sym typeface="+mn-lt"/>
            </a:endParaRPr>
          </a:p>
        </p:txBody>
      </p:sp>
      <p:sp>
        <p:nvSpPr>
          <p:cNvPr id="27" name="Rectangle 16"/>
          <p:cNvSpPr/>
          <p:nvPr/>
        </p:nvSpPr>
        <p:spPr bwMode="auto">
          <a:xfrm>
            <a:off x="1511024" y="4526334"/>
            <a:ext cx="1720179" cy="939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eaLnBrk="1" hangingPunct="1">
              <a:defRPr/>
            </a:pPr>
            <a:r>
              <a:rPr lang="zh-CN" altLang="en-US" sz="1465" dirty="0">
                <a:solidFill>
                  <a:schemeClr val="accent1"/>
                </a:solidFill>
                <a:latin typeface="+mn-lt"/>
                <a:ea typeface="+mn-ea"/>
                <a:cs typeface="+mn-ea"/>
                <a:sym typeface="+mn-lt"/>
              </a:rPr>
              <a:t>在这里输入您的文本内容，让听众更好的了解您的观点</a:t>
            </a:r>
            <a:r>
              <a:rPr lang="en-US" altLang="zh-CN" sz="1465" dirty="0">
                <a:solidFill>
                  <a:schemeClr val="accent1"/>
                </a:solidFill>
                <a:latin typeface="+mn-lt"/>
                <a:ea typeface="+mn-ea"/>
                <a:cs typeface="+mn-ea"/>
                <a:sym typeface="+mn-lt"/>
              </a:rPr>
              <a:t>,</a:t>
            </a:r>
            <a:r>
              <a:rPr lang="zh-CN" altLang="en-US" sz="1465" dirty="0">
                <a:solidFill>
                  <a:schemeClr val="accent1"/>
                </a:solidFill>
                <a:latin typeface="+mn-lt"/>
                <a:ea typeface="+mn-ea"/>
                <a:cs typeface="+mn-ea"/>
                <a:sym typeface="+mn-lt"/>
              </a:rPr>
              <a:t>自然而然设计量贩铺制作</a:t>
            </a:r>
          </a:p>
        </p:txBody>
      </p:sp>
      <p:sp>
        <p:nvSpPr>
          <p:cNvPr id="28" name="Rectangle 19"/>
          <p:cNvSpPr/>
          <p:nvPr/>
        </p:nvSpPr>
        <p:spPr bwMode="auto">
          <a:xfrm>
            <a:off x="4043683" y="4526334"/>
            <a:ext cx="1720179" cy="939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eaLnBrk="1" hangingPunct="1">
              <a:defRPr/>
            </a:pPr>
            <a:r>
              <a:rPr lang="zh-CN" altLang="en-US" sz="1465" dirty="0">
                <a:solidFill>
                  <a:schemeClr val="accent1"/>
                </a:solidFill>
                <a:latin typeface="+mn-lt"/>
                <a:ea typeface="+mn-ea"/>
                <a:cs typeface="+mn-ea"/>
                <a:sym typeface="+mn-lt"/>
              </a:rPr>
              <a:t>在这里输入您的文本内容，让听众更好的了解您的观点</a:t>
            </a:r>
            <a:r>
              <a:rPr lang="en-US" altLang="zh-CN" sz="1465" dirty="0">
                <a:solidFill>
                  <a:schemeClr val="accent1"/>
                </a:solidFill>
                <a:latin typeface="+mn-lt"/>
                <a:ea typeface="+mn-ea"/>
                <a:cs typeface="+mn-ea"/>
                <a:sym typeface="+mn-lt"/>
              </a:rPr>
              <a:t>,</a:t>
            </a:r>
            <a:r>
              <a:rPr lang="zh-CN" altLang="en-US" sz="1465" dirty="0">
                <a:solidFill>
                  <a:schemeClr val="accent1"/>
                </a:solidFill>
                <a:latin typeface="+mn-lt"/>
                <a:ea typeface="+mn-ea"/>
                <a:cs typeface="+mn-ea"/>
                <a:sym typeface="+mn-lt"/>
              </a:rPr>
              <a:t>自然而然设计量贩铺制作</a:t>
            </a:r>
          </a:p>
        </p:txBody>
      </p:sp>
      <p:sp>
        <p:nvSpPr>
          <p:cNvPr id="29" name="Rectangle 22"/>
          <p:cNvSpPr/>
          <p:nvPr/>
        </p:nvSpPr>
        <p:spPr bwMode="auto">
          <a:xfrm>
            <a:off x="6620778" y="4526334"/>
            <a:ext cx="1720179" cy="939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eaLnBrk="1" hangingPunct="1">
              <a:defRPr/>
            </a:pPr>
            <a:r>
              <a:rPr lang="zh-CN" altLang="en-US" sz="1465" dirty="0">
                <a:solidFill>
                  <a:schemeClr val="accent1"/>
                </a:solidFill>
                <a:latin typeface="+mn-lt"/>
                <a:ea typeface="+mn-ea"/>
                <a:cs typeface="+mn-ea"/>
                <a:sym typeface="+mn-lt"/>
              </a:rPr>
              <a:t>在这里输入您的文本内容，让听众更好的了解您的观点</a:t>
            </a:r>
            <a:r>
              <a:rPr lang="en-US" altLang="zh-CN" sz="1465" dirty="0">
                <a:solidFill>
                  <a:schemeClr val="accent1"/>
                </a:solidFill>
                <a:latin typeface="+mn-lt"/>
                <a:ea typeface="+mn-ea"/>
                <a:cs typeface="+mn-ea"/>
                <a:sym typeface="+mn-lt"/>
              </a:rPr>
              <a:t>,</a:t>
            </a:r>
            <a:r>
              <a:rPr lang="zh-CN" altLang="en-US" sz="1465" dirty="0">
                <a:solidFill>
                  <a:schemeClr val="accent1"/>
                </a:solidFill>
                <a:latin typeface="+mn-lt"/>
                <a:ea typeface="+mn-ea"/>
                <a:cs typeface="+mn-ea"/>
                <a:sym typeface="+mn-lt"/>
              </a:rPr>
              <a:t>自然而然设计量贩铺制作</a:t>
            </a:r>
          </a:p>
        </p:txBody>
      </p:sp>
      <p:sp>
        <p:nvSpPr>
          <p:cNvPr id="30" name="Rectangle 24"/>
          <p:cNvSpPr/>
          <p:nvPr/>
        </p:nvSpPr>
        <p:spPr bwMode="auto">
          <a:xfrm>
            <a:off x="7074632" y="3371086"/>
            <a:ext cx="850568" cy="495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eaLnBrk="1" hangingPunct="1">
              <a:lnSpc>
                <a:spcPct val="90000"/>
              </a:lnSpc>
              <a:defRPr/>
            </a:pPr>
            <a:r>
              <a:rPr lang="en-US" dirty="0">
                <a:solidFill>
                  <a:schemeClr val="bg2">
                    <a:lumMod val="25000"/>
                  </a:schemeClr>
                </a:solidFill>
                <a:latin typeface="+mn-lt"/>
                <a:ea typeface="+mn-ea"/>
                <a:cs typeface="+mn-ea"/>
                <a:sym typeface="+mn-lt"/>
              </a:rPr>
              <a:t>8%</a:t>
            </a:r>
          </a:p>
        </p:txBody>
      </p:sp>
      <p:sp>
        <p:nvSpPr>
          <p:cNvPr id="31" name="Rectangle 25"/>
          <p:cNvSpPr/>
          <p:nvPr/>
        </p:nvSpPr>
        <p:spPr bwMode="auto">
          <a:xfrm>
            <a:off x="9134396" y="4526334"/>
            <a:ext cx="1720179" cy="939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eaLnBrk="1" hangingPunct="1">
              <a:defRPr/>
            </a:pPr>
            <a:r>
              <a:rPr lang="zh-CN" altLang="en-US" sz="1465" dirty="0">
                <a:solidFill>
                  <a:schemeClr val="accent1"/>
                </a:solidFill>
                <a:latin typeface="+mn-lt"/>
                <a:ea typeface="+mn-ea"/>
                <a:cs typeface="+mn-ea"/>
                <a:sym typeface="+mn-lt"/>
              </a:rPr>
              <a:t>在这里输入您的文本内容，让听众更好的了解您的观点</a:t>
            </a:r>
            <a:r>
              <a:rPr lang="en-US" altLang="zh-CN" sz="1465" dirty="0">
                <a:solidFill>
                  <a:schemeClr val="accent1"/>
                </a:solidFill>
                <a:latin typeface="+mn-lt"/>
                <a:ea typeface="+mn-ea"/>
                <a:cs typeface="+mn-ea"/>
                <a:sym typeface="+mn-lt"/>
              </a:rPr>
              <a:t>,</a:t>
            </a:r>
            <a:r>
              <a:rPr lang="zh-CN" altLang="en-US" sz="1465" dirty="0">
                <a:solidFill>
                  <a:schemeClr val="accent1"/>
                </a:solidFill>
                <a:latin typeface="+mn-lt"/>
                <a:ea typeface="+mn-ea"/>
                <a:cs typeface="+mn-ea"/>
                <a:sym typeface="+mn-lt"/>
              </a:rPr>
              <a:t>自然而然设计量贩铺制作</a:t>
            </a:r>
          </a:p>
        </p:txBody>
      </p:sp>
      <p:sp>
        <p:nvSpPr>
          <p:cNvPr id="32" name="Rectangle 27"/>
          <p:cNvSpPr/>
          <p:nvPr/>
        </p:nvSpPr>
        <p:spPr bwMode="auto">
          <a:xfrm>
            <a:off x="9588250" y="3371086"/>
            <a:ext cx="850568" cy="495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eaLnBrk="1" hangingPunct="1">
              <a:lnSpc>
                <a:spcPct val="90000"/>
              </a:lnSpc>
              <a:defRPr/>
            </a:pPr>
            <a:r>
              <a:rPr lang="en-US" dirty="0">
                <a:solidFill>
                  <a:schemeClr val="bg2">
                    <a:lumMod val="25000"/>
                  </a:schemeClr>
                </a:solidFill>
                <a:latin typeface="+mn-lt"/>
                <a:ea typeface="+mn-ea"/>
                <a:cs typeface="+mn-ea"/>
                <a:sym typeface="+mn-lt"/>
              </a:rPr>
              <a:t>21%</a:t>
            </a:r>
          </a:p>
        </p:txBody>
      </p:sp>
      <p:sp>
        <p:nvSpPr>
          <p:cNvPr id="33" name="Freeform 168"/>
          <p:cNvSpPr>
            <a:spLocks noChangeAspect="1" noEditPoints="1"/>
          </p:cNvSpPr>
          <p:nvPr/>
        </p:nvSpPr>
        <p:spPr bwMode="auto">
          <a:xfrm>
            <a:off x="7001033" y="2144181"/>
            <a:ext cx="809061" cy="692689"/>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DD1D1C"/>
          </a:solidFill>
          <a:ln>
            <a:noFill/>
          </a:ln>
        </p:spPr>
        <p:style>
          <a:lnRef idx="2">
            <a:schemeClr val="accent1">
              <a:shade val="50000"/>
            </a:schemeClr>
          </a:lnRef>
          <a:fillRef idx="1">
            <a:schemeClr val="accent1"/>
          </a:fillRef>
          <a:effectRef idx="0">
            <a:schemeClr val="accent1"/>
          </a:effectRef>
          <a:fontRef idx="minor">
            <a:schemeClr val="lt1"/>
          </a:fontRef>
        </p:style>
        <p:txBody>
          <a:bodyPr lIns="91399" tIns="45701" rIns="91399" bIns="45701" anchor="ctr"/>
          <a:lstStyle/>
          <a:p>
            <a:pPr algn="ctr"/>
            <a:endParaRPr lang="zh-CN" altLang="en-US">
              <a:solidFill>
                <a:prstClr val="white"/>
              </a:solidFill>
            </a:endParaRPr>
          </a:p>
        </p:txBody>
      </p:sp>
      <p:sp>
        <p:nvSpPr>
          <p:cNvPr id="34" name="Freeform 846"/>
          <p:cNvSpPr/>
          <p:nvPr/>
        </p:nvSpPr>
        <p:spPr bwMode="auto">
          <a:xfrm>
            <a:off x="1970787" y="2267988"/>
            <a:ext cx="741171" cy="626110"/>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rgbClr val="DD1D1C"/>
          </a:solidFill>
          <a:ln>
            <a:noFill/>
          </a:ln>
        </p:spPr>
        <p:txBody>
          <a:bodyPr anchor="ctr"/>
          <a:lstStyle/>
          <a:p>
            <a:pPr algn="ctr" defTabSz="1218565"/>
            <a:endParaRPr lang="zh-CN" altLang="en-US">
              <a:solidFill>
                <a:srgbClr val="FFFFFF"/>
              </a:solidFill>
              <a:latin typeface="宋体" panose="02010600030101010101" pitchFamily="2" charset="-122"/>
            </a:endParaRPr>
          </a:p>
        </p:txBody>
      </p:sp>
      <p:sp>
        <p:nvSpPr>
          <p:cNvPr id="35" name="Freeform 847"/>
          <p:cNvSpPr/>
          <p:nvPr/>
        </p:nvSpPr>
        <p:spPr bwMode="auto">
          <a:xfrm>
            <a:off x="2266679" y="2082340"/>
            <a:ext cx="137566" cy="371298"/>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rgbClr val="DD1D1C"/>
          </a:solidFill>
          <a:ln>
            <a:noFill/>
          </a:ln>
        </p:spPr>
        <p:txBody>
          <a:bodyPr anchor="ctr"/>
          <a:lstStyle/>
          <a:p>
            <a:pPr algn="ctr" defTabSz="1218565"/>
            <a:endParaRPr lang="zh-CN" altLang="en-US">
              <a:solidFill>
                <a:srgbClr val="FFFFFF"/>
              </a:solidFill>
              <a:latin typeface="宋体" panose="02010600030101010101" pitchFamily="2" charset="-122"/>
            </a:endParaRPr>
          </a:p>
        </p:txBody>
      </p:sp>
      <p:sp>
        <p:nvSpPr>
          <p:cNvPr id="36" name="Freeform 203"/>
          <p:cNvSpPr>
            <a:spLocks noChangeAspect="1" noEditPoints="1"/>
          </p:cNvSpPr>
          <p:nvPr/>
        </p:nvSpPr>
        <p:spPr bwMode="auto">
          <a:xfrm>
            <a:off x="4554019" y="2205045"/>
            <a:ext cx="657098" cy="631825"/>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tx1">
              <a:lumMod val="75000"/>
              <a:alpha val="79999"/>
            </a:schemeClr>
          </a:solidFill>
          <a:ln>
            <a:noFill/>
          </a:ln>
        </p:spPr>
        <p:txBody>
          <a:bodyPr anchor="ctr"/>
          <a:lstStyle/>
          <a:p>
            <a:pPr algn="ctr" defTabSz="1218565"/>
            <a:endParaRPr lang="zh-CN" altLang="en-US">
              <a:solidFill>
                <a:srgbClr val="FFFFFF"/>
              </a:solidFill>
              <a:latin typeface="宋体" panose="02010600030101010101" pitchFamily="2" charset="-122"/>
            </a:endParaRPr>
          </a:p>
        </p:txBody>
      </p:sp>
      <p:sp>
        <p:nvSpPr>
          <p:cNvPr id="37" name="Freeform 110"/>
          <p:cNvSpPr>
            <a:spLocks noChangeAspect="1" noEditPoints="1"/>
          </p:cNvSpPr>
          <p:nvPr/>
        </p:nvSpPr>
        <p:spPr bwMode="auto">
          <a:xfrm>
            <a:off x="9622726" y="2188971"/>
            <a:ext cx="730831" cy="647899"/>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tx2">
              <a:lumMod val="75000"/>
              <a:alpha val="79999"/>
            </a:schemeClr>
          </a:solidFill>
          <a:ln>
            <a:noFill/>
          </a:ln>
        </p:spPr>
        <p:txBody>
          <a:bodyPr anchor="ctr"/>
          <a:lstStyle/>
          <a:p>
            <a:pPr algn="ctr" defTabSz="1218565"/>
            <a:endParaRPr lang="zh-CN" altLang="en-US">
              <a:solidFill>
                <a:srgbClr val="FFFFFF"/>
              </a:solidFill>
              <a:latin typeface="宋体" panose="02010600030101010101" pitchFamily="2" charset="-122"/>
            </a:endParaRPr>
          </a:p>
        </p:txBody>
      </p:sp>
      <p:grpSp>
        <p:nvGrpSpPr>
          <p:cNvPr id="38" name="组合 37"/>
          <p:cNvGrpSpPr/>
          <p:nvPr/>
        </p:nvGrpSpPr>
        <p:grpSpPr>
          <a:xfrm>
            <a:off x="4417621" y="3113740"/>
            <a:ext cx="972305" cy="967558"/>
            <a:chOff x="304800" y="673100"/>
            <a:chExt cx="4000500" cy="4000500"/>
          </a:xfrm>
          <a:solidFill>
            <a:schemeClr val="bg2"/>
          </a:solidFill>
          <a:effectLst>
            <a:outerShdw blurRad="444500" dist="254000" dir="8100000" algn="tr" rotWithShape="0">
              <a:prstClr val="black">
                <a:alpha val="50000"/>
              </a:prstClr>
            </a:outerShdw>
          </a:effectLst>
        </p:grpSpPr>
        <p:sp>
          <p:nvSpPr>
            <p:cNvPr id="39" name="同心圆 2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 name="椭圆 39"/>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Rectangle 21"/>
          <p:cNvSpPr/>
          <p:nvPr/>
        </p:nvSpPr>
        <p:spPr bwMode="auto">
          <a:xfrm>
            <a:off x="4497538" y="3371086"/>
            <a:ext cx="850568" cy="495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eaLnBrk="1" hangingPunct="1">
              <a:lnSpc>
                <a:spcPct val="90000"/>
              </a:lnSpc>
              <a:defRPr/>
            </a:pPr>
            <a:r>
              <a:rPr lang="en-US" dirty="0">
                <a:solidFill>
                  <a:schemeClr val="bg2">
                    <a:lumMod val="25000"/>
                  </a:schemeClr>
                </a:solidFill>
                <a:latin typeface="+mn-lt"/>
                <a:ea typeface="+mn-ea"/>
                <a:cs typeface="+mn-ea"/>
                <a:sym typeface="+mn-lt"/>
              </a:rPr>
              <a:t>12%</a:t>
            </a:r>
          </a:p>
        </p:txBody>
      </p:sp>
      <p:grpSp>
        <p:nvGrpSpPr>
          <p:cNvPr id="42" name="组合 41"/>
          <p:cNvGrpSpPr/>
          <p:nvPr/>
        </p:nvGrpSpPr>
        <p:grpSpPr>
          <a:xfrm>
            <a:off x="1855220" y="3092621"/>
            <a:ext cx="972305" cy="967558"/>
            <a:chOff x="304800" y="673100"/>
            <a:chExt cx="4000500" cy="4000500"/>
          </a:xfrm>
          <a:solidFill>
            <a:schemeClr val="bg2"/>
          </a:solidFill>
          <a:effectLst>
            <a:outerShdw blurRad="444500" dist="254000" dir="8100000" algn="tr" rotWithShape="0">
              <a:prstClr val="black">
                <a:alpha val="50000"/>
              </a:prstClr>
            </a:outerShdw>
          </a:effectLst>
        </p:grpSpPr>
        <p:sp>
          <p:nvSpPr>
            <p:cNvPr id="43" name="同心圆 3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4" name="椭圆 43"/>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Rectangle 18"/>
          <p:cNvSpPr/>
          <p:nvPr/>
        </p:nvSpPr>
        <p:spPr bwMode="auto">
          <a:xfrm>
            <a:off x="1964877" y="3371086"/>
            <a:ext cx="850568" cy="495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eaLnBrk="1" hangingPunct="1">
              <a:lnSpc>
                <a:spcPct val="90000"/>
              </a:lnSpc>
              <a:defRPr/>
            </a:pPr>
            <a:r>
              <a:rPr lang="en-US" dirty="0">
                <a:solidFill>
                  <a:schemeClr val="bg2">
                    <a:lumMod val="25000"/>
                  </a:schemeClr>
                </a:solidFill>
                <a:latin typeface="+mn-lt"/>
                <a:ea typeface="+mn-ea"/>
                <a:cs typeface="+mn-ea"/>
                <a:sym typeface="+mn-lt"/>
              </a:rPr>
              <a:t>15%</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0"/>
                                  </p:iterate>
                                  <p:childTnLst>
                                    <p:set>
                                      <p:cBhvr>
                                        <p:cTn id="6" dur="1" fill="hold">
                                          <p:stCondLst>
                                            <p:cond delay="0"/>
                                          </p:stCondLst>
                                        </p:cTn>
                                        <p:tgtEl>
                                          <p:spTgt spid="24"/>
                                        </p:tgtEl>
                                        <p:attrNameLst>
                                          <p:attrName>style.visibility</p:attrName>
                                        </p:attrNameLst>
                                      </p:cBhvr>
                                      <p:to>
                                        <p:strVal val="visible"/>
                                      </p:to>
                                    </p:set>
                                    <p:anim calcmode="lin" valueType="num">
                                      <p:cBhvr>
                                        <p:cTn id="7" dur="75" fill="hold"/>
                                        <p:tgtEl>
                                          <p:spTgt spid="24"/>
                                        </p:tgtEl>
                                        <p:attrNameLst>
                                          <p:attrName>ppt_w</p:attrName>
                                        </p:attrNameLst>
                                      </p:cBhvr>
                                      <p:tavLst>
                                        <p:tav tm="0">
                                          <p:val>
                                            <p:strVal val="4*#ppt_w"/>
                                          </p:val>
                                        </p:tav>
                                        <p:tav tm="100000">
                                          <p:val>
                                            <p:strVal val="#ppt_w"/>
                                          </p:val>
                                        </p:tav>
                                      </p:tavLst>
                                    </p:anim>
                                    <p:anim calcmode="lin" valueType="num">
                                      <p:cBhvr>
                                        <p:cTn id="8" dur="75" fill="hold"/>
                                        <p:tgtEl>
                                          <p:spTgt spid="24"/>
                                        </p:tgtEl>
                                        <p:attrNameLst>
                                          <p:attrName>ppt_h</p:attrName>
                                        </p:attrNameLst>
                                      </p:cBhvr>
                                      <p:tavLst>
                                        <p:tav tm="0">
                                          <p:val>
                                            <p:strVal val="4*#ppt_h"/>
                                          </p:val>
                                        </p:tav>
                                        <p:tav tm="100000">
                                          <p:val>
                                            <p:strVal val="#ppt_h"/>
                                          </p:val>
                                        </p:tav>
                                      </p:tavLst>
                                    </p:anim>
                                  </p:childTnLst>
                                </p:cTn>
                              </p:par>
                            </p:childTnLst>
                          </p:cTn>
                        </p:par>
                        <p:par>
                          <p:cTn id="9" fill="hold">
                            <p:stCondLst>
                              <p:cond delay="75"/>
                            </p:stCondLst>
                            <p:childTnLst>
                              <p:par>
                                <p:cTn id="10" presetID="42" presetClass="entr" presetSubtype="0"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anim calcmode="lin" valueType="num">
                                      <p:cBhvr>
                                        <p:cTn id="13" dur="500" fill="hold"/>
                                        <p:tgtEl>
                                          <p:spTgt spid="34"/>
                                        </p:tgtEl>
                                        <p:attrNameLst>
                                          <p:attrName>ppt_x</p:attrName>
                                        </p:attrNameLst>
                                      </p:cBhvr>
                                      <p:tavLst>
                                        <p:tav tm="0">
                                          <p:val>
                                            <p:strVal val="#ppt_x"/>
                                          </p:val>
                                        </p:tav>
                                        <p:tav tm="100000">
                                          <p:val>
                                            <p:strVal val="#ppt_x"/>
                                          </p:val>
                                        </p:tav>
                                      </p:tavLst>
                                    </p:anim>
                                    <p:anim calcmode="lin" valueType="num">
                                      <p:cBhvr>
                                        <p:cTn id="14" dur="500" fill="hold"/>
                                        <p:tgtEl>
                                          <p:spTgt spid="3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strVal val="#ppt_x"/>
                                          </p:val>
                                        </p:tav>
                                        <p:tav tm="100000">
                                          <p:val>
                                            <p:strVal val="#ppt_x"/>
                                          </p:val>
                                        </p:tav>
                                      </p:tavLst>
                                    </p:anim>
                                    <p:anim calcmode="lin" valueType="num">
                                      <p:cBhvr>
                                        <p:cTn id="19" dur="5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575"/>
                            </p:stCondLst>
                            <p:childTnLst>
                              <p:par>
                                <p:cTn id="21" presetID="17" presetClass="entr" presetSubtype="8"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ppt_x</p:attrName>
                                        </p:attrNameLst>
                                      </p:cBhvr>
                                      <p:tavLst>
                                        <p:tav tm="0">
                                          <p:val>
                                            <p:strVal val="#ppt_x-#ppt_w/2"/>
                                          </p:val>
                                        </p:tav>
                                        <p:tav tm="100000">
                                          <p:val>
                                            <p:strVal val="#ppt_x"/>
                                          </p:val>
                                        </p:tav>
                                      </p:tavLst>
                                    </p:anim>
                                    <p:anim calcmode="lin" valueType="num">
                                      <p:cBhvr>
                                        <p:cTn id="24" dur="500" fill="hold"/>
                                        <p:tgtEl>
                                          <p:spTgt spid="26"/>
                                        </p:tgtEl>
                                        <p:attrNameLst>
                                          <p:attrName>ppt_y</p:attrName>
                                        </p:attrNameLst>
                                      </p:cBhvr>
                                      <p:tavLst>
                                        <p:tav tm="0">
                                          <p:val>
                                            <p:strVal val="#ppt_y"/>
                                          </p:val>
                                        </p:tav>
                                        <p:tav tm="100000">
                                          <p:val>
                                            <p:strVal val="#ppt_y"/>
                                          </p:val>
                                        </p:tav>
                                      </p:tavLst>
                                    </p:anim>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strVal val="#ppt_h"/>
                                          </p:val>
                                        </p:tav>
                                        <p:tav tm="100000">
                                          <p:val>
                                            <p:strVal val="#ppt_h"/>
                                          </p:val>
                                        </p:tav>
                                      </p:tavLst>
                                    </p:anim>
                                  </p:childTnLst>
                                </p:cTn>
                              </p:par>
                            </p:childTnLst>
                          </p:cTn>
                        </p:par>
                        <p:par>
                          <p:cTn id="27" fill="hold">
                            <p:stCondLst>
                              <p:cond delay="1075"/>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anim calcmode="lin" valueType="num">
                                      <p:cBhvr>
                                        <p:cTn id="31" dur="500" fill="hold"/>
                                        <p:tgtEl>
                                          <p:spTgt spid="36"/>
                                        </p:tgtEl>
                                        <p:attrNameLst>
                                          <p:attrName>ppt_x</p:attrName>
                                        </p:attrNameLst>
                                      </p:cBhvr>
                                      <p:tavLst>
                                        <p:tav tm="0">
                                          <p:val>
                                            <p:strVal val="#ppt_x"/>
                                          </p:val>
                                        </p:tav>
                                        <p:tav tm="100000">
                                          <p:val>
                                            <p:strVal val="#ppt_x"/>
                                          </p:val>
                                        </p:tav>
                                      </p:tavLst>
                                    </p:anim>
                                    <p:anim calcmode="lin" valueType="num">
                                      <p:cBhvr>
                                        <p:cTn id="32" dur="5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1575"/>
                            </p:stCondLst>
                            <p:childTnLst>
                              <p:par>
                                <p:cTn id="34" presetID="23" presetClass="entr" presetSubtype="16"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childTnLst>
                                </p:cTn>
                              </p:par>
                            </p:childTnLst>
                          </p:cTn>
                        </p:par>
                        <p:par>
                          <p:cTn id="38" fill="hold">
                            <p:stCondLst>
                              <p:cond delay="2075"/>
                            </p:stCondLst>
                            <p:childTnLst>
                              <p:par>
                                <p:cTn id="39" presetID="42" presetClass="entr" presetSubtype="0"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anim calcmode="lin" valueType="num">
                                      <p:cBhvr>
                                        <p:cTn id="42" dur="500" fill="hold"/>
                                        <p:tgtEl>
                                          <p:spTgt spid="33"/>
                                        </p:tgtEl>
                                        <p:attrNameLst>
                                          <p:attrName>ppt_x</p:attrName>
                                        </p:attrNameLst>
                                      </p:cBhvr>
                                      <p:tavLst>
                                        <p:tav tm="0">
                                          <p:val>
                                            <p:strVal val="#ppt_x"/>
                                          </p:val>
                                        </p:tav>
                                        <p:tav tm="100000">
                                          <p:val>
                                            <p:strVal val="#ppt_x"/>
                                          </p:val>
                                        </p:tav>
                                      </p:tavLst>
                                    </p:anim>
                                    <p:anim calcmode="lin" valueType="num">
                                      <p:cBhvr>
                                        <p:cTn id="43" dur="500" fill="hold"/>
                                        <p:tgtEl>
                                          <p:spTgt spid="33"/>
                                        </p:tgtEl>
                                        <p:attrNameLst>
                                          <p:attrName>ppt_y</p:attrName>
                                        </p:attrNameLst>
                                      </p:cBhvr>
                                      <p:tavLst>
                                        <p:tav tm="0">
                                          <p:val>
                                            <p:strVal val="#ppt_y+.1"/>
                                          </p:val>
                                        </p:tav>
                                        <p:tav tm="100000">
                                          <p:val>
                                            <p:strVal val="#ppt_y"/>
                                          </p:val>
                                        </p:tav>
                                      </p:tavLst>
                                    </p:anim>
                                  </p:childTnLst>
                                </p:cTn>
                              </p:par>
                            </p:childTnLst>
                          </p:cTn>
                        </p:par>
                        <p:par>
                          <p:cTn id="44" fill="hold">
                            <p:stCondLst>
                              <p:cond delay="2575"/>
                            </p:stCondLst>
                            <p:childTnLst>
                              <p:par>
                                <p:cTn id="45" presetID="2" presetClass="entr" presetSubtype="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0-#ppt_w/2"/>
                                          </p:val>
                                        </p:tav>
                                        <p:tav tm="100000">
                                          <p:val>
                                            <p:strVal val="#ppt_x"/>
                                          </p:val>
                                        </p:tav>
                                      </p:tavLst>
                                    </p:anim>
                                    <p:anim calcmode="lin" valueType="num">
                                      <p:cBhvr additive="base">
                                        <p:cTn id="48" dur="500" fill="hold"/>
                                        <p:tgtEl>
                                          <p:spTgt spid="17"/>
                                        </p:tgtEl>
                                        <p:attrNameLst>
                                          <p:attrName>ppt_y</p:attrName>
                                        </p:attrNameLst>
                                      </p:cBhvr>
                                      <p:tavLst>
                                        <p:tav tm="0">
                                          <p:val>
                                            <p:strVal val="#ppt_y"/>
                                          </p:val>
                                        </p:tav>
                                        <p:tav tm="100000">
                                          <p:val>
                                            <p:strVal val="#ppt_y"/>
                                          </p:val>
                                        </p:tav>
                                      </p:tavLst>
                                    </p:anim>
                                  </p:childTnLst>
                                </p:cTn>
                              </p:par>
                            </p:childTnLst>
                          </p:cTn>
                        </p:par>
                        <p:par>
                          <p:cTn id="49" fill="hold">
                            <p:stCondLst>
                              <p:cond delay="3075"/>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500"/>
                                        <p:tgtEl>
                                          <p:spTgt spid="37"/>
                                        </p:tgtEl>
                                      </p:cBhvr>
                                    </p:animEffect>
                                    <p:anim calcmode="lin" valueType="num">
                                      <p:cBhvr>
                                        <p:cTn id="53" dur="500" fill="hold"/>
                                        <p:tgtEl>
                                          <p:spTgt spid="37"/>
                                        </p:tgtEl>
                                        <p:attrNameLst>
                                          <p:attrName>ppt_x</p:attrName>
                                        </p:attrNameLst>
                                      </p:cBhvr>
                                      <p:tavLst>
                                        <p:tav tm="0">
                                          <p:val>
                                            <p:strVal val="#ppt_x"/>
                                          </p:val>
                                        </p:tav>
                                        <p:tav tm="100000">
                                          <p:val>
                                            <p:strVal val="#ppt_x"/>
                                          </p:val>
                                        </p:tav>
                                      </p:tavLst>
                                    </p:anim>
                                    <p:anim calcmode="lin" valueType="num">
                                      <p:cBhvr>
                                        <p:cTn id="54" dur="5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3575"/>
                            </p:stCondLst>
                            <p:childTnLst>
                              <p:par>
                                <p:cTn id="56" presetID="2" presetClass="entr" presetSubtype="1"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additive="base">
                                        <p:cTn id="58" dur="500" fill="hold"/>
                                        <p:tgtEl>
                                          <p:spTgt spid="23"/>
                                        </p:tgtEl>
                                        <p:attrNameLst>
                                          <p:attrName>ppt_x</p:attrName>
                                        </p:attrNameLst>
                                      </p:cBhvr>
                                      <p:tavLst>
                                        <p:tav tm="0">
                                          <p:val>
                                            <p:strVal val="#ppt_x"/>
                                          </p:val>
                                        </p:tav>
                                        <p:tav tm="100000">
                                          <p:val>
                                            <p:strVal val="#ppt_x"/>
                                          </p:val>
                                        </p:tav>
                                      </p:tavLst>
                                    </p:anim>
                                    <p:anim calcmode="lin" valueType="num">
                                      <p:cBhvr additive="base">
                                        <p:cTn id="59" dur="500" fill="hold"/>
                                        <p:tgtEl>
                                          <p:spTgt spid="23"/>
                                        </p:tgtEl>
                                        <p:attrNameLst>
                                          <p:attrName>ppt_y</p:attrName>
                                        </p:attrNameLst>
                                      </p:cBhvr>
                                      <p:tavLst>
                                        <p:tav tm="0">
                                          <p:val>
                                            <p:strVal val="0-#ppt_h/2"/>
                                          </p:val>
                                        </p:tav>
                                        <p:tav tm="100000">
                                          <p:val>
                                            <p:strVal val="#ppt_y"/>
                                          </p:val>
                                        </p:tav>
                                      </p:tavLst>
                                    </p:anim>
                                  </p:childTnLst>
                                </p:cTn>
                              </p:par>
                              <p:par>
                                <p:cTn id="60" presetID="22" presetClass="entr" presetSubtype="8"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left)">
                                      <p:cBhvr>
                                        <p:cTn id="62" dur="500"/>
                                        <p:tgtEl>
                                          <p:spTgt spid="27"/>
                                        </p:tgtEl>
                                      </p:cBhvr>
                                    </p:animEffect>
                                  </p:childTnLst>
                                </p:cTn>
                              </p:par>
                            </p:childTnLst>
                          </p:cTn>
                        </p:par>
                        <p:par>
                          <p:cTn id="63" fill="hold">
                            <p:stCondLst>
                              <p:cond delay="4075"/>
                            </p:stCondLst>
                            <p:childTnLst>
                              <p:par>
                                <p:cTn id="64" presetID="16" presetClass="entr" presetSubtype="21" fill="hold"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barn(inVertical)">
                                      <p:cBhvr>
                                        <p:cTn id="66" dur="500"/>
                                        <p:tgtEl>
                                          <p:spTgt spid="42"/>
                                        </p:tgtEl>
                                      </p:cBhvr>
                                    </p:animEffect>
                                  </p:childTnLst>
                                </p:cTn>
                              </p:par>
                            </p:childTnLst>
                          </p:cTn>
                        </p:par>
                        <p:par>
                          <p:cTn id="67" fill="hold">
                            <p:stCondLst>
                              <p:cond delay="4575"/>
                            </p:stCondLst>
                            <p:childTnLst>
                              <p:par>
                                <p:cTn id="68" presetID="2" presetClass="entr" presetSubtype="1"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additive="base">
                                        <p:cTn id="70" dur="500" fill="hold"/>
                                        <p:tgtEl>
                                          <p:spTgt spid="45"/>
                                        </p:tgtEl>
                                        <p:attrNameLst>
                                          <p:attrName>ppt_x</p:attrName>
                                        </p:attrNameLst>
                                      </p:cBhvr>
                                      <p:tavLst>
                                        <p:tav tm="0">
                                          <p:val>
                                            <p:strVal val="#ppt_x"/>
                                          </p:val>
                                        </p:tav>
                                        <p:tav tm="100000">
                                          <p:val>
                                            <p:strVal val="#ppt_x"/>
                                          </p:val>
                                        </p:tav>
                                      </p:tavLst>
                                    </p:anim>
                                    <p:anim calcmode="lin" valueType="num">
                                      <p:cBhvr additive="base">
                                        <p:cTn id="71" dur="500" fill="hold"/>
                                        <p:tgtEl>
                                          <p:spTgt spid="45"/>
                                        </p:tgtEl>
                                        <p:attrNameLst>
                                          <p:attrName>ppt_y</p:attrName>
                                        </p:attrNameLst>
                                      </p:cBhvr>
                                      <p:tavLst>
                                        <p:tav tm="0">
                                          <p:val>
                                            <p:strVal val="0-#ppt_h/2"/>
                                          </p:val>
                                        </p:tav>
                                        <p:tav tm="100000">
                                          <p:val>
                                            <p:strVal val="#ppt_y"/>
                                          </p:val>
                                        </p:tav>
                                      </p:tavLst>
                                    </p:anim>
                                  </p:childTnLst>
                                </p:cTn>
                              </p:par>
                            </p:childTnLst>
                          </p:cTn>
                        </p:par>
                        <p:par>
                          <p:cTn id="72" fill="hold">
                            <p:stCondLst>
                              <p:cond delay="5075"/>
                            </p:stCondLst>
                            <p:childTnLst>
                              <p:par>
                                <p:cTn id="73" presetID="2" presetClass="entr" presetSubtype="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additive="base">
                                        <p:cTn id="75" dur="500" fill="hold"/>
                                        <p:tgtEl>
                                          <p:spTgt spid="25"/>
                                        </p:tgtEl>
                                        <p:attrNameLst>
                                          <p:attrName>ppt_x</p:attrName>
                                        </p:attrNameLst>
                                      </p:cBhvr>
                                      <p:tavLst>
                                        <p:tav tm="0">
                                          <p:val>
                                            <p:strVal val="0-#ppt_w/2"/>
                                          </p:val>
                                        </p:tav>
                                        <p:tav tm="100000">
                                          <p:val>
                                            <p:strVal val="#ppt_x"/>
                                          </p:val>
                                        </p:tav>
                                      </p:tavLst>
                                    </p:anim>
                                    <p:anim calcmode="lin" valueType="num">
                                      <p:cBhvr additive="base">
                                        <p:cTn id="76" dur="500" fill="hold"/>
                                        <p:tgtEl>
                                          <p:spTgt spid="25"/>
                                        </p:tgtEl>
                                        <p:attrNameLst>
                                          <p:attrName>ppt_y</p:attrName>
                                        </p:attrNameLst>
                                      </p:cBhvr>
                                      <p:tavLst>
                                        <p:tav tm="0">
                                          <p:val>
                                            <p:strVal val="#ppt_y"/>
                                          </p:val>
                                        </p:tav>
                                        <p:tav tm="100000">
                                          <p:val>
                                            <p:strVal val="#ppt_y"/>
                                          </p:val>
                                        </p:tav>
                                      </p:tavLst>
                                    </p:anim>
                                  </p:childTnLst>
                                </p:cTn>
                              </p:par>
                              <p:par>
                                <p:cTn id="77" presetID="22" presetClass="entr" presetSubtype="8"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left)">
                                      <p:cBhvr>
                                        <p:cTn id="79" dur="500"/>
                                        <p:tgtEl>
                                          <p:spTgt spid="28"/>
                                        </p:tgtEl>
                                      </p:cBhvr>
                                    </p:animEffect>
                                  </p:childTnLst>
                                </p:cTn>
                              </p:par>
                              <p:par>
                                <p:cTn id="80" presetID="16" presetClass="entr" presetSubtype="21" fill="hold" nodeType="with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barn(inVertical)">
                                      <p:cBhvr>
                                        <p:cTn id="82" dur="500"/>
                                        <p:tgtEl>
                                          <p:spTgt spid="38"/>
                                        </p:tgtEl>
                                      </p:cBhvr>
                                    </p:animEffect>
                                  </p:childTnLst>
                                </p:cTn>
                              </p:par>
                            </p:childTnLst>
                          </p:cTn>
                        </p:par>
                        <p:par>
                          <p:cTn id="83" fill="hold">
                            <p:stCondLst>
                              <p:cond delay="5575"/>
                            </p:stCondLst>
                            <p:childTnLst>
                              <p:par>
                                <p:cTn id="84" presetID="2" presetClass="entr" presetSubtype="1" fill="hold" grpId="0" nodeType="afterEffect">
                                  <p:stCondLst>
                                    <p:cond delay="0"/>
                                  </p:stCondLst>
                                  <p:childTnLst>
                                    <p:set>
                                      <p:cBhvr>
                                        <p:cTn id="85" dur="1" fill="hold">
                                          <p:stCondLst>
                                            <p:cond delay="0"/>
                                          </p:stCondLst>
                                        </p:cTn>
                                        <p:tgtEl>
                                          <p:spTgt spid="41"/>
                                        </p:tgtEl>
                                        <p:attrNameLst>
                                          <p:attrName>style.visibility</p:attrName>
                                        </p:attrNameLst>
                                      </p:cBhvr>
                                      <p:to>
                                        <p:strVal val="visible"/>
                                      </p:to>
                                    </p:set>
                                    <p:anim calcmode="lin" valueType="num">
                                      <p:cBhvr additive="base">
                                        <p:cTn id="86" dur="500" fill="hold"/>
                                        <p:tgtEl>
                                          <p:spTgt spid="41"/>
                                        </p:tgtEl>
                                        <p:attrNameLst>
                                          <p:attrName>ppt_x</p:attrName>
                                        </p:attrNameLst>
                                      </p:cBhvr>
                                      <p:tavLst>
                                        <p:tav tm="0">
                                          <p:val>
                                            <p:strVal val="#ppt_x"/>
                                          </p:val>
                                        </p:tav>
                                        <p:tav tm="100000">
                                          <p:val>
                                            <p:strVal val="#ppt_x"/>
                                          </p:val>
                                        </p:tav>
                                      </p:tavLst>
                                    </p:anim>
                                    <p:anim calcmode="lin" valueType="num">
                                      <p:cBhvr additive="base">
                                        <p:cTn id="87" dur="500" fill="hold"/>
                                        <p:tgtEl>
                                          <p:spTgt spid="41"/>
                                        </p:tgtEl>
                                        <p:attrNameLst>
                                          <p:attrName>ppt_y</p:attrName>
                                        </p:attrNameLst>
                                      </p:cBhvr>
                                      <p:tavLst>
                                        <p:tav tm="0">
                                          <p:val>
                                            <p:strVal val="0-#ppt_h/2"/>
                                          </p:val>
                                        </p:tav>
                                        <p:tav tm="100000">
                                          <p:val>
                                            <p:strVal val="#ppt_y"/>
                                          </p:val>
                                        </p:tav>
                                      </p:tavLst>
                                    </p:anim>
                                  </p:childTnLst>
                                </p:cTn>
                              </p:par>
                            </p:childTnLst>
                          </p:cTn>
                        </p:par>
                        <p:par>
                          <p:cTn id="88" fill="hold">
                            <p:stCondLst>
                              <p:cond delay="6075"/>
                            </p:stCondLst>
                            <p:childTnLst>
                              <p:par>
                                <p:cTn id="89" presetID="23" presetClass="entr" presetSubtype="32" fill="hold" grpId="0" nodeType="afterEffect">
                                  <p:stCondLst>
                                    <p:cond delay="0"/>
                                  </p:stCondLst>
                                  <p:iterate type="lt">
                                    <p:tmPct val="100000"/>
                                  </p:iterate>
                                  <p:childTnLst>
                                    <p:set>
                                      <p:cBhvr>
                                        <p:cTn id="90" dur="1" fill="hold">
                                          <p:stCondLst>
                                            <p:cond delay="0"/>
                                          </p:stCondLst>
                                        </p:cTn>
                                        <p:tgtEl>
                                          <p:spTgt spid="10"/>
                                        </p:tgtEl>
                                        <p:attrNameLst>
                                          <p:attrName>style.visibility</p:attrName>
                                        </p:attrNameLst>
                                      </p:cBhvr>
                                      <p:to>
                                        <p:strVal val="visible"/>
                                      </p:to>
                                    </p:set>
                                    <p:anim calcmode="lin" valueType="num">
                                      <p:cBhvr>
                                        <p:cTn id="91" dur="75" fill="hold"/>
                                        <p:tgtEl>
                                          <p:spTgt spid="10"/>
                                        </p:tgtEl>
                                        <p:attrNameLst>
                                          <p:attrName>ppt_w</p:attrName>
                                        </p:attrNameLst>
                                      </p:cBhvr>
                                      <p:tavLst>
                                        <p:tav tm="0">
                                          <p:val>
                                            <p:strVal val="4*#ppt_w"/>
                                          </p:val>
                                        </p:tav>
                                        <p:tav tm="100000">
                                          <p:val>
                                            <p:strVal val="#ppt_w"/>
                                          </p:val>
                                        </p:tav>
                                      </p:tavLst>
                                    </p:anim>
                                    <p:anim calcmode="lin" valueType="num">
                                      <p:cBhvr>
                                        <p:cTn id="92" dur="75" fill="hold"/>
                                        <p:tgtEl>
                                          <p:spTgt spid="10"/>
                                        </p:tgtEl>
                                        <p:attrNameLst>
                                          <p:attrName>ppt_h</p:attrName>
                                        </p:attrNameLst>
                                      </p:cBhvr>
                                      <p:tavLst>
                                        <p:tav tm="0">
                                          <p:val>
                                            <p:strVal val="4*#ppt_h"/>
                                          </p:val>
                                        </p:tav>
                                        <p:tav tm="100000">
                                          <p:val>
                                            <p:strVal val="#ppt_h"/>
                                          </p:val>
                                        </p:tav>
                                      </p:tavLst>
                                    </p:anim>
                                  </p:childTnLst>
                                </p:cTn>
                              </p:par>
                              <p:par>
                                <p:cTn id="93" presetID="22" presetClass="entr" presetSubtype="8"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wipe(left)">
                                      <p:cBhvr>
                                        <p:cTn id="95" dur="500"/>
                                        <p:tgtEl>
                                          <p:spTgt spid="29"/>
                                        </p:tgtEl>
                                      </p:cBhvr>
                                    </p:animEffect>
                                  </p:childTnLst>
                                </p:cTn>
                              </p:par>
                              <p:par>
                                <p:cTn id="96" presetID="16" presetClass="entr" presetSubtype="21" fill="hold" nodeType="withEffect">
                                  <p:stCondLst>
                                    <p:cond delay="0"/>
                                  </p:stCondLst>
                                  <p:childTnLst>
                                    <p:set>
                                      <p:cBhvr>
                                        <p:cTn id="97" dur="1" fill="hold">
                                          <p:stCondLst>
                                            <p:cond delay="0"/>
                                          </p:stCondLst>
                                        </p:cTn>
                                        <p:tgtEl>
                                          <p:spTgt spid="11"/>
                                        </p:tgtEl>
                                        <p:attrNameLst>
                                          <p:attrName>style.visibility</p:attrName>
                                        </p:attrNameLst>
                                      </p:cBhvr>
                                      <p:to>
                                        <p:strVal val="visible"/>
                                      </p:to>
                                    </p:set>
                                    <p:animEffect transition="in" filter="barn(inVertical)">
                                      <p:cBhvr>
                                        <p:cTn id="98" dur="500"/>
                                        <p:tgtEl>
                                          <p:spTgt spid="11"/>
                                        </p:tgtEl>
                                      </p:cBhvr>
                                    </p:animEffect>
                                  </p:childTnLst>
                                </p:cTn>
                              </p:par>
                            </p:childTnLst>
                          </p:cTn>
                        </p:par>
                        <p:par>
                          <p:cTn id="99" fill="hold">
                            <p:stCondLst>
                              <p:cond delay="6574"/>
                            </p:stCondLst>
                            <p:childTnLst>
                              <p:par>
                                <p:cTn id="100" presetID="2" presetClass="entr" presetSubtype="1"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additive="base">
                                        <p:cTn id="102" dur="500" fill="hold"/>
                                        <p:tgtEl>
                                          <p:spTgt spid="30"/>
                                        </p:tgtEl>
                                        <p:attrNameLst>
                                          <p:attrName>ppt_x</p:attrName>
                                        </p:attrNameLst>
                                      </p:cBhvr>
                                      <p:tavLst>
                                        <p:tav tm="0">
                                          <p:val>
                                            <p:strVal val="#ppt_x"/>
                                          </p:val>
                                        </p:tav>
                                        <p:tav tm="100000">
                                          <p:val>
                                            <p:strVal val="#ppt_x"/>
                                          </p:val>
                                        </p:tav>
                                      </p:tavLst>
                                    </p:anim>
                                    <p:anim calcmode="lin" valueType="num">
                                      <p:cBhvr additive="base">
                                        <p:cTn id="103" dur="500" fill="hold"/>
                                        <p:tgtEl>
                                          <p:spTgt spid="30"/>
                                        </p:tgtEl>
                                        <p:attrNameLst>
                                          <p:attrName>ppt_y</p:attrName>
                                        </p:attrNameLst>
                                      </p:cBhvr>
                                      <p:tavLst>
                                        <p:tav tm="0">
                                          <p:val>
                                            <p:strVal val="0-#ppt_h/2"/>
                                          </p:val>
                                        </p:tav>
                                        <p:tav tm="100000">
                                          <p:val>
                                            <p:strVal val="#ppt_y"/>
                                          </p:val>
                                        </p:tav>
                                      </p:tavLst>
                                    </p:anim>
                                  </p:childTnLst>
                                </p:cTn>
                              </p:par>
                            </p:childTnLst>
                          </p:cTn>
                        </p:par>
                        <p:par>
                          <p:cTn id="104" fill="hold">
                            <p:stCondLst>
                              <p:cond delay="7074"/>
                            </p:stCondLst>
                            <p:childTnLst>
                              <p:par>
                                <p:cTn id="105" presetID="2" presetClass="entr" presetSubtype="4" fill="hold" grpId="0" nodeType="afterEffect">
                                  <p:stCondLst>
                                    <p:cond delay="0"/>
                                  </p:stCondLst>
                                  <p:iterate type="lt">
                                    <p:tmPct val="100000"/>
                                  </p:iterate>
                                  <p:childTnLst>
                                    <p:set>
                                      <p:cBhvr>
                                        <p:cTn id="106" dur="1" fill="hold">
                                          <p:stCondLst>
                                            <p:cond delay="0"/>
                                          </p:stCondLst>
                                        </p:cTn>
                                        <p:tgtEl>
                                          <p:spTgt spid="19"/>
                                        </p:tgtEl>
                                        <p:attrNameLst>
                                          <p:attrName>style.visibility</p:attrName>
                                        </p:attrNameLst>
                                      </p:cBhvr>
                                      <p:to>
                                        <p:strVal val="visible"/>
                                      </p:to>
                                    </p:set>
                                    <p:anim calcmode="lin" valueType="num">
                                      <p:cBhvr additive="base">
                                        <p:cTn id="107" dur="75" fill="hold"/>
                                        <p:tgtEl>
                                          <p:spTgt spid="19"/>
                                        </p:tgtEl>
                                        <p:attrNameLst>
                                          <p:attrName>ppt_x</p:attrName>
                                        </p:attrNameLst>
                                      </p:cBhvr>
                                      <p:tavLst>
                                        <p:tav tm="0">
                                          <p:val>
                                            <p:strVal val="#ppt_x"/>
                                          </p:val>
                                        </p:tav>
                                        <p:tav tm="100000">
                                          <p:val>
                                            <p:strVal val="#ppt_x"/>
                                          </p:val>
                                        </p:tav>
                                      </p:tavLst>
                                    </p:anim>
                                    <p:anim calcmode="lin" valueType="num">
                                      <p:cBhvr additive="base">
                                        <p:cTn id="108" dur="75" fill="hold"/>
                                        <p:tgtEl>
                                          <p:spTgt spid="19"/>
                                        </p:tgtEl>
                                        <p:attrNameLst>
                                          <p:attrName>ppt_y</p:attrName>
                                        </p:attrNameLst>
                                      </p:cBhvr>
                                      <p:tavLst>
                                        <p:tav tm="0">
                                          <p:val>
                                            <p:strVal val="1+#ppt_h/2"/>
                                          </p:val>
                                        </p:tav>
                                        <p:tav tm="100000">
                                          <p:val>
                                            <p:strVal val="#ppt_y"/>
                                          </p:val>
                                        </p:tav>
                                      </p:tavLst>
                                    </p:anim>
                                  </p:childTnLst>
                                </p:cTn>
                              </p:par>
                              <p:par>
                                <p:cTn id="109" presetID="22" presetClass="entr" presetSubtype="8" fill="hold" grpId="0" nodeType="withEffect">
                                  <p:stCondLst>
                                    <p:cond delay="0"/>
                                  </p:stCondLst>
                                  <p:childTnLst>
                                    <p:set>
                                      <p:cBhvr>
                                        <p:cTn id="110" dur="1" fill="hold">
                                          <p:stCondLst>
                                            <p:cond delay="0"/>
                                          </p:stCondLst>
                                        </p:cTn>
                                        <p:tgtEl>
                                          <p:spTgt spid="31"/>
                                        </p:tgtEl>
                                        <p:attrNameLst>
                                          <p:attrName>style.visibility</p:attrName>
                                        </p:attrNameLst>
                                      </p:cBhvr>
                                      <p:to>
                                        <p:strVal val="visible"/>
                                      </p:to>
                                    </p:set>
                                    <p:animEffect transition="in" filter="wipe(left)">
                                      <p:cBhvr>
                                        <p:cTn id="111" dur="500"/>
                                        <p:tgtEl>
                                          <p:spTgt spid="31"/>
                                        </p:tgtEl>
                                      </p:cBhvr>
                                    </p:animEffect>
                                  </p:childTnLst>
                                </p:cTn>
                              </p:par>
                              <p:par>
                                <p:cTn id="112" presetID="16" presetClass="entr" presetSubtype="21" fill="hold" nodeType="withEffect">
                                  <p:stCondLst>
                                    <p:cond delay="0"/>
                                  </p:stCondLst>
                                  <p:childTnLst>
                                    <p:set>
                                      <p:cBhvr>
                                        <p:cTn id="113" dur="1" fill="hold">
                                          <p:stCondLst>
                                            <p:cond delay="0"/>
                                          </p:stCondLst>
                                        </p:cTn>
                                        <p:tgtEl>
                                          <p:spTgt spid="20"/>
                                        </p:tgtEl>
                                        <p:attrNameLst>
                                          <p:attrName>style.visibility</p:attrName>
                                        </p:attrNameLst>
                                      </p:cBhvr>
                                      <p:to>
                                        <p:strVal val="visible"/>
                                      </p:to>
                                    </p:set>
                                    <p:animEffect transition="in" filter="barn(inVertical)">
                                      <p:cBhvr>
                                        <p:cTn id="114" dur="500"/>
                                        <p:tgtEl>
                                          <p:spTgt spid="20"/>
                                        </p:tgtEl>
                                      </p:cBhvr>
                                    </p:animEffect>
                                  </p:childTnLst>
                                </p:cTn>
                              </p:par>
                            </p:childTnLst>
                          </p:cTn>
                        </p:par>
                        <p:par>
                          <p:cTn id="115" fill="hold">
                            <p:stCondLst>
                              <p:cond delay="7574"/>
                            </p:stCondLst>
                            <p:childTnLst>
                              <p:par>
                                <p:cTn id="116" presetID="2" presetClass="entr" presetSubtype="1"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 calcmode="lin" valueType="num">
                                      <p:cBhvr additive="base">
                                        <p:cTn id="118" dur="500" fill="hold"/>
                                        <p:tgtEl>
                                          <p:spTgt spid="32"/>
                                        </p:tgtEl>
                                        <p:attrNameLst>
                                          <p:attrName>ppt_x</p:attrName>
                                        </p:attrNameLst>
                                      </p:cBhvr>
                                      <p:tavLst>
                                        <p:tav tm="0">
                                          <p:val>
                                            <p:strVal val="#ppt_x"/>
                                          </p:val>
                                        </p:tav>
                                        <p:tav tm="100000">
                                          <p:val>
                                            <p:strVal val="#ppt_x"/>
                                          </p:val>
                                        </p:tav>
                                      </p:tavLst>
                                    </p:anim>
                                    <p:anim calcmode="lin" valueType="num">
                                      <p:cBhvr additive="base">
                                        <p:cTn id="119"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7" grpId="0" animBg="1"/>
      <p:bldP spid="19" grpId="0" animBg="1"/>
      <p:bldP spid="23" grpId="0" animBg="1"/>
      <p:bldP spid="24" grpId="0" animBg="1"/>
      <p:bldP spid="25" grpId="0" animBg="1"/>
      <p:bldP spid="26" grpId="0" animBg="1"/>
      <p:bldP spid="27" grpId="0" autoUpdateAnimBg="0"/>
      <p:bldP spid="28" grpId="0" autoUpdateAnimBg="0"/>
      <p:bldP spid="29" grpId="0" autoUpdateAnimBg="0"/>
      <p:bldP spid="30" grpId="0" autoUpdateAnimBg="0"/>
      <p:bldP spid="31" grpId="0" autoUpdateAnimBg="0"/>
      <p:bldP spid="32" grpId="0" autoUpdateAnimBg="0"/>
      <p:bldP spid="33" grpId="0" animBg="1"/>
      <p:bldP spid="34" grpId="0" animBg="1"/>
      <p:bldP spid="35" grpId="0" animBg="1"/>
      <p:bldP spid="36" grpId="0" animBg="1"/>
      <p:bldP spid="37" grpId="0" animBg="1"/>
      <p:bldP spid="41" grpId="0" autoUpdateAnimBg="0"/>
      <p:bldP spid="45"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48"/>
          <p:cNvSpPr txBox="1"/>
          <p:nvPr/>
        </p:nvSpPr>
        <p:spPr>
          <a:xfrm>
            <a:off x="247823" y="416805"/>
            <a:ext cx="4347570" cy="553782"/>
          </a:xfrm>
          <a:prstGeom prst="rect">
            <a:avLst/>
          </a:prstGeom>
          <a:noFill/>
        </p:spPr>
        <p:txBody>
          <a:bodyPr wrap="none" lIns="91404" tIns="45702" rIns="91404" bIns="45702" rtlCol="0">
            <a:spAutoFit/>
          </a:bodyPr>
          <a:lstStyle>
            <a:defPPr>
              <a:defRPr lang="zh-CN"/>
            </a:defPPr>
            <a:lvl1pPr>
              <a:defRPr sz="2800" spc="300">
                <a:solidFill>
                  <a:srgbClr val="562715"/>
                </a:solidFill>
                <a:latin typeface="方正正大黑简体" panose="02000000000000000000" pitchFamily="2" charset="-122"/>
                <a:ea typeface="方正正大黑简体" panose="02000000000000000000" pitchFamily="2" charset="-122"/>
              </a:defRPr>
            </a:lvl1pPr>
          </a:lstStyle>
          <a:p>
            <a:r>
              <a:rPr lang="en-US" altLang="zh-TW" sz="3000" b="1" dirty="0">
                <a:solidFill>
                  <a:schemeClr val="accent6">
                    <a:lumMod val="25000"/>
                  </a:schemeClr>
                </a:solidFill>
                <a:latin typeface="Century Gothic" panose="020B0502020202020204" pitchFamily="34" charset="0"/>
                <a:ea typeface="微软雅黑" panose="020B0503020204020204" pitchFamily="34" charset="-122"/>
              </a:rPr>
              <a:t>QA KPI---</a:t>
            </a:r>
            <a:r>
              <a:rPr lang="zh-TW" altLang="en-US" sz="3000" b="1" dirty="0">
                <a:solidFill>
                  <a:schemeClr val="accent6">
                    <a:lumMod val="25000"/>
                  </a:schemeClr>
                </a:solidFill>
                <a:latin typeface="Century Gothic" panose="020B0502020202020204" pitchFamily="34" charset="0"/>
                <a:ea typeface="微软雅黑" panose="020B0503020204020204" pitchFamily="34" charset="-122"/>
              </a:rPr>
              <a:t>磁石 </a:t>
            </a:r>
            <a:r>
              <a:rPr lang="en-US" altLang="zh-TW" sz="3000" b="1" dirty="0">
                <a:solidFill>
                  <a:schemeClr val="accent6">
                    <a:lumMod val="25000"/>
                  </a:schemeClr>
                </a:solidFill>
                <a:latin typeface="Century Gothic" panose="020B0502020202020204" pitchFamily="34" charset="0"/>
                <a:ea typeface="微软雅黑" panose="020B0503020204020204" pitchFamily="34" charset="-122"/>
              </a:rPr>
              <a:t>OQC</a:t>
            </a:r>
            <a:endParaRPr lang="zh-CN" altLang="en-US" sz="3000" b="1" dirty="0">
              <a:solidFill>
                <a:schemeClr val="accent6">
                  <a:lumMod val="2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2" name="矩形 11"/>
          <p:cNvSpPr/>
          <p:nvPr/>
        </p:nvSpPr>
        <p:spPr>
          <a:xfrm>
            <a:off x="2381" y="963488"/>
            <a:ext cx="12187239" cy="80180"/>
          </a:xfrm>
          <a:prstGeom prst="rect">
            <a:avLst/>
          </a:prstGeom>
          <a:solidFill>
            <a:srgbClr val="3D4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381" y="434306"/>
            <a:ext cx="208467" cy="529182"/>
          </a:xfrm>
          <a:prstGeom prst="rect">
            <a:avLst/>
          </a:prstGeom>
          <a:solidFill>
            <a:srgbClr val="DD1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4" name="表格 3"/>
          <p:cNvGraphicFramePr>
            <a:graphicFrameLocks noGrp="1"/>
          </p:cNvGraphicFramePr>
          <p:nvPr/>
        </p:nvGraphicFramePr>
        <p:xfrm>
          <a:off x="517561" y="1917423"/>
          <a:ext cx="11156878" cy="3455035"/>
        </p:xfrm>
        <a:graphic>
          <a:graphicData uri="http://schemas.openxmlformats.org/drawingml/2006/table">
            <a:tbl>
              <a:tblPr firstRow="1" bandRow="1">
                <a:tableStyleId>{21E4AEA4-8DFA-4A89-87EB-49C32662AFE0}</a:tableStyleId>
              </a:tblPr>
              <a:tblGrid>
                <a:gridCol w="1770685">
                  <a:extLst>
                    <a:ext uri="{9D8B030D-6E8A-4147-A177-3AD203B41FA5}">
                      <a16:colId xmlns:a16="http://schemas.microsoft.com/office/drawing/2014/main" val="20000"/>
                    </a:ext>
                  </a:extLst>
                </a:gridCol>
                <a:gridCol w="1770685">
                  <a:extLst>
                    <a:ext uri="{9D8B030D-6E8A-4147-A177-3AD203B41FA5}">
                      <a16:colId xmlns:a16="http://schemas.microsoft.com/office/drawing/2014/main" val="20001"/>
                    </a:ext>
                  </a:extLst>
                </a:gridCol>
                <a:gridCol w="846167">
                  <a:extLst>
                    <a:ext uri="{9D8B030D-6E8A-4147-A177-3AD203B41FA5}">
                      <a16:colId xmlns:a16="http://schemas.microsoft.com/office/drawing/2014/main" val="20002"/>
                    </a:ext>
                  </a:extLst>
                </a:gridCol>
                <a:gridCol w="846167">
                  <a:extLst>
                    <a:ext uri="{9D8B030D-6E8A-4147-A177-3AD203B41FA5}">
                      <a16:colId xmlns:a16="http://schemas.microsoft.com/office/drawing/2014/main" val="20003"/>
                    </a:ext>
                  </a:extLst>
                </a:gridCol>
                <a:gridCol w="846167">
                  <a:extLst>
                    <a:ext uri="{9D8B030D-6E8A-4147-A177-3AD203B41FA5}">
                      <a16:colId xmlns:a16="http://schemas.microsoft.com/office/drawing/2014/main" val="20004"/>
                    </a:ext>
                  </a:extLst>
                </a:gridCol>
                <a:gridCol w="846167">
                  <a:extLst>
                    <a:ext uri="{9D8B030D-6E8A-4147-A177-3AD203B41FA5}">
                      <a16:colId xmlns:a16="http://schemas.microsoft.com/office/drawing/2014/main" val="20005"/>
                    </a:ext>
                  </a:extLst>
                </a:gridCol>
                <a:gridCol w="846167">
                  <a:extLst>
                    <a:ext uri="{9D8B030D-6E8A-4147-A177-3AD203B41FA5}">
                      <a16:colId xmlns:a16="http://schemas.microsoft.com/office/drawing/2014/main" val="20006"/>
                    </a:ext>
                  </a:extLst>
                </a:gridCol>
                <a:gridCol w="846167">
                  <a:extLst>
                    <a:ext uri="{9D8B030D-6E8A-4147-A177-3AD203B41FA5}">
                      <a16:colId xmlns:a16="http://schemas.microsoft.com/office/drawing/2014/main" val="20007"/>
                    </a:ext>
                  </a:extLst>
                </a:gridCol>
                <a:gridCol w="846167">
                  <a:extLst>
                    <a:ext uri="{9D8B030D-6E8A-4147-A177-3AD203B41FA5}">
                      <a16:colId xmlns:a16="http://schemas.microsoft.com/office/drawing/2014/main" val="20008"/>
                    </a:ext>
                  </a:extLst>
                </a:gridCol>
                <a:gridCol w="846167">
                  <a:extLst>
                    <a:ext uri="{9D8B030D-6E8A-4147-A177-3AD203B41FA5}">
                      <a16:colId xmlns:a16="http://schemas.microsoft.com/office/drawing/2014/main" val="20009"/>
                    </a:ext>
                  </a:extLst>
                </a:gridCol>
                <a:gridCol w="846167">
                  <a:extLst>
                    <a:ext uri="{9D8B030D-6E8A-4147-A177-3AD203B41FA5}">
                      <a16:colId xmlns:a16="http://schemas.microsoft.com/office/drawing/2014/main" val="20010"/>
                    </a:ext>
                  </a:extLst>
                </a:gridCol>
              </a:tblGrid>
              <a:tr h="666032">
                <a:tc gridSpan="11">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3pPr>
                      <a:lvl4pPr marL="1600200" indent="-228600" eaLnBrk="0" hangingPunct="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4pPr>
                      <a:lvl5pPr marL="2057400" indent="-228600" eaLnBrk="0" hangingPunct="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1" lang="en-US" altLang="zh-TW" sz="1800" b="1" i="0" u="none"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cs typeface="Arial" panose="020B0604020202020204" pitchFamily="34" charset="0"/>
                        </a:rPr>
                        <a:t>QA KPI---</a:t>
                      </a:r>
                      <a:r>
                        <a:rPr kumimoji="1" lang="zh-TW" altLang="en-US" sz="1800" b="1" i="0" u="none"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cs typeface="Arial" panose="020B0604020202020204" pitchFamily="34" charset="0"/>
                        </a:rPr>
                        <a:t>磁石 </a:t>
                      </a:r>
                      <a:r>
                        <a:rPr kumimoji="1" lang="en-US" altLang="zh-TW" sz="1800" b="1" i="0" u="none"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cs typeface="Arial" panose="020B0604020202020204" pitchFamily="34" charset="0"/>
                        </a:rPr>
                        <a:t>OQC</a:t>
                      </a:r>
                    </a:p>
                  </a:txBody>
                  <a:tcPr marL="91404" marR="91404" marT="45702" marB="45702" anchor="ctr" horzOverflow="overflow">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DD1D1C"/>
                    </a:solidFill>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749285">
                <a:tc gridSpan="2">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3pPr>
                      <a:lvl4pPr marL="1600200" indent="-228600" eaLnBrk="0" hangingPunct="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4pPr>
                      <a:lvl5pPr marL="2057400" indent="-228600" eaLnBrk="0" hangingPunct="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1" lang="zh-TW" altLang="en-US" sz="1300" b="1" i="0" u="none" strike="noStrike" cap="none" normalizeH="0" baseline="0" dirty="0">
                          <a:ln>
                            <a:noFill/>
                          </a:ln>
                          <a:solidFill>
                            <a:schemeClr val="bg2">
                              <a:lumMod val="25000"/>
                            </a:schemeClr>
                          </a:solidFill>
                          <a:effectLst/>
                          <a:latin typeface="微软雅黑" panose="020B0503020204020204" pitchFamily="34" charset="-122"/>
                          <a:ea typeface="微软雅黑" panose="020B0503020204020204" pitchFamily="34" charset="-122"/>
                          <a:cs typeface="Calibri" panose="020F0502020204030204" pitchFamily="34" charset="0"/>
                        </a:rPr>
                        <a:t>站别</a:t>
                      </a:r>
                    </a:p>
                  </a:txBody>
                  <a:tcPr marL="91404" marR="91404" marT="45702" marB="45702" anchor="ctr" horzOverflow="overflow">
                    <a:lnL w="12700" cmpd="sng">
                      <a:noFill/>
                    </a:lnL>
                    <a:lnR w="12700" cmpd="sng">
                      <a:noFill/>
                    </a:lnR>
                    <a:lnT w="38100" cmpd="sng">
                      <a:noFill/>
                    </a:lnT>
                    <a:lnB w="12700" cmpd="sng">
                      <a:noFill/>
                    </a:lnB>
                    <a:lnTlToBr w="12700" cmpd="sng">
                      <a:noFill/>
                      <a:prstDash val="solid"/>
                    </a:lnTlToBr>
                    <a:lnBlToTr w="12700" cmpd="sng">
                      <a:noFill/>
                      <a:prstDash val="solid"/>
                    </a:lnBlToTr>
                  </a:tcPr>
                </a:tc>
                <a:tc hMerge="1">
                  <a:txBody>
                    <a:bodyPr/>
                    <a:lstStyle/>
                    <a:p>
                      <a:endParaRPr lang="zh-CN"/>
                    </a:p>
                  </a:txBody>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3pPr>
                      <a:lvl4pPr marL="1600200" indent="-228600" eaLnBrk="0" hangingPunct="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4pPr>
                      <a:lvl5pPr marL="2057400" indent="-228600" eaLnBrk="0" hangingPunct="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1" lang="en-US" altLang="zh-TW" sz="1300" b="1" i="0" u="none" strike="noStrike" cap="none" normalizeH="0" baseline="0">
                          <a:ln>
                            <a:noFill/>
                          </a:ln>
                          <a:solidFill>
                            <a:schemeClr val="bg2">
                              <a:lumMod val="25000"/>
                            </a:schemeClr>
                          </a:solidFill>
                          <a:effectLst/>
                          <a:latin typeface="微软雅黑" panose="020B0503020204020204" pitchFamily="34" charset="-122"/>
                          <a:ea typeface="微软雅黑" panose="020B0503020204020204" pitchFamily="34" charset="-122"/>
                          <a:cs typeface="Arial" panose="020B0604020202020204" pitchFamily="34" charset="0"/>
                        </a:rPr>
                        <a:t>WK</a:t>
                      </a:r>
                      <a:r>
                        <a:rPr kumimoji="1" lang="en-US" altLang="zh-CN" sz="1300" b="1" i="0" u="none" strike="noStrike" cap="none" normalizeH="0" baseline="0">
                          <a:ln>
                            <a:noFill/>
                          </a:ln>
                          <a:solidFill>
                            <a:schemeClr val="bg2">
                              <a:lumMod val="25000"/>
                            </a:schemeClr>
                          </a:solidFill>
                          <a:effectLst/>
                          <a:latin typeface="微软雅黑" panose="020B0503020204020204" pitchFamily="34" charset="-122"/>
                          <a:ea typeface="微软雅黑" panose="020B0503020204020204" pitchFamily="34" charset="-122"/>
                          <a:cs typeface="Arial" panose="020B0604020202020204" pitchFamily="34" charset="0"/>
                        </a:rPr>
                        <a:t>21</a:t>
                      </a:r>
                      <a:endParaRPr kumimoji="1" lang="en-US" altLang="zh-TW" sz="1300" b="1" i="0" u="none" strike="noStrike" cap="none" normalizeH="0" baseline="0">
                        <a:ln>
                          <a:noFill/>
                        </a:ln>
                        <a:solidFill>
                          <a:schemeClr val="bg2">
                            <a:lumMod val="25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91404" marR="91404" marT="45702" marB="45702" anchor="ctr" horzOverflow="overflow">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3pPr>
                      <a:lvl4pPr marL="1600200" indent="-228600" eaLnBrk="0" hangingPunct="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4pPr>
                      <a:lvl5pPr marL="2057400" indent="-228600" eaLnBrk="0" hangingPunct="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1" lang="en-US" altLang="zh-TW" sz="1300" b="1" i="0" u="none" strike="noStrike" cap="none" normalizeH="0" baseline="0">
                          <a:ln>
                            <a:noFill/>
                          </a:ln>
                          <a:solidFill>
                            <a:schemeClr val="bg2">
                              <a:lumMod val="25000"/>
                            </a:schemeClr>
                          </a:solidFill>
                          <a:effectLst/>
                          <a:latin typeface="微软雅黑" panose="020B0503020204020204" pitchFamily="34" charset="-122"/>
                          <a:ea typeface="微软雅黑" panose="020B0503020204020204" pitchFamily="34" charset="-122"/>
                          <a:cs typeface="Arial" panose="020B0604020202020204" pitchFamily="34" charset="0"/>
                        </a:rPr>
                        <a:t>WK</a:t>
                      </a:r>
                      <a:r>
                        <a:rPr kumimoji="1" lang="en-US" altLang="zh-CN" sz="1300" b="1" i="0" u="none" strike="noStrike" cap="none" normalizeH="0" baseline="0">
                          <a:ln>
                            <a:noFill/>
                          </a:ln>
                          <a:solidFill>
                            <a:schemeClr val="bg2">
                              <a:lumMod val="25000"/>
                            </a:schemeClr>
                          </a:solidFill>
                          <a:effectLst/>
                          <a:latin typeface="微软雅黑" panose="020B0503020204020204" pitchFamily="34" charset="-122"/>
                          <a:ea typeface="微软雅黑" panose="020B0503020204020204" pitchFamily="34" charset="-122"/>
                          <a:cs typeface="Arial" panose="020B0604020202020204" pitchFamily="34" charset="0"/>
                        </a:rPr>
                        <a:t>22</a:t>
                      </a:r>
                      <a:endParaRPr kumimoji="1" lang="en-US" altLang="zh-TW" sz="1300" b="1" i="0" u="none" strike="noStrike" cap="none" normalizeH="0" baseline="0">
                        <a:ln>
                          <a:noFill/>
                        </a:ln>
                        <a:solidFill>
                          <a:schemeClr val="bg2">
                            <a:lumMod val="25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91404" marR="91404" marT="45702" marB="45702" anchor="ctr" horzOverflow="overflow">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3pPr>
                      <a:lvl4pPr marL="1600200" indent="-228600" eaLnBrk="0" hangingPunct="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4pPr>
                      <a:lvl5pPr marL="2057400" indent="-228600" eaLnBrk="0" hangingPunct="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1" lang="en-US" altLang="zh-TW" sz="1300" b="1" i="0" u="none" strike="noStrike" cap="none" normalizeH="0" baseline="0">
                          <a:ln>
                            <a:noFill/>
                          </a:ln>
                          <a:solidFill>
                            <a:schemeClr val="bg2">
                              <a:lumMod val="25000"/>
                            </a:schemeClr>
                          </a:solidFill>
                          <a:effectLst/>
                          <a:latin typeface="微软雅黑" panose="020B0503020204020204" pitchFamily="34" charset="-122"/>
                          <a:ea typeface="微软雅黑" panose="020B0503020204020204" pitchFamily="34" charset="-122"/>
                          <a:cs typeface="Arial" panose="020B0604020202020204" pitchFamily="34" charset="0"/>
                        </a:rPr>
                        <a:t>WK</a:t>
                      </a:r>
                      <a:r>
                        <a:rPr kumimoji="1" lang="en-US" altLang="zh-CN" sz="1300" b="1" i="0" u="none" strike="noStrike" cap="none" normalizeH="0" baseline="0">
                          <a:ln>
                            <a:noFill/>
                          </a:ln>
                          <a:solidFill>
                            <a:schemeClr val="bg2">
                              <a:lumMod val="25000"/>
                            </a:schemeClr>
                          </a:solidFill>
                          <a:effectLst/>
                          <a:latin typeface="微软雅黑" panose="020B0503020204020204" pitchFamily="34" charset="-122"/>
                          <a:ea typeface="微软雅黑" panose="020B0503020204020204" pitchFamily="34" charset="-122"/>
                          <a:cs typeface="Arial" panose="020B0604020202020204" pitchFamily="34" charset="0"/>
                        </a:rPr>
                        <a:t>23</a:t>
                      </a:r>
                      <a:endParaRPr kumimoji="1" lang="en-US" altLang="zh-TW" sz="1300" b="1" i="0" u="none" strike="noStrike" cap="none" normalizeH="0" baseline="0">
                        <a:ln>
                          <a:noFill/>
                        </a:ln>
                        <a:solidFill>
                          <a:schemeClr val="bg2">
                            <a:lumMod val="25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91404" marR="91404" marT="45702" marB="45702" anchor="ctr" horzOverflow="overflow">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3pPr>
                      <a:lvl4pPr marL="1600200" indent="-228600" eaLnBrk="0" hangingPunct="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4pPr>
                      <a:lvl5pPr marL="2057400" indent="-228600" eaLnBrk="0" hangingPunct="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1" lang="en-US" altLang="zh-TW" sz="1300" b="1" i="0" u="none" strike="noStrike" cap="none" normalizeH="0" baseline="0">
                          <a:ln>
                            <a:noFill/>
                          </a:ln>
                          <a:solidFill>
                            <a:schemeClr val="bg2">
                              <a:lumMod val="25000"/>
                            </a:schemeClr>
                          </a:solidFill>
                          <a:effectLst/>
                          <a:latin typeface="微软雅黑" panose="020B0503020204020204" pitchFamily="34" charset="-122"/>
                          <a:ea typeface="微软雅黑" panose="020B0503020204020204" pitchFamily="34" charset="-122"/>
                          <a:cs typeface="Arial" panose="020B0604020202020204" pitchFamily="34" charset="0"/>
                        </a:rPr>
                        <a:t>WK</a:t>
                      </a:r>
                      <a:r>
                        <a:rPr kumimoji="1" lang="en-US" altLang="zh-CN" sz="1300" b="1" i="0" u="none" strike="noStrike" cap="none" normalizeH="0" baseline="0">
                          <a:ln>
                            <a:noFill/>
                          </a:ln>
                          <a:solidFill>
                            <a:schemeClr val="bg2">
                              <a:lumMod val="25000"/>
                            </a:schemeClr>
                          </a:solidFill>
                          <a:effectLst/>
                          <a:latin typeface="微软雅黑" panose="020B0503020204020204" pitchFamily="34" charset="-122"/>
                          <a:ea typeface="微软雅黑" panose="020B0503020204020204" pitchFamily="34" charset="-122"/>
                          <a:cs typeface="Arial" panose="020B0604020202020204" pitchFamily="34" charset="0"/>
                        </a:rPr>
                        <a:t>24</a:t>
                      </a:r>
                      <a:endParaRPr kumimoji="1" lang="en-US" altLang="zh-TW" sz="1300" b="1" i="0" u="none" strike="noStrike" cap="none" normalizeH="0" baseline="0">
                        <a:ln>
                          <a:noFill/>
                        </a:ln>
                        <a:solidFill>
                          <a:schemeClr val="bg2">
                            <a:lumMod val="25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91404" marR="91404" marT="45702" marB="45702" anchor="ctr" horzOverflow="overflow">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3pPr>
                      <a:lvl4pPr marL="1600200" indent="-228600" eaLnBrk="0" hangingPunct="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4pPr>
                      <a:lvl5pPr marL="2057400" indent="-228600" eaLnBrk="0" hangingPunct="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1" lang="en-US" altLang="zh-TW" sz="1300" b="1" i="0" u="none" strike="noStrike" cap="none" normalizeH="0" baseline="0" dirty="0">
                          <a:ln>
                            <a:noFill/>
                          </a:ln>
                          <a:solidFill>
                            <a:schemeClr val="bg2">
                              <a:lumMod val="25000"/>
                            </a:schemeClr>
                          </a:solidFill>
                          <a:effectLst/>
                          <a:latin typeface="微软雅黑" panose="020B0503020204020204" pitchFamily="34" charset="-122"/>
                          <a:ea typeface="微软雅黑" panose="020B0503020204020204" pitchFamily="34" charset="-122"/>
                          <a:cs typeface="Arial" panose="020B0604020202020204" pitchFamily="34" charset="0"/>
                        </a:rPr>
                        <a:t>WK</a:t>
                      </a:r>
                      <a:r>
                        <a:rPr kumimoji="1" lang="en-US" altLang="zh-CN" sz="1300" b="1" i="0" u="none" strike="noStrike" cap="none" normalizeH="0" baseline="0" dirty="0">
                          <a:ln>
                            <a:noFill/>
                          </a:ln>
                          <a:solidFill>
                            <a:schemeClr val="bg2">
                              <a:lumMod val="25000"/>
                            </a:schemeClr>
                          </a:solidFill>
                          <a:effectLst/>
                          <a:latin typeface="微软雅黑" panose="020B0503020204020204" pitchFamily="34" charset="-122"/>
                          <a:ea typeface="微软雅黑" panose="020B0503020204020204" pitchFamily="34" charset="-122"/>
                          <a:cs typeface="Arial" panose="020B0604020202020204" pitchFamily="34" charset="0"/>
                        </a:rPr>
                        <a:t>25</a:t>
                      </a:r>
                      <a:endParaRPr kumimoji="1" lang="en-US" altLang="zh-TW" sz="1300" b="1" i="0" u="none" strike="noStrike" cap="none" normalizeH="0" baseline="0" dirty="0">
                        <a:ln>
                          <a:noFill/>
                        </a:ln>
                        <a:solidFill>
                          <a:schemeClr val="bg2">
                            <a:lumMod val="25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91404" marR="91404" marT="45702" marB="45702" anchor="ctr" horzOverflow="overflow">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3pPr>
                      <a:lvl4pPr marL="1600200" indent="-228600" eaLnBrk="0" hangingPunct="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4pPr>
                      <a:lvl5pPr marL="2057400" indent="-228600" eaLnBrk="0" hangingPunct="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1" lang="en-US" altLang="zh-TW" sz="1300" b="1" i="0" u="none" strike="noStrike" cap="none" normalizeH="0" baseline="0" dirty="0">
                          <a:ln>
                            <a:noFill/>
                          </a:ln>
                          <a:solidFill>
                            <a:schemeClr val="bg2">
                              <a:lumMod val="25000"/>
                            </a:schemeClr>
                          </a:solidFill>
                          <a:effectLst/>
                          <a:latin typeface="微软雅黑" panose="020B0503020204020204" pitchFamily="34" charset="-122"/>
                          <a:ea typeface="微软雅黑" panose="020B0503020204020204" pitchFamily="34" charset="-122"/>
                          <a:cs typeface="Arial" panose="020B0604020202020204" pitchFamily="34" charset="0"/>
                        </a:rPr>
                        <a:t>WK</a:t>
                      </a:r>
                      <a:r>
                        <a:rPr kumimoji="1" lang="en-US" altLang="zh-CN" sz="1300" b="1" i="0" u="none" strike="noStrike" cap="none" normalizeH="0" baseline="0" dirty="0">
                          <a:ln>
                            <a:noFill/>
                          </a:ln>
                          <a:solidFill>
                            <a:schemeClr val="bg2">
                              <a:lumMod val="25000"/>
                            </a:schemeClr>
                          </a:solidFill>
                          <a:effectLst/>
                          <a:latin typeface="微软雅黑" panose="020B0503020204020204" pitchFamily="34" charset="-122"/>
                          <a:ea typeface="微软雅黑" panose="020B0503020204020204" pitchFamily="34" charset="-122"/>
                          <a:cs typeface="Arial" panose="020B0604020202020204" pitchFamily="34" charset="0"/>
                        </a:rPr>
                        <a:t>26</a:t>
                      </a:r>
                      <a:endParaRPr kumimoji="1" lang="en-US" altLang="zh-TW" sz="1300" b="1" i="0" u="none" strike="noStrike" cap="none" normalizeH="0" baseline="0" dirty="0">
                        <a:ln>
                          <a:noFill/>
                        </a:ln>
                        <a:solidFill>
                          <a:schemeClr val="bg2">
                            <a:lumMod val="25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91404" marR="91404" marT="45702" marB="45702" anchor="ctr" horzOverflow="overflow">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3pPr>
                      <a:lvl4pPr marL="1600200" indent="-228600" eaLnBrk="0" hangingPunct="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4pPr>
                      <a:lvl5pPr marL="2057400" indent="-228600" eaLnBrk="0" hangingPunct="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1" lang="en-US" altLang="zh-TW" sz="1300" b="1" i="0" u="none" strike="noStrike" cap="none" normalizeH="0" baseline="0">
                          <a:ln>
                            <a:noFill/>
                          </a:ln>
                          <a:solidFill>
                            <a:schemeClr val="bg2">
                              <a:lumMod val="25000"/>
                            </a:schemeClr>
                          </a:solidFill>
                          <a:effectLst/>
                          <a:latin typeface="微软雅黑" panose="020B0503020204020204" pitchFamily="34" charset="-122"/>
                          <a:ea typeface="微软雅黑" panose="020B0503020204020204" pitchFamily="34" charset="-122"/>
                          <a:cs typeface="Arial" panose="020B0604020202020204" pitchFamily="34" charset="0"/>
                        </a:rPr>
                        <a:t>WK</a:t>
                      </a:r>
                      <a:r>
                        <a:rPr kumimoji="1" lang="en-US" altLang="zh-CN" sz="1300" b="1" i="0" u="none" strike="noStrike" cap="none" normalizeH="0" baseline="0">
                          <a:ln>
                            <a:noFill/>
                          </a:ln>
                          <a:solidFill>
                            <a:schemeClr val="bg2">
                              <a:lumMod val="25000"/>
                            </a:schemeClr>
                          </a:solidFill>
                          <a:effectLst/>
                          <a:latin typeface="微软雅黑" panose="020B0503020204020204" pitchFamily="34" charset="-122"/>
                          <a:ea typeface="微软雅黑" panose="020B0503020204020204" pitchFamily="34" charset="-122"/>
                          <a:cs typeface="Arial" panose="020B0604020202020204" pitchFamily="34" charset="0"/>
                        </a:rPr>
                        <a:t>27</a:t>
                      </a:r>
                      <a:endParaRPr kumimoji="1" lang="en-US" altLang="zh-TW" sz="1300" b="1" i="0" u="none" strike="noStrike" cap="none" normalizeH="0" baseline="0">
                        <a:ln>
                          <a:noFill/>
                        </a:ln>
                        <a:solidFill>
                          <a:schemeClr val="bg2">
                            <a:lumMod val="25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91404" marR="91404" marT="45702" marB="45702" anchor="ctr" horzOverflow="overflow">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3pPr>
                      <a:lvl4pPr marL="1600200" indent="-228600" eaLnBrk="0" hangingPunct="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4pPr>
                      <a:lvl5pPr marL="2057400" indent="-228600" eaLnBrk="0" hangingPunct="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1" lang="en-US" altLang="zh-TW" sz="1300" b="1" i="0" u="none" strike="noStrike" cap="none" normalizeH="0" baseline="0">
                          <a:ln>
                            <a:noFill/>
                          </a:ln>
                          <a:solidFill>
                            <a:schemeClr val="bg2">
                              <a:lumMod val="25000"/>
                            </a:schemeClr>
                          </a:solidFill>
                          <a:effectLst/>
                          <a:latin typeface="微软雅黑" panose="020B0503020204020204" pitchFamily="34" charset="-122"/>
                          <a:ea typeface="微软雅黑" panose="020B0503020204020204" pitchFamily="34" charset="-122"/>
                          <a:cs typeface="Arial" panose="020B0604020202020204" pitchFamily="34" charset="0"/>
                        </a:rPr>
                        <a:t>WK</a:t>
                      </a:r>
                      <a:r>
                        <a:rPr kumimoji="1" lang="en-US" altLang="zh-CN" sz="1300" b="1" i="0" u="none" strike="noStrike" cap="none" normalizeH="0" baseline="0">
                          <a:ln>
                            <a:noFill/>
                          </a:ln>
                          <a:solidFill>
                            <a:schemeClr val="bg2">
                              <a:lumMod val="25000"/>
                            </a:schemeClr>
                          </a:solidFill>
                          <a:effectLst/>
                          <a:latin typeface="微软雅黑" panose="020B0503020204020204" pitchFamily="34" charset="-122"/>
                          <a:ea typeface="微软雅黑" panose="020B0503020204020204" pitchFamily="34" charset="-122"/>
                          <a:cs typeface="Arial" panose="020B0604020202020204" pitchFamily="34" charset="0"/>
                        </a:rPr>
                        <a:t>28</a:t>
                      </a:r>
                      <a:endParaRPr kumimoji="1" lang="en-US" altLang="zh-TW" sz="1300" b="1" i="0" u="none" strike="noStrike" cap="none" normalizeH="0" baseline="0">
                        <a:ln>
                          <a:noFill/>
                        </a:ln>
                        <a:solidFill>
                          <a:schemeClr val="bg2">
                            <a:lumMod val="25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91404" marR="91404" marT="45702" marB="45702" anchor="ctr" horzOverflow="overflow">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3pPr>
                      <a:lvl4pPr marL="1600200" indent="-228600" eaLnBrk="0" hangingPunct="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4pPr>
                      <a:lvl5pPr marL="2057400" indent="-228600" eaLnBrk="0" hangingPunct="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1" lang="en-US" altLang="zh-TW" sz="1300" b="1" i="0" u="none" strike="noStrike" cap="none" normalizeH="0" baseline="0">
                          <a:ln>
                            <a:noFill/>
                          </a:ln>
                          <a:solidFill>
                            <a:schemeClr val="bg2">
                              <a:lumMod val="25000"/>
                            </a:schemeClr>
                          </a:solidFill>
                          <a:effectLst/>
                          <a:latin typeface="微软雅黑" panose="020B0503020204020204" pitchFamily="34" charset="-122"/>
                          <a:ea typeface="微软雅黑" panose="020B0503020204020204" pitchFamily="34" charset="-122"/>
                          <a:cs typeface="Arial" panose="020B0604020202020204" pitchFamily="34" charset="0"/>
                        </a:rPr>
                        <a:t>WK</a:t>
                      </a:r>
                      <a:r>
                        <a:rPr kumimoji="1" lang="en-US" altLang="zh-CN" sz="1300" b="1" i="0" u="none" strike="noStrike" cap="none" normalizeH="0" baseline="0">
                          <a:ln>
                            <a:noFill/>
                          </a:ln>
                          <a:solidFill>
                            <a:schemeClr val="bg2">
                              <a:lumMod val="25000"/>
                            </a:schemeClr>
                          </a:solidFill>
                          <a:effectLst/>
                          <a:latin typeface="微软雅黑" panose="020B0503020204020204" pitchFamily="34" charset="-122"/>
                          <a:ea typeface="微软雅黑" panose="020B0503020204020204" pitchFamily="34" charset="-122"/>
                          <a:cs typeface="Arial" panose="020B0604020202020204" pitchFamily="34" charset="0"/>
                        </a:rPr>
                        <a:t>29</a:t>
                      </a:r>
                      <a:endParaRPr kumimoji="1" lang="en-US" altLang="zh-TW" sz="1300" b="1" i="0" u="none" strike="noStrike" cap="none" normalizeH="0" baseline="0">
                        <a:ln>
                          <a:noFill/>
                        </a:ln>
                        <a:solidFill>
                          <a:schemeClr val="bg2">
                            <a:lumMod val="25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91404" marR="91404" marT="45702" marB="45702" anchor="ctr" horzOverflow="overflow">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19859">
                <a:tc rowSpan="2">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3pPr>
                      <a:lvl4pPr marL="1600200" indent="-228600" eaLnBrk="0" hangingPunct="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4pPr>
                      <a:lvl5pPr marL="2057400" indent="-228600" eaLnBrk="0" hangingPunct="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1" lang="en-US" altLang="zh-TW" sz="1300" b="1" i="0" u="none" strike="noStrike" cap="none" normalizeH="0" baseline="0" dirty="0">
                          <a:ln>
                            <a:noFill/>
                          </a:ln>
                          <a:solidFill>
                            <a:schemeClr val="bg2">
                              <a:lumMod val="25000"/>
                            </a:schemeClr>
                          </a:solidFill>
                          <a:effectLst/>
                          <a:latin typeface="微软雅黑" panose="020B0503020204020204" pitchFamily="34" charset="-122"/>
                          <a:ea typeface="微软雅黑" panose="020B0503020204020204" pitchFamily="34" charset="-122"/>
                          <a:cs typeface="Arial" panose="020B0604020202020204" pitchFamily="34" charset="0"/>
                        </a:rPr>
                        <a:t>QQC</a:t>
                      </a:r>
                    </a:p>
                  </a:txBody>
                  <a:tcPr marL="91404" marR="91404" marT="45702" marB="45702"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3pPr>
                      <a:lvl4pPr marL="1600200" indent="-228600" eaLnBrk="0" hangingPunct="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4pPr>
                      <a:lvl5pPr marL="2057400" indent="-228600" eaLnBrk="0" hangingPunct="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1" lang="zh-CN" altLang="en-US" sz="1300" b="1" i="0" u="none" strike="noStrike" cap="none" normalizeH="0" baseline="0" dirty="0">
                          <a:ln>
                            <a:noFill/>
                          </a:ln>
                          <a:solidFill>
                            <a:schemeClr val="bg2">
                              <a:lumMod val="25000"/>
                            </a:schemeClr>
                          </a:solidFill>
                          <a:effectLst/>
                          <a:latin typeface="微软雅黑" panose="020B0503020204020204" pitchFamily="34" charset="-122"/>
                          <a:ea typeface="微软雅黑" panose="020B0503020204020204" pitchFamily="34" charset="-122"/>
                          <a:cs typeface="Calibri" panose="020F0502020204030204" pitchFamily="34" charset="0"/>
                        </a:rPr>
                        <a:t>合格批数</a:t>
                      </a:r>
                      <a:r>
                        <a:rPr kumimoji="1" lang="en-US" altLang="zh-TW" sz="1300" b="1" i="0" u="none" strike="noStrike" cap="none" normalizeH="0" baseline="0" dirty="0">
                          <a:ln>
                            <a:noFill/>
                          </a:ln>
                          <a:solidFill>
                            <a:schemeClr val="bg2">
                              <a:lumMod val="25000"/>
                            </a:schemeClr>
                          </a:solidFill>
                          <a:effectLst/>
                          <a:latin typeface="微软雅黑" panose="020B0503020204020204" pitchFamily="34" charset="-122"/>
                          <a:ea typeface="微软雅黑" panose="020B0503020204020204" pitchFamily="34" charset="-122"/>
                          <a:cs typeface="Calibri" panose="020F0502020204030204" pitchFamily="34" charset="0"/>
                        </a:rPr>
                        <a:t>/</a:t>
                      </a:r>
                      <a:r>
                        <a:rPr kumimoji="1" lang="zh-CN" altLang="en-US" sz="1300" b="1" i="0" u="none" strike="noStrike" cap="none" normalizeH="0" baseline="0" dirty="0">
                          <a:ln>
                            <a:noFill/>
                          </a:ln>
                          <a:solidFill>
                            <a:schemeClr val="bg2">
                              <a:lumMod val="25000"/>
                            </a:schemeClr>
                          </a:solidFill>
                          <a:effectLst/>
                          <a:latin typeface="微软雅黑" panose="020B0503020204020204" pitchFamily="34" charset="-122"/>
                          <a:ea typeface="微软雅黑" panose="020B0503020204020204" pitchFamily="34" charset="-122"/>
                          <a:cs typeface="Calibri" panose="020F0502020204030204" pitchFamily="34" charset="0"/>
                        </a:rPr>
                        <a:t>总批数</a:t>
                      </a:r>
                    </a:p>
                  </a:txBody>
                  <a:tcPr marL="91404" marR="91404" marT="45702" marB="45702"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3pPr>
                      <a:lvl4pPr marL="1600200" indent="-228600" eaLnBrk="0" hangingPunct="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4pPr>
                      <a:lvl5pPr marL="2057400" indent="-228600" eaLnBrk="0" hangingPunct="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1" lang="en-US" altLang="zh-CN" sz="1300" b="0" i="0" u="none" strike="noStrike" cap="none" normalizeH="0" baseline="0">
                          <a:ln>
                            <a:noFill/>
                          </a:ln>
                          <a:solidFill>
                            <a:schemeClr val="bg2">
                              <a:lumMod val="25000"/>
                            </a:schemeClr>
                          </a:solidFill>
                          <a:effectLst/>
                          <a:latin typeface="微软雅黑" panose="020B0503020204020204" pitchFamily="34" charset="-122"/>
                          <a:ea typeface="微软雅黑" panose="020B0503020204020204" pitchFamily="34" charset="-122"/>
                          <a:cs typeface="Arial" panose="020B0604020202020204" pitchFamily="34" charset="0"/>
                        </a:rPr>
                        <a:t>128/132</a:t>
                      </a:r>
                      <a:endParaRPr kumimoji="1" lang="en-US" altLang="zh-TW" sz="1300" b="0" i="0" u="none" strike="noStrike" cap="none" normalizeH="0" baseline="0">
                        <a:ln>
                          <a:noFill/>
                        </a:ln>
                        <a:solidFill>
                          <a:schemeClr val="bg2">
                            <a:lumMod val="25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91404" marR="91404" marT="45702" marB="45702"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3pPr>
                      <a:lvl4pPr marL="1600200" indent="-228600" eaLnBrk="0" hangingPunct="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4pPr>
                      <a:lvl5pPr marL="2057400" indent="-228600" eaLnBrk="0" hangingPunct="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1" lang="en-US" altLang="zh-CN" sz="1300" b="0" i="0" u="none" strike="noStrike" cap="none" normalizeH="0" baseline="0">
                          <a:ln>
                            <a:noFill/>
                          </a:ln>
                          <a:solidFill>
                            <a:schemeClr val="bg2">
                              <a:lumMod val="25000"/>
                            </a:schemeClr>
                          </a:solidFill>
                          <a:effectLst/>
                          <a:latin typeface="微软雅黑" panose="020B0503020204020204" pitchFamily="34" charset="-122"/>
                          <a:ea typeface="微软雅黑" panose="020B0503020204020204" pitchFamily="34" charset="-122"/>
                          <a:cs typeface="Arial" panose="020B0604020202020204" pitchFamily="34" charset="0"/>
                        </a:rPr>
                        <a:t>122/124</a:t>
                      </a:r>
                      <a:endParaRPr kumimoji="1" lang="en-US" altLang="zh-TW" sz="1300" b="0" i="0" u="none" strike="noStrike" cap="none" normalizeH="0" baseline="0">
                        <a:ln>
                          <a:noFill/>
                        </a:ln>
                        <a:solidFill>
                          <a:schemeClr val="bg2">
                            <a:lumMod val="25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91404" marR="91404" marT="45702" marB="45702"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3pPr>
                      <a:lvl4pPr marL="1600200" indent="-228600" eaLnBrk="0" hangingPunct="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4pPr>
                      <a:lvl5pPr marL="2057400" indent="-228600" eaLnBrk="0" hangingPunct="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1" lang="en-US" altLang="zh-CN" sz="1300" b="0" i="0" u="none" strike="noStrike" cap="none" normalizeH="0" baseline="0">
                          <a:ln>
                            <a:noFill/>
                          </a:ln>
                          <a:solidFill>
                            <a:schemeClr val="bg2">
                              <a:lumMod val="25000"/>
                            </a:schemeClr>
                          </a:solidFill>
                          <a:effectLst/>
                          <a:latin typeface="微软雅黑" panose="020B0503020204020204" pitchFamily="34" charset="-122"/>
                          <a:ea typeface="微软雅黑" panose="020B0503020204020204" pitchFamily="34" charset="-122"/>
                          <a:cs typeface="Arial" panose="020B0604020202020204" pitchFamily="34" charset="0"/>
                        </a:rPr>
                        <a:t>104/106</a:t>
                      </a:r>
                      <a:endParaRPr kumimoji="1" lang="en-US" altLang="zh-TW" sz="1300" b="0" i="0" u="none" strike="noStrike" cap="none" normalizeH="0" baseline="0">
                        <a:ln>
                          <a:noFill/>
                        </a:ln>
                        <a:solidFill>
                          <a:schemeClr val="bg2">
                            <a:lumMod val="25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91404" marR="91404" marT="45702" marB="45702"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3pPr>
                      <a:lvl4pPr marL="1600200" indent="-228600" eaLnBrk="0" hangingPunct="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4pPr>
                      <a:lvl5pPr marL="2057400" indent="-228600" eaLnBrk="0" hangingPunct="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1" lang="en-US" altLang="zh-CN" sz="1300" b="0" i="0" u="none" strike="noStrike" cap="none" normalizeH="0" baseline="0">
                          <a:ln>
                            <a:noFill/>
                          </a:ln>
                          <a:solidFill>
                            <a:schemeClr val="bg2">
                              <a:lumMod val="25000"/>
                            </a:schemeClr>
                          </a:solidFill>
                          <a:effectLst/>
                          <a:latin typeface="微软雅黑" panose="020B0503020204020204" pitchFamily="34" charset="-122"/>
                          <a:ea typeface="微软雅黑" panose="020B0503020204020204" pitchFamily="34" charset="-122"/>
                          <a:cs typeface="Arial" panose="020B0604020202020204" pitchFamily="34" charset="0"/>
                        </a:rPr>
                        <a:t>132/138</a:t>
                      </a:r>
                      <a:endParaRPr kumimoji="1" lang="en-US" altLang="zh-TW" sz="1300" b="0" i="0" u="none" strike="noStrike" cap="none" normalizeH="0" baseline="0">
                        <a:ln>
                          <a:noFill/>
                        </a:ln>
                        <a:solidFill>
                          <a:schemeClr val="bg2">
                            <a:lumMod val="25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91404" marR="91404" marT="45702" marB="45702"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3pPr>
                      <a:lvl4pPr marL="1600200" indent="-228600" eaLnBrk="0" hangingPunct="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4pPr>
                      <a:lvl5pPr marL="2057400" indent="-228600" eaLnBrk="0" hangingPunct="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1" lang="en-US" altLang="zh-CN" sz="1300" b="0" i="0" u="none" strike="noStrike" cap="none" normalizeH="0" baseline="0">
                          <a:ln>
                            <a:noFill/>
                          </a:ln>
                          <a:solidFill>
                            <a:schemeClr val="bg2">
                              <a:lumMod val="25000"/>
                            </a:schemeClr>
                          </a:solidFill>
                          <a:effectLst/>
                          <a:latin typeface="微软雅黑" panose="020B0503020204020204" pitchFamily="34" charset="-122"/>
                          <a:ea typeface="微软雅黑" panose="020B0503020204020204" pitchFamily="34" charset="-122"/>
                          <a:cs typeface="Arial" panose="020B0604020202020204" pitchFamily="34" charset="0"/>
                        </a:rPr>
                        <a:t>181/182</a:t>
                      </a:r>
                      <a:endParaRPr kumimoji="1" lang="en-US" altLang="zh-TW" sz="1300" b="0" i="0" u="none" strike="noStrike" cap="none" normalizeH="0" baseline="0">
                        <a:ln>
                          <a:noFill/>
                        </a:ln>
                        <a:solidFill>
                          <a:schemeClr val="bg2">
                            <a:lumMod val="25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91404" marR="91404" marT="45702" marB="45702"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3pPr>
                      <a:lvl4pPr marL="1600200" indent="-228600" eaLnBrk="0" hangingPunct="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4pPr>
                      <a:lvl5pPr marL="2057400" indent="-228600" eaLnBrk="0" hangingPunct="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1" lang="en-US" altLang="zh-CN" sz="1300" b="0" i="0" u="none" strike="noStrike" cap="none" normalizeH="0" baseline="0">
                          <a:ln>
                            <a:noFill/>
                          </a:ln>
                          <a:solidFill>
                            <a:schemeClr val="bg2">
                              <a:lumMod val="25000"/>
                            </a:schemeClr>
                          </a:solidFill>
                          <a:effectLst/>
                          <a:latin typeface="微软雅黑" panose="020B0503020204020204" pitchFamily="34" charset="-122"/>
                          <a:ea typeface="微软雅黑" panose="020B0503020204020204" pitchFamily="34" charset="-122"/>
                          <a:cs typeface="Arial" panose="020B0604020202020204" pitchFamily="34" charset="0"/>
                        </a:rPr>
                        <a:t>182/186</a:t>
                      </a:r>
                      <a:endParaRPr kumimoji="1" lang="en-US" altLang="zh-TW" sz="1300" b="0" i="0" u="none" strike="noStrike" cap="none" normalizeH="0" baseline="0">
                        <a:ln>
                          <a:noFill/>
                        </a:ln>
                        <a:solidFill>
                          <a:schemeClr val="bg2">
                            <a:lumMod val="25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91404" marR="91404" marT="45702" marB="45702"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3pPr>
                      <a:lvl4pPr marL="1600200" indent="-228600" eaLnBrk="0" hangingPunct="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4pPr>
                      <a:lvl5pPr marL="2057400" indent="-228600" eaLnBrk="0" hangingPunct="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1" lang="en-US" altLang="zh-CN" sz="1300" b="0" i="0" u="none" strike="noStrike" cap="none" normalizeH="0" baseline="0">
                          <a:ln>
                            <a:noFill/>
                          </a:ln>
                          <a:solidFill>
                            <a:schemeClr val="bg2">
                              <a:lumMod val="25000"/>
                            </a:schemeClr>
                          </a:solidFill>
                          <a:effectLst/>
                          <a:latin typeface="微软雅黑" panose="020B0503020204020204" pitchFamily="34" charset="-122"/>
                          <a:ea typeface="微软雅黑" panose="020B0503020204020204" pitchFamily="34" charset="-122"/>
                          <a:cs typeface="Arial" panose="020B0604020202020204" pitchFamily="34" charset="0"/>
                        </a:rPr>
                        <a:t>147/150</a:t>
                      </a:r>
                      <a:endParaRPr kumimoji="1" lang="en-US" altLang="zh-TW" sz="1300" b="0" i="0" u="none" strike="noStrike" cap="none" normalizeH="0" baseline="0">
                        <a:ln>
                          <a:noFill/>
                        </a:ln>
                        <a:solidFill>
                          <a:schemeClr val="bg2">
                            <a:lumMod val="25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91404" marR="91404" marT="45702" marB="45702"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3pPr>
                      <a:lvl4pPr marL="1600200" indent="-228600" eaLnBrk="0" hangingPunct="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4pPr>
                      <a:lvl5pPr marL="2057400" indent="-228600" eaLnBrk="0" hangingPunct="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1" lang="en-US" altLang="zh-CN" sz="1300" b="0" i="0" u="none" strike="noStrike" cap="none" normalizeH="0" baseline="0">
                          <a:ln>
                            <a:noFill/>
                          </a:ln>
                          <a:solidFill>
                            <a:schemeClr val="bg2">
                              <a:lumMod val="25000"/>
                            </a:schemeClr>
                          </a:solidFill>
                          <a:effectLst/>
                          <a:latin typeface="微软雅黑" panose="020B0503020204020204" pitchFamily="34" charset="-122"/>
                          <a:ea typeface="微软雅黑" panose="020B0503020204020204" pitchFamily="34" charset="-122"/>
                          <a:cs typeface="Arial" panose="020B0604020202020204" pitchFamily="34" charset="0"/>
                        </a:rPr>
                        <a:t>161/164</a:t>
                      </a:r>
                      <a:endParaRPr kumimoji="1" lang="en-US" altLang="zh-TW" sz="1300" b="0" i="0" u="none" strike="noStrike" cap="none" normalizeH="0" baseline="0">
                        <a:ln>
                          <a:noFill/>
                        </a:ln>
                        <a:solidFill>
                          <a:schemeClr val="bg2">
                            <a:lumMod val="25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91404" marR="91404" marT="45702" marB="45702"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3pPr>
                      <a:lvl4pPr marL="1600200" indent="-228600" eaLnBrk="0" hangingPunct="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4pPr>
                      <a:lvl5pPr marL="2057400" indent="-228600" eaLnBrk="0" hangingPunct="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1" lang="en-US" altLang="zh-CN" sz="1300" b="0" i="0" u="none" strike="noStrike" cap="none" normalizeH="0" baseline="0">
                          <a:ln>
                            <a:noFill/>
                          </a:ln>
                          <a:solidFill>
                            <a:schemeClr val="bg2">
                              <a:lumMod val="25000"/>
                            </a:schemeClr>
                          </a:solidFill>
                          <a:effectLst/>
                          <a:latin typeface="微软雅黑" panose="020B0503020204020204" pitchFamily="34" charset="-122"/>
                          <a:ea typeface="微软雅黑" panose="020B0503020204020204" pitchFamily="34" charset="-122"/>
                          <a:cs typeface="Arial" panose="020B0604020202020204" pitchFamily="34" charset="0"/>
                        </a:rPr>
                        <a:t>107/107</a:t>
                      </a:r>
                      <a:endParaRPr kumimoji="1" lang="en-US" altLang="zh-TW" sz="1300" b="0" i="0" u="none" strike="noStrike" cap="none" normalizeH="0" baseline="0">
                        <a:ln>
                          <a:noFill/>
                        </a:ln>
                        <a:solidFill>
                          <a:schemeClr val="bg2">
                            <a:lumMod val="25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91404" marR="91404" marT="45702" marB="45702"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19859">
                <a:tc vMerge="1">
                  <a:txBody>
                    <a:bodyPr/>
                    <a:lstStyle/>
                    <a:p>
                      <a:endParaRPr lang="zh-CN"/>
                    </a:p>
                  </a:txBody>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3pPr>
                      <a:lvl4pPr marL="1600200" indent="-228600" eaLnBrk="0" hangingPunct="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4pPr>
                      <a:lvl5pPr marL="2057400" indent="-228600" eaLnBrk="0" hangingPunct="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1" lang="zh-CN" altLang="en-US" sz="1300" b="1" i="0" u="none" strike="noStrike" cap="none" normalizeH="0" baseline="0" dirty="0">
                          <a:ln>
                            <a:noFill/>
                          </a:ln>
                          <a:solidFill>
                            <a:schemeClr val="bg2">
                              <a:lumMod val="25000"/>
                            </a:schemeClr>
                          </a:solidFill>
                          <a:effectLst/>
                          <a:latin typeface="微软雅黑" panose="020B0503020204020204" pitchFamily="34" charset="-122"/>
                          <a:ea typeface="微软雅黑" panose="020B0503020204020204" pitchFamily="34" charset="-122"/>
                          <a:cs typeface="Calibri" panose="020F0502020204030204" pitchFamily="34" charset="0"/>
                        </a:rPr>
                        <a:t>合格</a:t>
                      </a:r>
                      <a:r>
                        <a:rPr kumimoji="1" lang="zh-TW" altLang="en-US" sz="1300" b="1" i="0" u="none" strike="noStrike" cap="none" normalizeH="0" baseline="0" dirty="0">
                          <a:ln>
                            <a:noFill/>
                          </a:ln>
                          <a:solidFill>
                            <a:schemeClr val="bg2">
                              <a:lumMod val="25000"/>
                            </a:schemeClr>
                          </a:solidFill>
                          <a:effectLst/>
                          <a:latin typeface="微软雅黑" panose="020B0503020204020204" pitchFamily="34" charset="-122"/>
                          <a:ea typeface="微软雅黑" panose="020B0503020204020204" pitchFamily="34" charset="-122"/>
                          <a:cs typeface="Calibri" panose="020F0502020204030204" pitchFamily="34" charset="0"/>
                        </a:rPr>
                        <a:t>率</a:t>
                      </a:r>
                    </a:p>
                  </a:txBody>
                  <a:tcPr marL="91404" marR="91404" marT="45702" marB="45702"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3pPr>
                      <a:lvl4pPr marL="1600200" indent="-228600" eaLnBrk="0" hangingPunct="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4pPr>
                      <a:lvl5pPr marL="2057400" indent="-228600" eaLnBrk="0" hangingPunct="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1" lang="en-US" altLang="zh-CN" sz="1300" b="0" i="0" u="none" strike="noStrike" cap="none" normalizeH="0" baseline="0" dirty="0">
                          <a:ln>
                            <a:noFill/>
                          </a:ln>
                          <a:solidFill>
                            <a:schemeClr val="bg2">
                              <a:lumMod val="25000"/>
                            </a:schemeClr>
                          </a:solidFill>
                          <a:effectLst/>
                          <a:latin typeface="微软雅黑" panose="020B0503020204020204" pitchFamily="34" charset="-122"/>
                          <a:ea typeface="微软雅黑" panose="020B0503020204020204" pitchFamily="34" charset="-122"/>
                          <a:cs typeface="Arial" panose="020B0604020202020204" pitchFamily="34" charset="0"/>
                        </a:rPr>
                        <a:t>96.97%</a:t>
                      </a:r>
                      <a:endParaRPr kumimoji="1" lang="en-US" altLang="zh-TW" sz="1300" b="0" i="0" u="none" strike="noStrike" cap="none" normalizeH="0" baseline="0" dirty="0">
                        <a:ln>
                          <a:noFill/>
                        </a:ln>
                        <a:solidFill>
                          <a:schemeClr val="bg2">
                            <a:lumMod val="25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91404" marR="91404" marT="45702" marB="45702"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3pPr>
                      <a:lvl4pPr marL="1600200" indent="-228600" eaLnBrk="0" hangingPunct="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4pPr>
                      <a:lvl5pPr marL="2057400" indent="-228600" eaLnBrk="0" hangingPunct="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1" lang="en-US" altLang="zh-CN" sz="1300" b="0" i="0" u="none" strike="noStrike" cap="none" normalizeH="0" baseline="0" dirty="0">
                          <a:ln>
                            <a:noFill/>
                          </a:ln>
                          <a:solidFill>
                            <a:schemeClr val="bg2">
                              <a:lumMod val="25000"/>
                            </a:schemeClr>
                          </a:solidFill>
                          <a:effectLst/>
                          <a:latin typeface="微软雅黑" panose="020B0503020204020204" pitchFamily="34" charset="-122"/>
                          <a:ea typeface="微软雅黑" panose="020B0503020204020204" pitchFamily="34" charset="-122"/>
                          <a:cs typeface="Arial" panose="020B0604020202020204" pitchFamily="34" charset="0"/>
                        </a:rPr>
                        <a:t>98.39%</a:t>
                      </a:r>
                      <a:endParaRPr kumimoji="1" lang="en-US" altLang="zh-TW" sz="1300" b="0" i="0" u="none" strike="noStrike" cap="none" normalizeH="0" baseline="0" dirty="0">
                        <a:ln>
                          <a:noFill/>
                        </a:ln>
                        <a:solidFill>
                          <a:schemeClr val="bg2">
                            <a:lumMod val="25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91404" marR="91404" marT="45702" marB="45702"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3pPr>
                      <a:lvl4pPr marL="1600200" indent="-228600" eaLnBrk="0" hangingPunct="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4pPr>
                      <a:lvl5pPr marL="2057400" indent="-228600" eaLnBrk="0" hangingPunct="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1" lang="en-US" altLang="zh-CN" sz="1300" b="0" i="0" u="none" strike="noStrike" cap="none" normalizeH="0" baseline="0" dirty="0">
                          <a:ln>
                            <a:noFill/>
                          </a:ln>
                          <a:solidFill>
                            <a:schemeClr val="bg2">
                              <a:lumMod val="25000"/>
                            </a:schemeClr>
                          </a:solidFill>
                          <a:effectLst/>
                          <a:latin typeface="微软雅黑" panose="020B0503020204020204" pitchFamily="34" charset="-122"/>
                          <a:ea typeface="微软雅黑" panose="020B0503020204020204" pitchFamily="34" charset="-122"/>
                          <a:cs typeface="Arial" panose="020B0604020202020204" pitchFamily="34" charset="0"/>
                        </a:rPr>
                        <a:t>98.11%</a:t>
                      </a:r>
                      <a:endParaRPr kumimoji="1" lang="en-US" altLang="zh-TW" sz="1300" b="0" i="0" u="none" strike="noStrike" cap="none" normalizeH="0" baseline="0" dirty="0">
                        <a:ln>
                          <a:noFill/>
                        </a:ln>
                        <a:solidFill>
                          <a:schemeClr val="bg2">
                            <a:lumMod val="25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91404" marR="91404" marT="45702" marB="45702"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3pPr>
                      <a:lvl4pPr marL="1600200" indent="-228600" eaLnBrk="0" hangingPunct="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4pPr>
                      <a:lvl5pPr marL="2057400" indent="-228600" eaLnBrk="0" hangingPunct="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1" lang="en-US" altLang="zh-CN" sz="1300" b="0" i="0" u="none" strike="noStrike" cap="none" normalizeH="0" baseline="0" dirty="0">
                          <a:ln>
                            <a:noFill/>
                          </a:ln>
                          <a:solidFill>
                            <a:schemeClr val="bg2">
                              <a:lumMod val="25000"/>
                            </a:schemeClr>
                          </a:solidFill>
                          <a:effectLst/>
                          <a:latin typeface="微软雅黑" panose="020B0503020204020204" pitchFamily="34" charset="-122"/>
                          <a:ea typeface="微软雅黑" panose="020B0503020204020204" pitchFamily="34" charset="-122"/>
                          <a:cs typeface="Arial" panose="020B0604020202020204" pitchFamily="34" charset="0"/>
                        </a:rPr>
                        <a:t>95.65%</a:t>
                      </a:r>
                      <a:endParaRPr kumimoji="1" lang="en-US" altLang="zh-TW" sz="1300" b="0" i="0" u="none" strike="noStrike" cap="none" normalizeH="0" baseline="0" dirty="0">
                        <a:ln>
                          <a:noFill/>
                        </a:ln>
                        <a:solidFill>
                          <a:schemeClr val="bg2">
                            <a:lumMod val="25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91404" marR="91404" marT="45702" marB="45702"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3pPr>
                      <a:lvl4pPr marL="1600200" indent="-228600" eaLnBrk="0" hangingPunct="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4pPr>
                      <a:lvl5pPr marL="2057400" indent="-228600" eaLnBrk="0" hangingPunct="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1" lang="en-US" altLang="zh-CN" sz="1300" b="0" i="0" u="none" strike="noStrike" cap="none" normalizeH="0" baseline="0" dirty="0">
                          <a:ln>
                            <a:noFill/>
                          </a:ln>
                          <a:solidFill>
                            <a:schemeClr val="bg2">
                              <a:lumMod val="25000"/>
                            </a:schemeClr>
                          </a:solidFill>
                          <a:effectLst/>
                          <a:latin typeface="微软雅黑" panose="020B0503020204020204" pitchFamily="34" charset="-122"/>
                          <a:ea typeface="微软雅黑" panose="020B0503020204020204" pitchFamily="34" charset="-122"/>
                          <a:cs typeface="Arial" panose="020B0604020202020204" pitchFamily="34" charset="0"/>
                        </a:rPr>
                        <a:t>99.45%</a:t>
                      </a:r>
                      <a:endParaRPr kumimoji="1" lang="en-US" altLang="zh-TW" sz="1300" b="0" i="0" u="none" strike="noStrike" cap="none" normalizeH="0" baseline="0" dirty="0">
                        <a:ln>
                          <a:noFill/>
                        </a:ln>
                        <a:solidFill>
                          <a:schemeClr val="bg2">
                            <a:lumMod val="25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91404" marR="91404" marT="45702" marB="45702"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3pPr>
                      <a:lvl4pPr marL="1600200" indent="-228600" eaLnBrk="0" hangingPunct="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4pPr>
                      <a:lvl5pPr marL="2057400" indent="-228600" eaLnBrk="0" hangingPunct="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1" lang="en-US" altLang="zh-CN" sz="1300" b="0" i="0" u="none" strike="noStrike" cap="none" normalizeH="0" baseline="0" dirty="0">
                          <a:ln>
                            <a:noFill/>
                          </a:ln>
                          <a:solidFill>
                            <a:schemeClr val="bg2">
                              <a:lumMod val="25000"/>
                            </a:schemeClr>
                          </a:solidFill>
                          <a:effectLst/>
                          <a:latin typeface="微软雅黑" panose="020B0503020204020204" pitchFamily="34" charset="-122"/>
                          <a:ea typeface="微软雅黑" panose="020B0503020204020204" pitchFamily="34" charset="-122"/>
                          <a:cs typeface="Arial" panose="020B0604020202020204" pitchFamily="34" charset="0"/>
                        </a:rPr>
                        <a:t>97.85%</a:t>
                      </a:r>
                      <a:endParaRPr kumimoji="1" lang="en-US" altLang="zh-TW" sz="1300" b="0" i="0" u="none" strike="noStrike" cap="none" normalizeH="0" baseline="0" dirty="0">
                        <a:ln>
                          <a:noFill/>
                        </a:ln>
                        <a:solidFill>
                          <a:schemeClr val="bg2">
                            <a:lumMod val="25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91404" marR="91404" marT="45702" marB="45702"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3pPr>
                      <a:lvl4pPr marL="1600200" indent="-228600" eaLnBrk="0" hangingPunct="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4pPr>
                      <a:lvl5pPr marL="2057400" indent="-228600" eaLnBrk="0" hangingPunct="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1" lang="en-US" altLang="zh-CN" sz="1300" b="0" i="0" u="none" strike="noStrike" cap="none" normalizeH="0" baseline="0" dirty="0">
                          <a:ln>
                            <a:noFill/>
                          </a:ln>
                          <a:solidFill>
                            <a:schemeClr val="bg2">
                              <a:lumMod val="25000"/>
                            </a:schemeClr>
                          </a:solidFill>
                          <a:effectLst/>
                          <a:latin typeface="微软雅黑" panose="020B0503020204020204" pitchFamily="34" charset="-122"/>
                          <a:ea typeface="微软雅黑" panose="020B0503020204020204" pitchFamily="34" charset="-122"/>
                          <a:cs typeface="Arial" panose="020B0604020202020204" pitchFamily="34" charset="0"/>
                        </a:rPr>
                        <a:t>98.00%</a:t>
                      </a:r>
                      <a:endParaRPr kumimoji="1" lang="en-US" altLang="zh-TW" sz="1300" b="0" i="0" u="none" strike="noStrike" cap="none" normalizeH="0" baseline="0" dirty="0">
                        <a:ln>
                          <a:noFill/>
                        </a:ln>
                        <a:solidFill>
                          <a:schemeClr val="bg2">
                            <a:lumMod val="25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91404" marR="91404" marT="45702" marB="45702"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3pPr>
                      <a:lvl4pPr marL="1600200" indent="-228600" eaLnBrk="0" hangingPunct="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4pPr>
                      <a:lvl5pPr marL="2057400" indent="-228600" eaLnBrk="0" hangingPunct="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1" lang="en-US" altLang="zh-CN" sz="1300" b="0" i="0" u="none" strike="noStrike" cap="none" normalizeH="0" baseline="0" dirty="0">
                          <a:ln>
                            <a:noFill/>
                          </a:ln>
                          <a:solidFill>
                            <a:schemeClr val="bg2">
                              <a:lumMod val="25000"/>
                            </a:schemeClr>
                          </a:solidFill>
                          <a:effectLst/>
                          <a:latin typeface="微软雅黑" panose="020B0503020204020204" pitchFamily="34" charset="-122"/>
                          <a:ea typeface="微软雅黑" panose="020B0503020204020204" pitchFamily="34" charset="-122"/>
                          <a:cs typeface="Arial" panose="020B0604020202020204" pitchFamily="34" charset="0"/>
                        </a:rPr>
                        <a:t>98.17%</a:t>
                      </a:r>
                      <a:endParaRPr kumimoji="1" lang="en-US" altLang="zh-TW" sz="1300" b="0" i="0" u="none" strike="noStrike" cap="none" normalizeH="0" baseline="0" dirty="0">
                        <a:ln>
                          <a:noFill/>
                        </a:ln>
                        <a:solidFill>
                          <a:schemeClr val="bg2">
                            <a:lumMod val="25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91404" marR="91404" marT="45702" marB="45702"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3pPr>
                      <a:lvl4pPr marL="1600200" indent="-228600" eaLnBrk="0" hangingPunct="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4pPr>
                      <a:lvl5pPr marL="2057400" indent="-228600" eaLnBrk="0" hangingPunct="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icrosoft JhengHei" panose="020B0604030504040204" pitchFamily="34" charset="-120"/>
                          <a:cs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1" lang="en-US" altLang="zh-CN" sz="1300" b="0" i="0" u="none" strike="noStrike" cap="none" normalizeH="0" baseline="0" dirty="0">
                          <a:ln>
                            <a:noFill/>
                          </a:ln>
                          <a:solidFill>
                            <a:schemeClr val="bg2">
                              <a:lumMod val="25000"/>
                            </a:schemeClr>
                          </a:solidFill>
                          <a:effectLst/>
                          <a:latin typeface="微软雅黑" panose="020B0503020204020204" pitchFamily="34" charset="-122"/>
                          <a:ea typeface="微软雅黑" panose="020B0503020204020204" pitchFamily="34" charset="-122"/>
                          <a:cs typeface="Arial" panose="020B0604020202020204" pitchFamily="34" charset="0"/>
                        </a:rPr>
                        <a:t>100%</a:t>
                      </a:r>
                      <a:endParaRPr kumimoji="1" lang="en-US" altLang="zh-TW" sz="1300" b="0" i="0" u="none" strike="noStrike" cap="none" normalizeH="0" baseline="0" dirty="0">
                        <a:ln>
                          <a:noFill/>
                        </a:ln>
                        <a:solidFill>
                          <a:schemeClr val="bg2">
                            <a:lumMod val="25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91404" marR="91404" marT="45702" marB="45702"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extLst>
                  <a:ext uri="{0D108BD9-81ED-4DB2-BD59-A6C34878D82A}">
                    <a16:rowId xmlns:a16="http://schemas.microsoft.com/office/drawing/2014/main" val="10003"/>
                  </a:ext>
                </a:extLst>
              </a:tr>
            </a:tbl>
          </a:graphicData>
        </a:graphic>
      </p:graphicFrame>
      <p:sp>
        <p:nvSpPr>
          <p:cNvPr id="13" name="文本框 12"/>
          <p:cNvSpPr txBox="1"/>
          <p:nvPr/>
        </p:nvSpPr>
        <p:spPr>
          <a:xfrm>
            <a:off x="507354" y="5604359"/>
            <a:ext cx="4180922" cy="399954"/>
          </a:xfrm>
          <a:prstGeom prst="rect">
            <a:avLst/>
          </a:prstGeom>
          <a:noFill/>
        </p:spPr>
        <p:txBody>
          <a:bodyPr wrap="none">
            <a:spAutoFit/>
          </a:bodyPr>
          <a:lstStyle/>
          <a:p>
            <a:pPr algn="ctr">
              <a:defRPr/>
            </a:pPr>
            <a:r>
              <a:rPr lang="zh-CN" altLang="en-US" sz="2000" dirty="0">
                <a:solidFill>
                  <a:schemeClr val="bg2">
                    <a:lumMod val="25000"/>
                  </a:schemeClr>
                </a:solidFill>
                <a:latin typeface="微软雅黑" panose="020B0503020204020204" pitchFamily="34" charset="-122"/>
                <a:ea typeface="微软雅黑" panose="020B0503020204020204" pitchFamily="34" charset="-122"/>
              </a:rPr>
              <a:t>备注：工序</a:t>
            </a:r>
            <a:r>
              <a:rPr lang="en-US" altLang="zh-CN" sz="2000" dirty="0">
                <a:solidFill>
                  <a:schemeClr val="bg2">
                    <a:lumMod val="25000"/>
                  </a:schemeClr>
                </a:solidFill>
                <a:latin typeface="微软雅黑" panose="020B0503020204020204" pitchFamily="34" charset="-122"/>
                <a:ea typeface="微软雅黑" panose="020B0503020204020204" pitchFamily="34" charset="-122"/>
              </a:rPr>
              <a:t>2</a:t>
            </a:r>
            <a:r>
              <a:rPr lang="zh-CN" altLang="en-US" sz="2000" dirty="0">
                <a:solidFill>
                  <a:schemeClr val="bg2">
                    <a:lumMod val="25000"/>
                  </a:schemeClr>
                </a:solidFill>
                <a:latin typeface="微软雅黑" panose="020B0503020204020204" pitchFamily="34" charset="-122"/>
                <a:ea typeface="微软雅黑" panose="020B0503020204020204" pitchFamily="34" charset="-122"/>
              </a:rPr>
              <a:t>的本周生产合格率较高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48"/>
          <p:cNvSpPr txBox="1"/>
          <p:nvPr/>
        </p:nvSpPr>
        <p:spPr>
          <a:xfrm>
            <a:off x="247824" y="416805"/>
            <a:ext cx="1876704" cy="553782"/>
          </a:xfrm>
          <a:prstGeom prst="rect">
            <a:avLst/>
          </a:prstGeom>
          <a:noFill/>
        </p:spPr>
        <p:txBody>
          <a:bodyPr wrap="none" lIns="91404" tIns="45702" rIns="91404" bIns="45702" rtlCol="0">
            <a:spAutoFit/>
          </a:bodyPr>
          <a:lstStyle>
            <a:defPPr>
              <a:defRPr lang="zh-CN"/>
            </a:defPPr>
            <a:lvl1pPr>
              <a:defRPr sz="2800" spc="300">
                <a:solidFill>
                  <a:srgbClr val="562715"/>
                </a:solidFill>
                <a:latin typeface="方正正大黑简体" panose="02000000000000000000" pitchFamily="2" charset="-122"/>
                <a:ea typeface="方正正大黑简体" panose="02000000000000000000" pitchFamily="2" charset="-122"/>
              </a:defRPr>
            </a:lvl1pPr>
          </a:lstStyle>
          <a:p>
            <a:r>
              <a:rPr lang="zh-CN" altLang="en-US" sz="3000" b="1" dirty="0">
                <a:solidFill>
                  <a:schemeClr val="accent6">
                    <a:lumMod val="25000"/>
                  </a:schemeClr>
                </a:solidFill>
                <a:latin typeface="Century Gothic" panose="020B0502020202020204" pitchFamily="34" charset="0"/>
                <a:ea typeface="微软雅黑" panose="020B0503020204020204" pitchFamily="34" charset="-122"/>
                <a:sym typeface="Century Gothic" panose="020B0502020202020204" pitchFamily="34" charset="0"/>
              </a:rPr>
              <a:t>外包项目</a:t>
            </a:r>
          </a:p>
        </p:txBody>
      </p:sp>
      <p:sp>
        <p:nvSpPr>
          <p:cNvPr id="12" name="矩形 11"/>
          <p:cNvSpPr/>
          <p:nvPr/>
        </p:nvSpPr>
        <p:spPr>
          <a:xfrm>
            <a:off x="2381" y="963488"/>
            <a:ext cx="12187239" cy="80180"/>
          </a:xfrm>
          <a:prstGeom prst="rect">
            <a:avLst/>
          </a:prstGeom>
          <a:solidFill>
            <a:srgbClr val="3D4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381" y="434306"/>
            <a:ext cx="208467" cy="529182"/>
          </a:xfrm>
          <a:prstGeom prst="rect">
            <a:avLst/>
          </a:prstGeom>
          <a:solidFill>
            <a:srgbClr val="DD1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8"/>
          <p:cNvSpPr>
            <a:spLocks noChangeArrowheads="1"/>
          </p:cNvSpPr>
          <p:nvPr/>
        </p:nvSpPr>
        <p:spPr bwMode="auto">
          <a:xfrm>
            <a:off x="864379" y="3379141"/>
            <a:ext cx="201680" cy="1243783"/>
          </a:xfrm>
          <a:prstGeom prst="rect">
            <a:avLst/>
          </a:prstGeom>
          <a:solidFill>
            <a:srgbClr val="FF0000"/>
          </a:solidFill>
          <a:ln>
            <a:noFill/>
          </a:ln>
        </p:spPr>
        <p:txBody>
          <a:bodyPr vert="horz" wrap="square" lIns="91357" tIns="45678" rIns="91357" bIns="45678" numCol="1" anchor="t" anchorCtr="0" compatLnSpc="1"/>
          <a:lstStyle/>
          <a:p>
            <a:pPr defTabSz="1217930" fontAlgn="auto">
              <a:spcBef>
                <a:spcPts val="0"/>
              </a:spcBef>
              <a:spcAft>
                <a:spcPts val="0"/>
              </a:spcAft>
              <a:defRPr/>
            </a:pPr>
            <a:endParaRPr lang="zh-CN" altLang="en-US" kern="0">
              <a:solidFill>
                <a:schemeClr val="tx1">
                  <a:lumMod val="65000"/>
                  <a:lumOff val="35000"/>
                </a:schemeClr>
              </a:solidFill>
            </a:endParaRPr>
          </a:p>
        </p:txBody>
      </p:sp>
      <p:sp>
        <p:nvSpPr>
          <p:cNvPr id="8" name="Rectangle 8"/>
          <p:cNvSpPr>
            <a:spLocks noChangeArrowheads="1"/>
          </p:cNvSpPr>
          <p:nvPr/>
        </p:nvSpPr>
        <p:spPr bwMode="auto">
          <a:xfrm>
            <a:off x="869611" y="5069015"/>
            <a:ext cx="201680" cy="1243783"/>
          </a:xfrm>
          <a:prstGeom prst="rect">
            <a:avLst/>
          </a:prstGeom>
          <a:solidFill>
            <a:schemeClr val="tx2">
              <a:lumMod val="75000"/>
            </a:schemeClr>
          </a:solidFill>
          <a:ln>
            <a:noFill/>
          </a:ln>
        </p:spPr>
        <p:txBody>
          <a:bodyPr vert="horz" wrap="square" lIns="91357" tIns="45678" rIns="91357" bIns="45678" numCol="1" anchor="t" anchorCtr="0" compatLnSpc="1"/>
          <a:lstStyle/>
          <a:p>
            <a:pPr defTabSz="1217930" fontAlgn="auto">
              <a:spcBef>
                <a:spcPts val="0"/>
              </a:spcBef>
              <a:spcAft>
                <a:spcPts val="0"/>
              </a:spcAft>
              <a:defRPr/>
            </a:pPr>
            <a:endParaRPr lang="zh-CN" altLang="en-US" kern="0">
              <a:solidFill>
                <a:schemeClr val="tx1">
                  <a:lumMod val="65000"/>
                  <a:lumOff val="35000"/>
                </a:schemeClr>
              </a:solidFill>
            </a:endParaRPr>
          </a:p>
        </p:txBody>
      </p:sp>
      <p:grpSp>
        <p:nvGrpSpPr>
          <p:cNvPr id="9" name="组合 8"/>
          <p:cNvGrpSpPr/>
          <p:nvPr/>
        </p:nvGrpSpPr>
        <p:grpSpPr>
          <a:xfrm>
            <a:off x="7065198" y="1871422"/>
            <a:ext cx="4381896" cy="3067722"/>
            <a:chOff x="-877094" y="-4168775"/>
            <a:chExt cx="4612482" cy="3228975"/>
          </a:xfrm>
        </p:grpSpPr>
        <p:sp>
          <p:nvSpPr>
            <p:cNvPr id="10" name="圆角矩形 5"/>
            <p:cNvSpPr/>
            <p:nvPr/>
          </p:nvSpPr>
          <p:spPr>
            <a:xfrm>
              <a:off x="-877094" y="-4168775"/>
              <a:ext cx="1447800" cy="990600"/>
            </a:xfrm>
            <a:prstGeom prst="roundRect">
              <a:avLst/>
            </a:prstGeom>
            <a:blipFill>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6"/>
            <p:cNvSpPr/>
            <p:nvPr/>
          </p:nvSpPr>
          <p:spPr>
            <a:xfrm>
              <a:off x="-877094" y="-3048000"/>
              <a:ext cx="1447800" cy="990600"/>
            </a:xfrm>
            <a:prstGeom prst="roundRect">
              <a:avLst/>
            </a:prstGeom>
            <a:blipFill>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7"/>
            <p:cNvSpPr/>
            <p:nvPr/>
          </p:nvSpPr>
          <p:spPr>
            <a:xfrm>
              <a:off x="2287588" y="-1930400"/>
              <a:ext cx="1447800" cy="990600"/>
            </a:xfrm>
            <a:prstGeom prst="roundRect">
              <a:avLst/>
            </a:prstGeom>
            <a:blipFill>
              <a:blip r:embed="rId5"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8"/>
            <p:cNvSpPr/>
            <p:nvPr/>
          </p:nvSpPr>
          <p:spPr>
            <a:xfrm>
              <a:off x="700088" y="-4168775"/>
              <a:ext cx="1447801" cy="990600"/>
            </a:xfrm>
            <a:prstGeom prst="roundRect">
              <a:avLst/>
            </a:prstGeom>
            <a:blipFill>
              <a:blip r:embed="rId6"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Rectangle 8"/>
          <p:cNvSpPr>
            <a:spLocks noChangeArrowheads="1"/>
          </p:cNvSpPr>
          <p:nvPr/>
        </p:nvSpPr>
        <p:spPr bwMode="auto">
          <a:xfrm>
            <a:off x="864379" y="1735969"/>
            <a:ext cx="201680" cy="1243783"/>
          </a:xfrm>
          <a:prstGeom prst="rect">
            <a:avLst/>
          </a:prstGeom>
          <a:solidFill>
            <a:srgbClr val="C00000"/>
          </a:solidFill>
          <a:ln>
            <a:noFill/>
          </a:ln>
        </p:spPr>
        <p:txBody>
          <a:bodyPr vert="horz" wrap="square" lIns="91357" tIns="45678" rIns="91357" bIns="45678" numCol="1" anchor="t" anchorCtr="0" compatLnSpc="1"/>
          <a:lstStyle/>
          <a:p>
            <a:pPr defTabSz="1217930" fontAlgn="auto">
              <a:spcBef>
                <a:spcPts val="0"/>
              </a:spcBef>
              <a:spcAft>
                <a:spcPts val="0"/>
              </a:spcAft>
              <a:defRPr/>
            </a:pPr>
            <a:endParaRPr lang="zh-CN" altLang="en-US" kern="0">
              <a:solidFill>
                <a:schemeClr val="tx1">
                  <a:lumMod val="65000"/>
                  <a:lumOff val="35000"/>
                </a:schemeClr>
              </a:solidFill>
            </a:endParaRPr>
          </a:p>
        </p:txBody>
      </p:sp>
      <p:sp>
        <p:nvSpPr>
          <p:cNvPr id="19" name="TextBox 41"/>
          <p:cNvSpPr txBox="1"/>
          <p:nvPr/>
        </p:nvSpPr>
        <p:spPr>
          <a:xfrm>
            <a:off x="1084955" y="2341706"/>
            <a:ext cx="5307736" cy="614744"/>
          </a:xfrm>
          <a:prstGeom prst="rect">
            <a:avLst/>
          </a:prstGeom>
          <a:noFill/>
        </p:spPr>
        <p:txBody>
          <a:bodyPr wrap="square" lIns="81192" tIns="40596" rIns="81192" bIns="40596" rtlCol="0">
            <a:spAutoFit/>
          </a:bodyPr>
          <a:lstStyle/>
          <a:p>
            <a:pPr>
              <a:lnSpc>
                <a:spcPct val="130000"/>
              </a:lnSpc>
            </a:pPr>
            <a:r>
              <a:rPr lang="zh-CN" altLang="en-US" sz="1330" dirty="0">
                <a:solidFill>
                  <a:schemeClr val="bg2">
                    <a:lumMod val="2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1330" dirty="0">
              <a:solidFill>
                <a:schemeClr val="bg2">
                  <a:lumMod val="25000"/>
                </a:schemeClr>
              </a:solidFill>
              <a:latin typeface="微软雅黑" panose="020B0503020204020204" pitchFamily="34" charset="-122"/>
              <a:ea typeface="微软雅黑" panose="020B0503020204020204" pitchFamily="34" charset="-122"/>
              <a:cs typeface="+mn-ea"/>
              <a:sym typeface="+mn-lt"/>
            </a:endParaRPr>
          </a:p>
        </p:txBody>
      </p:sp>
      <p:sp>
        <p:nvSpPr>
          <p:cNvPr id="20" name="TextBox 170"/>
          <p:cNvSpPr txBox="1"/>
          <p:nvPr/>
        </p:nvSpPr>
        <p:spPr>
          <a:xfrm>
            <a:off x="1084956" y="1841007"/>
            <a:ext cx="2303315" cy="461475"/>
          </a:xfrm>
          <a:prstGeom prst="rect">
            <a:avLst/>
          </a:prstGeom>
          <a:noFill/>
        </p:spPr>
        <p:txBody>
          <a:bodyPr wrap="square" lIns="91393" tIns="45697" rIns="91393" bIns="45697" rtlCol="0">
            <a:spAutoFit/>
          </a:bodyPr>
          <a:lstStyle/>
          <a:p>
            <a:pPr fontAlgn="auto">
              <a:spcBef>
                <a:spcPts val="0"/>
              </a:spcBef>
              <a:spcAft>
                <a:spcPts val="0"/>
              </a:spcAft>
              <a:defRPr/>
            </a:pPr>
            <a:r>
              <a:rPr lang="zh-CN" altLang="en-US" sz="2400" b="1" dirty="0">
                <a:solidFill>
                  <a:srgbClr val="DD1D1C"/>
                </a:solidFill>
                <a:latin typeface="微软雅黑" panose="020B0503020204020204" pitchFamily="34" charset="-122"/>
                <a:ea typeface="微软雅黑" panose="020B0503020204020204" pitchFamily="34" charset="-122"/>
              </a:rPr>
              <a:t>添加标题</a:t>
            </a:r>
          </a:p>
        </p:txBody>
      </p:sp>
      <p:sp>
        <p:nvSpPr>
          <p:cNvPr id="21" name="TextBox 41"/>
          <p:cNvSpPr txBox="1"/>
          <p:nvPr/>
        </p:nvSpPr>
        <p:spPr>
          <a:xfrm>
            <a:off x="1084955" y="3954145"/>
            <a:ext cx="5307736" cy="614744"/>
          </a:xfrm>
          <a:prstGeom prst="rect">
            <a:avLst/>
          </a:prstGeom>
          <a:noFill/>
        </p:spPr>
        <p:txBody>
          <a:bodyPr wrap="square" lIns="81192" tIns="40596" rIns="81192" bIns="40596" rtlCol="0">
            <a:spAutoFit/>
          </a:bodyPr>
          <a:lstStyle/>
          <a:p>
            <a:pPr>
              <a:lnSpc>
                <a:spcPct val="130000"/>
              </a:lnSpc>
            </a:pPr>
            <a:r>
              <a:rPr lang="zh-CN" altLang="en-US" sz="1330" dirty="0">
                <a:solidFill>
                  <a:schemeClr val="bg2">
                    <a:lumMod val="2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1330" dirty="0">
              <a:solidFill>
                <a:schemeClr val="bg2">
                  <a:lumMod val="25000"/>
                </a:schemeClr>
              </a:solidFill>
              <a:latin typeface="微软雅黑" panose="020B0503020204020204" pitchFamily="34" charset="-122"/>
              <a:ea typeface="微软雅黑" panose="020B0503020204020204" pitchFamily="34" charset="-122"/>
              <a:cs typeface="+mn-ea"/>
              <a:sym typeface="+mn-lt"/>
            </a:endParaRPr>
          </a:p>
        </p:txBody>
      </p:sp>
      <p:sp>
        <p:nvSpPr>
          <p:cNvPr id="22" name="TextBox 170"/>
          <p:cNvSpPr txBox="1"/>
          <p:nvPr/>
        </p:nvSpPr>
        <p:spPr>
          <a:xfrm>
            <a:off x="1084956" y="3453448"/>
            <a:ext cx="2303315" cy="461475"/>
          </a:xfrm>
          <a:prstGeom prst="rect">
            <a:avLst/>
          </a:prstGeom>
          <a:noFill/>
        </p:spPr>
        <p:txBody>
          <a:bodyPr wrap="square" lIns="91393" tIns="45697" rIns="91393" bIns="45697" rtlCol="0">
            <a:spAutoFit/>
          </a:bodyPr>
          <a:lstStyle/>
          <a:p>
            <a:pPr fontAlgn="auto">
              <a:spcBef>
                <a:spcPts val="0"/>
              </a:spcBef>
              <a:spcAft>
                <a:spcPts val="0"/>
              </a:spcAft>
              <a:defRPr/>
            </a:pPr>
            <a:r>
              <a:rPr lang="zh-CN" altLang="en-US" sz="2400" b="1" dirty="0">
                <a:solidFill>
                  <a:srgbClr val="DD1D1C"/>
                </a:solidFill>
                <a:latin typeface="微软雅黑" panose="020B0503020204020204" pitchFamily="34" charset="-122"/>
                <a:ea typeface="微软雅黑" panose="020B0503020204020204" pitchFamily="34" charset="-122"/>
              </a:rPr>
              <a:t>添加标题</a:t>
            </a:r>
          </a:p>
        </p:txBody>
      </p:sp>
      <p:sp>
        <p:nvSpPr>
          <p:cNvPr id="23" name="TextBox 41"/>
          <p:cNvSpPr txBox="1"/>
          <p:nvPr/>
        </p:nvSpPr>
        <p:spPr>
          <a:xfrm>
            <a:off x="1084955" y="5564729"/>
            <a:ext cx="5307736" cy="614744"/>
          </a:xfrm>
          <a:prstGeom prst="rect">
            <a:avLst/>
          </a:prstGeom>
          <a:noFill/>
        </p:spPr>
        <p:txBody>
          <a:bodyPr wrap="square" lIns="81192" tIns="40596" rIns="81192" bIns="40596" rtlCol="0">
            <a:spAutoFit/>
          </a:bodyPr>
          <a:lstStyle/>
          <a:p>
            <a:pPr>
              <a:lnSpc>
                <a:spcPct val="130000"/>
              </a:lnSpc>
            </a:pPr>
            <a:r>
              <a:rPr lang="zh-CN" altLang="en-US" sz="1330" dirty="0">
                <a:solidFill>
                  <a:schemeClr val="bg2">
                    <a:lumMod val="2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1330" dirty="0">
              <a:solidFill>
                <a:schemeClr val="bg2">
                  <a:lumMod val="25000"/>
                </a:schemeClr>
              </a:solidFill>
              <a:latin typeface="微软雅黑" panose="020B0503020204020204" pitchFamily="34" charset="-122"/>
              <a:ea typeface="微软雅黑" panose="020B0503020204020204" pitchFamily="34" charset="-122"/>
              <a:cs typeface="+mn-ea"/>
              <a:sym typeface="+mn-lt"/>
            </a:endParaRPr>
          </a:p>
        </p:txBody>
      </p:sp>
      <p:sp>
        <p:nvSpPr>
          <p:cNvPr id="24" name="TextBox 170"/>
          <p:cNvSpPr txBox="1"/>
          <p:nvPr/>
        </p:nvSpPr>
        <p:spPr>
          <a:xfrm>
            <a:off x="1066059" y="5059880"/>
            <a:ext cx="2303315" cy="461475"/>
          </a:xfrm>
          <a:prstGeom prst="rect">
            <a:avLst/>
          </a:prstGeom>
          <a:noFill/>
        </p:spPr>
        <p:txBody>
          <a:bodyPr wrap="square" lIns="91393" tIns="45697" rIns="91393" bIns="45697" rtlCol="0">
            <a:spAutoFit/>
          </a:bodyPr>
          <a:lstStyle/>
          <a:p>
            <a:pPr fontAlgn="auto">
              <a:spcBef>
                <a:spcPts val="0"/>
              </a:spcBef>
              <a:spcAft>
                <a:spcPts val="0"/>
              </a:spcAft>
              <a:defRPr/>
            </a:pPr>
            <a:r>
              <a:rPr lang="zh-CN" altLang="en-US" sz="2400" b="1" dirty="0">
                <a:solidFill>
                  <a:srgbClr val="DD1D1C"/>
                </a:solidFill>
                <a:latin typeface="微软雅黑" panose="020B0503020204020204" pitchFamily="34" charset="-122"/>
                <a:ea typeface="微软雅黑" panose="020B0503020204020204" pitchFamily="34" charset="-122"/>
              </a:rPr>
              <a:t>添加标题</a:t>
            </a:r>
          </a:p>
        </p:txBody>
      </p:sp>
      <p:sp>
        <p:nvSpPr>
          <p:cNvPr id="25" name="圆角矩形 16"/>
          <p:cNvSpPr/>
          <p:nvPr/>
        </p:nvSpPr>
        <p:spPr>
          <a:xfrm>
            <a:off x="7065197" y="4001033"/>
            <a:ext cx="1375423" cy="941129"/>
          </a:xfrm>
          <a:prstGeom prst="roundRect">
            <a:avLst/>
          </a:prstGeom>
          <a:solidFill>
            <a:srgbClr val="FF0000"/>
          </a:solidFill>
          <a:ln>
            <a:noFill/>
          </a:ln>
        </p:spPr>
        <p:txBody>
          <a:bodyPr anchor="ctr"/>
          <a:lstStyle/>
          <a:p>
            <a:pPr algn="ctr" defTabSz="1218565"/>
            <a:endParaRPr lang="zh-CN" altLang="en-US">
              <a:solidFill>
                <a:srgbClr val="FFFFFF"/>
              </a:solidFill>
              <a:latin typeface="宋体" panose="02010600030101010101" pitchFamily="2" charset="-122"/>
            </a:endParaRPr>
          </a:p>
        </p:txBody>
      </p:sp>
      <p:sp>
        <p:nvSpPr>
          <p:cNvPr id="26" name="圆角矩形 17"/>
          <p:cNvSpPr/>
          <p:nvPr/>
        </p:nvSpPr>
        <p:spPr>
          <a:xfrm>
            <a:off x="10060359" y="1871426"/>
            <a:ext cx="1375423" cy="941129"/>
          </a:xfrm>
          <a:prstGeom prst="roundRect">
            <a:avLst/>
          </a:prstGeom>
          <a:solidFill>
            <a:srgbClr val="FF0000"/>
          </a:solidFill>
          <a:ln>
            <a:noFill/>
          </a:ln>
        </p:spPr>
        <p:txBody>
          <a:bodyPr anchor="ctr"/>
          <a:lstStyle/>
          <a:p>
            <a:pPr algn="ctr" defTabSz="1218565"/>
            <a:endParaRPr lang="zh-CN" altLang="en-US">
              <a:solidFill>
                <a:srgbClr val="FFFFFF"/>
              </a:solidFill>
              <a:latin typeface="宋体" panose="02010600030101010101" pitchFamily="2" charset="-122"/>
            </a:endParaRPr>
          </a:p>
        </p:txBody>
      </p:sp>
      <p:sp>
        <p:nvSpPr>
          <p:cNvPr id="27" name="圆角矩形 18"/>
          <p:cNvSpPr/>
          <p:nvPr/>
        </p:nvSpPr>
        <p:spPr>
          <a:xfrm>
            <a:off x="8563533" y="2936230"/>
            <a:ext cx="1375423" cy="941129"/>
          </a:xfrm>
          <a:prstGeom prst="roundRect">
            <a:avLst/>
          </a:prstGeom>
          <a:solidFill>
            <a:srgbClr val="FF0000"/>
          </a:solidFill>
          <a:ln>
            <a:noFill/>
          </a:ln>
        </p:spPr>
        <p:txBody>
          <a:bodyPr anchor="ctr"/>
          <a:lstStyle/>
          <a:p>
            <a:pPr algn="ctr" defTabSz="1218565"/>
            <a:endParaRPr lang="zh-CN" altLang="en-US">
              <a:solidFill>
                <a:srgbClr val="FFFFFF"/>
              </a:solidFill>
              <a:latin typeface="宋体" panose="02010600030101010101" pitchFamily="2" charset="-122"/>
            </a:endParaRPr>
          </a:p>
        </p:txBody>
      </p:sp>
      <p:sp>
        <p:nvSpPr>
          <p:cNvPr id="28" name="圆角矩形 17"/>
          <p:cNvSpPr/>
          <p:nvPr/>
        </p:nvSpPr>
        <p:spPr>
          <a:xfrm rot="18884533">
            <a:off x="8045358" y="3649918"/>
            <a:ext cx="856822" cy="506701"/>
          </a:xfrm>
          <a:custGeom>
            <a:avLst/>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1" fmla="*/ 0 w 901862"/>
              <a:gd name="connsiteY0-2" fmla="*/ 43539 h 260775"/>
              <a:gd name="connsiteX1-3" fmla="*/ 43448 w 901862"/>
              <a:gd name="connsiteY1-4" fmla="*/ 91 h 260775"/>
              <a:gd name="connsiteX2-5" fmla="*/ 469179 w 901862"/>
              <a:gd name="connsiteY2-6" fmla="*/ 0 h 260775"/>
              <a:gd name="connsiteX3-7" fmla="*/ 858414 w 901862"/>
              <a:gd name="connsiteY3-8" fmla="*/ 91 h 260775"/>
              <a:gd name="connsiteX4-9" fmla="*/ 901862 w 901862"/>
              <a:gd name="connsiteY4-10" fmla="*/ 43539 h 260775"/>
              <a:gd name="connsiteX5-11" fmla="*/ 901862 w 901862"/>
              <a:gd name="connsiteY5-12" fmla="*/ 217327 h 260775"/>
              <a:gd name="connsiteX6-13" fmla="*/ 858414 w 901862"/>
              <a:gd name="connsiteY6-14" fmla="*/ 260775 h 260775"/>
              <a:gd name="connsiteX7-15" fmla="*/ 43448 w 901862"/>
              <a:gd name="connsiteY7-16" fmla="*/ 260775 h 260775"/>
              <a:gd name="connsiteX8-17" fmla="*/ 0 w 901862"/>
              <a:gd name="connsiteY8-18" fmla="*/ 217327 h 260775"/>
              <a:gd name="connsiteX9" fmla="*/ 0 w 901862"/>
              <a:gd name="connsiteY9" fmla="*/ 43539 h 260775"/>
              <a:gd name="connsiteX0-19" fmla="*/ 0 w 901862"/>
              <a:gd name="connsiteY0-20" fmla="*/ 43448 h 260684"/>
              <a:gd name="connsiteX1-21" fmla="*/ 43448 w 901862"/>
              <a:gd name="connsiteY1-22" fmla="*/ 0 h 260684"/>
              <a:gd name="connsiteX2-23" fmla="*/ 441588 w 901862"/>
              <a:gd name="connsiteY2-24" fmla="*/ 144593 h 260684"/>
              <a:gd name="connsiteX3-25" fmla="*/ 858414 w 901862"/>
              <a:gd name="connsiteY3-26" fmla="*/ 0 h 260684"/>
              <a:gd name="connsiteX4-27" fmla="*/ 901862 w 901862"/>
              <a:gd name="connsiteY4-28" fmla="*/ 43448 h 260684"/>
              <a:gd name="connsiteX5-29" fmla="*/ 901862 w 901862"/>
              <a:gd name="connsiteY5-30" fmla="*/ 217236 h 260684"/>
              <a:gd name="connsiteX6-31" fmla="*/ 858414 w 901862"/>
              <a:gd name="connsiteY6-32" fmla="*/ 260684 h 260684"/>
              <a:gd name="connsiteX7-33" fmla="*/ 43448 w 901862"/>
              <a:gd name="connsiteY7-34" fmla="*/ 260684 h 260684"/>
              <a:gd name="connsiteX8-35" fmla="*/ 0 w 901862"/>
              <a:gd name="connsiteY8-36" fmla="*/ 217236 h 260684"/>
              <a:gd name="connsiteX9-37" fmla="*/ 0 w 901862"/>
              <a:gd name="connsiteY9-38" fmla="*/ 43448 h 260684"/>
              <a:gd name="connsiteX0-39" fmla="*/ 0 w 901862"/>
              <a:gd name="connsiteY0-40" fmla="*/ 43448 h 260684"/>
              <a:gd name="connsiteX1-41" fmla="*/ 43448 w 901862"/>
              <a:gd name="connsiteY1-42" fmla="*/ 0 h 260684"/>
              <a:gd name="connsiteX2-43" fmla="*/ 446920 w 901862"/>
              <a:gd name="connsiteY2-44" fmla="*/ 82317 h 260684"/>
              <a:gd name="connsiteX3-45" fmla="*/ 858414 w 901862"/>
              <a:gd name="connsiteY3-46" fmla="*/ 0 h 260684"/>
              <a:gd name="connsiteX4-47" fmla="*/ 901862 w 901862"/>
              <a:gd name="connsiteY4-48" fmla="*/ 43448 h 260684"/>
              <a:gd name="connsiteX5-49" fmla="*/ 901862 w 901862"/>
              <a:gd name="connsiteY5-50" fmla="*/ 217236 h 260684"/>
              <a:gd name="connsiteX6-51" fmla="*/ 858414 w 901862"/>
              <a:gd name="connsiteY6-52" fmla="*/ 260684 h 260684"/>
              <a:gd name="connsiteX7-53" fmla="*/ 43448 w 901862"/>
              <a:gd name="connsiteY7-54" fmla="*/ 260684 h 260684"/>
              <a:gd name="connsiteX8-55" fmla="*/ 0 w 901862"/>
              <a:gd name="connsiteY8-56" fmla="*/ 217236 h 260684"/>
              <a:gd name="connsiteX9-57" fmla="*/ 0 w 901862"/>
              <a:gd name="connsiteY9-58" fmla="*/ 43448 h 260684"/>
              <a:gd name="connsiteX0-59" fmla="*/ 0 w 901862"/>
              <a:gd name="connsiteY0-60" fmla="*/ 43448 h 260684"/>
              <a:gd name="connsiteX1-61" fmla="*/ 43448 w 901862"/>
              <a:gd name="connsiteY1-62" fmla="*/ 0 h 260684"/>
              <a:gd name="connsiteX2-63" fmla="*/ 446920 w 901862"/>
              <a:gd name="connsiteY2-64" fmla="*/ 82317 h 260684"/>
              <a:gd name="connsiteX3-65" fmla="*/ 858414 w 901862"/>
              <a:gd name="connsiteY3-66" fmla="*/ 0 h 260684"/>
              <a:gd name="connsiteX4-67" fmla="*/ 901862 w 901862"/>
              <a:gd name="connsiteY4-68" fmla="*/ 43448 h 260684"/>
              <a:gd name="connsiteX5-69" fmla="*/ 901862 w 901862"/>
              <a:gd name="connsiteY5-70" fmla="*/ 217236 h 260684"/>
              <a:gd name="connsiteX6-71" fmla="*/ 858414 w 901862"/>
              <a:gd name="connsiteY6-72" fmla="*/ 260684 h 260684"/>
              <a:gd name="connsiteX7-73" fmla="*/ 43448 w 901862"/>
              <a:gd name="connsiteY7-74" fmla="*/ 260684 h 260684"/>
              <a:gd name="connsiteX8-75" fmla="*/ 0 w 901862"/>
              <a:gd name="connsiteY8-76" fmla="*/ 217236 h 260684"/>
              <a:gd name="connsiteX9-77" fmla="*/ 0 w 901862"/>
              <a:gd name="connsiteY9-78" fmla="*/ 43448 h 260684"/>
              <a:gd name="connsiteX0-79" fmla="*/ 0 w 901862"/>
              <a:gd name="connsiteY0-80" fmla="*/ 43448 h 260684"/>
              <a:gd name="connsiteX1-81" fmla="*/ 43448 w 901862"/>
              <a:gd name="connsiteY1-82" fmla="*/ 0 h 260684"/>
              <a:gd name="connsiteX2-83" fmla="*/ 446920 w 901862"/>
              <a:gd name="connsiteY2-84" fmla="*/ 82317 h 260684"/>
              <a:gd name="connsiteX3-85" fmla="*/ 858414 w 901862"/>
              <a:gd name="connsiteY3-86" fmla="*/ 0 h 260684"/>
              <a:gd name="connsiteX4-87" fmla="*/ 901862 w 901862"/>
              <a:gd name="connsiteY4-88" fmla="*/ 43448 h 260684"/>
              <a:gd name="connsiteX5-89" fmla="*/ 901862 w 901862"/>
              <a:gd name="connsiteY5-90" fmla="*/ 217236 h 260684"/>
              <a:gd name="connsiteX6-91" fmla="*/ 858414 w 901862"/>
              <a:gd name="connsiteY6-92" fmla="*/ 260684 h 260684"/>
              <a:gd name="connsiteX7-93" fmla="*/ 43448 w 901862"/>
              <a:gd name="connsiteY7-94" fmla="*/ 260684 h 260684"/>
              <a:gd name="connsiteX8-95" fmla="*/ 0 w 901862"/>
              <a:gd name="connsiteY8-96" fmla="*/ 217236 h 260684"/>
              <a:gd name="connsiteX9-97" fmla="*/ 0 w 901862"/>
              <a:gd name="connsiteY9-98" fmla="*/ 43448 h 260684"/>
              <a:gd name="connsiteX0-99" fmla="*/ 0 w 901862"/>
              <a:gd name="connsiteY0-100" fmla="*/ 90518 h 307754"/>
              <a:gd name="connsiteX1-101" fmla="*/ 60498 w 901862"/>
              <a:gd name="connsiteY1-102" fmla="*/ 0 h 307754"/>
              <a:gd name="connsiteX2-103" fmla="*/ 446920 w 901862"/>
              <a:gd name="connsiteY2-104" fmla="*/ 129387 h 307754"/>
              <a:gd name="connsiteX3-105" fmla="*/ 858414 w 901862"/>
              <a:gd name="connsiteY3-106" fmla="*/ 47070 h 307754"/>
              <a:gd name="connsiteX4-107" fmla="*/ 901862 w 901862"/>
              <a:gd name="connsiteY4-108" fmla="*/ 90518 h 307754"/>
              <a:gd name="connsiteX5-109" fmla="*/ 901862 w 901862"/>
              <a:gd name="connsiteY5-110" fmla="*/ 264306 h 307754"/>
              <a:gd name="connsiteX6-111" fmla="*/ 858414 w 901862"/>
              <a:gd name="connsiteY6-112" fmla="*/ 307754 h 307754"/>
              <a:gd name="connsiteX7-113" fmla="*/ 43448 w 901862"/>
              <a:gd name="connsiteY7-114" fmla="*/ 307754 h 307754"/>
              <a:gd name="connsiteX8-115" fmla="*/ 0 w 901862"/>
              <a:gd name="connsiteY8-116" fmla="*/ 264306 h 307754"/>
              <a:gd name="connsiteX9-117" fmla="*/ 0 w 901862"/>
              <a:gd name="connsiteY9-118" fmla="*/ 90518 h 307754"/>
              <a:gd name="connsiteX0-119" fmla="*/ 0 w 901862"/>
              <a:gd name="connsiteY0-120" fmla="*/ 90518 h 307754"/>
              <a:gd name="connsiteX1-121" fmla="*/ 60498 w 901862"/>
              <a:gd name="connsiteY1-122" fmla="*/ 0 h 307754"/>
              <a:gd name="connsiteX2-123" fmla="*/ 446920 w 901862"/>
              <a:gd name="connsiteY2-124" fmla="*/ 129387 h 307754"/>
              <a:gd name="connsiteX3-125" fmla="*/ 858414 w 901862"/>
              <a:gd name="connsiteY3-126" fmla="*/ 47070 h 307754"/>
              <a:gd name="connsiteX4-127" fmla="*/ 901862 w 901862"/>
              <a:gd name="connsiteY4-128" fmla="*/ 90518 h 307754"/>
              <a:gd name="connsiteX5-129" fmla="*/ 901862 w 901862"/>
              <a:gd name="connsiteY5-130" fmla="*/ 264306 h 307754"/>
              <a:gd name="connsiteX6-131" fmla="*/ 858414 w 901862"/>
              <a:gd name="connsiteY6-132" fmla="*/ 307754 h 307754"/>
              <a:gd name="connsiteX7-133" fmla="*/ 43448 w 901862"/>
              <a:gd name="connsiteY7-134" fmla="*/ 307754 h 307754"/>
              <a:gd name="connsiteX8-135" fmla="*/ 0 w 901862"/>
              <a:gd name="connsiteY8-136" fmla="*/ 264306 h 307754"/>
              <a:gd name="connsiteX9-137" fmla="*/ 0 w 901862"/>
              <a:gd name="connsiteY9-138" fmla="*/ 90518 h 307754"/>
              <a:gd name="connsiteX0-139" fmla="*/ 0 w 901862"/>
              <a:gd name="connsiteY0-140" fmla="*/ 90518 h 307754"/>
              <a:gd name="connsiteX1-141" fmla="*/ 60498 w 901862"/>
              <a:gd name="connsiteY1-142" fmla="*/ 0 h 307754"/>
              <a:gd name="connsiteX2-143" fmla="*/ 446920 w 901862"/>
              <a:gd name="connsiteY2-144" fmla="*/ 129387 h 307754"/>
              <a:gd name="connsiteX3-145" fmla="*/ 858414 w 901862"/>
              <a:gd name="connsiteY3-146" fmla="*/ 47070 h 307754"/>
              <a:gd name="connsiteX4-147" fmla="*/ 901862 w 901862"/>
              <a:gd name="connsiteY4-148" fmla="*/ 90518 h 307754"/>
              <a:gd name="connsiteX5-149" fmla="*/ 901862 w 901862"/>
              <a:gd name="connsiteY5-150" fmla="*/ 264306 h 307754"/>
              <a:gd name="connsiteX6-151" fmla="*/ 858414 w 901862"/>
              <a:gd name="connsiteY6-152" fmla="*/ 307754 h 307754"/>
              <a:gd name="connsiteX7-153" fmla="*/ 43448 w 901862"/>
              <a:gd name="connsiteY7-154" fmla="*/ 307754 h 307754"/>
              <a:gd name="connsiteX8-155" fmla="*/ 0 w 901862"/>
              <a:gd name="connsiteY8-156" fmla="*/ 264306 h 307754"/>
              <a:gd name="connsiteX9-157" fmla="*/ 0 w 901862"/>
              <a:gd name="connsiteY9-158" fmla="*/ 90518 h 307754"/>
              <a:gd name="connsiteX0-159" fmla="*/ 0 w 901862"/>
              <a:gd name="connsiteY0-160" fmla="*/ 109063 h 326299"/>
              <a:gd name="connsiteX1-161" fmla="*/ 55530 w 901862"/>
              <a:gd name="connsiteY1-162" fmla="*/ 0 h 326299"/>
              <a:gd name="connsiteX2-163" fmla="*/ 446920 w 901862"/>
              <a:gd name="connsiteY2-164" fmla="*/ 147932 h 326299"/>
              <a:gd name="connsiteX3-165" fmla="*/ 858414 w 901862"/>
              <a:gd name="connsiteY3-166" fmla="*/ 65615 h 326299"/>
              <a:gd name="connsiteX4-167" fmla="*/ 901862 w 901862"/>
              <a:gd name="connsiteY4-168" fmla="*/ 109063 h 326299"/>
              <a:gd name="connsiteX5-169" fmla="*/ 901862 w 901862"/>
              <a:gd name="connsiteY5-170" fmla="*/ 282851 h 326299"/>
              <a:gd name="connsiteX6-171" fmla="*/ 858414 w 901862"/>
              <a:gd name="connsiteY6-172" fmla="*/ 326299 h 326299"/>
              <a:gd name="connsiteX7-173" fmla="*/ 43448 w 901862"/>
              <a:gd name="connsiteY7-174" fmla="*/ 326299 h 326299"/>
              <a:gd name="connsiteX8-175" fmla="*/ 0 w 901862"/>
              <a:gd name="connsiteY8-176" fmla="*/ 282851 h 326299"/>
              <a:gd name="connsiteX9-177" fmla="*/ 0 w 901862"/>
              <a:gd name="connsiteY9-178" fmla="*/ 109063 h 326299"/>
              <a:gd name="connsiteX0-179" fmla="*/ 0 w 901862"/>
              <a:gd name="connsiteY0-180" fmla="*/ 109063 h 326299"/>
              <a:gd name="connsiteX1-181" fmla="*/ 55530 w 901862"/>
              <a:gd name="connsiteY1-182" fmla="*/ 0 h 326299"/>
              <a:gd name="connsiteX2-183" fmla="*/ 446920 w 901862"/>
              <a:gd name="connsiteY2-184" fmla="*/ 147932 h 326299"/>
              <a:gd name="connsiteX3-185" fmla="*/ 858414 w 901862"/>
              <a:gd name="connsiteY3-186" fmla="*/ 65615 h 326299"/>
              <a:gd name="connsiteX4-187" fmla="*/ 901862 w 901862"/>
              <a:gd name="connsiteY4-188" fmla="*/ 109063 h 326299"/>
              <a:gd name="connsiteX5-189" fmla="*/ 901862 w 901862"/>
              <a:gd name="connsiteY5-190" fmla="*/ 282851 h 326299"/>
              <a:gd name="connsiteX6-191" fmla="*/ 858414 w 901862"/>
              <a:gd name="connsiteY6-192" fmla="*/ 326299 h 326299"/>
              <a:gd name="connsiteX7-193" fmla="*/ 43448 w 901862"/>
              <a:gd name="connsiteY7-194" fmla="*/ 326299 h 326299"/>
              <a:gd name="connsiteX8-195" fmla="*/ 0 w 901862"/>
              <a:gd name="connsiteY8-196" fmla="*/ 282851 h 326299"/>
              <a:gd name="connsiteX9-197" fmla="*/ 0 w 901862"/>
              <a:gd name="connsiteY9-198" fmla="*/ 109063 h 326299"/>
              <a:gd name="connsiteX0-199" fmla="*/ 0 w 901862"/>
              <a:gd name="connsiteY0-200" fmla="*/ 109063 h 326299"/>
              <a:gd name="connsiteX1-201" fmla="*/ 55530 w 901862"/>
              <a:gd name="connsiteY1-202" fmla="*/ 0 h 326299"/>
              <a:gd name="connsiteX2-203" fmla="*/ 446920 w 901862"/>
              <a:gd name="connsiteY2-204" fmla="*/ 147932 h 326299"/>
              <a:gd name="connsiteX3-205" fmla="*/ 858414 w 901862"/>
              <a:gd name="connsiteY3-206" fmla="*/ 65615 h 326299"/>
              <a:gd name="connsiteX4-207" fmla="*/ 901862 w 901862"/>
              <a:gd name="connsiteY4-208" fmla="*/ 109063 h 326299"/>
              <a:gd name="connsiteX5-209" fmla="*/ 901862 w 901862"/>
              <a:gd name="connsiteY5-210" fmla="*/ 282851 h 326299"/>
              <a:gd name="connsiteX6-211" fmla="*/ 858414 w 901862"/>
              <a:gd name="connsiteY6-212" fmla="*/ 326299 h 326299"/>
              <a:gd name="connsiteX7-213" fmla="*/ 43448 w 901862"/>
              <a:gd name="connsiteY7-214" fmla="*/ 326299 h 326299"/>
              <a:gd name="connsiteX8-215" fmla="*/ 0 w 901862"/>
              <a:gd name="connsiteY8-216" fmla="*/ 282851 h 326299"/>
              <a:gd name="connsiteX9-217" fmla="*/ 0 w 901862"/>
              <a:gd name="connsiteY9-218" fmla="*/ 109063 h 326299"/>
              <a:gd name="connsiteX0-219" fmla="*/ 0 w 901862"/>
              <a:gd name="connsiteY0-220" fmla="*/ 109063 h 326299"/>
              <a:gd name="connsiteX1-221" fmla="*/ 55530 w 901862"/>
              <a:gd name="connsiteY1-222" fmla="*/ 0 h 326299"/>
              <a:gd name="connsiteX2-223" fmla="*/ 446920 w 901862"/>
              <a:gd name="connsiteY2-224" fmla="*/ 147932 h 326299"/>
              <a:gd name="connsiteX3-225" fmla="*/ 858414 w 901862"/>
              <a:gd name="connsiteY3-226" fmla="*/ 65615 h 326299"/>
              <a:gd name="connsiteX4-227" fmla="*/ 901862 w 901862"/>
              <a:gd name="connsiteY4-228" fmla="*/ 109063 h 326299"/>
              <a:gd name="connsiteX5-229" fmla="*/ 901862 w 901862"/>
              <a:gd name="connsiteY5-230" fmla="*/ 282851 h 326299"/>
              <a:gd name="connsiteX6-231" fmla="*/ 858414 w 901862"/>
              <a:gd name="connsiteY6-232" fmla="*/ 326299 h 326299"/>
              <a:gd name="connsiteX7-233" fmla="*/ 43448 w 901862"/>
              <a:gd name="connsiteY7-234" fmla="*/ 326299 h 326299"/>
              <a:gd name="connsiteX8-235" fmla="*/ 0 w 901862"/>
              <a:gd name="connsiteY8-236" fmla="*/ 282851 h 326299"/>
              <a:gd name="connsiteX9-237" fmla="*/ 0 w 901862"/>
              <a:gd name="connsiteY9-238" fmla="*/ 109063 h 326299"/>
              <a:gd name="connsiteX0-239" fmla="*/ 0 w 901862"/>
              <a:gd name="connsiteY0-240" fmla="*/ 109063 h 326299"/>
              <a:gd name="connsiteX1-241" fmla="*/ 55530 w 901862"/>
              <a:gd name="connsiteY1-242" fmla="*/ 0 h 326299"/>
              <a:gd name="connsiteX2-243" fmla="*/ 446920 w 901862"/>
              <a:gd name="connsiteY2-244" fmla="*/ 147932 h 326299"/>
              <a:gd name="connsiteX3-245" fmla="*/ 858414 w 901862"/>
              <a:gd name="connsiteY3-246" fmla="*/ 65615 h 326299"/>
              <a:gd name="connsiteX4-247" fmla="*/ 901862 w 901862"/>
              <a:gd name="connsiteY4-248" fmla="*/ 109063 h 326299"/>
              <a:gd name="connsiteX5-249" fmla="*/ 901862 w 901862"/>
              <a:gd name="connsiteY5-250" fmla="*/ 282851 h 326299"/>
              <a:gd name="connsiteX6-251" fmla="*/ 858414 w 901862"/>
              <a:gd name="connsiteY6-252" fmla="*/ 326299 h 326299"/>
              <a:gd name="connsiteX7-253" fmla="*/ 43448 w 901862"/>
              <a:gd name="connsiteY7-254" fmla="*/ 326299 h 326299"/>
              <a:gd name="connsiteX8-255" fmla="*/ 0 w 901862"/>
              <a:gd name="connsiteY8-256" fmla="*/ 282851 h 326299"/>
              <a:gd name="connsiteX9-257" fmla="*/ 0 w 901862"/>
              <a:gd name="connsiteY9-258" fmla="*/ 109063 h 326299"/>
              <a:gd name="connsiteX0-259" fmla="*/ 0 w 901862"/>
              <a:gd name="connsiteY0-260" fmla="*/ 109063 h 326299"/>
              <a:gd name="connsiteX1-261" fmla="*/ 55530 w 901862"/>
              <a:gd name="connsiteY1-262" fmla="*/ 0 h 326299"/>
              <a:gd name="connsiteX2-263" fmla="*/ 408216 w 901862"/>
              <a:gd name="connsiteY2-264" fmla="*/ 142707 h 326299"/>
              <a:gd name="connsiteX3-265" fmla="*/ 858414 w 901862"/>
              <a:gd name="connsiteY3-266" fmla="*/ 65615 h 326299"/>
              <a:gd name="connsiteX4-267" fmla="*/ 901862 w 901862"/>
              <a:gd name="connsiteY4-268" fmla="*/ 109063 h 326299"/>
              <a:gd name="connsiteX5-269" fmla="*/ 901862 w 901862"/>
              <a:gd name="connsiteY5-270" fmla="*/ 282851 h 326299"/>
              <a:gd name="connsiteX6-271" fmla="*/ 858414 w 901862"/>
              <a:gd name="connsiteY6-272" fmla="*/ 326299 h 326299"/>
              <a:gd name="connsiteX7-273" fmla="*/ 43448 w 901862"/>
              <a:gd name="connsiteY7-274" fmla="*/ 326299 h 326299"/>
              <a:gd name="connsiteX8-275" fmla="*/ 0 w 901862"/>
              <a:gd name="connsiteY8-276" fmla="*/ 282851 h 326299"/>
              <a:gd name="connsiteX9-277" fmla="*/ 0 w 901862"/>
              <a:gd name="connsiteY9-278" fmla="*/ 109063 h 326299"/>
              <a:gd name="connsiteX0-279" fmla="*/ 0 w 901862"/>
              <a:gd name="connsiteY0-280" fmla="*/ 109063 h 326299"/>
              <a:gd name="connsiteX1-281" fmla="*/ 55530 w 901862"/>
              <a:gd name="connsiteY1-282" fmla="*/ 0 h 326299"/>
              <a:gd name="connsiteX2-283" fmla="*/ 408216 w 901862"/>
              <a:gd name="connsiteY2-284" fmla="*/ 142707 h 326299"/>
              <a:gd name="connsiteX3-285" fmla="*/ 856799 w 901862"/>
              <a:gd name="connsiteY3-286" fmla="*/ 50453 h 326299"/>
              <a:gd name="connsiteX4-287" fmla="*/ 901862 w 901862"/>
              <a:gd name="connsiteY4-288" fmla="*/ 109063 h 326299"/>
              <a:gd name="connsiteX5-289" fmla="*/ 901862 w 901862"/>
              <a:gd name="connsiteY5-290" fmla="*/ 282851 h 326299"/>
              <a:gd name="connsiteX6-291" fmla="*/ 858414 w 901862"/>
              <a:gd name="connsiteY6-292" fmla="*/ 326299 h 326299"/>
              <a:gd name="connsiteX7-293" fmla="*/ 43448 w 901862"/>
              <a:gd name="connsiteY7-294" fmla="*/ 326299 h 326299"/>
              <a:gd name="connsiteX8-295" fmla="*/ 0 w 901862"/>
              <a:gd name="connsiteY8-296" fmla="*/ 282851 h 326299"/>
              <a:gd name="connsiteX9-297" fmla="*/ 0 w 901862"/>
              <a:gd name="connsiteY9-298" fmla="*/ 109063 h 326299"/>
              <a:gd name="connsiteX0-299" fmla="*/ 0 w 901862"/>
              <a:gd name="connsiteY0-300" fmla="*/ 109063 h 326299"/>
              <a:gd name="connsiteX1-301" fmla="*/ 55530 w 901862"/>
              <a:gd name="connsiteY1-302" fmla="*/ 0 h 326299"/>
              <a:gd name="connsiteX2-303" fmla="*/ 408216 w 901862"/>
              <a:gd name="connsiteY2-304" fmla="*/ 142707 h 326299"/>
              <a:gd name="connsiteX3-305" fmla="*/ 856799 w 901862"/>
              <a:gd name="connsiteY3-306" fmla="*/ 50453 h 326299"/>
              <a:gd name="connsiteX4-307" fmla="*/ 901862 w 901862"/>
              <a:gd name="connsiteY4-308" fmla="*/ 109063 h 326299"/>
              <a:gd name="connsiteX5-309" fmla="*/ 901862 w 901862"/>
              <a:gd name="connsiteY5-310" fmla="*/ 282851 h 326299"/>
              <a:gd name="connsiteX6-311" fmla="*/ 858414 w 901862"/>
              <a:gd name="connsiteY6-312" fmla="*/ 326299 h 326299"/>
              <a:gd name="connsiteX7-313" fmla="*/ 43448 w 901862"/>
              <a:gd name="connsiteY7-314" fmla="*/ 326299 h 326299"/>
              <a:gd name="connsiteX8-315" fmla="*/ 0 w 901862"/>
              <a:gd name="connsiteY8-316" fmla="*/ 282851 h 326299"/>
              <a:gd name="connsiteX9-317" fmla="*/ 0 w 901862"/>
              <a:gd name="connsiteY9-318" fmla="*/ 109063 h 326299"/>
              <a:gd name="connsiteX0-319" fmla="*/ 0 w 901862"/>
              <a:gd name="connsiteY0-320" fmla="*/ 109063 h 326299"/>
              <a:gd name="connsiteX1-321" fmla="*/ 55530 w 901862"/>
              <a:gd name="connsiteY1-322" fmla="*/ 0 h 326299"/>
              <a:gd name="connsiteX2-323" fmla="*/ 408216 w 901862"/>
              <a:gd name="connsiteY2-324" fmla="*/ 142707 h 326299"/>
              <a:gd name="connsiteX3-325" fmla="*/ 803023 w 901862"/>
              <a:gd name="connsiteY3-326" fmla="*/ 26637 h 326299"/>
              <a:gd name="connsiteX4-327" fmla="*/ 901862 w 901862"/>
              <a:gd name="connsiteY4-328" fmla="*/ 109063 h 326299"/>
              <a:gd name="connsiteX5-329" fmla="*/ 901862 w 901862"/>
              <a:gd name="connsiteY5-330" fmla="*/ 282851 h 326299"/>
              <a:gd name="connsiteX6-331" fmla="*/ 858414 w 901862"/>
              <a:gd name="connsiteY6-332" fmla="*/ 326299 h 326299"/>
              <a:gd name="connsiteX7-333" fmla="*/ 43448 w 901862"/>
              <a:gd name="connsiteY7-334" fmla="*/ 326299 h 326299"/>
              <a:gd name="connsiteX8-335" fmla="*/ 0 w 901862"/>
              <a:gd name="connsiteY8-336" fmla="*/ 282851 h 326299"/>
              <a:gd name="connsiteX9-337" fmla="*/ 0 w 901862"/>
              <a:gd name="connsiteY9-338" fmla="*/ 109063 h 326299"/>
              <a:gd name="connsiteX0-339" fmla="*/ 0 w 901862"/>
              <a:gd name="connsiteY0-340" fmla="*/ 109063 h 326299"/>
              <a:gd name="connsiteX1-341" fmla="*/ 55530 w 901862"/>
              <a:gd name="connsiteY1-342" fmla="*/ 0 h 326299"/>
              <a:gd name="connsiteX2-343" fmla="*/ 408216 w 901862"/>
              <a:gd name="connsiteY2-344" fmla="*/ 142707 h 326299"/>
              <a:gd name="connsiteX3-345" fmla="*/ 809712 w 901862"/>
              <a:gd name="connsiteY3-346" fmla="*/ 36769 h 326299"/>
              <a:gd name="connsiteX4-347" fmla="*/ 901862 w 901862"/>
              <a:gd name="connsiteY4-348" fmla="*/ 109063 h 326299"/>
              <a:gd name="connsiteX5-349" fmla="*/ 901862 w 901862"/>
              <a:gd name="connsiteY5-350" fmla="*/ 282851 h 326299"/>
              <a:gd name="connsiteX6-351" fmla="*/ 858414 w 901862"/>
              <a:gd name="connsiteY6-352" fmla="*/ 326299 h 326299"/>
              <a:gd name="connsiteX7-353" fmla="*/ 43448 w 901862"/>
              <a:gd name="connsiteY7-354" fmla="*/ 326299 h 326299"/>
              <a:gd name="connsiteX8-355" fmla="*/ 0 w 901862"/>
              <a:gd name="connsiteY8-356" fmla="*/ 282851 h 326299"/>
              <a:gd name="connsiteX9-357" fmla="*/ 0 w 901862"/>
              <a:gd name="connsiteY9-358" fmla="*/ 109063 h 326299"/>
              <a:gd name="connsiteX0-359" fmla="*/ 0 w 901862"/>
              <a:gd name="connsiteY0-360" fmla="*/ 109063 h 326299"/>
              <a:gd name="connsiteX1-361" fmla="*/ 55530 w 901862"/>
              <a:gd name="connsiteY1-362" fmla="*/ 0 h 326299"/>
              <a:gd name="connsiteX2-363" fmla="*/ 408216 w 901862"/>
              <a:gd name="connsiteY2-364" fmla="*/ 142707 h 326299"/>
              <a:gd name="connsiteX3-365" fmla="*/ 809712 w 901862"/>
              <a:gd name="connsiteY3-366" fmla="*/ 36769 h 326299"/>
              <a:gd name="connsiteX4-367" fmla="*/ 901862 w 901862"/>
              <a:gd name="connsiteY4-368" fmla="*/ 109063 h 326299"/>
              <a:gd name="connsiteX5-369" fmla="*/ 901862 w 901862"/>
              <a:gd name="connsiteY5-370" fmla="*/ 282851 h 326299"/>
              <a:gd name="connsiteX6-371" fmla="*/ 858414 w 901862"/>
              <a:gd name="connsiteY6-372" fmla="*/ 326299 h 326299"/>
              <a:gd name="connsiteX7-373" fmla="*/ 43448 w 901862"/>
              <a:gd name="connsiteY7-374" fmla="*/ 326299 h 326299"/>
              <a:gd name="connsiteX8-375" fmla="*/ 0 w 901862"/>
              <a:gd name="connsiteY8-376" fmla="*/ 282851 h 326299"/>
              <a:gd name="connsiteX9-377" fmla="*/ 0 w 901862"/>
              <a:gd name="connsiteY9-378" fmla="*/ 109063 h 326299"/>
              <a:gd name="connsiteX0-379" fmla="*/ 0 w 901862"/>
              <a:gd name="connsiteY0-380" fmla="*/ 109063 h 326299"/>
              <a:gd name="connsiteX1-381" fmla="*/ 55530 w 901862"/>
              <a:gd name="connsiteY1-382" fmla="*/ 0 h 326299"/>
              <a:gd name="connsiteX2-383" fmla="*/ 408216 w 901862"/>
              <a:gd name="connsiteY2-384" fmla="*/ 142707 h 326299"/>
              <a:gd name="connsiteX3-385" fmla="*/ 792935 w 901862"/>
              <a:gd name="connsiteY3-386" fmla="*/ 23223 h 326299"/>
              <a:gd name="connsiteX4-387" fmla="*/ 901862 w 901862"/>
              <a:gd name="connsiteY4-388" fmla="*/ 109063 h 326299"/>
              <a:gd name="connsiteX5-389" fmla="*/ 901862 w 901862"/>
              <a:gd name="connsiteY5-390" fmla="*/ 282851 h 326299"/>
              <a:gd name="connsiteX6-391" fmla="*/ 858414 w 901862"/>
              <a:gd name="connsiteY6-392" fmla="*/ 326299 h 326299"/>
              <a:gd name="connsiteX7-393" fmla="*/ 43448 w 901862"/>
              <a:gd name="connsiteY7-394" fmla="*/ 326299 h 326299"/>
              <a:gd name="connsiteX8-395" fmla="*/ 0 w 901862"/>
              <a:gd name="connsiteY8-396" fmla="*/ 282851 h 326299"/>
              <a:gd name="connsiteX9-397" fmla="*/ 0 w 901862"/>
              <a:gd name="connsiteY9-398" fmla="*/ 109063 h 326299"/>
              <a:gd name="connsiteX0-399" fmla="*/ 0 w 901862"/>
              <a:gd name="connsiteY0-400" fmla="*/ 109063 h 326299"/>
              <a:gd name="connsiteX1-401" fmla="*/ 55530 w 901862"/>
              <a:gd name="connsiteY1-402" fmla="*/ 0 h 326299"/>
              <a:gd name="connsiteX2-403" fmla="*/ 408216 w 901862"/>
              <a:gd name="connsiteY2-404" fmla="*/ 142707 h 326299"/>
              <a:gd name="connsiteX3-405" fmla="*/ 792935 w 901862"/>
              <a:gd name="connsiteY3-406" fmla="*/ 23223 h 326299"/>
              <a:gd name="connsiteX4-407" fmla="*/ 901862 w 901862"/>
              <a:gd name="connsiteY4-408" fmla="*/ 109063 h 326299"/>
              <a:gd name="connsiteX5-409" fmla="*/ 901862 w 901862"/>
              <a:gd name="connsiteY5-410" fmla="*/ 282851 h 326299"/>
              <a:gd name="connsiteX6-411" fmla="*/ 858414 w 901862"/>
              <a:gd name="connsiteY6-412" fmla="*/ 326299 h 326299"/>
              <a:gd name="connsiteX7-413" fmla="*/ 43448 w 901862"/>
              <a:gd name="connsiteY7-414" fmla="*/ 326299 h 326299"/>
              <a:gd name="connsiteX8-415" fmla="*/ 0 w 901862"/>
              <a:gd name="connsiteY8-416" fmla="*/ 282851 h 326299"/>
              <a:gd name="connsiteX9-417" fmla="*/ 0 w 901862"/>
              <a:gd name="connsiteY9-418" fmla="*/ 109063 h 326299"/>
              <a:gd name="connsiteX0-419" fmla="*/ 0 w 901862"/>
              <a:gd name="connsiteY0-420" fmla="*/ 156254 h 373490"/>
              <a:gd name="connsiteX1-421" fmla="*/ 45639 w 901862"/>
              <a:gd name="connsiteY1-422" fmla="*/ 0 h 373490"/>
              <a:gd name="connsiteX2-423" fmla="*/ 408216 w 901862"/>
              <a:gd name="connsiteY2-424" fmla="*/ 189898 h 373490"/>
              <a:gd name="connsiteX3-425" fmla="*/ 792935 w 901862"/>
              <a:gd name="connsiteY3-426" fmla="*/ 70414 h 373490"/>
              <a:gd name="connsiteX4-427" fmla="*/ 901862 w 901862"/>
              <a:gd name="connsiteY4-428" fmla="*/ 156254 h 373490"/>
              <a:gd name="connsiteX5-429" fmla="*/ 901862 w 901862"/>
              <a:gd name="connsiteY5-430" fmla="*/ 330042 h 373490"/>
              <a:gd name="connsiteX6-431" fmla="*/ 858414 w 901862"/>
              <a:gd name="connsiteY6-432" fmla="*/ 373490 h 373490"/>
              <a:gd name="connsiteX7-433" fmla="*/ 43448 w 901862"/>
              <a:gd name="connsiteY7-434" fmla="*/ 373490 h 373490"/>
              <a:gd name="connsiteX8-435" fmla="*/ 0 w 901862"/>
              <a:gd name="connsiteY8-436" fmla="*/ 330042 h 373490"/>
              <a:gd name="connsiteX9-437" fmla="*/ 0 w 901862"/>
              <a:gd name="connsiteY9-438" fmla="*/ 156254 h 373490"/>
              <a:gd name="connsiteX0-439" fmla="*/ 0 w 901862"/>
              <a:gd name="connsiteY0-440" fmla="*/ 156254 h 373784"/>
              <a:gd name="connsiteX1-441" fmla="*/ 45639 w 901862"/>
              <a:gd name="connsiteY1-442" fmla="*/ 0 h 373784"/>
              <a:gd name="connsiteX2-443" fmla="*/ 408216 w 901862"/>
              <a:gd name="connsiteY2-444" fmla="*/ 189898 h 373784"/>
              <a:gd name="connsiteX3-445" fmla="*/ 792935 w 901862"/>
              <a:gd name="connsiteY3-446" fmla="*/ 70414 h 373784"/>
              <a:gd name="connsiteX4-447" fmla="*/ 901862 w 901862"/>
              <a:gd name="connsiteY4-448" fmla="*/ 156254 h 373784"/>
              <a:gd name="connsiteX5-449" fmla="*/ 901862 w 901862"/>
              <a:gd name="connsiteY5-450" fmla="*/ 330042 h 373784"/>
              <a:gd name="connsiteX6-451" fmla="*/ 858414 w 901862"/>
              <a:gd name="connsiteY6-452" fmla="*/ 373490 h 373784"/>
              <a:gd name="connsiteX7-453" fmla="*/ 486526 w 901862"/>
              <a:gd name="connsiteY7-454" fmla="*/ 373784 h 373784"/>
              <a:gd name="connsiteX8-455" fmla="*/ 43448 w 901862"/>
              <a:gd name="connsiteY8-456" fmla="*/ 373490 h 373784"/>
              <a:gd name="connsiteX9-457" fmla="*/ 0 w 901862"/>
              <a:gd name="connsiteY9-458" fmla="*/ 330042 h 373784"/>
              <a:gd name="connsiteX10" fmla="*/ 0 w 901862"/>
              <a:gd name="connsiteY10" fmla="*/ 156254 h 373784"/>
              <a:gd name="connsiteX0-459" fmla="*/ 0 w 901862"/>
              <a:gd name="connsiteY0-460" fmla="*/ 156254 h 373490"/>
              <a:gd name="connsiteX1-461" fmla="*/ 45639 w 901862"/>
              <a:gd name="connsiteY1-462" fmla="*/ 0 h 373490"/>
              <a:gd name="connsiteX2-463" fmla="*/ 408216 w 901862"/>
              <a:gd name="connsiteY2-464" fmla="*/ 189898 h 373490"/>
              <a:gd name="connsiteX3-465" fmla="*/ 792935 w 901862"/>
              <a:gd name="connsiteY3-466" fmla="*/ 70414 h 373490"/>
              <a:gd name="connsiteX4-467" fmla="*/ 901862 w 901862"/>
              <a:gd name="connsiteY4-468" fmla="*/ 156254 h 373490"/>
              <a:gd name="connsiteX5-469" fmla="*/ 901862 w 901862"/>
              <a:gd name="connsiteY5-470" fmla="*/ 330042 h 373490"/>
              <a:gd name="connsiteX6-471" fmla="*/ 858414 w 901862"/>
              <a:gd name="connsiteY6-472" fmla="*/ 373490 h 373490"/>
              <a:gd name="connsiteX7-473" fmla="*/ 471864 w 901862"/>
              <a:gd name="connsiteY7-474" fmla="*/ 264269 h 373490"/>
              <a:gd name="connsiteX8-475" fmla="*/ 43448 w 901862"/>
              <a:gd name="connsiteY8-476" fmla="*/ 373490 h 373490"/>
              <a:gd name="connsiteX9-477" fmla="*/ 0 w 901862"/>
              <a:gd name="connsiteY9-478" fmla="*/ 330042 h 373490"/>
              <a:gd name="connsiteX10-479" fmla="*/ 0 w 901862"/>
              <a:gd name="connsiteY10-480" fmla="*/ 156254 h 373490"/>
              <a:gd name="connsiteX0-481" fmla="*/ 0 w 901862"/>
              <a:gd name="connsiteY0-482" fmla="*/ 156254 h 373490"/>
              <a:gd name="connsiteX1-483" fmla="*/ 45639 w 901862"/>
              <a:gd name="connsiteY1-484" fmla="*/ 0 h 373490"/>
              <a:gd name="connsiteX2-485" fmla="*/ 408216 w 901862"/>
              <a:gd name="connsiteY2-486" fmla="*/ 189898 h 373490"/>
              <a:gd name="connsiteX3-487" fmla="*/ 792935 w 901862"/>
              <a:gd name="connsiteY3-488" fmla="*/ 70414 h 373490"/>
              <a:gd name="connsiteX4-489" fmla="*/ 901862 w 901862"/>
              <a:gd name="connsiteY4-490" fmla="*/ 156254 h 373490"/>
              <a:gd name="connsiteX5-491" fmla="*/ 901862 w 901862"/>
              <a:gd name="connsiteY5-492" fmla="*/ 330042 h 373490"/>
              <a:gd name="connsiteX6-493" fmla="*/ 858414 w 901862"/>
              <a:gd name="connsiteY6-494" fmla="*/ 373490 h 373490"/>
              <a:gd name="connsiteX7-495" fmla="*/ 459752 w 901862"/>
              <a:gd name="connsiteY7-496" fmla="*/ 336619 h 373490"/>
              <a:gd name="connsiteX8-497" fmla="*/ 43448 w 901862"/>
              <a:gd name="connsiteY8-498" fmla="*/ 373490 h 373490"/>
              <a:gd name="connsiteX9-499" fmla="*/ 0 w 901862"/>
              <a:gd name="connsiteY9-500" fmla="*/ 330042 h 373490"/>
              <a:gd name="connsiteX10-501" fmla="*/ 0 w 901862"/>
              <a:gd name="connsiteY10-502" fmla="*/ 156254 h 373490"/>
              <a:gd name="connsiteX0-503" fmla="*/ 0 w 901862"/>
              <a:gd name="connsiteY0-504" fmla="*/ 156254 h 373507"/>
              <a:gd name="connsiteX1-505" fmla="*/ 45639 w 901862"/>
              <a:gd name="connsiteY1-506" fmla="*/ 0 h 373507"/>
              <a:gd name="connsiteX2-507" fmla="*/ 408216 w 901862"/>
              <a:gd name="connsiteY2-508" fmla="*/ 189898 h 373507"/>
              <a:gd name="connsiteX3-509" fmla="*/ 792935 w 901862"/>
              <a:gd name="connsiteY3-510" fmla="*/ 70414 h 373507"/>
              <a:gd name="connsiteX4-511" fmla="*/ 901862 w 901862"/>
              <a:gd name="connsiteY4-512" fmla="*/ 156254 h 373507"/>
              <a:gd name="connsiteX5-513" fmla="*/ 901862 w 901862"/>
              <a:gd name="connsiteY5-514" fmla="*/ 330042 h 373507"/>
              <a:gd name="connsiteX6-515" fmla="*/ 858414 w 901862"/>
              <a:gd name="connsiteY6-516" fmla="*/ 373490 h 373507"/>
              <a:gd name="connsiteX7-517" fmla="*/ 459752 w 901862"/>
              <a:gd name="connsiteY7-518" fmla="*/ 336619 h 373507"/>
              <a:gd name="connsiteX8-519" fmla="*/ 43448 w 901862"/>
              <a:gd name="connsiteY8-520" fmla="*/ 373490 h 373507"/>
              <a:gd name="connsiteX9-521" fmla="*/ 0 w 901862"/>
              <a:gd name="connsiteY9-522" fmla="*/ 330042 h 373507"/>
              <a:gd name="connsiteX10-523" fmla="*/ 0 w 901862"/>
              <a:gd name="connsiteY10-524" fmla="*/ 156254 h 373507"/>
              <a:gd name="connsiteX0-525" fmla="*/ 0 w 901862"/>
              <a:gd name="connsiteY0-526" fmla="*/ 156254 h 420677"/>
              <a:gd name="connsiteX1-527" fmla="*/ 45639 w 901862"/>
              <a:gd name="connsiteY1-528" fmla="*/ 0 h 420677"/>
              <a:gd name="connsiteX2-529" fmla="*/ 408216 w 901862"/>
              <a:gd name="connsiteY2-530" fmla="*/ 189898 h 420677"/>
              <a:gd name="connsiteX3-531" fmla="*/ 792935 w 901862"/>
              <a:gd name="connsiteY3-532" fmla="*/ 70414 h 420677"/>
              <a:gd name="connsiteX4-533" fmla="*/ 901862 w 901862"/>
              <a:gd name="connsiteY4-534" fmla="*/ 156254 h 420677"/>
              <a:gd name="connsiteX5-535" fmla="*/ 901862 w 901862"/>
              <a:gd name="connsiteY5-536" fmla="*/ 330042 h 420677"/>
              <a:gd name="connsiteX6-537" fmla="*/ 858414 w 901862"/>
              <a:gd name="connsiteY6-538" fmla="*/ 373490 h 420677"/>
              <a:gd name="connsiteX7-539" fmla="*/ 459752 w 901862"/>
              <a:gd name="connsiteY7-540" fmla="*/ 336619 h 420677"/>
              <a:gd name="connsiteX8-541" fmla="*/ 49971 w 901862"/>
              <a:gd name="connsiteY8-542" fmla="*/ 420666 h 420677"/>
              <a:gd name="connsiteX9-543" fmla="*/ 0 w 901862"/>
              <a:gd name="connsiteY9-544" fmla="*/ 330042 h 420677"/>
              <a:gd name="connsiteX10-545" fmla="*/ 0 w 901862"/>
              <a:gd name="connsiteY10-546" fmla="*/ 156254 h 420677"/>
              <a:gd name="connsiteX0-547" fmla="*/ 0 w 901862"/>
              <a:gd name="connsiteY0-548" fmla="*/ 156254 h 460941"/>
              <a:gd name="connsiteX1-549" fmla="*/ 45639 w 901862"/>
              <a:gd name="connsiteY1-550" fmla="*/ 0 h 460941"/>
              <a:gd name="connsiteX2-551" fmla="*/ 408216 w 901862"/>
              <a:gd name="connsiteY2-552" fmla="*/ 189898 h 460941"/>
              <a:gd name="connsiteX3-553" fmla="*/ 792935 w 901862"/>
              <a:gd name="connsiteY3-554" fmla="*/ 70414 h 460941"/>
              <a:gd name="connsiteX4-555" fmla="*/ 901862 w 901862"/>
              <a:gd name="connsiteY4-556" fmla="*/ 156254 h 460941"/>
              <a:gd name="connsiteX5-557" fmla="*/ 901862 w 901862"/>
              <a:gd name="connsiteY5-558" fmla="*/ 330042 h 460941"/>
              <a:gd name="connsiteX6-559" fmla="*/ 834446 w 901862"/>
              <a:gd name="connsiteY6-560" fmla="*/ 460941 h 460941"/>
              <a:gd name="connsiteX7-561" fmla="*/ 459752 w 901862"/>
              <a:gd name="connsiteY7-562" fmla="*/ 336619 h 460941"/>
              <a:gd name="connsiteX8-563" fmla="*/ 49971 w 901862"/>
              <a:gd name="connsiteY8-564" fmla="*/ 420666 h 460941"/>
              <a:gd name="connsiteX9-565" fmla="*/ 0 w 901862"/>
              <a:gd name="connsiteY9-566" fmla="*/ 330042 h 460941"/>
              <a:gd name="connsiteX10-567" fmla="*/ 0 w 901862"/>
              <a:gd name="connsiteY10-568" fmla="*/ 156254 h 460941"/>
              <a:gd name="connsiteX0-569" fmla="*/ 0 w 901862"/>
              <a:gd name="connsiteY0-570" fmla="*/ 156254 h 460941"/>
              <a:gd name="connsiteX1-571" fmla="*/ 45639 w 901862"/>
              <a:gd name="connsiteY1-572" fmla="*/ 0 h 460941"/>
              <a:gd name="connsiteX2-573" fmla="*/ 408216 w 901862"/>
              <a:gd name="connsiteY2-574" fmla="*/ 189898 h 460941"/>
              <a:gd name="connsiteX3-575" fmla="*/ 792935 w 901862"/>
              <a:gd name="connsiteY3-576" fmla="*/ 70414 h 460941"/>
              <a:gd name="connsiteX4-577" fmla="*/ 901862 w 901862"/>
              <a:gd name="connsiteY4-578" fmla="*/ 156254 h 460941"/>
              <a:gd name="connsiteX5-579" fmla="*/ 901862 w 901862"/>
              <a:gd name="connsiteY5-580" fmla="*/ 330042 h 460941"/>
              <a:gd name="connsiteX6-581" fmla="*/ 834446 w 901862"/>
              <a:gd name="connsiteY6-582" fmla="*/ 460941 h 460941"/>
              <a:gd name="connsiteX7-583" fmla="*/ 459752 w 901862"/>
              <a:gd name="connsiteY7-584" fmla="*/ 336619 h 460941"/>
              <a:gd name="connsiteX8-585" fmla="*/ 49971 w 901862"/>
              <a:gd name="connsiteY8-586" fmla="*/ 420666 h 460941"/>
              <a:gd name="connsiteX9-587" fmla="*/ 0 w 901862"/>
              <a:gd name="connsiteY9-588" fmla="*/ 330042 h 460941"/>
              <a:gd name="connsiteX10-589" fmla="*/ 0 w 901862"/>
              <a:gd name="connsiteY10-590" fmla="*/ 156254 h 460941"/>
              <a:gd name="connsiteX0-591" fmla="*/ 0 w 901862"/>
              <a:gd name="connsiteY0-592" fmla="*/ 156254 h 518129"/>
              <a:gd name="connsiteX1-593" fmla="*/ 45639 w 901862"/>
              <a:gd name="connsiteY1-594" fmla="*/ 0 h 518129"/>
              <a:gd name="connsiteX2-595" fmla="*/ 408216 w 901862"/>
              <a:gd name="connsiteY2-596" fmla="*/ 189898 h 518129"/>
              <a:gd name="connsiteX3-597" fmla="*/ 792935 w 901862"/>
              <a:gd name="connsiteY3-598" fmla="*/ 70414 h 518129"/>
              <a:gd name="connsiteX4-599" fmla="*/ 901862 w 901862"/>
              <a:gd name="connsiteY4-600" fmla="*/ 156254 h 518129"/>
              <a:gd name="connsiteX5-601" fmla="*/ 901862 w 901862"/>
              <a:gd name="connsiteY5-602" fmla="*/ 330042 h 518129"/>
              <a:gd name="connsiteX6-603" fmla="*/ 820718 w 901862"/>
              <a:gd name="connsiteY6-604" fmla="*/ 518129 h 518129"/>
              <a:gd name="connsiteX7-605" fmla="*/ 459752 w 901862"/>
              <a:gd name="connsiteY7-606" fmla="*/ 336619 h 518129"/>
              <a:gd name="connsiteX8-607" fmla="*/ 49971 w 901862"/>
              <a:gd name="connsiteY8-608" fmla="*/ 420666 h 518129"/>
              <a:gd name="connsiteX9-609" fmla="*/ 0 w 901862"/>
              <a:gd name="connsiteY9-610" fmla="*/ 330042 h 518129"/>
              <a:gd name="connsiteX10-611" fmla="*/ 0 w 901862"/>
              <a:gd name="connsiteY10-612" fmla="*/ 156254 h 518129"/>
              <a:gd name="connsiteX0-613" fmla="*/ 0 w 901862"/>
              <a:gd name="connsiteY0-614" fmla="*/ 156254 h 518129"/>
              <a:gd name="connsiteX1-615" fmla="*/ 45639 w 901862"/>
              <a:gd name="connsiteY1-616" fmla="*/ 0 h 518129"/>
              <a:gd name="connsiteX2-617" fmla="*/ 408216 w 901862"/>
              <a:gd name="connsiteY2-618" fmla="*/ 189898 h 518129"/>
              <a:gd name="connsiteX3-619" fmla="*/ 792935 w 901862"/>
              <a:gd name="connsiteY3-620" fmla="*/ 70414 h 518129"/>
              <a:gd name="connsiteX4-621" fmla="*/ 901862 w 901862"/>
              <a:gd name="connsiteY4-622" fmla="*/ 156254 h 518129"/>
              <a:gd name="connsiteX5-623" fmla="*/ 901862 w 901862"/>
              <a:gd name="connsiteY5-624" fmla="*/ 330042 h 518129"/>
              <a:gd name="connsiteX6-625" fmla="*/ 820718 w 901862"/>
              <a:gd name="connsiteY6-626" fmla="*/ 518129 h 518129"/>
              <a:gd name="connsiteX7-627" fmla="*/ 459752 w 901862"/>
              <a:gd name="connsiteY7-628" fmla="*/ 336619 h 518129"/>
              <a:gd name="connsiteX8-629" fmla="*/ 49971 w 901862"/>
              <a:gd name="connsiteY8-630" fmla="*/ 420666 h 518129"/>
              <a:gd name="connsiteX9-631" fmla="*/ 0 w 901862"/>
              <a:gd name="connsiteY9-632" fmla="*/ 330042 h 518129"/>
              <a:gd name="connsiteX10-633" fmla="*/ 0 w 901862"/>
              <a:gd name="connsiteY10-634" fmla="*/ 156254 h 518129"/>
              <a:gd name="connsiteX0-635" fmla="*/ 0 w 901862"/>
              <a:gd name="connsiteY0-636" fmla="*/ 156254 h 518129"/>
              <a:gd name="connsiteX1-637" fmla="*/ 45639 w 901862"/>
              <a:gd name="connsiteY1-638" fmla="*/ 0 h 518129"/>
              <a:gd name="connsiteX2-639" fmla="*/ 408216 w 901862"/>
              <a:gd name="connsiteY2-640" fmla="*/ 189898 h 518129"/>
              <a:gd name="connsiteX3-641" fmla="*/ 792935 w 901862"/>
              <a:gd name="connsiteY3-642" fmla="*/ 70414 h 518129"/>
              <a:gd name="connsiteX4-643" fmla="*/ 901862 w 901862"/>
              <a:gd name="connsiteY4-644" fmla="*/ 156254 h 518129"/>
              <a:gd name="connsiteX5-645" fmla="*/ 901862 w 901862"/>
              <a:gd name="connsiteY5-646" fmla="*/ 330042 h 518129"/>
              <a:gd name="connsiteX6-647" fmla="*/ 820718 w 901862"/>
              <a:gd name="connsiteY6-648" fmla="*/ 518129 h 518129"/>
              <a:gd name="connsiteX7-649" fmla="*/ 449618 w 901862"/>
              <a:gd name="connsiteY7-650" fmla="*/ 343309 h 518129"/>
              <a:gd name="connsiteX8-651" fmla="*/ 49971 w 901862"/>
              <a:gd name="connsiteY8-652" fmla="*/ 420666 h 518129"/>
              <a:gd name="connsiteX9-653" fmla="*/ 0 w 901862"/>
              <a:gd name="connsiteY9-654" fmla="*/ 330042 h 518129"/>
              <a:gd name="connsiteX10-655" fmla="*/ 0 w 901862"/>
              <a:gd name="connsiteY10-656" fmla="*/ 156254 h 518129"/>
              <a:gd name="connsiteX0-657" fmla="*/ 0 w 901862"/>
              <a:gd name="connsiteY0-658" fmla="*/ 156254 h 518129"/>
              <a:gd name="connsiteX1-659" fmla="*/ 45639 w 901862"/>
              <a:gd name="connsiteY1-660" fmla="*/ 0 h 518129"/>
              <a:gd name="connsiteX2-661" fmla="*/ 408216 w 901862"/>
              <a:gd name="connsiteY2-662" fmla="*/ 189898 h 518129"/>
              <a:gd name="connsiteX3-663" fmla="*/ 792935 w 901862"/>
              <a:gd name="connsiteY3-664" fmla="*/ 70414 h 518129"/>
              <a:gd name="connsiteX4-665" fmla="*/ 901862 w 901862"/>
              <a:gd name="connsiteY4-666" fmla="*/ 156254 h 518129"/>
              <a:gd name="connsiteX5-667" fmla="*/ 901862 w 901862"/>
              <a:gd name="connsiteY5-668" fmla="*/ 330042 h 518129"/>
              <a:gd name="connsiteX6-669" fmla="*/ 820718 w 901862"/>
              <a:gd name="connsiteY6-670" fmla="*/ 518129 h 518129"/>
              <a:gd name="connsiteX7-671" fmla="*/ 449618 w 901862"/>
              <a:gd name="connsiteY7-672" fmla="*/ 343309 h 518129"/>
              <a:gd name="connsiteX8-673" fmla="*/ 53233 w 901862"/>
              <a:gd name="connsiteY8-674" fmla="*/ 444254 h 518129"/>
              <a:gd name="connsiteX9-675" fmla="*/ 0 w 901862"/>
              <a:gd name="connsiteY9-676" fmla="*/ 330042 h 518129"/>
              <a:gd name="connsiteX10-677" fmla="*/ 0 w 901862"/>
              <a:gd name="connsiteY10-678" fmla="*/ 156254 h 518129"/>
              <a:gd name="connsiteX0-679" fmla="*/ 0 w 901862"/>
              <a:gd name="connsiteY0-680" fmla="*/ 156254 h 518129"/>
              <a:gd name="connsiteX1-681" fmla="*/ 45639 w 901862"/>
              <a:gd name="connsiteY1-682" fmla="*/ 0 h 518129"/>
              <a:gd name="connsiteX2-683" fmla="*/ 408216 w 901862"/>
              <a:gd name="connsiteY2-684" fmla="*/ 189898 h 518129"/>
              <a:gd name="connsiteX3-685" fmla="*/ 792935 w 901862"/>
              <a:gd name="connsiteY3-686" fmla="*/ 70414 h 518129"/>
              <a:gd name="connsiteX4-687" fmla="*/ 901862 w 901862"/>
              <a:gd name="connsiteY4-688" fmla="*/ 156254 h 518129"/>
              <a:gd name="connsiteX5-689" fmla="*/ 901862 w 901862"/>
              <a:gd name="connsiteY5-690" fmla="*/ 330042 h 518129"/>
              <a:gd name="connsiteX6-691" fmla="*/ 820718 w 901862"/>
              <a:gd name="connsiteY6-692" fmla="*/ 518129 h 518129"/>
              <a:gd name="connsiteX7-693" fmla="*/ 449618 w 901862"/>
              <a:gd name="connsiteY7-694" fmla="*/ 343309 h 518129"/>
              <a:gd name="connsiteX8-695" fmla="*/ 53233 w 901862"/>
              <a:gd name="connsiteY8-696" fmla="*/ 444254 h 518129"/>
              <a:gd name="connsiteX9-697" fmla="*/ 0 w 901862"/>
              <a:gd name="connsiteY9-698" fmla="*/ 330042 h 518129"/>
              <a:gd name="connsiteX10-699" fmla="*/ 0 w 901862"/>
              <a:gd name="connsiteY10-700" fmla="*/ 156254 h 518129"/>
              <a:gd name="connsiteX0-701" fmla="*/ 0 w 901862"/>
              <a:gd name="connsiteY0-702" fmla="*/ 156254 h 518129"/>
              <a:gd name="connsiteX1-703" fmla="*/ 45639 w 901862"/>
              <a:gd name="connsiteY1-704" fmla="*/ 0 h 518129"/>
              <a:gd name="connsiteX2-705" fmla="*/ 408216 w 901862"/>
              <a:gd name="connsiteY2-706" fmla="*/ 189898 h 518129"/>
              <a:gd name="connsiteX3-707" fmla="*/ 792935 w 901862"/>
              <a:gd name="connsiteY3-708" fmla="*/ 70414 h 518129"/>
              <a:gd name="connsiteX4-709" fmla="*/ 901862 w 901862"/>
              <a:gd name="connsiteY4-710" fmla="*/ 156254 h 518129"/>
              <a:gd name="connsiteX5-711" fmla="*/ 901862 w 901862"/>
              <a:gd name="connsiteY5-712" fmla="*/ 330042 h 518129"/>
              <a:gd name="connsiteX6-713" fmla="*/ 820718 w 901862"/>
              <a:gd name="connsiteY6-714" fmla="*/ 518129 h 518129"/>
              <a:gd name="connsiteX7-715" fmla="*/ 449618 w 901862"/>
              <a:gd name="connsiteY7-716" fmla="*/ 343309 h 518129"/>
              <a:gd name="connsiteX8-717" fmla="*/ 53233 w 901862"/>
              <a:gd name="connsiteY8-718" fmla="*/ 444254 h 518129"/>
              <a:gd name="connsiteX9-719" fmla="*/ 0 w 901862"/>
              <a:gd name="connsiteY9-720" fmla="*/ 330042 h 518129"/>
              <a:gd name="connsiteX10-721" fmla="*/ 0 w 901862"/>
              <a:gd name="connsiteY10-722" fmla="*/ 156254 h 518129"/>
              <a:gd name="connsiteX0-723" fmla="*/ 0 w 901862"/>
              <a:gd name="connsiteY0-724" fmla="*/ 156254 h 518129"/>
              <a:gd name="connsiteX1-725" fmla="*/ 45639 w 901862"/>
              <a:gd name="connsiteY1-726" fmla="*/ 0 h 518129"/>
              <a:gd name="connsiteX2-727" fmla="*/ 408216 w 901862"/>
              <a:gd name="connsiteY2-728" fmla="*/ 189898 h 518129"/>
              <a:gd name="connsiteX3-729" fmla="*/ 792935 w 901862"/>
              <a:gd name="connsiteY3-730" fmla="*/ 70414 h 518129"/>
              <a:gd name="connsiteX4-731" fmla="*/ 901862 w 901862"/>
              <a:gd name="connsiteY4-732" fmla="*/ 156254 h 518129"/>
              <a:gd name="connsiteX5-733" fmla="*/ 901862 w 901862"/>
              <a:gd name="connsiteY5-734" fmla="*/ 330042 h 518129"/>
              <a:gd name="connsiteX6-735" fmla="*/ 820718 w 901862"/>
              <a:gd name="connsiteY6-736" fmla="*/ 518129 h 518129"/>
              <a:gd name="connsiteX7-737" fmla="*/ 449618 w 901862"/>
              <a:gd name="connsiteY7-738" fmla="*/ 343309 h 518129"/>
              <a:gd name="connsiteX8-739" fmla="*/ 53233 w 901862"/>
              <a:gd name="connsiteY8-740" fmla="*/ 444254 h 518129"/>
              <a:gd name="connsiteX9-741" fmla="*/ 0 w 901862"/>
              <a:gd name="connsiteY9-742" fmla="*/ 330042 h 518129"/>
              <a:gd name="connsiteX10-743" fmla="*/ 0 w 901862"/>
              <a:gd name="connsiteY10-744" fmla="*/ 156254 h 518129"/>
              <a:gd name="connsiteX0-745" fmla="*/ 0 w 901862"/>
              <a:gd name="connsiteY0-746" fmla="*/ 156254 h 518129"/>
              <a:gd name="connsiteX1-747" fmla="*/ 45639 w 901862"/>
              <a:gd name="connsiteY1-748" fmla="*/ 0 h 518129"/>
              <a:gd name="connsiteX2-749" fmla="*/ 408216 w 901862"/>
              <a:gd name="connsiteY2-750" fmla="*/ 189898 h 518129"/>
              <a:gd name="connsiteX3-751" fmla="*/ 792935 w 901862"/>
              <a:gd name="connsiteY3-752" fmla="*/ 70414 h 518129"/>
              <a:gd name="connsiteX4-753" fmla="*/ 901862 w 901862"/>
              <a:gd name="connsiteY4-754" fmla="*/ 156254 h 518129"/>
              <a:gd name="connsiteX5-755" fmla="*/ 901862 w 901862"/>
              <a:gd name="connsiteY5-756" fmla="*/ 330042 h 518129"/>
              <a:gd name="connsiteX6-757" fmla="*/ 820718 w 901862"/>
              <a:gd name="connsiteY6-758" fmla="*/ 518129 h 518129"/>
              <a:gd name="connsiteX7-759" fmla="*/ 449618 w 901862"/>
              <a:gd name="connsiteY7-760" fmla="*/ 343309 h 518129"/>
              <a:gd name="connsiteX8-761" fmla="*/ 53233 w 901862"/>
              <a:gd name="connsiteY8-762" fmla="*/ 444254 h 518129"/>
              <a:gd name="connsiteX9-763" fmla="*/ 0 w 901862"/>
              <a:gd name="connsiteY9-764" fmla="*/ 330042 h 518129"/>
              <a:gd name="connsiteX10-765" fmla="*/ 0 w 901862"/>
              <a:gd name="connsiteY10-766" fmla="*/ 156254 h 518129"/>
              <a:gd name="connsiteX0-767" fmla="*/ 0 w 901862"/>
              <a:gd name="connsiteY0-768" fmla="*/ 171490 h 533365"/>
              <a:gd name="connsiteX1-769" fmla="*/ 27185 w 901862"/>
              <a:gd name="connsiteY1-770" fmla="*/ 0 h 533365"/>
              <a:gd name="connsiteX2-771" fmla="*/ 408216 w 901862"/>
              <a:gd name="connsiteY2-772" fmla="*/ 205134 h 533365"/>
              <a:gd name="connsiteX3-773" fmla="*/ 792935 w 901862"/>
              <a:gd name="connsiteY3-774" fmla="*/ 85650 h 533365"/>
              <a:gd name="connsiteX4-775" fmla="*/ 901862 w 901862"/>
              <a:gd name="connsiteY4-776" fmla="*/ 171490 h 533365"/>
              <a:gd name="connsiteX5-777" fmla="*/ 901862 w 901862"/>
              <a:gd name="connsiteY5-778" fmla="*/ 345278 h 533365"/>
              <a:gd name="connsiteX6-779" fmla="*/ 820718 w 901862"/>
              <a:gd name="connsiteY6-780" fmla="*/ 533365 h 533365"/>
              <a:gd name="connsiteX7-781" fmla="*/ 449618 w 901862"/>
              <a:gd name="connsiteY7-782" fmla="*/ 358545 h 533365"/>
              <a:gd name="connsiteX8-783" fmla="*/ 53233 w 901862"/>
              <a:gd name="connsiteY8-784" fmla="*/ 459490 h 533365"/>
              <a:gd name="connsiteX9-785" fmla="*/ 0 w 901862"/>
              <a:gd name="connsiteY9-786" fmla="*/ 345278 h 533365"/>
              <a:gd name="connsiteX10-787" fmla="*/ 0 w 901862"/>
              <a:gd name="connsiteY10-788" fmla="*/ 171490 h 5333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479" y="connsiteY10-48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rgbClr val="FF0000"/>
          </a:solidFill>
          <a:ln>
            <a:noFill/>
          </a:ln>
        </p:spPr>
        <p:txBody>
          <a:bodyPr anchor="ctr"/>
          <a:lstStyle/>
          <a:p>
            <a:pPr algn="ctr" defTabSz="1218565"/>
            <a:endParaRPr lang="zh-CN" altLang="en-US">
              <a:solidFill>
                <a:srgbClr val="FFFFFF"/>
              </a:solidFill>
              <a:latin typeface="宋体" panose="02010600030101010101" pitchFamily="2" charset="-122"/>
            </a:endParaRPr>
          </a:p>
        </p:txBody>
      </p:sp>
      <p:sp>
        <p:nvSpPr>
          <p:cNvPr id="29" name="圆角矩形 17"/>
          <p:cNvSpPr/>
          <p:nvPr/>
        </p:nvSpPr>
        <p:spPr>
          <a:xfrm rot="18884533">
            <a:off x="9557646" y="2583326"/>
            <a:ext cx="856822" cy="506701"/>
          </a:xfrm>
          <a:custGeom>
            <a:avLst/>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1" fmla="*/ 0 w 901862"/>
              <a:gd name="connsiteY0-2" fmla="*/ 43539 h 260775"/>
              <a:gd name="connsiteX1-3" fmla="*/ 43448 w 901862"/>
              <a:gd name="connsiteY1-4" fmla="*/ 91 h 260775"/>
              <a:gd name="connsiteX2-5" fmla="*/ 469179 w 901862"/>
              <a:gd name="connsiteY2-6" fmla="*/ 0 h 260775"/>
              <a:gd name="connsiteX3-7" fmla="*/ 858414 w 901862"/>
              <a:gd name="connsiteY3-8" fmla="*/ 91 h 260775"/>
              <a:gd name="connsiteX4-9" fmla="*/ 901862 w 901862"/>
              <a:gd name="connsiteY4-10" fmla="*/ 43539 h 260775"/>
              <a:gd name="connsiteX5-11" fmla="*/ 901862 w 901862"/>
              <a:gd name="connsiteY5-12" fmla="*/ 217327 h 260775"/>
              <a:gd name="connsiteX6-13" fmla="*/ 858414 w 901862"/>
              <a:gd name="connsiteY6-14" fmla="*/ 260775 h 260775"/>
              <a:gd name="connsiteX7-15" fmla="*/ 43448 w 901862"/>
              <a:gd name="connsiteY7-16" fmla="*/ 260775 h 260775"/>
              <a:gd name="connsiteX8-17" fmla="*/ 0 w 901862"/>
              <a:gd name="connsiteY8-18" fmla="*/ 217327 h 260775"/>
              <a:gd name="connsiteX9" fmla="*/ 0 w 901862"/>
              <a:gd name="connsiteY9" fmla="*/ 43539 h 260775"/>
              <a:gd name="connsiteX0-19" fmla="*/ 0 w 901862"/>
              <a:gd name="connsiteY0-20" fmla="*/ 43448 h 260684"/>
              <a:gd name="connsiteX1-21" fmla="*/ 43448 w 901862"/>
              <a:gd name="connsiteY1-22" fmla="*/ 0 h 260684"/>
              <a:gd name="connsiteX2-23" fmla="*/ 441588 w 901862"/>
              <a:gd name="connsiteY2-24" fmla="*/ 144593 h 260684"/>
              <a:gd name="connsiteX3-25" fmla="*/ 858414 w 901862"/>
              <a:gd name="connsiteY3-26" fmla="*/ 0 h 260684"/>
              <a:gd name="connsiteX4-27" fmla="*/ 901862 w 901862"/>
              <a:gd name="connsiteY4-28" fmla="*/ 43448 h 260684"/>
              <a:gd name="connsiteX5-29" fmla="*/ 901862 w 901862"/>
              <a:gd name="connsiteY5-30" fmla="*/ 217236 h 260684"/>
              <a:gd name="connsiteX6-31" fmla="*/ 858414 w 901862"/>
              <a:gd name="connsiteY6-32" fmla="*/ 260684 h 260684"/>
              <a:gd name="connsiteX7-33" fmla="*/ 43448 w 901862"/>
              <a:gd name="connsiteY7-34" fmla="*/ 260684 h 260684"/>
              <a:gd name="connsiteX8-35" fmla="*/ 0 w 901862"/>
              <a:gd name="connsiteY8-36" fmla="*/ 217236 h 260684"/>
              <a:gd name="connsiteX9-37" fmla="*/ 0 w 901862"/>
              <a:gd name="connsiteY9-38" fmla="*/ 43448 h 260684"/>
              <a:gd name="connsiteX0-39" fmla="*/ 0 w 901862"/>
              <a:gd name="connsiteY0-40" fmla="*/ 43448 h 260684"/>
              <a:gd name="connsiteX1-41" fmla="*/ 43448 w 901862"/>
              <a:gd name="connsiteY1-42" fmla="*/ 0 h 260684"/>
              <a:gd name="connsiteX2-43" fmla="*/ 446920 w 901862"/>
              <a:gd name="connsiteY2-44" fmla="*/ 82317 h 260684"/>
              <a:gd name="connsiteX3-45" fmla="*/ 858414 w 901862"/>
              <a:gd name="connsiteY3-46" fmla="*/ 0 h 260684"/>
              <a:gd name="connsiteX4-47" fmla="*/ 901862 w 901862"/>
              <a:gd name="connsiteY4-48" fmla="*/ 43448 h 260684"/>
              <a:gd name="connsiteX5-49" fmla="*/ 901862 w 901862"/>
              <a:gd name="connsiteY5-50" fmla="*/ 217236 h 260684"/>
              <a:gd name="connsiteX6-51" fmla="*/ 858414 w 901862"/>
              <a:gd name="connsiteY6-52" fmla="*/ 260684 h 260684"/>
              <a:gd name="connsiteX7-53" fmla="*/ 43448 w 901862"/>
              <a:gd name="connsiteY7-54" fmla="*/ 260684 h 260684"/>
              <a:gd name="connsiteX8-55" fmla="*/ 0 w 901862"/>
              <a:gd name="connsiteY8-56" fmla="*/ 217236 h 260684"/>
              <a:gd name="connsiteX9-57" fmla="*/ 0 w 901862"/>
              <a:gd name="connsiteY9-58" fmla="*/ 43448 h 260684"/>
              <a:gd name="connsiteX0-59" fmla="*/ 0 w 901862"/>
              <a:gd name="connsiteY0-60" fmla="*/ 43448 h 260684"/>
              <a:gd name="connsiteX1-61" fmla="*/ 43448 w 901862"/>
              <a:gd name="connsiteY1-62" fmla="*/ 0 h 260684"/>
              <a:gd name="connsiteX2-63" fmla="*/ 446920 w 901862"/>
              <a:gd name="connsiteY2-64" fmla="*/ 82317 h 260684"/>
              <a:gd name="connsiteX3-65" fmla="*/ 858414 w 901862"/>
              <a:gd name="connsiteY3-66" fmla="*/ 0 h 260684"/>
              <a:gd name="connsiteX4-67" fmla="*/ 901862 w 901862"/>
              <a:gd name="connsiteY4-68" fmla="*/ 43448 h 260684"/>
              <a:gd name="connsiteX5-69" fmla="*/ 901862 w 901862"/>
              <a:gd name="connsiteY5-70" fmla="*/ 217236 h 260684"/>
              <a:gd name="connsiteX6-71" fmla="*/ 858414 w 901862"/>
              <a:gd name="connsiteY6-72" fmla="*/ 260684 h 260684"/>
              <a:gd name="connsiteX7-73" fmla="*/ 43448 w 901862"/>
              <a:gd name="connsiteY7-74" fmla="*/ 260684 h 260684"/>
              <a:gd name="connsiteX8-75" fmla="*/ 0 w 901862"/>
              <a:gd name="connsiteY8-76" fmla="*/ 217236 h 260684"/>
              <a:gd name="connsiteX9-77" fmla="*/ 0 w 901862"/>
              <a:gd name="connsiteY9-78" fmla="*/ 43448 h 260684"/>
              <a:gd name="connsiteX0-79" fmla="*/ 0 w 901862"/>
              <a:gd name="connsiteY0-80" fmla="*/ 43448 h 260684"/>
              <a:gd name="connsiteX1-81" fmla="*/ 43448 w 901862"/>
              <a:gd name="connsiteY1-82" fmla="*/ 0 h 260684"/>
              <a:gd name="connsiteX2-83" fmla="*/ 446920 w 901862"/>
              <a:gd name="connsiteY2-84" fmla="*/ 82317 h 260684"/>
              <a:gd name="connsiteX3-85" fmla="*/ 858414 w 901862"/>
              <a:gd name="connsiteY3-86" fmla="*/ 0 h 260684"/>
              <a:gd name="connsiteX4-87" fmla="*/ 901862 w 901862"/>
              <a:gd name="connsiteY4-88" fmla="*/ 43448 h 260684"/>
              <a:gd name="connsiteX5-89" fmla="*/ 901862 w 901862"/>
              <a:gd name="connsiteY5-90" fmla="*/ 217236 h 260684"/>
              <a:gd name="connsiteX6-91" fmla="*/ 858414 w 901862"/>
              <a:gd name="connsiteY6-92" fmla="*/ 260684 h 260684"/>
              <a:gd name="connsiteX7-93" fmla="*/ 43448 w 901862"/>
              <a:gd name="connsiteY7-94" fmla="*/ 260684 h 260684"/>
              <a:gd name="connsiteX8-95" fmla="*/ 0 w 901862"/>
              <a:gd name="connsiteY8-96" fmla="*/ 217236 h 260684"/>
              <a:gd name="connsiteX9-97" fmla="*/ 0 w 901862"/>
              <a:gd name="connsiteY9-98" fmla="*/ 43448 h 260684"/>
              <a:gd name="connsiteX0-99" fmla="*/ 0 w 901862"/>
              <a:gd name="connsiteY0-100" fmla="*/ 90518 h 307754"/>
              <a:gd name="connsiteX1-101" fmla="*/ 60498 w 901862"/>
              <a:gd name="connsiteY1-102" fmla="*/ 0 h 307754"/>
              <a:gd name="connsiteX2-103" fmla="*/ 446920 w 901862"/>
              <a:gd name="connsiteY2-104" fmla="*/ 129387 h 307754"/>
              <a:gd name="connsiteX3-105" fmla="*/ 858414 w 901862"/>
              <a:gd name="connsiteY3-106" fmla="*/ 47070 h 307754"/>
              <a:gd name="connsiteX4-107" fmla="*/ 901862 w 901862"/>
              <a:gd name="connsiteY4-108" fmla="*/ 90518 h 307754"/>
              <a:gd name="connsiteX5-109" fmla="*/ 901862 w 901862"/>
              <a:gd name="connsiteY5-110" fmla="*/ 264306 h 307754"/>
              <a:gd name="connsiteX6-111" fmla="*/ 858414 w 901862"/>
              <a:gd name="connsiteY6-112" fmla="*/ 307754 h 307754"/>
              <a:gd name="connsiteX7-113" fmla="*/ 43448 w 901862"/>
              <a:gd name="connsiteY7-114" fmla="*/ 307754 h 307754"/>
              <a:gd name="connsiteX8-115" fmla="*/ 0 w 901862"/>
              <a:gd name="connsiteY8-116" fmla="*/ 264306 h 307754"/>
              <a:gd name="connsiteX9-117" fmla="*/ 0 w 901862"/>
              <a:gd name="connsiteY9-118" fmla="*/ 90518 h 307754"/>
              <a:gd name="connsiteX0-119" fmla="*/ 0 w 901862"/>
              <a:gd name="connsiteY0-120" fmla="*/ 90518 h 307754"/>
              <a:gd name="connsiteX1-121" fmla="*/ 60498 w 901862"/>
              <a:gd name="connsiteY1-122" fmla="*/ 0 h 307754"/>
              <a:gd name="connsiteX2-123" fmla="*/ 446920 w 901862"/>
              <a:gd name="connsiteY2-124" fmla="*/ 129387 h 307754"/>
              <a:gd name="connsiteX3-125" fmla="*/ 858414 w 901862"/>
              <a:gd name="connsiteY3-126" fmla="*/ 47070 h 307754"/>
              <a:gd name="connsiteX4-127" fmla="*/ 901862 w 901862"/>
              <a:gd name="connsiteY4-128" fmla="*/ 90518 h 307754"/>
              <a:gd name="connsiteX5-129" fmla="*/ 901862 w 901862"/>
              <a:gd name="connsiteY5-130" fmla="*/ 264306 h 307754"/>
              <a:gd name="connsiteX6-131" fmla="*/ 858414 w 901862"/>
              <a:gd name="connsiteY6-132" fmla="*/ 307754 h 307754"/>
              <a:gd name="connsiteX7-133" fmla="*/ 43448 w 901862"/>
              <a:gd name="connsiteY7-134" fmla="*/ 307754 h 307754"/>
              <a:gd name="connsiteX8-135" fmla="*/ 0 w 901862"/>
              <a:gd name="connsiteY8-136" fmla="*/ 264306 h 307754"/>
              <a:gd name="connsiteX9-137" fmla="*/ 0 w 901862"/>
              <a:gd name="connsiteY9-138" fmla="*/ 90518 h 307754"/>
              <a:gd name="connsiteX0-139" fmla="*/ 0 w 901862"/>
              <a:gd name="connsiteY0-140" fmla="*/ 90518 h 307754"/>
              <a:gd name="connsiteX1-141" fmla="*/ 60498 w 901862"/>
              <a:gd name="connsiteY1-142" fmla="*/ 0 h 307754"/>
              <a:gd name="connsiteX2-143" fmla="*/ 446920 w 901862"/>
              <a:gd name="connsiteY2-144" fmla="*/ 129387 h 307754"/>
              <a:gd name="connsiteX3-145" fmla="*/ 858414 w 901862"/>
              <a:gd name="connsiteY3-146" fmla="*/ 47070 h 307754"/>
              <a:gd name="connsiteX4-147" fmla="*/ 901862 w 901862"/>
              <a:gd name="connsiteY4-148" fmla="*/ 90518 h 307754"/>
              <a:gd name="connsiteX5-149" fmla="*/ 901862 w 901862"/>
              <a:gd name="connsiteY5-150" fmla="*/ 264306 h 307754"/>
              <a:gd name="connsiteX6-151" fmla="*/ 858414 w 901862"/>
              <a:gd name="connsiteY6-152" fmla="*/ 307754 h 307754"/>
              <a:gd name="connsiteX7-153" fmla="*/ 43448 w 901862"/>
              <a:gd name="connsiteY7-154" fmla="*/ 307754 h 307754"/>
              <a:gd name="connsiteX8-155" fmla="*/ 0 w 901862"/>
              <a:gd name="connsiteY8-156" fmla="*/ 264306 h 307754"/>
              <a:gd name="connsiteX9-157" fmla="*/ 0 w 901862"/>
              <a:gd name="connsiteY9-158" fmla="*/ 90518 h 307754"/>
              <a:gd name="connsiteX0-159" fmla="*/ 0 w 901862"/>
              <a:gd name="connsiteY0-160" fmla="*/ 109063 h 326299"/>
              <a:gd name="connsiteX1-161" fmla="*/ 55530 w 901862"/>
              <a:gd name="connsiteY1-162" fmla="*/ 0 h 326299"/>
              <a:gd name="connsiteX2-163" fmla="*/ 446920 w 901862"/>
              <a:gd name="connsiteY2-164" fmla="*/ 147932 h 326299"/>
              <a:gd name="connsiteX3-165" fmla="*/ 858414 w 901862"/>
              <a:gd name="connsiteY3-166" fmla="*/ 65615 h 326299"/>
              <a:gd name="connsiteX4-167" fmla="*/ 901862 w 901862"/>
              <a:gd name="connsiteY4-168" fmla="*/ 109063 h 326299"/>
              <a:gd name="connsiteX5-169" fmla="*/ 901862 w 901862"/>
              <a:gd name="connsiteY5-170" fmla="*/ 282851 h 326299"/>
              <a:gd name="connsiteX6-171" fmla="*/ 858414 w 901862"/>
              <a:gd name="connsiteY6-172" fmla="*/ 326299 h 326299"/>
              <a:gd name="connsiteX7-173" fmla="*/ 43448 w 901862"/>
              <a:gd name="connsiteY7-174" fmla="*/ 326299 h 326299"/>
              <a:gd name="connsiteX8-175" fmla="*/ 0 w 901862"/>
              <a:gd name="connsiteY8-176" fmla="*/ 282851 h 326299"/>
              <a:gd name="connsiteX9-177" fmla="*/ 0 w 901862"/>
              <a:gd name="connsiteY9-178" fmla="*/ 109063 h 326299"/>
              <a:gd name="connsiteX0-179" fmla="*/ 0 w 901862"/>
              <a:gd name="connsiteY0-180" fmla="*/ 109063 h 326299"/>
              <a:gd name="connsiteX1-181" fmla="*/ 55530 w 901862"/>
              <a:gd name="connsiteY1-182" fmla="*/ 0 h 326299"/>
              <a:gd name="connsiteX2-183" fmla="*/ 446920 w 901862"/>
              <a:gd name="connsiteY2-184" fmla="*/ 147932 h 326299"/>
              <a:gd name="connsiteX3-185" fmla="*/ 858414 w 901862"/>
              <a:gd name="connsiteY3-186" fmla="*/ 65615 h 326299"/>
              <a:gd name="connsiteX4-187" fmla="*/ 901862 w 901862"/>
              <a:gd name="connsiteY4-188" fmla="*/ 109063 h 326299"/>
              <a:gd name="connsiteX5-189" fmla="*/ 901862 w 901862"/>
              <a:gd name="connsiteY5-190" fmla="*/ 282851 h 326299"/>
              <a:gd name="connsiteX6-191" fmla="*/ 858414 w 901862"/>
              <a:gd name="connsiteY6-192" fmla="*/ 326299 h 326299"/>
              <a:gd name="connsiteX7-193" fmla="*/ 43448 w 901862"/>
              <a:gd name="connsiteY7-194" fmla="*/ 326299 h 326299"/>
              <a:gd name="connsiteX8-195" fmla="*/ 0 w 901862"/>
              <a:gd name="connsiteY8-196" fmla="*/ 282851 h 326299"/>
              <a:gd name="connsiteX9-197" fmla="*/ 0 w 901862"/>
              <a:gd name="connsiteY9-198" fmla="*/ 109063 h 326299"/>
              <a:gd name="connsiteX0-199" fmla="*/ 0 w 901862"/>
              <a:gd name="connsiteY0-200" fmla="*/ 109063 h 326299"/>
              <a:gd name="connsiteX1-201" fmla="*/ 55530 w 901862"/>
              <a:gd name="connsiteY1-202" fmla="*/ 0 h 326299"/>
              <a:gd name="connsiteX2-203" fmla="*/ 446920 w 901862"/>
              <a:gd name="connsiteY2-204" fmla="*/ 147932 h 326299"/>
              <a:gd name="connsiteX3-205" fmla="*/ 858414 w 901862"/>
              <a:gd name="connsiteY3-206" fmla="*/ 65615 h 326299"/>
              <a:gd name="connsiteX4-207" fmla="*/ 901862 w 901862"/>
              <a:gd name="connsiteY4-208" fmla="*/ 109063 h 326299"/>
              <a:gd name="connsiteX5-209" fmla="*/ 901862 w 901862"/>
              <a:gd name="connsiteY5-210" fmla="*/ 282851 h 326299"/>
              <a:gd name="connsiteX6-211" fmla="*/ 858414 w 901862"/>
              <a:gd name="connsiteY6-212" fmla="*/ 326299 h 326299"/>
              <a:gd name="connsiteX7-213" fmla="*/ 43448 w 901862"/>
              <a:gd name="connsiteY7-214" fmla="*/ 326299 h 326299"/>
              <a:gd name="connsiteX8-215" fmla="*/ 0 w 901862"/>
              <a:gd name="connsiteY8-216" fmla="*/ 282851 h 326299"/>
              <a:gd name="connsiteX9-217" fmla="*/ 0 w 901862"/>
              <a:gd name="connsiteY9-218" fmla="*/ 109063 h 326299"/>
              <a:gd name="connsiteX0-219" fmla="*/ 0 w 901862"/>
              <a:gd name="connsiteY0-220" fmla="*/ 109063 h 326299"/>
              <a:gd name="connsiteX1-221" fmla="*/ 55530 w 901862"/>
              <a:gd name="connsiteY1-222" fmla="*/ 0 h 326299"/>
              <a:gd name="connsiteX2-223" fmla="*/ 446920 w 901862"/>
              <a:gd name="connsiteY2-224" fmla="*/ 147932 h 326299"/>
              <a:gd name="connsiteX3-225" fmla="*/ 858414 w 901862"/>
              <a:gd name="connsiteY3-226" fmla="*/ 65615 h 326299"/>
              <a:gd name="connsiteX4-227" fmla="*/ 901862 w 901862"/>
              <a:gd name="connsiteY4-228" fmla="*/ 109063 h 326299"/>
              <a:gd name="connsiteX5-229" fmla="*/ 901862 w 901862"/>
              <a:gd name="connsiteY5-230" fmla="*/ 282851 h 326299"/>
              <a:gd name="connsiteX6-231" fmla="*/ 858414 w 901862"/>
              <a:gd name="connsiteY6-232" fmla="*/ 326299 h 326299"/>
              <a:gd name="connsiteX7-233" fmla="*/ 43448 w 901862"/>
              <a:gd name="connsiteY7-234" fmla="*/ 326299 h 326299"/>
              <a:gd name="connsiteX8-235" fmla="*/ 0 w 901862"/>
              <a:gd name="connsiteY8-236" fmla="*/ 282851 h 326299"/>
              <a:gd name="connsiteX9-237" fmla="*/ 0 w 901862"/>
              <a:gd name="connsiteY9-238" fmla="*/ 109063 h 326299"/>
              <a:gd name="connsiteX0-239" fmla="*/ 0 w 901862"/>
              <a:gd name="connsiteY0-240" fmla="*/ 109063 h 326299"/>
              <a:gd name="connsiteX1-241" fmla="*/ 55530 w 901862"/>
              <a:gd name="connsiteY1-242" fmla="*/ 0 h 326299"/>
              <a:gd name="connsiteX2-243" fmla="*/ 446920 w 901862"/>
              <a:gd name="connsiteY2-244" fmla="*/ 147932 h 326299"/>
              <a:gd name="connsiteX3-245" fmla="*/ 858414 w 901862"/>
              <a:gd name="connsiteY3-246" fmla="*/ 65615 h 326299"/>
              <a:gd name="connsiteX4-247" fmla="*/ 901862 w 901862"/>
              <a:gd name="connsiteY4-248" fmla="*/ 109063 h 326299"/>
              <a:gd name="connsiteX5-249" fmla="*/ 901862 w 901862"/>
              <a:gd name="connsiteY5-250" fmla="*/ 282851 h 326299"/>
              <a:gd name="connsiteX6-251" fmla="*/ 858414 w 901862"/>
              <a:gd name="connsiteY6-252" fmla="*/ 326299 h 326299"/>
              <a:gd name="connsiteX7-253" fmla="*/ 43448 w 901862"/>
              <a:gd name="connsiteY7-254" fmla="*/ 326299 h 326299"/>
              <a:gd name="connsiteX8-255" fmla="*/ 0 w 901862"/>
              <a:gd name="connsiteY8-256" fmla="*/ 282851 h 326299"/>
              <a:gd name="connsiteX9-257" fmla="*/ 0 w 901862"/>
              <a:gd name="connsiteY9-258" fmla="*/ 109063 h 326299"/>
              <a:gd name="connsiteX0-259" fmla="*/ 0 w 901862"/>
              <a:gd name="connsiteY0-260" fmla="*/ 109063 h 326299"/>
              <a:gd name="connsiteX1-261" fmla="*/ 55530 w 901862"/>
              <a:gd name="connsiteY1-262" fmla="*/ 0 h 326299"/>
              <a:gd name="connsiteX2-263" fmla="*/ 408216 w 901862"/>
              <a:gd name="connsiteY2-264" fmla="*/ 142707 h 326299"/>
              <a:gd name="connsiteX3-265" fmla="*/ 858414 w 901862"/>
              <a:gd name="connsiteY3-266" fmla="*/ 65615 h 326299"/>
              <a:gd name="connsiteX4-267" fmla="*/ 901862 w 901862"/>
              <a:gd name="connsiteY4-268" fmla="*/ 109063 h 326299"/>
              <a:gd name="connsiteX5-269" fmla="*/ 901862 w 901862"/>
              <a:gd name="connsiteY5-270" fmla="*/ 282851 h 326299"/>
              <a:gd name="connsiteX6-271" fmla="*/ 858414 w 901862"/>
              <a:gd name="connsiteY6-272" fmla="*/ 326299 h 326299"/>
              <a:gd name="connsiteX7-273" fmla="*/ 43448 w 901862"/>
              <a:gd name="connsiteY7-274" fmla="*/ 326299 h 326299"/>
              <a:gd name="connsiteX8-275" fmla="*/ 0 w 901862"/>
              <a:gd name="connsiteY8-276" fmla="*/ 282851 h 326299"/>
              <a:gd name="connsiteX9-277" fmla="*/ 0 w 901862"/>
              <a:gd name="connsiteY9-278" fmla="*/ 109063 h 326299"/>
              <a:gd name="connsiteX0-279" fmla="*/ 0 w 901862"/>
              <a:gd name="connsiteY0-280" fmla="*/ 109063 h 326299"/>
              <a:gd name="connsiteX1-281" fmla="*/ 55530 w 901862"/>
              <a:gd name="connsiteY1-282" fmla="*/ 0 h 326299"/>
              <a:gd name="connsiteX2-283" fmla="*/ 408216 w 901862"/>
              <a:gd name="connsiteY2-284" fmla="*/ 142707 h 326299"/>
              <a:gd name="connsiteX3-285" fmla="*/ 856799 w 901862"/>
              <a:gd name="connsiteY3-286" fmla="*/ 50453 h 326299"/>
              <a:gd name="connsiteX4-287" fmla="*/ 901862 w 901862"/>
              <a:gd name="connsiteY4-288" fmla="*/ 109063 h 326299"/>
              <a:gd name="connsiteX5-289" fmla="*/ 901862 w 901862"/>
              <a:gd name="connsiteY5-290" fmla="*/ 282851 h 326299"/>
              <a:gd name="connsiteX6-291" fmla="*/ 858414 w 901862"/>
              <a:gd name="connsiteY6-292" fmla="*/ 326299 h 326299"/>
              <a:gd name="connsiteX7-293" fmla="*/ 43448 w 901862"/>
              <a:gd name="connsiteY7-294" fmla="*/ 326299 h 326299"/>
              <a:gd name="connsiteX8-295" fmla="*/ 0 w 901862"/>
              <a:gd name="connsiteY8-296" fmla="*/ 282851 h 326299"/>
              <a:gd name="connsiteX9-297" fmla="*/ 0 w 901862"/>
              <a:gd name="connsiteY9-298" fmla="*/ 109063 h 326299"/>
              <a:gd name="connsiteX0-299" fmla="*/ 0 w 901862"/>
              <a:gd name="connsiteY0-300" fmla="*/ 109063 h 326299"/>
              <a:gd name="connsiteX1-301" fmla="*/ 55530 w 901862"/>
              <a:gd name="connsiteY1-302" fmla="*/ 0 h 326299"/>
              <a:gd name="connsiteX2-303" fmla="*/ 408216 w 901862"/>
              <a:gd name="connsiteY2-304" fmla="*/ 142707 h 326299"/>
              <a:gd name="connsiteX3-305" fmla="*/ 856799 w 901862"/>
              <a:gd name="connsiteY3-306" fmla="*/ 50453 h 326299"/>
              <a:gd name="connsiteX4-307" fmla="*/ 901862 w 901862"/>
              <a:gd name="connsiteY4-308" fmla="*/ 109063 h 326299"/>
              <a:gd name="connsiteX5-309" fmla="*/ 901862 w 901862"/>
              <a:gd name="connsiteY5-310" fmla="*/ 282851 h 326299"/>
              <a:gd name="connsiteX6-311" fmla="*/ 858414 w 901862"/>
              <a:gd name="connsiteY6-312" fmla="*/ 326299 h 326299"/>
              <a:gd name="connsiteX7-313" fmla="*/ 43448 w 901862"/>
              <a:gd name="connsiteY7-314" fmla="*/ 326299 h 326299"/>
              <a:gd name="connsiteX8-315" fmla="*/ 0 w 901862"/>
              <a:gd name="connsiteY8-316" fmla="*/ 282851 h 326299"/>
              <a:gd name="connsiteX9-317" fmla="*/ 0 w 901862"/>
              <a:gd name="connsiteY9-318" fmla="*/ 109063 h 326299"/>
              <a:gd name="connsiteX0-319" fmla="*/ 0 w 901862"/>
              <a:gd name="connsiteY0-320" fmla="*/ 109063 h 326299"/>
              <a:gd name="connsiteX1-321" fmla="*/ 55530 w 901862"/>
              <a:gd name="connsiteY1-322" fmla="*/ 0 h 326299"/>
              <a:gd name="connsiteX2-323" fmla="*/ 408216 w 901862"/>
              <a:gd name="connsiteY2-324" fmla="*/ 142707 h 326299"/>
              <a:gd name="connsiteX3-325" fmla="*/ 803023 w 901862"/>
              <a:gd name="connsiteY3-326" fmla="*/ 26637 h 326299"/>
              <a:gd name="connsiteX4-327" fmla="*/ 901862 w 901862"/>
              <a:gd name="connsiteY4-328" fmla="*/ 109063 h 326299"/>
              <a:gd name="connsiteX5-329" fmla="*/ 901862 w 901862"/>
              <a:gd name="connsiteY5-330" fmla="*/ 282851 h 326299"/>
              <a:gd name="connsiteX6-331" fmla="*/ 858414 w 901862"/>
              <a:gd name="connsiteY6-332" fmla="*/ 326299 h 326299"/>
              <a:gd name="connsiteX7-333" fmla="*/ 43448 w 901862"/>
              <a:gd name="connsiteY7-334" fmla="*/ 326299 h 326299"/>
              <a:gd name="connsiteX8-335" fmla="*/ 0 w 901862"/>
              <a:gd name="connsiteY8-336" fmla="*/ 282851 h 326299"/>
              <a:gd name="connsiteX9-337" fmla="*/ 0 w 901862"/>
              <a:gd name="connsiteY9-338" fmla="*/ 109063 h 326299"/>
              <a:gd name="connsiteX0-339" fmla="*/ 0 w 901862"/>
              <a:gd name="connsiteY0-340" fmla="*/ 109063 h 326299"/>
              <a:gd name="connsiteX1-341" fmla="*/ 55530 w 901862"/>
              <a:gd name="connsiteY1-342" fmla="*/ 0 h 326299"/>
              <a:gd name="connsiteX2-343" fmla="*/ 408216 w 901862"/>
              <a:gd name="connsiteY2-344" fmla="*/ 142707 h 326299"/>
              <a:gd name="connsiteX3-345" fmla="*/ 809712 w 901862"/>
              <a:gd name="connsiteY3-346" fmla="*/ 36769 h 326299"/>
              <a:gd name="connsiteX4-347" fmla="*/ 901862 w 901862"/>
              <a:gd name="connsiteY4-348" fmla="*/ 109063 h 326299"/>
              <a:gd name="connsiteX5-349" fmla="*/ 901862 w 901862"/>
              <a:gd name="connsiteY5-350" fmla="*/ 282851 h 326299"/>
              <a:gd name="connsiteX6-351" fmla="*/ 858414 w 901862"/>
              <a:gd name="connsiteY6-352" fmla="*/ 326299 h 326299"/>
              <a:gd name="connsiteX7-353" fmla="*/ 43448 w 901862"/>
              <a:gd name="connsiteY7-354" fmla="*/ 326299 h 326299"/>
              <a:gd name="connsiteX8-355" fmla="*/ 0 w 901862"/>
              <a:gd name="connsiteY8-356" fmla="*/ 282851 h 326299"/>
              <a:gd name="connsiteX9-357" fmla="*/ 0 w 901862"/>
              <a:gd name="connsiteY9-358" fmla="*/ 109063 h 326299"/>
              <a:gd name="connsiteX0-359" fmla="*/ 0 w 901862"/>
              <a:gd name="connsiteY0-360" fmla="*/ 109063 h 326299"/>
              <a:gd name="connsiteX1-361" fmla="*/ 55530 w 901862"/>
              <a:gd name="connsiteY1-362" fmla="*/ 0 h 326299"/>
              <a:gd name="connsiteX2-363" fmla="*/ 408216 w 901862"/>
              <a:gd name="connsiteY2-364" fmla="*/ 142707 h 326299"/>
              <a:gd name="connsiteX3-365" fmla="*/ 809712 w 901862"/>
              <a:gd name="connsiteY3-366" fmla="*/ 36769 h 326299"/>
              <a:gd name="connsiteX4-367" fmla="*/ 901862 w 901862"/>
              <a:gd name="connsiteY4-368" fmla="*/ 109063 h 326299"/>
              <a:gd name="connsiteX5-369" fmla="*/ 901862 w 901862"/>
              <a:gd name="connsiteY5-370" fmla="*/ 282851 h 326299"/>
              <a:gd name="connsiteX6-371" fmla="*/ 858414 w 901862"/>
              <a:gd name="connsiteY6-372" fmla="*/ 326299 h 326299"/>
              <a:gd name="connsiteX7-373" fmla="*/ 43448 w 901862"/>
              <a:gd name="connsiteY7-374" fmla="*/ 326299 h 326299"/>
              <a:gd name="connsiteX8-375" fmla="*/ 0 w 901862"/>
              <a:gd name="connsiteY8-376" fmla="*/ 282851 h 326299"/>
              <a:gd name="connsiteX9-377" fmla="*/ 0 w 901862"/>
              <a:gd name="connsiteY9-378" fmla="*/ 109063 h 326299"/>
              <a:gd name="connsiteX0-379" fmla="*/ 0 w 901862"/>
              <a:gd name="connsiteY0-380" fmla="*/ 109063 h 326299"/>
              <a:gd name="connsiteX1-381" fmla="*/ 55530 w 901862"/>
              <a:gd name="connsiteY1-382" fmla="*/ 0 h 326299"/>
              <a:gd name="connsiteX2-383" fmla="*/ 408216 w 901862"/>
              <a:gd name="connsiteY2-384" fmla="*/ 142707 h 326299"/>
              <a:gd name="connsiteX3-385" fmla="*/ 792935 w 901862"/>
              <a:gd name="connsiteY3-386" fmla="*/ 23223 h 326299"/>
              <a:gd name="connsiteX4-387" fmla="*/ 901862 w 901862"/>
              <a:gd name="connsiteY4-388" fmla="*/ 109063 h 326299"/>
              <a:gd name="connsiteX5-389" fmla="*/ 901862 w 901862"/>
              <a:gd name="connsiteY5-390" fmla="*/ 282851 h 326299"/>
              <a:gd name="connsiteX6-391" fmla="*/ 858414 w 901862"/>
              <a:gd name="connsiteY6-392" fmla="*/ 326299 h 326299"/>
              <a:gd name="connsiteX7-393" fmla="*/ 43448 w 901862"/>
              <a:gd name="connsiteY7-394" fmla="*/ 326299 h 326299"/>
              <a:gd name="connsiteX8-395" fmla="*/ 0 w 901862"/>
              <a:gd name="connsiteY8-396" fmla="*/ 282851 h 326299"/>
              <a:gd name="connsiteX9-397" fmla="*/ 0 w 901862"/>
              <a:gd name="connsiteY9-398" fmla="*/ 109063 h 326299"/>
              <a:gd name="connsiteX0-399" fmla="*/ 0 w 901862"/>
              <a:gd name="connsiteY0-400" fmla="*/ 109063 h 326299"/>
              <a:gd name="connsiteX1-401" fmla="*/ 55530 w 901862"/>
              <a:gd name="connsiteY1-402" fmla="*/ 0 h 326299"/>
              <a:gd name="connsiteX2-403" fmla="*/ 408216 w 901862"/>
              <a:gd name="connsiteY2-404" fmla="*/ 142707 h 326299"/>
              <a:gd name="connsiteX3-405" fmla="*/ 792935 w 901862"/>
              <a:gd name="connsiteY3-406" fmla="*/ 23223 h 326299"/>
              <a:gd name="connsiteX4-407" fmla="*/ 901862 w 901862"/>
              <a:gd name="connsiteY4-408" fmla="*/ 109063 h 326299"/>
              <a:gd name="connsiteX5-409" fmla="*/ 901862 w 901862"/>
              <a:gd name="connsiteY5-410" fmla="*/ 282851 h 326299"/>
              <a:gd name="connsiteX6-411" fmla="*/ 858414 w 901862"/>
              <a:gd name="connsiteY6-412" fmla="*/ 326299 h 326299"/>
              <a:gd name="connsiteX7-413" fmla="*/ 43448 w 901862"/>
              <a:gd name="connsiteY7-414" fmla="*/ 326299 h 326299"/>
              <a:gd name="connsiteX8-415" fmla="*/ 0 w 901862"/>
              <a:gd name="connsiteY8-416" fmla="*/ 282851 h 326299"/>
              <a:gd name="connsiteX9-417" fmla="*/ 0 w 901862"/>
              <a:gd name="connsiteY9-418" fmla="*/ 109063 h 326299"/>
              <a:gd name="connsiteX0-419" fmla="*/ 0 w 901862"/>
              <a:gd name="connsiteY0-420" fmla="*/ 156254 h 373490"/>
              <a:gd name="connsiteX1-421" fmla="*/ 45639 w 901862"/>
              <a:gd name="connsiteY1-422" fmla="*/ 0 h 373490"/>
              <a:gd name="connsiteX2-423" fmla="*/ 408216 w 901862"/>
              <a:gd name="connsiteY2-424" fmla="*/ 189898 h 373490"/>
              <a:gd name="connsiteX3-425" fmla="*/ 792935 w 901862"/>
              <a:gd name="connsiteY3-426" fmla="*/ 70414 h 373490"/>
              <a:gd name="connsiteX4-427" fmla="*/ 901862 w 901862"/>
              <a:gd name="connsiteY4-428" fmla="*/ 156254 h 373490"/>
              <a:gd name="connsiteX5-429" fmla="*/ 901862 w 901862"/>
              <a:gd name="connsiteY5-430" fmla="*/ 330042 h 373490"/>
              <a:gd name="connsiteX6-431" fmla="*/ 858414 w 901862"/>
              <a:gd name="connsiteY6-432" fmla="*/ 373490 h 373490"/>
              <a:gd name="connsiteX7-433" fmla="*/ 43448 w 901862"/>
              <a:gd name="connsiteY7-434" fmla="*/ 373490 h 373490"/>
              <a:gd name="connsiteX8-435" fmla="*/ 0 w 901862"/>
              <a:gd name="connsiteY8-436" fmla="*/ 330042 h 373490"/>
              <a:gd name="connsiteX9-437" fmla="*/ 0 w 901862"/>
              <a:gd name="connsiteY9-438" fmla="*/ 156254 h 373490"/>
              <a:gd name="connsiteX0-439" fmla="*/ 0 w 901862"/>
              <a:gd name="connsiteY0-440" fmla="*/ 156254 h 373784"/>
              <a:gd name="connsiteX1-441" fmla="*/ 45639 w 901862"/>
              <a:gd name="connsiteY1-442" fmla="*/ 0 h 373784"/>
              <a:gd name="connsiteX2-443" fmla="*/ 408216 w 901862"/>
              <a:gd name="connsiteY2-444" fmla="*/ 189898 h 373784"/>
              <a:gd name="connsiteX3-445" fmla="*/ 792935 w 901862"/>
              <a:gd name="connsiteY3-446" fmla="*/ 70414 h 373784"/>
              <a:gd name="connsiteX4-447" fmla="*/ 901862 w 901862"/>
              <a:gd name="connsiteY4-448" fmla="*/ 156254 h 373784"/>
              <a:gd name="connsiteX5-449" fmla="*/ 901862 w 901862"/>
              <a:gd name="connsiteY5-450" fmla="*/ 330042 h 373784"/>
              <a:gd name="connsiteX6-451" fmla="*/ 858414 w 901862"/>
              <a:gd name="connsiteY6-452" fmla="*/ 373490 h 373784"/>
              <a:gd name="connsiteX7-453" fmla="*/ 486526 w 901862"/>
              <a:gd name="connsiteY7-454" fmla="*/ 373784 h 373784"/>
              <a:gd name="connsiteX8-455" fmla="*/ 43448 w 901862"/>
              <a:gd name="connsiteY8-456" fmla="*/ 373490 h 373784"/>
              <a:gd name="connsiteX9-457" fmla="*/ 0 w 901862"/>
              <a:gd name="connsiteY9-458" fmla="*/ 330042 h 373784"/>
              <a:gd name="connsiteX10" fmla="*/ 0 w 901862"/>
              <a:gd name="connsiteY10" fmla="*/ 156254 h 373784"/>
              <a:gd name="connsiteX0-459" fmla="*/ 0 w 901862"/>
              <a:gd name="connsiteY0-460" fmla="*/ 156254 h 373490"/>
              <a:gd name="connsiteX1-461" fmla="*/ 45639 w 901862"/>
              <a:gd name="connsiteY1-462" fmla="*/ 0 h 373490"/>
              <a:gd name="connsiteX2-463" fmla="*/ 408216 w 901862"/>
              <a:gd name="connsiteY2-464" fmla="*/ 189898 h 373490"/>
              <a:gd name="connsiteX3-465" fmla="*/ 792935 w 901862"/>
              <a:gd name="connsiteY3-466" fmla="*/ 70414 h 373490"/>
              <a:gd name="connsiteX4-467" fmla="*/ 901862 w 901862"/>
              <a:gd name="connsiteY4-468" fmla="*/ 156254 h 373490"/>
              <a:gd name="connsiteX5-469" fmla="*/ 901862 w 901862"/>
              <a:gd name="connsiteY5-470" fmla="*/ 330042 h 373490"/>
              <a:gd name="connsiteX6-471" fmla="*/ 858414 w 901862"/>
              <a:gd name="connsiteY6-472" fmla="*/ 373490 h 373490"/>
              <a:gd name="connsiteX7-473" fmla="*/ 471864 w 901862"/>
              <a:gd name="connsiteY7-474" fmla="*/ 264269 h 373490"/>
              <a:gd name="connsiteX8-475" fmla="*/ 43448 w 901862"/>
              <a:gd name="connsiteY8-476" fmla="*/ 373490 h 373490"/>
              <a:gd name="connsiteX9-477" fmla="*/ 0 w 901862"/>
              <a:gd name="connsiteY9-478" fmla="*/ 330042 h 373490"/>
              <a:gd name="connsiteX10-479" fmla="*/ 0 w 901862"/>
              <a:gd name="connsiteY10-480" fmla="*/ 156254 h 373490"/>
              <a:gd name="connsiteX0-481" fmla="*/ 0 w 901862"/>
              <a:gd name="connsiteY0-482" fmla="*/ 156254 h 373490"/>
              <a:gd name="connsiteX1-483" fmla="*/ 45639 w 901862"/>
              <a:gd name="connsiteY1-484" fmla="*/ 0 h 373490"/>
              <a:gd name="connsiteX2-485" fmla="*/ 408216 w 901862"/>
              <a:gd name="connsiteY2-486" fmla="*/ 189898 h 373490"/>
              <a:gd name="connsiteX3-487" fmla="*/ 792935 w 901862"/>
              <a:gd name="connsiteY3-488" fmla="*/ 70414 h 373490"/>
              <a:gd name="connsiteX4-489" fmla="*/ 901862 w 901862"/>
              <a:gd name="connsiteY4-490" fmla="*/ 156254 h 373490"/>
              <a:gd name="connsiteX5-491" fmla="*/ 901862 w 901862"/>
              <a:gd name="connsiteY5-492" fmla="*/ 330042 h 373490"/>
              <a:gd name="connsiteX6-493" fmla="*/ 858414 w 901862"/>
              <a:gd name="connsiteY6-494" fmla="*/ 373490 h 373490"/>
              <a:gd name="connsiteX7-495" fmla="*/ 459752 w 901862"/>
              <a:gd name="connsiteY7-496" fmla="*/ 336619 h 373490"/>
              <a:gd name="connsiteX8-497" fmla="*/ 43448 w 901862"/>
              <a:gd name="connsiteY8-498" fmla="*/ 373490 h 373490"/>
              <a:gd name="connsiteX9-499" fmla="*/ 0 w 901862"/>
              <a:gd name="connsiteY9-500" fmla="*/ 330042 h 373490"/>
              <a:gd name="connsiteX10-501" fmla="*/ 0 w 901862"/>
              <a:gd name="connsiteY10-502" fmla="*/ 156254 h 373490"/>
              <a:gd name="connsiteX0-503" fmla="*/ 0 w 901862"/>
              <a:gd name="connsiteY0-504" fmla="*/ 156254 h 373507"/>
              <a:gd name="connsiteX1-505" fmla="*/ 45639 w 901862"/>
              <a:gd name="connsiteY1-506" fmla="*/ 0 h 373507"/>
              <a:gd name="connsiteX2-507" fmla="*/ 408216 w 901862"/>
              <a:gd name="connsiteY2-508" fmla="*/ 189898 h 373507"/>
              <a:gd name="connsiteX3-509" fmla="*/ 792935 w 901862"/>
              <a:gd name="connsiteY3-510" fmla="*/ 70414 h 373507"/>
              <a:gd name="connsiteX4-511" fmla="*/ 901862 w 901862"/>
              <a:gd name="connsiteY4-512" fmla="*/ 156254 h 373507"/>
              <a:gd name="connsiteX5-513" fmla="*/ 901862 w 901862"/>
              <a:gd name="connsiteY5-514" fmla="*/ 330042 h 373507"/>
              <a:gd name="connsiteX6-515" fmla="*/ 858414 w 901862"/>
              <a:gd name="connsiteY6-516" fmla="*/ 373490 h 373507"/>
              <a:gd name="connsiteX7-517" fmla="*/ 459752 w 901862"/>
              <a:gd name="connsiteY7-518" fmla="*/ 336619 h 373507"/>
              <a:gd name="connsiteX8-519" fmla="*/ 43448 w 901862"/>
              <a:gd name="connsiteY8-520" fmla="*/ 373490 h 373507"/>
              <a:gd name="connsiteX9-521" fmla="*/ 0 w 901862"/>
              <a:gd name="connsiteY9-522" fmla="*/ 330042 h 373507"/>
              <a:gd name="connsiteX10-523" fmla="*/ 0 w 901862"/>
              <a:gd name="connsiteY10-524" fmla="*/ 156254 h 373507"/>
              <a:gd name="connsiteX0-525" fmla="*/ 0 w 901862"/>
              <a:gd name="connsiteY0-526" fmla="*/ 156254 h 420677"/>
              <a:gd name="connsiteX1-527" fmla="*/ 45639 w 901862"/>
              <a:gd name="connsiteY1-528" fmla="*/ 0 h 420677"/>
              <a:gd name="connsiteX2-529" fmla="*/ 408216 w 901862"/>
              <a:gd name="connsiteY2-530" fmla="*/ 189898 h 420677"/>
              <a:gd name="connsiteX3-531" fmla="*/ 792935 w 901862"/>
              <a:gd name="connsiteY3-532" fmla="*/ 70414 h 420677"/>
              <a:gd name="connsiteX4-533" fmla="*/ 901862 w 901862"/>
              <a:gd name="connsiteY4-534" fmla="*/ 156254 h 420677"/>
              <a:gd name="connsiteX5-535" fmla="*/ 901862 w 901862"/>
              <a:gd name="connsiteY5-536" fmla="*/ 330042 h 420677"/>
              <a:gd name="connsiteX6-537" fmla="*/ 858414 w 901862"/>
              <a:gd name="connsiteY6-538" fmla="*/ 373490 h 420677"/>
              <a:gd name="connsiteX7-539" fmla="*/ 459752 w 901862"/>
              <a:gd name="connsiteY7-540" fmla="*/ 336619 h 420677"/>
              <a:gd name="connsiteX8-541" fmla="*/ 49971 w 901862"/>
              <a:gd name="connsiteY8-542" fmla="*/ 420666 h 420677"/>
              <a:gd name="connsiteX9-543" fmla="*/ 0 w 901862"/>
              <a:gd name="connsiteY9-544" fmla="*/ 330042 h 420677"/>
              <a:gd name="connsiteX10-545" fmla="*/ 0 w 901862"/>
              <a:gd name="connsiteY10-546" fmla="*/ 156254 h 420677"/>
              <a:gd name="connsiteX0-547" fmla="*/ 0 w 901862"/>
              <a:gd name="connsiteY0-548" fmla="*/ 156254 h 460941"/>
              <a:gd name="connsiteX1-549" fmla="*/ 45639 w 901862"/>
              <a:gd name="connsiteY1-550" fmla="*/ 0 h 460941"/>
              <a:gd name="connsiteX2-551" fmla="*/ 408216 w 901862"/>
              <a:gd name="connsiteY2-552" fmla="*/ 189898 h 460941"/>
              <a:gd name="connsiteX3-553" fmla="*/ 792935 w 901862"/>
              <a:gd name="connsiteY3-554" fmla="*/ 70414 h 460941"/>
              <a:gd name="connsiteX4-555" fmla="*/ 901862 w 901862"/>
              <a:gd name="connsiteY4-556" fmla="*/ 156254 h 460941"/>
              <a:gd name="connsiteX5-557" fmla="*/ 901862 w 901862"/>
              <a:gd name="connsiteY5-558" fmla="*/ 330042 h 460941"/>
              <a:gd name="connsiteX6-559" fmla="*/ 834446 w 901862"/>
              <a:gd name="connsiteY6-560" fmla="*/ 460941 h 460941"/>
              <a:gd name="connsiteX7-561" fmla="*/ 459752 w 901862"/>
              <a:gd name="connsiteY7-562" fmla="*/ 336619 h 460941"/>
              <a:gd name="connsiteX8-563" fmla="*/ 49971 w 901862"/>
              <a:gd name="connsiteY8-564" fmla="*/ 420666 h 460941"/>
              <a:gd name="connsiteX9-565" fmla="*/ 0 w 901862"/>
              <a:gd name="connsiteY9-566" fmla="*/ 330042 h 460941"/>
              <a:gd name="connsiteX10-567" fmla="*/ 0 w 901862"/>
              <a:gd name="connsiteY10-568" fmla="*/ 156254 h 460941"/>
              <a:gd name="connsiteX0-569" fmla="*/ 0 w 901862"/>
              <a:gd name="connsiteY0-570" fmla="*/ 156254 h 460941"/>
              <a:gd name="connsiteX1-571" fmla="*/ 45639 w 901862"/>
              <a:gd name="connsiteY1-572" fmla="*/ 0 h 460941"/>
              <a:gd name="connsiteX2-573" fmla="*/ 408216 w 901862"/>
              <a:gd name="connsiteY2-574" fmla="*/ 189898 h 460941"/>
              <a:gd name="connsiteX3-575" fmla="*/ 792935 w 901862"/>
              <a:gd name="connsiteY3-576" fmla="*/ 70414 h 460941"/>
              <a:gd name="connsiteX4-577" fmla="*/ 901862 w 901862"/>
              <a:gd name="connsiteY4-578" fmla="*/ 156254 h 460941"/>
              <a:gd name="connsiteX5-579" fmla="*/ 901862 w 901862"/>
              <a:gd name="connsiteY5-580" fmla="*/ 330042 h 460941"/>
              <a:gd name="connsiteX6-581" fmla="*/ 834446 w 901862"/>
              <a:gd name="connsiteY6-582" fmla="*/ 460941 h 460941"/>
              <a:gd name="connsiteX7-583" fmla="*/ 459752 w 901862"/>
              <a:gd name="connsiteY7-584" fmla="*/ 336619 h 460941"/>
              <a:gd name="connsiteX8-585" fmla="*/ 49971 w 901862"/>
              <a:gd name="connsiteY8-586" fmla="*/ 420666 h 460941"/>
              <a:gd name="connsiteX9-587" fmla="*/ 0 w 901862"/>
              <a:gd name="connsiteY9-588" fmla="*/ 330042 h 460941"/>
              <a:gd name="connsiteX10-589" fmla="*/ 0 w 901862"/>
              <a:gd name="connsiteY10-590" fmla="*/ 156254 h 460941"/>
              <a:gd name="connsiteX0-591" fmla="*/ 0 w 901862"/>
              <a:gd name="connsiteY0-592" fmla="*/ 156254 h 518129"/>
              <a:gd name="connsiteX1-593" fmla="*/ 45639 w 901862"/>
              <a:gd name="connsiteY1-594" fmla="*/ 0 h 518129"/>
              <a:gd name="connsiteX2-595" fmla="*/ 408216 w 901862"/>
              <a:gd name="connsiteY2-596" fmla="*/ 189898 h 518129"/>
              <a:gd name="connsiteX3-597" fmla="*/ 792935 w 901862"/>
              <a:gd name="connsiteY3-598" fmla="*/ 70414 h 518129"/>
              <a:gd name="connsiteX4-599" fmla="*/ 901862 w 901862"/>
              <a:gd name="connsiteY4-600" fmla="*/ 156254 h 518129"/>
              <a:gd name="connsiteX5-601" fmla="*/ 901862 w 901862"/>
              <a:gd name="connsiteY5-602" fmla="*/ 330042 h 518129"/>
              <a:gd name="connsiteX6-603" fmla="*/ 820718 w 901862"/>
              <a:gd name="connsiteY6-604" fmla="*/ 518129 h 518129"/>
              <a:gd name="connsiteX7-605" fmla="*/ 459752 w 901862"/>
              <a:gd name="connsiteY7-606" fmla="*/ 336619 h 518129"/>
              <a:gd name="connsiteX8-607" fmla="*/ 49971 w 901862"/>
              <a:gd name="connsiteY8-608" fmla="*/ 420666 h 518129"/>
              <a:gd name="connsiteX9-609" fmla="*/ 0 w 901862"/>
              <a:gd name="connsiteY9-610" fmla="*/ 330042 h 518129"/>
              <a:gd name="connsiteX10-611" fmla="*/ 0 w 901862"/>
              <a:gd name="connsiteY10-612" fmla="*/ 156254 h 518129"/>
              <a:gd name="connsiteX0-613" fmla="*/ 0 w 901862"/>
              <a:gd name="connsiteY0-614" fmla="*/ 156254 h 518129"/>
              <a:gd name="connsiteX1-615" fmla="*/ 45639 w 901862"/>
              <a:gd name="connsiteY1-616" fmla="*/ 0 h 518129"/>
              <a:gd name="connsiteX2-617" fmla="*/ 408216 w 901862"/>
              <a:gd name="connsiteY2-618" fmla="*/ 189898 h 518129"/>
              <a:gd name="connsiteX3-619" fmla="*/ 792935 w 901862"/>
              <a:gd name="connsiteY3-620" fmla="*/ 70414 h 518129"/>
              <a:gd name="connsiteX4-621" fmla="*/ 901862 w 901862"/>
              <a:gd name="connsiteY4-622" fmla="*/ 156254 h 518129"/>
              <a:gd name="connsiteX5-623" fmla="*/ 901862 w 901862"/>
              <a:gd name="connsiteY5-624" fmla="*/ 330042 h 518129"/>
              <a:gd name="connsiteX6-625" fmla="*/ 820718 w 901862"/>
              <a:gd name="connsiteY6-626" fmla="*/ 518129 h 518129"/>
              <a:gd name="connsiteX7-627" fmla="*/ 459752 w 901862"/>
              <a:gd name="connsiteY7-628" fmla="*/ 336619 h 518129"/>
              <a:gd name="connsiteX8-629" fmla="*/ 49971 w 901862"/>
              <a:gd name="connsiteY8-630" fmla="*/ 420666 h 518129"/>
              <a:gd name="connsiteX9-631" fmla="*/ 0 w 901862"/>
              <a:gd name="connsiteY9-632" fmla="*/ 330042 h 518129"/>
              <a:gd name="connsiteX10-633" fmla="*/ 0 w 901862"/>
              <a:gd name="connsiteY10-634" fmla="*/ 156254 h 518129"/>
              <a:gd name="connsiteX0-635" fmla="*/ 0 w 901862"/>
              <a:gd name="connsiteY0-636" fmla="*/ 156254 h 518129"/>
              <a:gd name="connsiteX1-637" fmla="*/ 45639 w 901862"/>
              <a:gd name="connsiteY1-638" fmla="*/ 0 h 518129"/>
              <a:gd name="connsiteX2-639" fmla="*/ 408216 w 901862"/>
              <a:gd name="connsiteY2-640" fmla="*/ 189898 h 518129"/>
              <a:gd name="connsiteX3-641" fmla="*/ 792935 w 901862"/>
              <a:gd name="connsiteY3-642" fmla="*/ 70414 h 518129"/>
              <a:gd name="connsiteX4-643" fmla="*/ 901862 w 901862"/>
              <a:gd name="connsiteY4-644" fmla="*/ 156254 h 518129"/>
              <a:gd name="connsiteX5-645" fmla="*/ 901862 w 901862"/>
              <a:gd name="connsiteY5-646" fmla="*/ 330042 h 518129"/>
              <a:gd name="connsiteX6-647" fmla="*/ 820718 w 901862"/>
              <a:gd name="connsiteY6-648" fmla="*/ 518129 h 518129"/>
              <a:gd name="connsiteX7-649" fmla="*/ 449618 w 901862"/>
              <a:gd name="connsiteY7-650" fmla="*/ 343309 h 518129"/>
              <a:gd name="connsiteX8-651" fmla="*/ 49971 w 901862"/>
              <a:gd name="connsiteY8-652" fmla="*/ 420666 h 518129"/>
              <a:gd name="connsiteX9-653" fmla="*/ 0 w 901862"/>
              <a:gd name="connsiteY9-654" fmla="*/ 330042 h 518129"/>
              <a:gd name="connsiteX10-655" fmla="*/ 0 w 901862"/>
              <a:gd name="connsiteY10-656" fmla="*/ 156254 h 518129"/>
              <a:gd name="connsiteX0-657" fmla="*/ 0 w 901862"/>
              <a:gd name="connsiteY0-658" fmla="*/ 156254 h 518129"/>
              <a:gd name="connsiteX1-659" fmla="*/ 45639 w 901862"/>
              <a:gd name="connsiteY1-660" fmla="*/ 0 h 518129"/>
              <a:gd name="connsiteX2-661" fmla="*/ 408216 w 901862"/>
              <a:gd name="connsiteY2-662" fmla="*/ 189898 h 518129"/>
              <a:gd name="connsiteX3-663" fmla="*/ 792935 w 901862"/>
              <a:gd name="connsiteY3-664" fmla="*/ 70414 h 518129"/>
              <a:gd name="connsiteX4-665" fmla="*/ 901862 w 901862"/>
              <a:gd name="connsiteY4-666" fmla="*/ 156254 h 518129"/>
              <a:gd name="connsiteX5-667" fmla="*/ 901862 w 901862"/>
              <a:gd name="connsiteY5-668" fmla="*/ 330042 h 518129"/>
              <a:gd name="connsiteX6-669" fmla="*/ 820718 w 901862"/>
              <a:gd name="connsiteY6-670" fmla="*/ 518129 h 518129"/>
              <a:gd name="connsiteX7-671" fmla="*/ 449618 w 901862"/>
              <a:gd name="connsiteY7-672" fmla="*/ 343309 h 518129"/>
              <a:gd name="connsiteX8-673" fmla="*/ 53233 w 901862"/>
              <a:gd name="connsiteY8-674" fmla="*/ 444254 h 518129"/>
              <a:gd name="connsiteX9-675" fmla="*/ 0 w 901862"/>
              <a:gd name="connsiteY9-676" fmla="*/ 330042 h 518129"/>
              <a:gd name="connsiteX10-677" fmla="*/ 0 w 901862"/>
              <a:gd name="connsiteY10-678" fmla="*/ 156254 h 518129"/>
              <a:gd name="connsiteX0-679" fmla="*/ 0 w 901862"/>
              <a:gd name="connsiteY0-680" fmla="*/ 156254 h 518129"/>
              <a:gd name="connsiteX1-681" fmla="*/ 45639 w 901862"/>
              <a:gd name="connsiteY1-682" fmla="*/ 0 h 518129"/>
              <a:gd name="connsiteX2-683" fmla="*/ 408216 w 901862"/>
              <a:gd name="connsiteY2-684" fmla="*/ 189898 h 518129"/>
              <a:gd name="connsiteX3-685" fmla="*/ 792935 w 901862"/>
              <a:gd name="connsiteY3-686" fmla="*/ 70414 h 518129"/>
              <a:gd name="connsiteX4-687" fmla="*/ 901862 w 901862"/>
              <a:gd name="connsiteY4-688" fmla="*/ 156254 h 518129"/>
              <a:gd name="connsiteX5-689" fmla="*/ 901862 w 901862"/>
              <a:gd name="connsiteY5-690" fmla="*/ 330042 h 518129"/>
              <a:gd name="connsiteX6-691" fmla="*/ 820718 w 901862"/>
              <a:gd name="connsiteY6-692" fmla="*/ 518129 h 518129"/>
              <a:gd name="connsiteX7-693" fmla="*/ 449618 w 901862"/>
              <a:gd name="connsiteY7-694" fmla="*/ 343309 h 518129"/>
              <a:gd name="connsiteX8-695" fmla="*/ 53233 w 901862"/>
              <a:gd name="connsiteY8-696" fmla="*/ 444254 h 518129"/>
              <a:gd name="connsiteX9-697" fmla="*/ 0 w 901862"/>
              <a:gd name="connsiteY9-698" fmla="*/ 330042 h 518129"/>
              <a:gd name="connsiteX10-699" fmla="*/ 0 w 901862"/>
              <a:gd name="connsiteY10-700" fmla="*/ 156254 h 518129"/>
              <a:gd name="connsiteX0-701" fmla="*/ 0 w 901862"/>
              <a:gd name="connsiteY0-702" fmla="*/ 156254 h 518129"/>
              <a:gd name="connsiteX1-703" fmla="*/ 45639 w 901862"/>
              <a:gd name="connsiteY1-704" fmla="*/ 0 h 518129"/>
              <a:gd name="connsiteX2-705" fmla="*/ 408216 w 901862"/>
              <a:gd name="connsiteY2-706" fmla="*/ 189898 h 518129"/>
              <a:gd name="connsiteX3-707" fmla="*/ 792935 w 901862"/>
              <a:gd name="connsiteY3-708" fmla="*/ 70414 h 518129"/>
              <a:gd name="connsiteX4-709" fmla="*/ 901862 w 901862"/>
              <a:gd name="connsiteY4-710" fmla="*/ 156254 h 518129"/>
              <a:gd name="connsiteX5-711" fmla="*/ 901862 w 901862"/>
              <a:gd name="connsiteY5-712" fmla="*/ 330042 h 518129"/>
              <a:gd name="connsiteX6-713" fmla="*/ 820718 w 901862"/>
              <a:gd name="connsiteY6-714" fmla="*/ 518129 h 518129"/>
              <a:gd name="connsiteX7-715" fmla="*/ 449618 w 901862"/>
              <a:gd name="connsiteY7-716" fmla="*/ 343309 h 518129"/>
              <a:gd name="connsiteX8-717" fmla="*/ 53233 w 901862"/>
              <a:gd name="connsiteY8-718" fmla="*/ 444254 h 518129"/>
              <a:gd name="connsiteX9-719" fmla="*/ 0 w 901862"/>
              <a:gd name="connsiteY9-720" fmla="*/ 330042 h 518129"/>
              <a:gd name="connsiteX10-721" fmla="*/ 0 w 901862"/>
              <a:gd name="connsiteY10-722" fmla="*/ 156254 h 518129"/>
              <a:gd name="connsiteX0-723" fmla="*/ 0 w 901862"/>
              <a:gd name="connsiteY0-724" fmla="*/ 156254 h 518129"/>
              <a:gd name="connsiteX1-725" fmla="*/ 45639 w 901862"/>
              <a:gd name="connsiteY1-726" fmla="*/ 0 h 518129"/>
              <a:gd name="connsiteX2-727" fmla="*/ 408216 w 901862"/>
              <a:gd name="connsiteY2-728" fmla="*/ 189898 h 518129"/>
              <a:gd name="connsiteX3-729" fmla="*/ 792935 w 901862"/>
              <a:gd name="connsiteY3-730" fmla="*/ 70414 h 518129"/>
              <a:gd name="connsiteX4-731" fmla="*/ 901862 w 901862"/>
              <a:gd name="connsiteY4-732" fmla="*/ 156254 h 518129"/>
              <a:gd name="connsiteX5-733" fmla="*/ 901862 w 901862"/>
              <a:gd name="connsiteY5-734" fmla="*/ 330042 h 518129"/>
              <a:gd name="connsiteX6-735" fmla="*/ 820718 w 901862"/>
              <a:gd name="connsiteY6-736" fmla="*/ 518129 h 518129"/>
              <a:gd name="connsiteX7-737" fmla="*/ 449618 w 901862"/>
              <a:gd name="connsiteY7-738" fmla="*/ 343309 h 518129"/>
              <a:gd name="connsiteX8-739" fmla="*/ 53233 w 901862"/>
              <a:gd name="connsiteY8-740" fmla="*/ 444254 h 518129"/>
              <a:gd name="connsiteX9-741" fmla="*/ 0 w 901862"/>
              <a:gd name="connsiteY9-742" fmla="*/ 330042 h 518129"/>
              <a:gd name="connsiteX10-743" fmla="*/ 0 w 901862"/>
              <a:gd name="connsiteY10-744" fmla="*/ 156254 h 518129"/>
              <a:gd name="connsiteX0-745" fmla="*/ 0 w 901862"/>
              <a:gd name="connsiteY0-746" fmla="*/ 156254 h 518129"/>
              <a:gd name="connsiteX1-747" fmla="*/ 45639 w 901862"/>
              <a:gd name="connsiteY1-748" fmla="*/ 0 h 518129"/>
              <a:gd name="connsiteX2-749" fmla="*/ 408216 w 901862"/>
              <a:gd name="connsiteY2-750" fmla="*/ 189898 h 518129"/>
              <a:gd name="connsiteX3-751" fmla="*/ 792935 w 901862"/>
              <a:gd name="connsiteY3-752" fmla="*/ 70414 h 518129"/>
              <a:gd name="connsiteX4-753" fmla="*/ 901862 w 901862"/>
              <a:gd name="connsiteY4-754" fmla="*/ 156254 h 518129"/>
              <a:gd name="connsiteX5-755" fmla="*/ 901862 w 901862"/>
              <a:gd name="connsiteY5-756" fmla="*/ 330042 h 518129"/>
              <a:gd name="connsiteX6-757" fmla="*/ 820718 w 901862"/>
              <a:gd name="connsiteY6-758" fmla="*/ 518129 h 518129"/>
              <a:gd name="connsiteX7-759" fmla="*/ 449618 w 901862"/>
              <a:gd name="connsiteY7-760" fmla="*/ 343309 h 518129"/>
              <a:gd name="connsiteX8-761" fmla="*/ 53233 w 901862"/>
              <a:gd name="connsiteY8-762" fmla="*/ 444254 h 518129"/>
              <a:gd name="connsiteX9-763" fmla="*/ 0 w 901862"/>
              <a:gd name="connsiteY9-764" fmla="*/ 330042 h 518129"/>
              <a:gd name="connsiteX10-765" fmla="*/ 0 w 901862"/>
              <a:gd name="connsiteY10-766" fmla="*/ 156254 h 518129"/>
              <a:gd name="connsiteX0-767" fmla="*/ 0 w 901862"/>
              <a:gd name="connsiteY0-768" fmla="*/ 171490 h 533365"/>
              <a:gd name="connsiteX1-769" fmla="*/ 27185 w 901862"/>
              <a:gd name="connsiteY1-770" fmla="*/ 0 h 533365"/>
              <a:gd name="connsiteX2-771" fmla="*/ 408216 w 901862"/>
              <a:gd name="connsiteY2-772" fmla="*/ 205134 h 533365"/>
              <a:gd name="connsiteX3-773" fmla="*/ 792935 w 901862"/>
              <a:gd name="connsiteY3-774" fmla="*/ 85650 h 533365"/>
              <a:gd name="connsiteX4-775" fmla="*/ 901862 w 901862"/>
              <a:gd name="connsiteY4-776" fmla="*/ 171490 h 533365"/>
              <a:gd name="connsiteX5-777" fmla="*/ 901862 w 901862"/>
              <a:gd name="connsiteY5-778" fmla="*/ 345278 h 533365"/>
              <a:gd name="connsiteX6-779" fmla="*/ 820718 w 901862"/>
              <a:gd name="connsiteY6-780" fmla="*/ 533365 h 533365"/>
              <a:gd name="connsiteX7-781" fmla="*/ 449618 w 901862"/>
              <a:gd name="connsiteY7-782" fmla="*/ 358545 h 533365"/>
              <a:gd name="connsiteX8-783" fmla="*/ 53233 w 901862"/>
              <a:gd name="connsiteY8-784" fmla="*/ 459490 h 533365"/>
              <a:gd name="connsiteX9-785" fmla="*/ 0 w 901862"/>
              <a:gd name="connsiteY9-786" fmla="*/ 345278 h 533365"/>
              <a:gd name="connsiteX10-787" fmla="*/ 0 w 901862"/>
              <a:gd name="connsiteY10-788" fmla="*/ 171490 h 5333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479" y="connsiteY10-48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rgbClr val="FF0000"/>
          </a:solidFill>
          <a:ln>
            <a:noFill/>
          </a:ln>
        </p:spPr>
        <p:txBody>
          <a:bodyPr anchor="ctr"/>
          <a:lstStyle/>
          <a:p>
            <a:pPr algn="ctr" defTabSz="1218565"/>
            <a:endParaRPr lang="zh-CN" altLang="en-US">
              <a:solidFill>
                <a:srgbClr val="FFFFFF"/>
              </a:solidFill>
              <a:latin typeface="宋体" panose="02010600030101010101" pitchFamily="2" charset="-122"/>
            </a:endParaRPr>
          </a:p>
        </p:txBody>
      </p:sp>
      <p:sp>
        <p:nvSpPr>
          <p:cNvPr id="30" name="圆角矩形 21"/>
          <p:cNvSpPr/>
          <p:nvPr/>
        </p:nvSpPr>
        <p:spPr>
          <a:xfrm>
            <a:off x="10061114" y="2936230"/>
            <a:ext cx="1375423" cy="941129"/>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9" tIns="45701" rIns="91399" bIns="45701" anchor="ctr"/>
          <a:lstStyle/>
          <a:p>
            <a:pPr algn="ctr"/>
            <a:endParaRPr lang="zh-CN" altLang="en-US">
              <a:solidFill>
                <a:prstClr val="white"/>
              </a:solidFill>
            </a:endParaRPr>
          </a:p>
        </p:txBody>
      </p:sp>
      <p:sp>
        <p:nvSpPr>
          <p:cNvPr id="31" name="圆角矩形 22"/>
          <p:cNvSpPr/>
          <p:nvPr/>
        </p:nvSpPr>
        <p:spPr>
          <a:xfrm>
            <a:off x="10060359" y="5092986"/>
            <a:ext cx="1375423" cy="941129"/>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9" tIns="45701" rIns="91399" bIns="45701" anchor="ctr"/>
          <a:lstStyle/>
          <a:p>
            <a:pPr algn="ctr"/>
            <a:endParaRPr lang="zh-CN" altLang="en-US">
              <a:solidFill>
                <a:prstClr val="white"/>
              </a:solidFill>
            </a:endParaRPr>
          </a:p>
        </p:txBody>
      </p:sp>
      <p:sp>
        <p:nvSpPr>
          <p:cNvPr id="32" name="圆角矩形 23"/>
          <p:cNvSpPr/>
          <p:nvPr/>
        </p:nvSpPr>
        <p:spPr>
          <a:xfrm>
            <a:off x="8563533" y="3998017"/>
            <a:ext cx="1375423" cy="941129"/>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9" tIns="45701" rIns="91399" bIns="45701" anchor="ctr"/>
          <a:lstStyle/>
          <a:p>
            <a:pPr algn="ctr"/>
            <a:endParaRPr lang="zh-CN" altLang="en-US">
              <a:solidFill>
                <a:prstClr val="white"/>
              </a:solidFill>
            </a:endParaRPr>
          </a:p>
        </p:txBody>
      </p:sp>
      <p:sp>
        <p:nvSpPr>
          <p:cNvPr id="33" name="圆角矩形 17"/>
          <p:cNvSpPr/>
          <p:nvPr/>
        </p:nvSpPr>
        <p:spPr>
          <a:xfrm rot="18884533">
            <a:off x="9557646" y="3686532"/>
            <a:ext cx="856822" cy="423199"/>
          </a:xfrm>
          <a:custGeom>
            <a:avLst/>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1" fmla="*/ 0 w 901862"/>
              <a:gd name="connsiteY0-2" fmla="*/ 43539 h 260775"/>
              <a:gd name="connsiteX1-3" fmla="*/ 43448 w 901862"/>
              <a:gd name="connsiteY1-4" fmla="*/ 91 h 260775"/>
              <a:gd name="connsiteX2-5" fmla="*/ 469179 w 901862"/>
              <a:gd name="connsiteY2-6" fmla="*/ 0 h 260775"/>
              <a:gd name="connsiteX3-7" fmla="*/ 858414 w 901862"/>
              <a:gd name="connsiteY3-8" fmla="*/ 91 h 260775"/>
              <a:gd name="connsiteX4-9" fmla="*/ 901862 w 901862"/>
              <a:gd name="connsiteY4-10" fmla="*/ 43539 h 260775"/>
              <a:gd name="connsiteX5-11" fmla="*/ 901862 w 901862"/>
              <a:gd name="connsiteY5-12" fmla="*/ 217327 h 260775"/>
              <a:gd name="connsiteX6-13" fmla="*/ 858414 w 901862"/>
              <a:gd name="connsiteY6-14" fmla="*/ 260775 h 260775"/>
              <a:gd name="connsiteX7-15" fmla="*/ 43448 w 901862"/>
              <a:gd name="connsiteY7-16" fmla="*/ 260775 h 260775"/>
              <a:gd name="connsiteX8-17" fmla="*/ 0 w 901862"/>
              <a:gd name="connsiteY8-18" fmla="*/ 217327 h 260775"/>
              <a:gd name="connsiteX9" fmla="*/ 0 w 901862"/>
              <a:gd name="connsiteY9" fmla="*/ 43539 h 260775"/>
              <a:gd name="connsiteX0-19" fmla="*/ 0 w 901862"/>
              <a:gd name="connsiteY0-20" fmla="*/ 43448 h 260684"/>
              <a:gd name="connsiteX1-21" fmla="*/ 43448 w 901862"/>
              <a:gd name="connsiteY1-22" fmla="*/ 0 h 260684"/>
              <a:gd name="connsiteX2-23" fmla="*/ 441588 w 901862"/>
              <a:gd name="connsiteY2-24" fmla="*/ 144593 h 260684"/>
              <a:gd name="connsiteX3-25" fmla="*/ 858414 w 901862"/>
              <a:gd name="connsiteY3-26" fmla="*/ 0 h 260684"/>
              <a:gd name="connsiteX4-27" fmla="*/ 901862 w 901862"/>
              <a:gd name="connsiteY4-28" fmla="*/ 43448 h 260684"/>
              <a:gd name="connsiteX5-29" fmla="*/ 901862 w 901862"/>
              <a:gd name="connsiteY5-30" fmla="*/ 217236 h 260684"/>
              <a:gd name="connsiteX6-31" fmla="*/ 858414 w 901862"/>
              <a:gd name="connsiteY6-32" fmla="*/ 260684 h 260684"/>
              <a:gd name="connsiteX7-33" fmla="*/ 43448 w 901862"/>
              <a:gd name="connsiteY7-34" fmla="*/ 260684 h 260684"/>
              <a:gd name="connsiteX8-35" fmla="*/ 0 w 901862"/>
              <a:gd name="connsiteY8-36" fmla="*/ 217236 h 260684"/>
              <a:gd name="connsiteX9-37" fmla="*/ 0 w 901862"/>
              <a:gd name="connsiteY9-38" fmla="*/ 43448 h 260684"/>
              <a:gd name="connsiteX0-39" fmla="*/ 0 w 901862"/>
              <a:gd name="connsiteY0-40" fmla="*/ 43448 h 260684"/>
              <a:gd name="connsiteX1-41" fmla="*/ 43448 w 901862"/>
              <a:gd name="connsiteY1-42" fmla="*/ 0 h 260684"/>
              <a:gd name="connsiteX2-43" fmla="*/ 446920 w 901862"/>
              <a:gd name="connsiteY2-44" fmla="*/ 82317 h 260684"/>
              <a:gd name="connsiteX3-45" fmla="*/ 858414 w 901862"/>
              <a:gd name="connsiteY3-46" fmla="*/ 0 h 260684"/>
              <a:gd name="connsiteX4-47" fmla="*/ 901862 w 901862"/>
              <a:gd name="connsiteY4-48" fmla="*/ 43448 h 260684"/>
              <a:gd name="connsiteX5-49" fmla="*/ 901862 w 901862"/>
              <a:gd name="connsiteY5-50" fmla="*/ 217236 h 260684"/>
              <a:gd name="connsiteX6-51" fmla="*/ 858414 w 901862"/>
              <a:gd name="connsiteY6-52" fmla="*/ 260684 h 260684"/>
              <a:gd name="connsiteX7-53" fmla="*/ 43448 w 901862"/>
              <a:gd name="connsiteY7-54" fmla="*/ 260684 h 260684"/>
              <a:gd name="connsiteX8-55" fmla="*/ 0 w 901862"/>
              <a:gd name="connsiteY8-56" fmla="*/ 217236 h 260684"/>
              <a:gd name="connsiteX9-57" fmla="*/ 0 w 901862"/>
              <a:gd name="connsiteY9-58" fmla="*/ 43448 h 260684"/>
              <a:gd name="connsiteX0-59" fmla="*/ 0 w 901862"/>
              <a:gd name="connsiteY0-60" fmla="*/ 43448 h 260684"/>
              <a:gd name="connsiteX1-61" fmla="*/ 43448 w 901862"/>
              <a:gd name="connsiteY1-62" fmla="*/ 0 h 260684"/>
              <a:gd name="connsiteX2-63" fmla="*/ 446920 w 901862"/>
              <a:gd name="connsiteY2-64" fmla="*/ 82317 h 260684"/>
              <a:gd name="connsiteX3-65" fmla="*/ 858414 w 901862"/>
              <a:gd name="connsiteY3-66" fmla="*/ 0 h 260684"/>
              <a:gd name="connsiteX4-67" fmla="*/ 901862 w 901862"/>
              <a:gd name="connsiteY4-68" fmla="*/ 43448 h 260684"/>
              <a:gd name="connsiteX5-69" fmla="*/ 901862 w 901862"/>
              <a:gd name="connsiteY5-70" fmla="*/ 217236 h 260684"/>
              <a:gd name="connsiteX6-71" fmla="*/ 858414 w 901862"/>
              <a:gd name="connsiteY6-72" fmla="*/ 260684 h 260684"/>
              <a:gd name="connsiteX7-73" fmla="*/ 43448 w 901862"/>
              <a:gd name="connsiteY7-74" fmla="*/ 260684 h 260684"/>
              <a:gd name="connsiteX8-75" fmla="*/ 0 w 901862"/>
              <a:gd name="connsiteY8-76" fmla="*/ 217236 h 260684"/>
              <a:gd name="connsiteX9-77" fmla="*/ 0 w 901862"/>
              <a:gd name="connsiteY9-78" fmla="*/ 43448 h 260684"/>
              <a:gd name="connsiteX0-79" fmla="*/ 0 w 901862"/>
              <a:gd name="connsiteY0-80" fmla="*/ 43448 h 260684"/>
              <a:gd name="connsiteX1-81" fmla="*/ 43448 w 901862"/>
              <a:gd name="connsiteY1-82" fmla="*/ 0 h 260684"/>
              <a:gd name="connsiteX2-83" fmla="*/ 446920 w 901862"/>
              <a:gd name="connsiteY2-84" fmla="*/ 82317 h 260684"/>
              <a:gd name="connsiteX3-85" fmla="*/ 858414 w 901862"/>
              <a:gd name="connsiteY3-86" fmla="*/ 0 h 260684"/>
              <a:gd name="connsiteX4-87" fmla="*/ 901862 w 901862"/>
              <a:gd name="connsiteY4-88" fmla="*/ 43448 h 260684"/>
              <a:gd name="connsiteX5-89" fmla="*/ 901862 w 901862"/>
              <a:gd name="connsiteY5-90" fmla="*/ 217236 h 260684"/>
              <a:gd name="connsiteX6-91" fmla="*/ 858414 w 901862"/>
              <a:gd name="connsiteY6-92" fmla="*/ 260684 h 260684"/>
              <a:gd name="connsiteX7-93" fmla="*/ 43448 w 901862"/>
              <a:gd name="connsiteY7-94" fmla="*/ 260684 h 260684"/>
              <a:gd name="connsiteX8-95" fmla="*/ 0 w 901862"/>
              <a:gd name="connsiteY8-96" fmla="*/ 217236 h 260684"/>
              <a:gd name="connsiteX9-97" fmla="*/ 0 w 901862"/>
              <a:gd name="connsiteY9-98" fmla="*/ 43448 h 260684"/>
              <a:gd name="connsiteX0-99" fmla="*/ 0 w 901862"/>
              <a:gd name="connsiteY0-100" fmla="*/ 90518 h 307754"/>
              <a:gd name="connsiteX1-101" fmla="*/ 60498 w 901862"/>
              <a:gd name="connsiteY1-102" fmla="*/ 0 h 307754"/>
              <a:gd name="connsiteX2-103" fmla="*/ 446920 w 901862"/>
              <a:gd name="connsiteY2-104" fmla="*/ 129387 h 307754"/>
              <a:gd name="connsiteX3-105" fmla="*/ 858414 w 901862"/>
              <a:gd name="connsiteY3-106" fmla="*/ 47070 h 307754"/>
              <a:gd name="connsiteX4-107" fmla="*/ 901862 w 901862"/>
              <a:gd name="connsiteY4-108" fmla="*/ 90518 h 307754"/>
              <a:gd name="connsiteX5-109" fmla="*/ 901862 w 901862"/>
              <a:gd name="connsiteY5-110" fmla="*/ 264306 h 307754"/>
              <a:gd name="connsiteX6-111" fmla="*/ 858414 w 901862"/>
              <a:gd name="connsiteY6-112" fmla="*/ 307754 h 307754"/>
              <a:gd name="connsiteX7-113" fmla="*/ 43448 w 901862"/>
              <a:gd name="connsiteY7-114" fmla="*/ 307754 h 307754"/>
              <a:gd name="connsiteX8-115" fmla="*/ 0 w 901862"/>
              <a:gd name="connsiteY8-116" fmla="*/ 264306 h 307754"/>
              <a:gd name="connsiteX9-117" fmla="*/ 0 w 901862"/>
              <a:gd name="connsiteY9-118" fmla="*/ 90518 h 307754"/>
              <a:gd name="connsiteX0-119" fmla="*/ 0 w 901862"/>
              <a:gd name="connsiteY0-120" fmla="*/ 90518 h 307754"/>
              <a:gd name="connsiteX1-121" fmla="*/ 60498 w 901862"/>
              <a:gd name="connsiteY1-122" fmla="*/ 0 h 307754"/>
              <a:gd name="connsiteX2-123" fmla="*/ 446920 w 901862"/>
              <a:gd name="connsiteY2-124" fmla="*/ 129387 h 307754"/>
              <a:gd name="connsiteX3-125" fmla="*/ 858414 w 901862"/>
              <a:gd name="connsiteY3-126" fmla="*/ 47070 h 307754"/>
              <a:gd name="connsiteX4-127" fmla="*/ 901862 w 901862"/>
              <a:gd name="connsiteY4-128" fmla="*/ 90518 h 307754"/>
              <a:gd name="connsiteX5-129" fmla="*/ 901862 w 901862"/>
              <a:gd name="connsiteY5-130" fmla="*/ 264306 h 307754"/>
              <a:gd name="connsiteX6-131" fmla="*/ 858414 w 901862"/>
              <a:gd name="connsiteY6-132" fmla="*/ 307754 h 307754"/>
              <a:gd name="connsiteX7-133" fmla="*/ 43448 w 901862"/>
              <a:gd name="connsiteY7-134" fmla="*/ 307754 h 307754"/>
              <a:gd name="connsiteX8-135" fmla="*/ 0 w 901862"/>
              <a:gd name="connsiteY8-136" fmla="*/ 264306 h 307754"/>
              <a:gd name="connsiteX9-137" fmla="*/ 0 w 901862"/>
              <a:gd name="connsiteY9-138" fmla="*/ 90518 h 307754"/>
              <a:gd name="connsiteX0-139" fmla="*/ 0 w 901862"/>
              <a:gd name="connsiteY0-140" fmla="*/ 90518 h 307754"/>
              <a:gd name="connsiteX1-141" fmla="*/ 60498 w 901862"/>
              <a:gd name="connsiteY1-142" fmla="*/ 0 h 307754"/>
              <a:gd name="connsiteX2-143" fmla="*/ 446920 w 901862"/>
              <a:gd name="connsiteY2-144" fmla="*/ 129387 h 307754"/>
              <a:gd name="connsiteX3-145" fmla="*/ 858414 w 901862"/>
              <a:gd name="connsiteY3-146" fmla="*/ 47070 h 307754"/>
              <a:gd name="connsiteX4-147" fmla="*/ 901862 w 901862"/>
              <a:gd name="connsiteY4-148" fmla="*/ 90518 h 307754"/>
              <a:gd name="connsiteX5-149" fmla="*/ 901862 w 901862"/>
              <a:gd name="connsiteY5-150" fmla="*/ 264306 h 307754"/>
              <a:gd name="connsiteX6-151" fmla="*/ 858414 w 901862"/>
              <a:gd name="connsiteY6-152" fmla="*/ 307754 h 307754"/>
              <a:gd name="connsiteX7-153" fmla="*/ 43448 w 901862"/>
              <a:gd name="connsiteY7-154" fmla="*/ 307754 h 307754"/>
              <a:gd name="connsiteX8-155" fmla="*/ 0 w 901862"/>
              <a:gd name="connsiteY8-156" fmla="*/ 264306 h 307754"/>
              <a:gd name="connsiteX9-157" fmla="*/ 0 w 901862"/>
              <a:gd name="connsiteY9-158" fmla="*/ 90518 h 307754"/>
              <a:gd name="connsiteX0-159" fmla="*/ 0 w 901862"/>
              <a:gd name="connsiteY0-160" fmla="*/ 109063 h 326299"/>
              <a:gd name="connsiteX1-161" fmla="*/ 55530 w 901862"/>
              <a:gd name="connsiteY1-162" fmla="*/ 0 h 326299"/>
              <a:gd name="connsiteX2-163" fmla="*/ 446920 w 901862"/>
              <a:gd name="connsiteY2-164" fmla="*/ 147932 h 326299"/>
              <a:gd name="connsiteX3-165" fmla="*/ 858414 w 901862"/>
              <a:gd name="connsiteY3-166" fmla="*/ 65615 h 326299"/>
              <a:gd name="connsiteX4-167" fmla="*/ 901862 w 901862"/>
              <a:gd name="connsiteY4-168" fmla="*/ 109063 h 326299"/>
              <a:gd name="connsiteX5-169" fmla="*/ 901862 w 901862"/>
              <a:gd name="connsiteY5-170" fmla="*/ 282851 h 326299"/>
              <a:gd name="connsiteX6-171" fmla="*/ 858414 w 901862"/>
              <a:gd name="connsiteY6-172" fmla="*/ 326299 h 326299"/>
              <a:gd name="connsiteX7-173" fmla="*/ 43448 w 901862"/>
              <a:gd name="connsiteY7-174" fmla="*/ 326299 h 326299"/>
              <a:gd name="connsiteX8-175" fmla="*/ 0 w 901862"/>
              <a:gd name="connsiteY8-176" fmla="*/ 282851 h 326299"/>
              <a:gd name="connsiteX9-177" fmla="*/ 0 w 901862"/>
              <a:gd name="connsiteY9-178" fmla="*/ 109063 h 326299"/>
              <a:gd name="connsiteX0-179" fmla="*/ 0 w 901862"/>
              <a:gd name="connsiteY0-180" fmla="*/ 109063 h 326299"/>
              <a:gd name="connsiteX1-181" fmla="*/ 55530 w 901862"/>
              <a:gd name="connsiteY1-182" fmla="*/ 0 h 326299"/>
              <a:gd name="connsiteX2-183" fmla="*/ 446920 w 901862"/>
              <a:gd name="connsiteY2-184" fmla="*/ 147932 h 326299"/>
              <a:gd name="connsiteX3-185" fmla="*/ 858414 w 901862"/>
              <a:gd name="connsiteY3-186" fmla="*/ 65615 h 326299"/>
              <a:gd name="connsiteX4-187" fmla="*/ 901862 w 901862"/>
              <a:gd name="connsiteY4-188" fmla="*/ 109063 h 326299"/>
              <a:gd name="connsiteX5-189" fmla="*/ 901862 w 901862"/>
              <a:gd name="connsiteY5-190" fmla="*/ 282851 h 326299"/>
              <a:gd name="connsiteX6-191" fmla="*/ 858414 w 901862"/>
              <a:gd name="connsiteY6-192" fmla="*/ 326299 h 326299"/>
              <a:gd name="connsiteX7-193" fmla="*/ 43448 w 901862"/>
              <a:gd name="connsiteY7-194" fmla="*/ 326299 h 326299"/>
              <a:gd name="connsiteX8-195" fmla="*/ 0 w 901862"/>
              <a:gd name="connsiteY8-196" fmla="*/ 282851 h 326299"/>
              <a:gd name="connsiteX9-197" fmla="*/ 0 w 901862"/>
              <a:gd name="connsiteY9-198" fmla="*/ 109063 h 326299"/>
              <a:gd name="connsiteX0-199" fmla="*/ 0 w 901862"/>
              <a:gd name="connsiteY0-200" fmla="*/ 109063 h 326299"/>
              <a:gd name="connsiteX1-201" fmla="*/ 55530 w 901862"/>
              <a:gd name="connsiteY1-202" fmla="*/ 0 h 326299"/>
              <a:gd name="connsiteX2-203" fmla="*/ 446920 w 901862"/>
              <a:gd name="connsiteY2-204" fmla="*/ 147932 h 326299"/>
              <a:gd name="connsiteX3-205" fmla="*/ 858414 w 901862"/>
              <a:gd name="connsiteY3-206" fmla="*/ 65615 h 326299"/>
              <a:gd name="connsiteX4-207" fmla="*/ 901862 w 901862"/>
              <a:gd name="connsiteY4-208" fmla="*/ 109063 h 326299"/>
              <a:gd name="connsiteX5-209" fmla="*/ 901862 w 901862"/>
              <a:gd name="connsiteY5-210" fmla="*/ 282851 h 326299"/>
              <a:gd name="connsiteX6-211" fmla="*/ 858414 w 901862"/>
              <a:gd name="connsiteY6-212" fmla="*/ 326299 h 326299"/>
              <a:gd name="connsiteX7-213" fmla="*/ 43448 w 901862"/>
              <a:gd name="connsiteY7-214" fmla="*/ 326299 h 326299"/>
              <a:gd name="connsiteX8-215" fmla="*/ 0 w 901862"/>
              <a:gd name="connsiteY8-216" fmla="*/ 282851 h 326299"/>
              <a:gd name="connsiteX9-217" fmla="*/ 0 w 901862"/>
              <a:gd name="connsiteY9-218" fmla="*/ 109063 h 326299"/>
              <a:gd name="connsiteX0-219" fmla="*/ 0 w 901862"/>
              <a:gd name="connsiteY0-220" fmla="*/ 109063 h 326299"/>
              <a:gd name="connsiteX1-221" fmla="*/ 55530 w 901862"/>
              <a:gd name="connsiteY1-222" fmla="*/ 0 h 326299"/>
              <a:gd name="connsiteX2-223" fmla="*/ 446920 w 901862"/>
              <a:gd name="connsiteY2-224" fmla="*/ 147932 h 326299"/>
              <a:gd name="connsiteX3-225" fmla="*/ 858414 w 901862"/>
              <a:gd name="connsiteY3-226" fmla="*/ 65615 h 326299"/>
              <a:gd name="connsiteX4-227" fmla="*/ 901862 w 901862"/>
              <a:gd name="connsiteY4-228" fmla="*/ 109063 h 326299"/>
              <a:gd name="connsiteX5-229" fmla="*/ 901862 w 901862"/>
              <a:gd name="connsiteY5-230" fmla="*/ 282851 h 326299"/>
              <a:gd name="connsiteX6-231" fmla="*/ 858414 w 901862"/>
              <a:gd name="connsiteY6-232" fmla="*/ 326299 h 326299"/>
              <a:gd name="connsiteX7-233" fmla="*/ 43448 w 901862"/>
              <a:gd name="connsiteY7-234" fmla="*/ 326299 h 326299"/>
              <a:gd name="connsiteX8-235" fmla="*/ 0 w 901862"/>
              <a:gd name="connsiteY8-236" fmla="*/ 282851 h 326299"/>
              <a:gd name="connsiteX9-237" fmla="*/ 0 w 901862"/>
              <a:gd name="connsiteY9-238" fmla="*/ 109063 h 326299"/>
              <a:gd name="connsiteX0-239" fmla="*/ 0 w 901862"/>
              <a:gd name="connsiteY0-240" fmla="*/ 109063 h 326299"/>
              <a:gd name="connsiteX1-241" fmla="*/ 55530 w 901862"/>
              <a:gd name="connsiteY1-242" fmla="*/ 0 h 326299"/>
              <a:gd name="connsiteX2-243" fmla="*/ 446920 w 901862"/>
              <a:gd name="connsiteY2-244" fmla="*/ 147932 h 326299"/>
              <a:gd name="connsiteX3-245" fmla="*/ 858414 w 901862"/>
              <a:gd name="connsiteY3-246" fmla="*/ 65615 h 326299"/>
              <a:gd name="connsiteX4-247" fmla="*/ 901862 w 901862"/>
              <a:gd name="connsiteY4-248" fmla="*/ 109063 h 326299"/>
              <a:gd name="connsiteX5-249" fmla="*/ 901862 w 901862"/>
              <a:gd name="connsiteY5-250" fmla="*/ 282851 h 326299"/>
              <a:gd name="connsiteX6-251" fmla="*/ 858414 w 901862"/>
              <a:gd name="connsiteY6-252" fmla="*/ 326299 h 326299"/>
              <a:gd name="connsiteX7-253" fmla="*/ 43448 w 901862"/>
              <a:gd name="connsiteY7-254" fmla="*/ 326299 h 326299"/>
              <a:gd name="connsiteX8-255" fmla="*/ 0 w 901862"/>
              <a:gd name="connsiteY8-256" fmla="*/ 282851 h 326299"/>
              <a:gd name="connsiteX9-257" fmla="*/ 0 w 901862"/>
              <a:gd name="connsiteY9-258" fmla="*/ 109063 h 326299"/>
              <a:gd name="connsiteX0-259" fmla="*/ 0 w 901862"/>
              <a:gd name="connsiteY0-260" fmla="*/ 109063 h 326299"/>
              <a:gd name="connsiteX1-261" fmla="*/ 55530 w 901862"/>
              <a:gd name="connsiteY1-262" fmla="*/ 0 h 326299"/>
              <a:gd name="connsiteX2-263" fmla="*/ 408216 w 901862"/>
              <a:gd name="connsiteY2-264" fmla="*/ 142707 h 326299"/>
              <a:gd name="connsiteX3-265" fmla="*/ 858414 w 901862"/>
              <a:gd name="connsiteY3-266" fmla="*/ 65615 h 326299"/>
              <a:gd name="connsiteX4-267" fmla="*/ 901862 w 901862"/>
              <a:gd name="connsiteY4-268" fmla="*/ 109063 h 326299"/>
              <a:gd name="connsiteX5-269" fmla="*/ 901862 w 901862"/>
              <a:gd name="connsiteY5-270" fmla="*/ 282851 h 326299"/>
              <a:gd name="connsiteX6-271" fmla="*/ 858414 w 901862"/>
              <a:gd name="connsiteY6-272" fmla="*/ 326299 h 326299"/>
              <a:gd name="connsiteX7-273" fmla="*/ 43448 w 901862"/>
              <a:gd name="connsiteY7-274" fmla="*/ 326299 h 326299"/>
              <a:gd name="connsiteX8-275" fmla="*/ 0 w 901862"/>
              <a:gd name="connsiteY8-276" fmla="*/ 282851 h 326299"/>
              <a:gd name="connsiteX9-277" fmla="*/ 0 w 901862"/>
              <a:gd name="connsiteY9-278" fmla="*/ 109063 h 326299"/>
              <a:gd name="connsiteX0-279" fmla="*/ 0 w 901862"/>
              <a:gd name="connsiteY0-280" fmla="*/ 109063 h 326299"/>
              <a:gd name="connsiteX1-281" fmla="*/ 55530 w 901862"/>
              <a:gd name="connsiteY1-282" fmla="*/ 0 h 326299"/>
              <a:gd name="connsiteX2-283" fmla="*/ 408216 w 901862"/>
              <a:gd name="connsiteY2-284" fmla="*/ 142707 h 326299"/>
              <a:gd name="connsiteX3-285" fmla="*/ 856799 w 901862"/>
              <a:gd name="connsiteY3-286" fmla="*/ 50453 h 326299"/>
              <a:gd name="connsiteX4-287" fmla="*/ 901862 w 901862"/>
              <a:gd name="connsiteY4-288" fmla="*/ 109063 h 326299"/>
              <a:gd name="connsiteX5-289" fmla="*/ 901862 w 901862"/>
              <a:gd name="connsiteY5-290" fmla="*/ 282851 h 326299"/>
              <a:gd name="connsiteX6-291" fmla="*/ 858414 w 901862"/>
              <a:gd name="connsiteY6-292" fmla="*/ 326299 h 326299"/>
              <a:gd name="connsiteX7-293" fmla="*/ 43448 w 901862"/>
              <a:gd name="connsiteY7-294" fmla="*/ 326299 h 326299"/>
              <a:gd name="connsiteX8-295" fmla="*/ 0 w 901862"/>
              <a:gd name="connsiteY8-296" fmla="*/ 282851 h 326299"/>
              <a:gd name="connsiteX9-297" fmla="*/ 0 w 901862"/>
              <a:gd name="connsiteY9-298" fmla="*/ 109063 h 326299"/>
              <a:gd name="connsiteX0-299" fmla="*/ 0 w 901862"/>
              <a:gd name="connsiteY0-300" fmla="*/ 109063 h 326299"/>
              <a:gd name="connsiteX1-301" fmla="*/ 55530 w 901862"/>
              <a:gd name="connsiteY1-302" fmla="*/ 0 h 326299"/>
              <a:gd name="connsiteX2-303" fmla="*/ 408216 w 901862"/>
              <a:gd name="connsiteY2-304" fmla="*/ 142707 h 326299"/>
              <a:gd name="connsiteX3-305" fmla="*/ 856799 w 901862"/>
              <a:gd name="connsiteY3-306" fmla="*/ 50453 h 326299"/>
              <a:gd name="connsiteX4-307" fmla="*/ 901862 w 901862"/>
              <a:gd name="connsiteY4-308" fmla="*/ 109063 h 326299"/>
              <a:gd name="connsiteX5-309" fmla="*/ 901862 w 901862"/>
              <a:gd name="connsiteY5-310" fmla="*/ 282851 h 326299"/>
              <a:gd name="connsiteX6-311" fmla="*/ 858414 w 901862"/>
              <a:gd name="connsiteY6-312" fmla="*/ 326299 h 326299"/>
              <a:gd name="connsiteX7-313" fmla="*/ 43448 w 901862"/>
              <a:gd name="connsiteY7-314" fmla="*/ 326299 h 326299"/>
              <a:gd name="connsiteX8-315" fmla="*/ 0 w 901862"/>
              <a:gd name="connsiteY8-316" fmla="*/ 282851 h 326299"/>
              <a:gd name="connsiteX9-317" fmla="*/ 0 w 901862"/>
              <a:gd name="connsiteY9-318" fmla="*/ 109063 h 326299"/>
              <a:gd name="connsiteX0-319" fmla="*/ 0 w 901862"/>
              <a:gd name="connsiteY0-320" fmla="*/ 109063 h 326299"/>
              <a:gd name="connsiteX1-321" fmla="*/ 55530 w 901862"/>
              <a:gd name="connsiteY1-322" fmla="*/ 0 h 326299"/>
              <a:gd name="connsiteX2-323" fmla="*/ 408216 w 901862"/>
              <a:gd name="connsiteY2-324" fmla="*/ 142707 h 326299"/>
              <a:gd name="connsiteX3-325" fmla="*/ 803023 w 901862"/>
              <a:gd name="connsiteY3-326" fmla="*/ 26637 h 326299"/>
              <a:gd name="connsiteX4-327" fmla="*/ 901862 w 901862"/>
              <a:gd name="connsiteY4-328" fmla="*/ 109063 h 326299"/>
              <a:gd name="connsiteX5-329" fmla="*/ 901862 w 901862"/>
              <a:gd name="connsiteY5-330" fmla="*/ 282851 h 326299"/>
              <a:gd name="connsiteX6-331" fmla="*/ 858414 w 901862"/>
              <a:gd name="connsiteY6-332" fmla="*/ 326299 h 326299"/>
              <a:gd name="connsiteX7-333" fmla="*/ 43448 w 901862"/>
              <a:gd name="connsiteY7-334" fmla="*/ 326299 h 326299"/>
              <a:gd name="connsiteX8-335" fmla="*/ 0 w 901862"/>
              <a:gd name="connsiteY8-336" fmla="*/ 282851 h 326299"/>
              <a:gd name="connsiteX9-337" fmla="*/ 0 w 901862"/>
              <a:gd name="connsiteY9-338" fmla="*/ 109063 h 326299"/>
              <a:gd name="connsiteX0-339" fmla="*/ 0 w 901862"/>
              <a:gd name="connsiteY0-340" fmla="*/ 109063 h 326299"/>
              <a:gd name="connsiteX1-341" fmla="*/ 55530 w 901862"/>
              <a:gd name="connsiteY1-342" fmla="*/ 0 h 326299"/>
              <a:gd name="connsiteX2-343" fmla="*/ 408216 w 901862"/>
              <a:gd name="connsiteY2-344" fmla="*/ 142707 h 326299"/>
              <a:gd name="connsiteX3-345" fmla="*/ 809712 w 901862"/>
              <a:gd name="connsiteY3-346" fmla="*/ 36769 h 326299"/>
              <a:gd name="connsiteX4-347" fmla="*/ 901862 w 901862"/>
              <a:gd name="connsiteY4-348" fmla="*/ 109063 h 326299"/>
              <a:gd name="connsiteX5-349" fmla="*/ 901862 w 901862"/>
              <a:gd name="connsiteY5-350" fmla="*/ 282851 h 326299"/>
              <a:gd name="connsiteX6-351" fmla="*/ 858414 w 901862"/>
              <a:gd name="connsiteY6-352" fmla="*/ 326299 h 326299"/>
              <a:gd name="connsiteX7-353" fmla="*/ 43448 w 901862"/>
              <a:gd name="connsiteY7-354" fmla="*/ 326299 h 326299"/>
              <a:gd name="connsiteX8-355" fmla="*/ 0 w 901862"/>
              <a:gd name="connsiteY8-356" fmla="*/ 282851 h 326299"/>
              <a:gd name="connsiteX9-357" fmla="*/ 0 w 901862"/>
              <a:gd name="connsiteY9-358" fmla="*/ 109063 h 326299"/>
              <a:gd name="connsiteX0-359" fmla="*/ 0 w 901862"/>
              <a:gd name="connsiteY0-360" fmla="*/ 109063 h 326299"/>
              <a:gd name="connsiteX1-361" fmla="*/ 55530 w 901862"/>
              <a:gd name="connsiteY1-362" fmla="*/ 0 h 326299"/>
              <a:gd name="connsiteX2-363" fmla="*/ 408216 w 901862"/>
              <a:gd name="connsiteY2-364" fmla="*/ 142707 h 326299"/>
              <a:gd name="connsiteX3-365" fmla="*/ 809712 w 901862"/>
              <a:gd name="connsiteY3-366" fmla="*/ 36769 h 326299"/>
              <a:gd name="connsiteX4-367" fmla="*/ 901862 w 901862"/>
              <a:gd name="connsiteY4-368" fmla="*/ 109063 h 326299"/>
              <a:gd name="connsiteX5-369" fmla="*/ 901862 w 901862"/>
              <a:gd name="connsiteY5-370" fmla="*/ 282851 h 326299"/>
              <a:gd name="connsiteX6-371" fmla="*/ 858414 w 901862"/>
              <a:gd name="connsiteY6-372" fmla="*/ 326299 h 326299"/>
              <a:gd name="connsiteX7-373" fmla="*/ 43448 w 901862"/>
              <a:gd name="connsiteY7-374" fmla="*/ 326299 h 326299"/>
              <a:gd name="connsiteX8-375" fmla="*/ 0 w 901862"/>
              <a:gd name="connsiteY8-376" fmla="*/ 282851 h 326299"/>
              <a:gd name="connsiteX9-377" fmla="*/ 0 w 901862"/>
              <a:gd name="connsiteY9-378" fmla="*/ 109063 h 326299"/>
              <a:gd name="connsiteX0-379" fmla="*/ 0 w 901862"/>
              <a:gd name="connsiteY0-380" fmla="*/ 109063 h 326299"/>
              <a:gd name="connsiteX1-381" fmla="*/ 55530 w 901862"/>
              <a:gd name="connsiteY1-382" fmla="*/ 0 h 326299"/>
              <a:gd name="connsiteX2-383" fmla="*/ 408216 w 901862"/>
              <a:gd name="connsiteY2-384" fmla="*/ 142707 h 326299"/>
              <a:gd name="connsiteX3-385" fmla="*/ 792935 w 901862"/>
              <a:gd name="connsiteY3-386" fmla="*/ 23223 h 326299"/>
              <a:gd name="connsiteX4-387" fmla="*/ 901862 w 901862"/>
              <a:gd name="connsiteY4-388" fmla="*/ 109063 h 326299"/>
              <a:gd name="connsiteX5-389" fmla="*/ 901862 w 901862"/>
              <a:gd name="connsiteY5-390" fmla="*/ 282851 h 326299"/>
              <a:gd name="connsiteX6-391" fmla="*/ 858414 w 901862"/>
              <a:gd name="connsiteY6-392" fmla="*/ 326299 h 326299"/>
              <a:gd name="connsiteX7-393" fmla="*/ 43448 w 901862"/>
              <a:gd name="connsiteY7-394" fmla="*/ 326299 h 326299"/>
              <a:gd name="connsiteX8-395" fmla="*/ 0 w 901862"/>
              <a:gd name="connsiteY8-396" fmla="*/ 282851 h 326299"/>
              <a:gd name="connsiteX9-397" fmla="*/ 0 w 901862"/>
              <a:gd name="connsiteY9-398" fmla="*/ 109063 h 326299"/>
              <a:gd name="connsiteX0-399" fmla="*/ 0 w 901862"/>
              <a:gd name="connsiteY0-400" fmla="*/ 109063 h 326299"/>
              <a:gd name="connsiteX1-401" fmla="*/ 55530 w 901862"/>
              <a:gd name="connsiteY1-402" fmla="*/ 0 h 326299"/>
              <a:gd name="connsiteX2-403" fmla="*/ 408216 w 901862"/>
              <a:gd name="connsiteY2-404" fmla="*/ 142707 h 326299"/>
              <a:gd name="connsiteX3-405" fmla="*/ 792935 w 901862"/>
              <a:gd name="connsiteY3-406" fmla="*/ 23223 h 326299"/>
              <a:gd name="connsiteX4-407" fmla="*/ 901862 w 901862"/>
              <a:gd name="connsiteY4-408" fmla="*/ 109063 h 326299"/>
              <a:gd name="connsiteX5-409" fmla="*/ 901862 w 901862"/>
              <a:gd name="connsiteY5-410" fmla="*/ 282851 h 326299"/>
              <a:gd name="connsiteX6-411" fmla="*/ 858414 w 901862"/>
              <a:gd name="connsiteY6-412" fmla="*/ 326299 h 326299"/>
              <a:gd name="connsiteX7-413" fmla="*/ 43448 w 901862"/>
              <a:gd name="connsiteY7-414" fmla="*/ 326299 h 326299"/>
              <a:gd name="connsiteX8-415" fmla="*/ 0 w 901862"/>
              <a:gd name="connsiteY8-416" fmla="*/ 282851 h 326299"/>
              <a:gd name="connsiteX9-417" fmla="*/ 0 w 901862"/>
              <a:gd name="connsiteY9-418" fmla="*/ 109063 h 326299"/>
              <a:gd name="connsiteX0-419" fmla="*/ 0 w 901862"/>
              <a:gd name="connsiteY0-420" fmla="*/ 156254 h 373490"/>
              <a:gd name="connsiteX1-421" fmla="*/ 45639 w 901862"/>
              <a:gd name="connsiteY1-422" fmla="*/ 0 h 373490"/>
              <a:gd name="connsiteX2-423" fmla="*/ 408216 w 901862"/>
              <a:gd name="connsiteY2-424" fmla="*/ 189898 h 373490"/>
              <a:gd name="connsiteX3-425" fmla="*/ 792935 w 901862"/>
              <a:gd name="connsiteY3-426" fmla="*/ 70414 h 373490"/>
              <a:gd name="connsiteX4-427" fmla="*/ 901862 w 901862"/>
              <a:gd name="connsiteY4-428" fmla="*/ 156254 h 373490"/>
              <a:gd name="connsiteX5-429" fmla="*/ 901862 w 901862"/>
              <a:gd name="connsiteY5-430" fmla="*/ 330042 h 373490"/>
              <a:gd name="connsiteX6-431" fmla="*/ 858414 w 901862"/>
              <a:gd name="connsiteY6-432" fmla="*/ 373490 h 373490"/>
              <a:gd name="connsiteX7-433" fmla="*/ 43448 w 901862"/>
              <a:gd name="connsiteY7-434" fmla="*/ 373490 h 373490"/>
              <a:gd name="connsiteX8-435" fmla="*/ 0 w 901862"/>
              <a:gd name="connsiteY8-436" fmla="*/ 330042 h 373490"/>
              <a:gd name="connsiteX9-437" fmla="*/ 0 w 901862"/>
              <a:gd name="connsiteY9-438" fmla="*/ 156254 h 373490"/>
              <a:gd name="connsiteX0-439" fmla="*/ 0 w 901862"/>
              <a:gd name="connsiteY0-440" fmla="*/ 156254 h 373784"/>
              <a:gd name="connsiteX1-441" fmla="*/ 45639 w 901862"/>
              <a:gd name="connsiteY1-442" fmla="*/ 0 h 373784"/>
              <a:gd name="connsiteX2-443" fmla="*/ 408216 w 901862"/>
              <a:gd name="connsiteY2-444" fmla="*/ 189898 h 373784"/>
              <a:gd name="connsiteX3-445" fmla="*/ 792935 w 901862"/>
              <a:gd name="connsiteY3-446" fmla="*/ 70414 h 373784"/>
              <a:gd name="connsiteX4-447" fmla="*/ 901862 w 901862"/>
              <a:gd name="connsiteY4-448" fmla="*/ 156254 h 373784"/>
              <a:gd name="connsiteX5-449" fmla="*/ 901862 w 901862"/>
              <a:gd name="connsiteY5-450" fmla="*/ 330042 h 373784"/>
              <a:gd name="connsiteX6-451" fmla="*/ 858414 w 901862"/>
              <a:gd name="connsiteY6-452" fmla="*/ 373490 h 373784"/>
              <a:gd name="connsiteX7-453" fmla="*/ 486526 w 901862"/>
              <a:gd name="connsiteY7-454" fmla="*/ 373784 h 373784"/>
              <a:gd name="connsiteX8-455" fmla="*/ 43448 w 901862"/>
              <a:gd name="connsiteY8-456" fmla="*/ 373490 h 373784"/>
              <a:gd name="connsiteX9-457" fmla="*/ 0 w 901862"/>
              <a:gd name="connsiteY9-458" fmla="*/ 330042 h 373784"/>
              <a:gd name="connsiteX10" fmla="*/ 0 w 901862"/>
              <a:gd name="connsiteY10" fmla="*/ 156254 h 373784"/>
              <a:gd name="connsiteX0-459" fmla="*/ 0 w 901862"/>
              <a:gd name="connsiteY0-460" fmla="*/ 156254 h 373490"/>
              <a:gd name="connsiteX1-461" fmla="*/ 45639 w 901862"/>
              <a:gd name="connsiteY1-462" fmla="*/ 0 h 373490"/>
              <a:gd name="connsiteX2-463" fmla="*/ 408216 w 901862"/>
              <a:gd name="connsiteY2-464" fmla="*/ 189898 h 373490"/>
              <a:gd name="connsiteX3-465" fmla="*/ 792935 w 901862"/>
              <a:gd name="connsiteY3-466" fmla="*/ 70414 h 373490"/>
              <a:gd name="connsiteX4-467" fmla="*/ 901862 w 901862"/>
              <a:gd name="connsiteY4-468" fmla="*/ 156254 h 373490"/>
              <a:gd name="connsiteX5-469" fmla="*/ 901862 w 901862"/>
              <a:gd name="connsiteY5-470" fmla="*/ 330042 h 373490"/>
              <a:gd name="connsiteX6-471" fmla="*/ 858414 w 901862"/>
              <a:gd name="connsiteY6-472" fmla="*/ 373490 h 373490"/>
              <a:gd name="connsiteX7-473" fmla="*/ 471864 w 901862"/>
              <a:gd name="connsiteY7-474" fmla="*/ 264269 h 373490"/>
              <a:gd name="connsiteX8-475" fmla="*/ 43448 w 901862"/>
              <a:gd name="connsiteY8-476" fmla="*/ 373490 h 373490"/>
              <a:gd name="connsiteX9-477" fmla="*/ 0 w 901862"/>
              <a:gd name="connsiteY9-478" fmla="*/ 330042 h 373490"/>
              <a:gd name="connsiteX10-479" fmla="*/ 0 w 901862"/>
              <a:gd name="connsiteY10-480" fmla="*/ 156254 h 373490"/>
              <a:gd name="connsiteX0-481" fmla="*/ 0 w 901862"/>
              <a:gd name="connsiteY0-482" fmla="*/ 156254 h 373490"/>
              <a:gd name="connsiteX1-483" fmla="*/ 45639 w 901862"/>
              <a:gd name="connsiteY1-484" fmla="*/ 0 h 373490"/>
              <a:gd name="connsiteX2-485" fmla="*/ 408216 w 901862"/>
              <a:gd name="connsiteY2-486" fmla="*/ 189898 h 373490"/>
              <a:gd name="connsiteX3-487" fmla="*/ 792935 w 901862"/>
              <a:gd name="connsiteY3-488" fmla="*/ 70414 h 373490"/>
              <a:gd name="connsiteX4-489" fmla="*/ 901862 w 901862"/>
              <a:gd name="connsiteY4-490" fmla="*/ 156254 h 373490"/>
              <a:gd name="connsiteX5-491" fmla="*/ 901862 w 901862"/>
              <a:gd name="connsiteY5-492" fmla="*/ 330042 h 373490"/>
              <a:gd name="connsiteX6-493" fmla="*/ 858414 w 901862"/>
              <a:gd name="connsiteY6-494" fmla="*/ 373490 h 373490"/>
              <a:gd name="connsiteX7-495" fmla="*/ 459752 w 901862"/>
              <a:gd name="connsiteY7-496" fmla="*/ 336619 h 373490"/>
              <a:gd name="connsiteX8-497" fmla="*/ 43448 w 901862"/>
              <a:gd name="connsiteY8-498" fmla="*/ 373490 h 373490"/>
              <a:gd name="connsiteX9-499" fmla="*/ 0 w 901862"/>
              <a:gd name="connsiteY9-500" fmla="*/ 330042 h 373490"/>
              <a:gd name="connsiteX10-501" fmla="*/ 0 w 901862"/>
              <a:gd name="connsiteY10-502" fmla="*/ 156254 h 373490"/>
              <a:gd name="connsiteX0-503" fmla="*/ 0 w 901862"/>
              <a:gd name="connsiteY0-504" fmla="*/ 156254 h 373507"/>
              <a:gd name="connsiteX1-505" fmla="*/ 45639 w 901862"/>
              <a:gd name="connsiteY1-506" fmla="*/ 0 h 373507"/>
              <a:gd name="connsiteX2-507" fmla="*/ 408216 w 901862"/>
              <a:gd name="connsiteY2-508" fmla="*/ 189898 h 373507"/>
              <a:gd name="connsiteX3-509" fmla="*/ 792935 w 901862"/>
              <a:gd name="connsiteY3-510" fmla="*/ 70414 h 373507"/>
              <a:gd name="connsiteX4-511" fmla="*/ 901862 w 901862"/>
              <a:gd name="connsiteY4-512" fmla="*/ 156254 h 373507"/>
              <a:gd name="connsiteX5-513" fmla="*/ 901862 w 901862"/>
              <a:gd name="connsiteY5-514" fmla="*/ 330042 h 373507"/>
              <a:gd name="connsiteX6-515" fmla="*/ 858414 w 901862"/>
              <a:gd name="connsiteY6-516" fmla="*/ 373490 h 373507"/>
              <a:gd name="connsiteX7-517" fmla="*/ 459752 w 901862"/>
              <a:gd name="connsiteY7-518" fmla="*/ 336619 h 373507"/>
              <a:gd name="connsiteX8-519" fmla="*/ 43448 w 901862"/>
              <a:gd name="connsiteY8-520" fmla="*/ 373490 h 373507"/>
              <a:gd name="connsiteX9-521" fmla="*/ 0 w 901862"/>
              <a:gd name="connsiteY9-522" fmla="*/ 330042 h 373507"/>
              <a:gd name="connsiteX10-523" fmla="*/ 0 w 901862"/>
              <a:gd name="connsiteY10-524" fmla="*/ 156254 h 373507"/>
              <a:gd name="connsiteX0-525" fmla="*/ 0 w 901862"/>
              <a:gd name="connsiteY0-526" fmla="*/ 156254 h 420677"/>
              <a:gd name="connsiteX1-527" fmla="*/ 45639 w 901862"/>
              <a:gd name="connsiteY1-528" fmla="*/ 0 h 420677"/>
              <a:gd name="connsiteX2-529" fmla="*/ 408216 w 901862"/>
              <a:gd name="connsiteY2-530" fmla="*/ 189898 h 420677"/>
              <a:gd name="connsiteX3-531" fmla="*/ 792935 w 901862"/>
              <a:gd name="connsiteY3-532" fmla="*/ 70414 h 420677"/>
              <a:gd name="connsiteX4-533" fmla="*/ 901862 w 901862"/>
              <a:gd name="connsiteY4-534" fmla="*/ 156254 h 420677"/>
              <a:gd name="connsiteX5-535" fmla="*/ 901862 w 901862"/>
              <a:gd name="connsiteY5-536" fmla="*/ 330042 h 420677"/>
              <a:gd name="connsiteX6-537" fmla="*/ 858414 w 901862"/>
              <a:gd name="connsiteY6-538" fmla="*/ 373490 h 420677"/>
              <a:gd name="connsiteX7-539" fmla="*/ 459752 w 901862"/>
              <a:gd name="connsiteY7-540" fmla="*/ 336619 h 420677"/>
              <a:gd name="connsiteX8-541" fmla="*/ 49971 w 901862"/>
              <a:gd name="connsiteY8-542" fmla="*/ 420666 h 420677"/>
              <a:gd name="connsiteX9-543" fmla="*/ 0 w 901862"/>
              <a:gd name="connsiteY9-544" fmla="*/ 330042 h 420677"/>
              <a:gd name="connsiteX10-545" fmla="*/ 0 w 901862"/>
              <a:gd name="connsiteY10-546" fmla="*/ 156254 h 420677"/>
              <a:gd name="connsiteX0-547" fmla="*/ 0 w 901862"/>
              <a:gd name="connsiteY0-548" fmla="*/ 156254 h 460941"/>
              <a:gd name="connsiteX1-549" fmla="*/ 45639 w 901862"/>
              <a:gd name="connsiteY1-550" fmla="*/ 0 h 460941"/>
              <a:gd name="connsiteX2-551" fmla="*/ 408216 w 901862"/>
              <a:gd name="connsiteY2-552" fmla="*/ 189898 h 460941"/>
              <a:gd name="connsiteX3-553" fmla="*/ 792935 w 901862"/>
              <a:gd name="connsiteY3-554" fmla="*/ 70414 h 460941"/>
              <a:gd name="connsiteX4-555" fmla="*/ 901862 w 901862"/>
              <a:gd name="connsiteY4-556" fmla="*/ 156254 h 460941"/>
              <a:gd name="connsiteX5-557" fmla="*/ 901862 w 901862"/>
              <a:gd name="connsiteY5-558" fmla="*/ 330042 h 460941"/>
              <a:gd name="connsiteX6-559" fmla="*/ 834446 w 901862"/>
              <a:gd name="connsiteY6-560" fmla="*/ 460941 h 460941"/>
              <a:gd name="connsiteX7-561" fmla="*/ 459752 w 901862"/>
              <a:gd name="connsiteY7-562" fmla="*/ 336619 h 460941"/>
              <a:gd name="connsiteX8-563" fmla="*/ 49971 w 901862"/>
              <a:gd name="connsiteY8-564" fmla="*/ 420666 h 460941"/>
              <a:gd name="connsiteX9-565" fmla="*/ 0 w 901862"/>
              <a:gd name="connsiteY9-566" fmla="*/ 330042 h 460941"/>
              <a:gd name="connsiteX10-567" fmla="*/ 0 w 901862"/>
              <a:gd name="connsiteY10-568" fmla="*/ 156254 h 460941"/>
              <a:gd name="connsiteX0-569" fmla="*/ 0 w 901862"/>
              <a:gd name="connsiteY0-570" fmla="*/ 156254 h 460941"/>
              <a:gd name="connsiteX1-571" fmla="*/ 45639 w 901862"/>
              <a:gd name="connsiteY1-572" fmla="*/ 0 h 460941"/>
              <a:gd name="connsiteX2-573" fmla="*/ 408216 w 901862"/>
              <a:gd name="connsiteY2-574" fmla="*/ 189898 h 460941"/>
              <a:gd name="connsiteX3-575" fmla="*/ 792935 w 901862"/>
              <a:gd name="connsiteY3-576" fmla="*/ 70414 h 460941"/>
              <a:gd name="connsiteX4-577" fmla="*/ 901862 w 901862"/>
              <a:gd name="connsiteY4-578" fmla="*/ 156254 h 460941"/>
              <a:gd name="connsiteX5-579" fmla="*/ 901862 w 901862"/>
              <a:gd name="connsiteY5-580" fmla="*/ 330042 h 460941"/>
              <a:gd name="connsiteX6-581" fmla="*/ 834446 w 901862"/>
              <a:gd name="connsiteY6-582" fmla="*/ 460941 h 460941"/>
              <a:gd name="connsiteX7-583" fmla="*/ 459752 w 901862"/>
              <a:gd name="connsiteY7-584" fmla="*/ 336619 h 460941"/>
              <a:gd name="connsiteX8-585" fmla="*/ 49971 w 901862"/>
              <a:gd name="connsiteY8-586" fmla="*/ 420666 h 460941"/>
              <a:gd name="connsiteX9-587" fmla="*/ 0 w 901862"/>
              <a:gd name="connsiteY9-588" fmla="*/ 330042 h 460941"/>
              <a:gd name="connsiteX10-589" fmla="*/ 0 w 901862"/>
              <a:gd name="connsiteY10-590" fmla="*/ 156254 h 460941"/>
              <a:gd name="connsiteX0-591" fmla="*/ 0 w 901862"/>
              <a:gd name="connsiteY0-592" fmla="*/ 156254 h 518129"/>
              <a:gd name="connsiteX1-593" fmla="*/ 45639 w 901862"/>
              <a:gd name="connsiteY1-594" fmla="*/ 0 h 518129"/>
              <a:gd name="connsiteX2-595" fmla="*/ 408216 w 901862"/>
              <a:gd name="connsiteY2-596" fmla="*/ 189898 h 518129"/>
              <a:gd name="connsiteX3-597" fmla="*/ 792935 w 901862"/>
              <a:gd name="connsiteY3-598" fmla="*/ 70414 h 518129"/>
              <a:gd name="connsiteX4-599" fmla="*/ 901862 w 901862"/>
              <a:gd name="connsiteY4-600" fmla="*/ 156254 h 518129"/>
              <a:gd name="connsiteX5-601" fmla="*/ 901862 w 901862"/>
              <a:gd name="connsiteY5-602" fmla="*/ 330042 h 518129"/>
              <a:gd name="connsiteX6-603" fmla="*/ 820718 w 901862"/>
              <a:gd name="connsiteY6-604" fmla="*/ 518129 h 518129"/>
              <a:gd name="connsiteX7-605" fmla="*/ 459752 w 901862"/>
              <a:gd name="connsiteY7-606" fmla="*/ 336619 h 518129"/>
              <a:gd name="connsiteX8-607" fmla="*/ 49971 w 901862"/>
              <a:gd name="connsiteY8-608" fmla="*/ 420666 h 518129"/>
              <a:gd name="connsiteX9-609" fmla="*/ 0 w 901862"/>
              <a:gd name="connsiteY9-610" fmla="*/ 330042 h 518129"/>
              <a:gd name="connsiteX10-611" fmla="*/ 0 w 901862"/>
              <a:gd name="connsiteY10-612" fmla="*/ 156254 h 518129"/>
              <a:gd name="connsiteX0-613" fmla="*/ 0 w 901862"/>
              <a:gd name="connsiteY0-614" fmla="*/ 156254 h 518129"/>
              <a:gd name="connsiteX1-615" fmla="*/ 45639 w 901862"/>
              <a:gd name="connsiteY1-616" fmla="*/ 0 h 518129"/>
              <a:gd name="connsiteX2-617" fmla="*/ 408216 w 901862"/>
              <a:gd name="connsiteY2-618" fmla="*/ 189898 h 518129"/>
              <a:gd name="connsiteX3-619" fmla="*/ 792935 w 901862"/>
              <a:gd name="connsiteY3-620" fmla="*/ 70414 h 518129"/>
              <a:gd name="connsiteX4-621" fmla="*/ 901862 w 901862"/>
              <a:gd name="connsiteY4-622" fmla="*/ 156254 h 518129"/>
              <a:gd name="connsiteX5-623" fmla="*/ 901862 w 901862"/>
              <a:gd name="connsiteY5-624" fmla="*/ 330042 h 518129"/>
              <a:gd name="connsiteX6-625" fmla="*/ 820718 w 901862"/>
              <a:gd name="connsiteY6-626" fmla="*/ 518129 h 518129"/>
              <a:gd name="connsiteX7-627" fmla="*/ 459752 w 901862"/>
              <a:gd name="connsiteY7-628" fmla="*/ 336619 h 518129"/>
              <a:gd name="connsiteX8-629" fmla="*/ 49971 w 901862"/>
              <a:gd name="connsiteY8-630" fmla="*/ 420666 h 518129"/>
              <a:gd name="connsiteX9-631" fmla="*/ 0 w 901862"/>
              <a:gd name="connsiteY9-632" fmla="*/ 330042 h 518129"/>
              <a:gd name="connsiteX10-633" fmla="*/ 0 w 901862"/>
              <a:gd name="connsiteY10-634" fmla="*/ 156254 h 518129"/>
              <a:gd name="connsiteX0-635" fmla="*/ 0 w 901862"/>
              <a:gd name="connsiteY0-636" fmla="*/ 156254 h 518129"/>
              <a:gd name="connsiteX1-637" fmla="*/ 45639 w 901862"/>
              <a:gd name="connsiteY1-638" fmla="*/ 0 h 518129"/>
              <a:gd name="connsiteX2-639" fmla="*/ 408216 w 901862"/>
              <a:gd name="connsiteY2-640" fmla="*/ 189898 h 518129"/>
              <a:gd name="connsiteX3-641" fmla="*/ 792935 w 901862"/>
              <a:gd name="connsiteY3-642" fmla="*/ 70414 h 518129"/>
              <a:gd name="connsiteX4-643" fmla="*/ 901862 w 901862"/>
              <a:gd name="connsiteY4-644" fmla="*/ 156254 h 518129"/>
              <a:gd name="connsiteX5-645" fmla="*/ 901862 w 901862"/>
              <a:gd name="connsiteY5-646" fmla="*/ 330042 h 518129"/>
              <a:gd name="connsiteX6-647" fmla="*/ 820718 w 901862"/>
              <a:gd name="connsiteY6-648" fmla="*/ 518129 h 518129"/>
              <a:gd name="connsiteX7-649" fmla="*/ 449618 w 901862"/>
              <a:gd name="connsiteY7-650" fmla="*/ 343309 h 518129"/>
              <a:gd name="connsiteX8-651" fmla="*/ 49971 w 901862"/>
              <a:gd name="connsiteY8-652" fmla="*/ 420666 h 518129"/>
              <a:gd name="connsiteX9-653" fmla="*/ 0 w 901862"/>
              <a:gd name="connsiteY9-654" fmla="*/ 330042 h 518129"/>
              <a:gd name="connsiteX10-655" fmla="*/ 0 w 901862"/>
              <a:gd name="connsiteY10-656" fmla="*/ 156254 h 518129"/>
              <a:gd name="connsiteX0-657" fmla="*/ 0 w 901862"/>
              <a:gd name="connsiteY0-658" fmla="*/ 156254 h 518129"/>
              <a:gd name="connsiteX1-659" fmla="*/ 45639 w 901862"/>
              <a:gd name="connsiteY1-660" fmla="*/ 0 h 518129"/>
              <a:gd name="connsiteX2-661" fmla="*/ 408216 w 901862"/>
              <a:gd name="connsiteY2-662" fmla="*/ 189898 h 518129"/>
              <a:gd name="connsiteX3-663" fmla="*/ 792935 w 901862"/>
              <a:gd name="connsiteY3-664" fmla="*/ 70414 h 518129"/>
              <a:gd name="connsiteX4-665" fmla="*/ 901862 w 901862"/>
              <a:gd name="connsiteY4-666" fmla="*/ 156254 h 518129"/>
              <a:gd name="connsiteX5-667" fmla="*/ 901862 w 901862"/>
              <a:gd name="connsiteY5-668" fmla="*/ 330042 h 518129"/>
              <a:gd name="connsiteX6-669" fmla="*/ 820718 w 901862"/>
              <a:gd name="connsiteY6-670" fmla="*/ 518129 h 518129"/>
              <a:gd name="connsiteX7-671" fmla="*/ 449618 w 901862"/>
              <a:gd name="connsiteY7-672" fmla="*/ 343309 h 518129"/>
              <a:gd name="connsiteX8-673" fmla="*/ 53233 w 901862"/>
              <a:gd name="connsiteY8-674" fmla="*/ 444254 h 518129"/>
              <a:gd name="connsiteX9-675" fmla="*/ 0 w 901862"/>
              <a:gd name="connsiteY9-676" fmla="*/ 330042 h 518129"/>
              <a:gd name="connsiteX10-677" fmla="*/ 0 w 901862"/>
              <a:gd name="connsiteY10-678" fmla="*/ 156254 h 518129"/>
              <a:gd name="connsiteX0-679" fmla="*/ 0 w 901862"/>
              <a:gd name="connsiteY0-680" fmla="*/ 156254 h 518129"/>
              <a:gd name="connsiteX1-681" fmla="*/ 45639 w 901862"/>
              <a:gd name="connsiteY1-682" fmla="*/ 0 h 518129"/>
              <a:gd name="connsiteX2-683" fmla="*/ 408216 w 901862"/>
              <a:gd name="connsiteY2-684" fmla="*/ 189898 h 518129"/>
              <a:gd name="connsiteX3-685" fmla="*/ 792935 w 901862"/>
              <a:gd name="connsiteY3-686" fmla="*/ 70414 h 518129"/>
              <a:gd name="connsiteX4-687" fmla="*/ 901862 w 901862"/>
              <a:gd name="connsiteY4-688" fmla="*/ 156254 h 518129"/>
              <a:gd name="connsiteX5-689" fmla="*/ 901862 w 901862"/>
              <a:gd name="connsiteY5-690" fmla="*/ 330042 h 518129"/>
              <a:gd name="connsiteX6-691" fmla="*/ 820718 w 901862"/>
              <a:gd name="connsiteY6-692" fmla="*/ 518129 h 518129"/>
              <a:gd name="connsiteX7-693" fmla="*/ 449618 w 901862"/>
              <a:gd name="connsiteY7-694" fmla="*/ 343309 h 518129"/>
              <a:gd name="connsiteX8-695" fmla="*/ 53233 w 901862"/>
              <a:gd name="connsiteY8-696" fmla="*/ 444254 h 518129"/>
              <a:gd name="connsiteX9-697" fmla="*/ 0 w 901862"/>
              <a:gd name="connsiteY9-698" fmla="*/ 330042 h 518129"/>
              <a:gd name="connsiteX10-699" fmla="*/ 0 w 901862"/>
              <a:gd name="connsiteY10-700" fmla="*/ 156254 h 518129"/>
              <a:gd name="connsiteX0-701" fmla="*/ 0 w 901862"/>
              <a:gd name="connsiteY0-702" fmla="*/ 156254 h 518129"/>
              <a:gd name="connsiteX1-703" fmla="*/ 45639 w 901862"/>
              <a:gd name="connsiteY1-704" fmla="*/ 0 h 518129"/>
              <a:gd name="connsiteX2-705" fmla="*/ 408216 w 901862"/>
              <a:gd name="connsiteY2-706" fmla="*/ 189898 h 518129"/>
              <a:gd name="connsiteX3-707" fmla="*/ 792935 w 901862"/>
              <a:gd name="connsiteY3-708" fmla="*/ 70414 h 518129"/>
              <a:gd name="connsiteX4-709" fmla="*/ 901862 w 901862"/>
              <a:gd name="connsiteY4-710" fmla="*/ 156254 h 518129"/>
              <a:gd name="connsiteX5-711" fmla="*/ 901862 w 901862"/>
              <a:gd name="connsiteY5-712" fmla="*/ 330042 h 518129"/>
              <a:gd name="connsiteX6-713" fmla="*/ 820718 w 901862"/>
              <a:gd name="connsiteY6-714" fmla="*/ 518129 h 518129"/>
              <a:gd name="connsiteX7-715" fmla="*/ 449618 w 901862"/>
              <a:gd name="connsiteY7-716" fmla="*/ 343309 h 518129"/>
              <a:gd name="connsiteX8-717" fmla="*/ 53233 w 901862"/>
              <a:gd name="connsiteY8-718" fmla="*/ 444254 h 518129"/>
              <a:gd name="connsiteX9-719" fmla="*/ 0 w 901862"/>
              <a:gd name="connsiteY9-720" fmla="*/ 330042 h 518129"/>
              <a:gd name="connsiteX10-721" fmla="*/ 0 w 901862"/>
              <a:gd name="connsiteY10-722" fmla="*/ 156254 h 518129"/>
              <a:gd name="connsiteX0-723" fmla="*/ 0 w 901862"/>
              <a:gd name="connsiteY0-724" fmla="*/ 156254 h 518129"/>
              <a:gd name="connsiteX1-725" fmla="*/ 45639 w 901862"/>
              <a:gd name="connsiteY1-726" fmla="*/ 0 h 518129"/>
              <a:gd name="connsiteX2-727" fmla="*/ 408216 w 901862"/>
              <a:gd name="connsiteY2-728" fmla="*/ 189898 h 518129"/>
              <a:gd name="connsiteX3-729" fmla="*/ 792935 w 901862"/>
              <a:gd name="connsiteY3-730" fmla="*/ 70414 h 518129"/>
              <a:gd name="connsiteX4-731" fmla="*/ 901862 w 901862"/>
              <a:gd name="connsiteY4-732" fmla="*/ 156254 h 518129"/>
              <a:gd name="connsiteX5-733" fmla="*/ 901862 w 901862"/>
              <a:gd name="connsiteY5-734" fmla="*/ 330042 h 518129"/>
              <a:gd name="connsiteX6-735" fmla="*/ 820718 w 901862"/>
              <a:gd name="connsiteY6-736" fmla="*/ 518129 h 518129"/>
              <a:gd name="connsiteX7-737" fmla="*/ 449618 w 901862"/>
              <a:gd name="connsiteY7-738" fmla="*/ 343309 h 518129"/>
              <a:gd name="connsiteX8-739" fmla="*/ 53233 w 901862"/>
              <a:gd name="connsiteY8-740" fmla="*/ 444254 h 518129"/>
              <a:gd name="connsiteX9-741" fmla="*/ 0 w 901862"/>
              <a:gd name="connsiteY9-742" fmla="*/ 330042 h 518129"/>
              <a:gd name="connsiteX10-743" fmla="*/ 0 w 901862"/>
              <a:gd name="connsiteY10-744" fmla="*/ 156254 h 518129"/>
              <a:gd name="connsiteX0-745" fmla="*/ 0 w 901862"/>
              <a:gd name="connsiteY0-746" fmla="*/ 156254 h 518129"/>
              <a:gd name="connsiteX1-747" fmla="*/ 45639 w 901862"/>
              <a:gd name="connsiteY1-748" fmla="*/ 0 h 518129"/>
              <a:gd name="connsiteX2-749" fmla="*/ 408216 w 901862"/>
              <a:gd name="connsiteY2-750" fmla="*/ 189898 h 518129"/>
              <a:gd name="connsiteX3-751" fmla="*/ 792935 w 901862"/>
              <a:gd name="connsiteY3-752" fmla="*/ 70414 h 518129"/>
              <a:gd name="connsiteX4-753" fmla="*/ 901862 w 901862"/>
              <a:gd name="connsiteY4-754" fmla="*/ 156254 h 518129"/>
              <a:gd name="connsiteX5-755" fmla="*/ 901862 w 901862"/>
              <a:gd name="connsiteY5-756" fmla="*/ 330042 h 518129"/>
              <a:gd name="connsiteX6-757" fmla="*/ 820718 w 901862"/>
              <a:gd name="connsiteY6-758" fmla="*/ 518129 h 518129"/>
              <a:gd name="connsiteX7-759" fmla="*/ 449618 w 901862"/>
              <a:gd name="connsiteY7-760" fmla="*/ 343309 h 518129"/>
              <a:gd name="connsiteX8-761" fmla="*/ 53233 w 901862"/>
              <a:gd name="connsiteY8-762" fmla="*/ 444254 h 518129"/>
              <a:gd name="connsiteX9-763" fmla="*/ 0 w 901862"/>
              <a:gd name="connsiteY9-764" fmla="*/ 330042 h 518129"/>
              <a:gd name="connsiteX10-765" fmla="*/ 0 w 901862"/>
              <a:gd name="connsiteY10-766" fmla="*/ 156254 h 518129"/>
              <a:gd name="connsiteX0-767" fmla="*/ 0 w 901862"/>
              <a:gd name="connsiteY0-768" fmla="*/ 171490 h 533365"/>
              <a:gd name="connsiteX1-769" fmla="*/ 27185 w 901862"/>
              <a:gd name="connsiteY1-770" fmla="*/ 0 h 533365"/>
              <a:gd name="connsiteX2-771" fmla="*/ 408216 w 901862"/>
              <a:gd name="connsiteY2-772" fmla="*/ 205134 h 533365"/>
              <a:gd name="connsiteX3-773" fmla="*/ 792935 w 901862"/>
              <a:gd name="connsiteY3-774" fmla="*/ 85650 h 533365"/>
              <a:gd name="connsiteX4-775" fmla="*/ 901862 w 901862"/>
              <a:gd name="connsiteY4-776" fmla="*/ 171490 h 533365"/>
              <a:gd name="connsiteX5-777" fmla="*/ 901862 w 901862"/>
              <a:gd name="connsiteY5-778" fmla="*/ 345278 h 533365"/>
              <a:gd name="connsiteX6-779" fmla="*/ 820718 w 901862"/>
              <a:gd name="connsiteY6-780" fmla="*/ 533365 h 533365"/>
              <a:gd name="connsiteX7-781" fmla="*/ 449618 w 901862"/>
              <a:gd name="connsiteY7-782" fmla="*/ 358545 h 533365"/>
              <a:gd name="connsiteX8-783" fmla="*/ 53233 w 901862"/>
              <a:gd name="connsiteY8-784" fmla="*/ 459490 h 533365"/>
              <a:gd name="connsiteX9-785" fmla="*/ 0 w 901862"/>
              <a:gd name="connsiteY9-786" fmla="*/ 345278 h 533365"/>
              <a:gd name="connsiteX10-787" fmla="*/ 0 w 901862"/>
              <a:gd name="connsiteY10-788" fmla="*/ 171490 h 5333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479" y="connsiteY10-48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9" tIns="45701" rIns="91399" bIns="45701" anchor="ctr"/>
          <a:lstStyle/>
          <a:p>
            <a:pPr algn="ctr"/>
            <a:endParaRPr lang="zh-CN" altLang="en-US">
              <a:solidFill>
                <a:prstClr val="white"/>
              </a:solidFill>
            </a:endParaRPr>
          </a:p>
        </p:txBody>
      </p:sp>
      <p:sp>
        <p:nvSpPr>
          <p:cNvPr id="34" name="圆角矩形 17"/>
          <p:cNvSpPr/>
          <p:nvPr/>
        </p:nvSpPr>
        <p:spPr>
          <a:xfrm rot="2188039">
            <a:off x="9425484" y="4734355"/>
            <a:ext cx="1094815" cy="535883"/>
          </a:xfrm>
          <a:custGeom>
            <a:avLst/>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1" fmla="*/ 0 w 901862"/>
              <a:gd name="connsiteY0-2" fmla="*/ 43539 h 260775"/>
              <a:gd name="connsiteX1-3" fmla="*/ 43448 w 901862"/>
              <a:gd name="connsiteY1-4" fmla="*/ 91 h 260775"/>
              <a:gd name="connsiteX2-5" fmla="*/ 469179 w 901862"/>
              <a:gd name="connsiteY2-6" fmla="*/ 0 h 260775"/>
              <a:gd name="connsiteX3-7" fmla="*/ 858414 w 901862"/>
              <a:gd name="connsiteY3-8" fmla="*/ 91 h 260775"/>
              <a:gd name="connsiteX4-9" fmla="*/ 901862 w 901862"/>
              <a:gd name="connsiteY4-10" fmla="*/ 43539 h 260775"/>
              <a:gd name="connsiteX5-11" fmla="*/ 901862 w 901862"/>
              <a:gd name="connsiteY5-12" fmla="*/ 217327 h 260775"/>
              <a:gd name="connsiteX6-13" fmla="*/ 858414 w 901862"/>
              <a:gd name="connsiteY6-14" fmla="*/ 260775 h 260775"/>
              <a:gd name="connsiteX7-15" fmla="*/ 43448 w 901862"/>
              <a:gd name="connsiteY7-16" fmla="*/ 260775 h 260775"/>
              <a:gd name="connsiteX8-17" fmla="*/ 0 w 901862"/>
              <a:gd name="connsiteY8-18" fmla="*/ 217327 h 260775"/>
              <a:gd name="connsiteX9" fmla="*/ 0 w 901862"/>
              <a:gd name="connsiteY9" fmla="*/ 43539 h 260775"/>
              <a:gd name="connsiteX0-19" fmla="*/ 0 w 901862"/>
              <a:gd name="connsiteY0-20" fmla="*/ 43448 h 260684"/>
              <a:gd name="connsiteX1-21" fmla="*/ 43448 w 901862"/>
              <a:gd name="connsiteY1-22" fmla="*/ 0 h 260684"/>
              <a:gd name="connsiteX2-23" fmla="*/ 441588 w 901862"/>
              <a:gd name="connsiteY2-24" fmla="*/ 144593 h 260684"/>
              <a:gd name="connsiteX3-25" fmla="*/ 858414 w 901862"/>
              <a:gd name="connsiteY3-26" fmla="*/ 0 h 260684"/>
              <a:gd name="connsiteX4-27" fmla="*/ 901862 w 901862"/>
              <a:gd name="connsiteY4-28" fmla="*/ 43448 h 260684"/>
              <a:gd name="connsiteX5-29" fmla="*/ 901862 w 901862"/>
              <a:gd name="connsiteY5-30" fmla="*/ 217236 h 260684"/>
              <a:gd name="connsiteX6-31" fmla="*/ 858414 w 901862"/>
              <a:gd name="connsiteY6-32" fmla="*/ 260684 h 260684"/>
              <a:gd name="connsiteX7-33" fmla="*/ 43448 w 901862"/>
              <a:gd name="connsiteY7-34" fmla="*/ 260684 h 260684"/>
              <a:gd name="connsiteX8-35" fmla="*/ 0 w 901862"/>
              <a:gd name="connsiteY8-36" fmla="*/ 217236 h 260684"/>
              <a:gd name="connsiteX9-37" fmla="*/ 0 w 901862"/>
              <a:gd name="connsiteY9-38" fmla="*/ 43448 h 260684"/>
              <a:gd name="connsiteX0-39" fmla="*/ 0 w 901862"/>
              <a:gd name="connsiteY0-40" fmla="*/ 43448 h 260684"/>
              <a:gd name="connsiteX1-41" fmla="*/ 43448 w 901862"/>
              <a:gd name="connsiteY1-42" fmla="*/ 0 h 260684"/>
              <a:gd name="connsiteX2-43" fmla="*/ 446920 w 901862"/>
              <a:gd name="connsiteY2-44" fmla="*/ 82317 h 260684"/>
              <a:gd name="connsiteX3-45" fmla="*/ 858414 w 901862"/>
              <a:gd name="connsiteY3-46" fmla="*/ 0 h 260684"/>
              <a:gd name="connsiteX4-47" fmla="*/ 901862 w 901862"/>
              <a:gd name="connsiteY4-48" fmla="*/ 43448 h 260684"/>
              <a:gd name="connsiteX5-49" fmla="*/ 901862 w 901862"/>
              <a:gd name="connsiteY5-50" fmla="*/ 217236 h 260684"/>
              <a:gd name="connsiteX6-51" fmla="*/ 858414 w 901862"/>
              <a:gd name="connsiteY6-52" fmla="*/ 260684 h 260684"/>
              <a:gd name="connsiteX7-53" fmla="*/ 43448 w 901862"/>
              <a:gd name="connsiteY7-54" fmla="*/ 260684 h 260684"/>
              <a:gd name="connsiteX8-55" fmla="*/ 0 w 901862"/>
              <a:gd name="connsiteY8-56" fmla="*/ 217236 h 260684"/>
              <a:gd name="connsiteX9-57" fmla="*/ 0 w 901862"/>
              <a:gd name="connsiteY9-58" fmla="*/ 43448 h 260684"/>
              <a:gd name="connsiteX0-59" fmla="*/ 0 w 901862"/>
              <a:gd name="connsiteY0-60" fmla="*/ 43448 h 260684"/>
              <a:gd name="connsiteX1-61" fmla="*/ 43448 w 901862"/>
              <a:gd name="connsiteY1-62" fmla="*/ 0 h 260684"/>
              <a:gd name="connsiteX2-63" fmla="*/ 446920 w 901862"/>
              <a:gd name="connsiteY2-64" fmla="*/ 82317 h 260684"/>
              <a:gd name="connsiteX3-65" fmla="*/ 858414 w 901862"/>
              <a:gd name="connsiteY3-66" fmla="*/ 0 h 260684"/>
              <a:gd name="connsiteX4-67" fmla="*/ 901862 w 901862"/>
              <a:gd name="connsiteY4-68" fmla="*/ 43448 h 260684"/>
              <a:gd name="connsiteX5-69" fmla="*/ 901862 w 901862"/>
              <a:gd name="connsiteY5-70" fmla="*/ 217236 h 260684"/>
              <a:gd name="connsiteX6-71" fmla="*/ 858414 w 901862"/>
              <a:gd name="connsiteY6-72" fmla="*/ 260684 h 260684"/>
              <a:gd name="connsiteX7-73" fmla="*/ 43448 w 901862"/>
              <a:gd name="connsiteY7-74" fmla="*/ 260684 h 260684"/>
              <a:gd name="connsiteX8-75" fmla="*/ 0 w 901862"/>
              <a:gd name="connsiteY8-76" fmla="*/ 217236 h 260684"/>
              <a:gd name="connsiteX9-77" fmla="*/ 0 w 901862"/>
              <a:gd name="connsiteY9-78" fmla="*/ 43448 h 260684"/>
              <a:gd name="connsiteX0-79" fmla="*/ 0 w 901862"/>
              <a:gd name="connsiteY0-80" fmla="*/ 43448 h 260684"/>
              <a:gd name="connsiteX1-81" fmla="*/ 43448 w 901862"/>
              <a:gd name="connsiteY1-82" fmla="*/ 0 h 260684"/>
              <a:gd name="connsiteX2-83" fmla="*/ 446920 w 901862"/>
              <a:gd name="connsiteY2-84" fmla="*/ 82317 h 260684"/>
              <a:gd name="connsiteX3-85" fmla="*/ 858414 w 901862"/>
              <a:gd name="connsiteY3-86" fmla="*/ 0 h 260684"/>
              <a:gd name="connsiteX4-87" fmla="*/ 901862 w 901862"/>
              <a:gd name="connsiteY4-88" fmla="*/ 43448 h 260684"/>
              <a:gd name="connsiteX5-89" fmla="*/ 901862 w 901862"/>
              <a:gd name="connsiteY5-90" fmla="*/ 217236 h 260684"/>
              <a:gd name="connsiteX6-91" fmla="*/ 858414 w 901862"/>
              <a:gd name="connsiteY6-92" fmla="*/ 260684 h 260684"/>
              <a:gd name="connsiteX7-93" fmla="*/ 43448 w 901862"/>
              <a:gd name="connsiteY7-94" fmla="*/ 260684 h 260684"/>
              <a:gd name="connsiteX8-95" fmla="*/ 0 w 901862"/>
              <a:gd name="connsiteY8-96" fmla="*/ 217236 h 260684"/>
              <a:gd name="connsiteX9-97" fmla="*/ 0 w 901862"/>
              <a:gd name="connsiteY9-98" fmla="*/ 43448 h 260684"/>
              <a:gd name="connsiteX0-99" fmla="*/ 0 w 901862"/>
              <a:gd name="connsiteY0-100" fmla="*/ 90518 h 307754"/>
              <a:gd name="connsiteX1-101" fmla="*/ 60498 w 901862"/>
              <a:gd name="connsiteY1-102" fmla="*/ 0 h 307754"/>
              <a:gd name="connsiteX2-103" fmla="*/ 446920 w 901862"/>
              <a:gd name="connsiteY2-104" fmla="*/ 129387 h 307754"/>
              <a:gd name="connsiteX3-105" fmla="*/ 858414 w 901862"/>
              <a:gd name="connsiteY3-106" fmla="*/ 47070 h 307754"/>
              <a:gd name="connsiteX4-107" fmla="*/ 901862 w 901862"/>
              <a:gd name="connsiteY4-108" fmla="*/ 90518 h 307754"/>
              <a:gd name="connsiteX5-109" fmla="*/ 901862 w 901862"/>
              <a:gd name="connsiteY5-110" fmla="*/ 264306 h 307754"/>
              <a:gd name="connsiteX6-111" fmla="*/ 858414 w 901862"/>
              <a:gd name="connsiteY6-112" fmla="*/ 307754 h 307754"/>
              <a:gd name="connsiteX7-113" fmla="*/ 43448 w 901862"/>
              <a:gd name="connsiteY7-114" fmla="*/ 307754 h 307754"/>
              <a:gd name="connsiteX8-115" fmla="*/ 0 w 901862"/>
              <a:gd name="connsiteY8-116" fmla="*/ 264306 h 307754"/>
              <a:gd name="connsiteX9-117" fmla="*/ 0 w 901862"/>
              <a:gd name="connsiteY9-118" fmla="*/ 90518 h 307754"/>
              <a:gd name="connsiteX0-119" fmla="*/ 0 w 901862"/>
              <a:gd name="connsiteY0-120" fmla="*/ 90518 h 307754"/>
              <a:gd name="connsiteX1-121" fmla="*/ 60498 w 901862"/>
              <a:gd name="connsiteY1-122" fmla="*/ 0 h 307754"/>
              <a:gd name="connsiteX2-123" fmla="*/ 446920 w 901862"/>
              <a:gd name="connsiteY2-124" fmla="*/ 129387 h 307754"/>
              <a:gd name="connsiteX3-125" fmla="*/ 858414 w 901862"/>
              <a:gd name="connsiteY3-126" fmla="*/ 47070 h 307754"/>
              <a:gd name="connsiteX4-127" fmla="*/ 901862 w 901862"/>
              <a:gd name="connsiteY4-128" fmla="*/ 90518 h 307754"/>
              <a:gd name="connsiteX5-129" fmla="*/ 901862 w 901862"/>
              <a:gd name="connsiteY5-130" fmla="*/ 264306 h 307754"/>
              <a:gd name="connsiteX6-131" fmla="*/ 858414 w 901862"/>
              <a:gd name="connsiteY6-132" fmla="*/ 307754 h 307754"/>
              <a:gd name="connsiteX7-133" fmla="*/ 43448 w 901862"/>
              <a:gd name="connsiteY7-134" fmla="*/ 307754 h 307754"/>
              <a:gd name="connsiteX8-135" fmla="*/ 0 w 901862"/>
              <a:gd name="connsiteY8-136" fmla="*/ 264306 h 307754"/>
              <a:gd name="connsiteX9-137" fmla="*/ 0 w 901862"/>
              <a:gd name="connsiteY9-138" fmla="*/ 90518 h 307754"/>
              <a:gd name="connsiteX0-139" fmla="*/ 0 w 901862"/>
              <a:gd name="connsiteY0-140" fmla="*/ 90518 h 307754"/>
              <a:gd name="connsiteX1-141" fmla="*/ 60498 w 901862"/>
              <a:gd name="connsiteY1-142" fmla="*/ 0 h 307754"/>
              <a:gd name="connsiteX2-143" fmla="*/ 446920 w 901862"/>
              <a:gd name="connsiteY2-144" fmla="*/ 129387 h 307754"/>
              <a:gd name="connsiteX3-145" fmla="*/ 858414 w 901862"/>
              <a:gd name="connsiteY3-146" fmla="*/ 47070 h 307754"/>
              <a:gd name="connsiteX4-147" fmla="*/ 901862 w 901862"/>
              <a:gd name="connsiteY4-148" fmla="*/ 90518 h 307754"/>
              <a:gd name="connsiteX5-149" fmla="*/ 901862 w 901862"/>
              <a:gd name="connsiteY5-150" fmla="*/ 264306 h 307754"/>
              <a:gd name="connsiteX6-151" fmla="*/ 858414 w 901862"/>
              <a:gd name="connsiteY6-152" fmla="*/ 307754 h 307754"/>
              <a:gd name="connsiteX7-153" fmla="*/ 43448 w 901862"/>
              <a:gd name="connsiteY7-154" fmla="*/ 307754 h 307754"/>
              <a:gd name="connsiteX8-155" fmla="*/ 0 w 901862"/>
              <a:gd name="connsiteY8-156" fmla="*/ 264306 h 307754"/>
              <a:gd name="connsiteX9-157" fmla="*/ 0 w 901862"/>
              <a:gd name="connsiteY9-158" fmla="*/ 90518 h 307754"/>
              <a:gd name="connsiteX0-159" fmla="*/ 0 w 901862"/>
              <a:gd name="connsiteY0-160" fmla="*/ 109063 h 326299"/>
              <a:gd name="connsiteX1-161" fmla="*/ 55530 w 901862"/>
              <a:gd name="connsiteY1-162" fmla="*/ 0 h 326299"/>
              <a:gd name="connsiteX2-163" fmla="*/ 446920 w 901862"/>
              <a:gd name="connsiteY2-164" fmla="*/ 147932 h 326299"/>
              <a:gd name="connsiteX3-165" fmla="*/ 858414 w 901862"/>
              <a:gd name="connsiteY3-166" fmla="*/ 65615 h 326299"/>
              <a:gd name="connsiteX4-167" fmla="*/ 901862 w 901862"/>
              <a:gd name="connsiteY4-168" fmla="*/ 109063 h 326299"/>
              <a:gd name="connsiteX5-169" fmla="*/ 901862 w 901862"/>
              <a:gd name="connsiteY5-170" fmla="*/ 282851 h 326299"/>
              <a:gd name="connsiteX6-171" fmla="*/ 858414 w 901862"/>
              <a:gd name="connsiteY6-172" fmla="*/ 326299 h 326299"/>
              <a:gd name="connsiteX7-173" fmla="*/ 43448 w 901862"/>
              <a:gd name="connsiteY7-174" fmla="*/ 326299 h 326299"/>
              <a:gd name="connsiteX8-175" fmla="*/ 0 w 901862"/>
              <a:gd name="connsiteY8-176" fmla="*/ 282851 h 326299"/>
              <a:gd name="connsiteX9-177" fmla="*/ 0 w 901862"/>
              <a:gd name="connsiteY9-178" fmla="*/ 109063 h 326299"/>
              <a:gd name="connsiteX0-179" fmla="*/ 0 w 901862"/>
              <a:gd name="connsiteY0-180" fmla="*/ 109063 h 326299"/>
              <a:gd name="connsiteX1-181" fmla="*/ 55530 w 901862"/>
              <a:gd name="connsiteY1-182" fmla="*/ 0 h 326299"/>
              <a:gd name="connsiteX2-183" fmla="*/ 446920 w 901862"/>
              <a:gd name="connsiteY2-184" fmla="*/ 147932 h 326299"/>
              <a:gd name="connsiteX3-185" fmla="*/ 858414 w 901862"/>
              <a:gd name="connsiteY3-186" fmla="*/ 65615 h 326299"/>
              <a:gd name="connsiteX4-187" fmla="*/ 901862 w 901862"/>
              <a:gd name="connsiteY4-188" fmla="*/ 109063 h 326299"/>
              <a:gd name="connsiteX5-189" fmla="*/ 901862 w 901862"/>
              <a:gd name="connsiteY5-190" fmla="*/ 282851 h 326299"/>
              <a:gd name="connsiteX6-191" fmla="*/ 858414 w 901862"/>
              <a:gd name="connsiteY6-192" fmla="*/ 326299 h 326299"/>
              <a:gd name="connsiteX7-193" fmla="*/ 43448 w 901862"/>
              <a:gd name="connsiteY7-194" fmla="*/ 326299 h 326299"/>
              <a:gd name="connsiteX8-195" fmla="*/ 0 w 901862"/>
              <a:gd name="connsiteY8-196" fmla="*/ 282851 h 326299"/>
              <a:gd name="connsiteX9-197" fmla="*/ 0 w 901862"/>
              <a:gd name="connsiteY9-198" fmla="*/ 109063 h 326299"/>
              <a:gd name="connsiteX0-199" fmla="*/ 0 w 901862"/>
              <a:gd name="connsiteY0-200" fmla="*/ 109063 h 326299"/>
              <a:gd name="connsiteX1-201" fmla="*/ 55530 w 901862"/>
              <a:gd name="connsiteY1-202" fmla="*/ 0 h 326299"/>
              <a:gd name="connsiteX2-203" fmla="*/ 446920 w 901862"/>
              <a:gd name="connsiteY2-204" fmla="*/ 147932 h 326299"/>
              <a:gd name="connsiteX3-205" fmla="*/ 858414 w 901862"/>
              <a:gd name="connsiteY3-206" fmla="*/ 65615 h 326299"/>
              <a:gd name="connsiteX4-207" fmla="*/ 901862 w 901862"/>
              <a:gd name="connsiteY4-208" fmla="*/ 109063 h 326299"/>
              <a:gd name="connsiteX5-209" fmla="*/ 901862 w 901862"/>
              <a:gd name="connsiteY5-210" fmla="*/ 282851 h 326299"/>
              <a:gd name="connsiteX6-211" fmla="*/ 858414 w 901862"/>
              <a:gd name="connsiteY6-212" fmla="*/ 326299 h 326299"/>
              <a:gd name="connsiteX7-213" fmla="*/ 43448 w 901862"/>
              <a:gd name="connsiteY7-214" fmla="*/ 326299 h 326299"/>
              <a:gd name="connsiteX8-215" fmla="*/ 0 w 901862"/>
              <a:gd name="connsiteY8-216" fmla="*/ 282851 h 326299"/>
              <a:gd name="connsiteX9-217" fmla="*/ 0 w 901862"/>
              <a:gd name="connsiteY9-218" fmla="*/ 109063 h 326299"/>
              <a:gd name="connsiteX0-219" fmla="*/ 0 w 901862"/>
              <a:gd name="connsiteY0-220" fmla="*/ 109063 h 326299"/>
              <a:gd name="connsiteX1-221" fmla="*/ 55530 w 901862"/>
              <a:gd name="connsiteY1-222" fmla="*/ 0 h 326299"/>
              <a:gd name="connsiteX2-223" fmla="*/ 446920 w 901862"/>
              <a:gd name="connsiteY2-224" fmla="*/ 147932 h 326299"/>
              <a:gd name="connsiteX3-225" fmla="*/ 858414 w 901862"/>
              <a:gd name="connsiteY3-226" fmla="*/ 65615 h 326299"/>
              <a:gd name="connsiteX4-227" fmla="*/ 901862 w 901862"/>
              <a:gd name="connsiteY4-228" fmla="*/ 109063 h 326299"/>
              <a:gd name="connsiteX5-229" fmla="*/ 901862 w 901862"/>
              <a:gd name="connsiteY5-230" fmla="*/ 282851 h 326299"/>
              <a:gd name="connsiteX6-231" fmla="*/ 858414 w 901862"/>
              <a:gd name="connsiteY6-232" fmla="*/ 326299 h 326299"/>
              <a:gd name="connsiteX7-233" fmla="*/ 43448 w 901862"/>
              <a:gd name="connsiteY7-234" fmla="*/ 326299 h 326299"/>
              <a:gd name="connsiteX8-235" fmla="*/ 0 w 901862"/>
              <a:gd name="connsiteY8-236" fmla="*/ 282851 h 326299"/>
              <a:gd name="connsiteX9-237" fmla="*/ 0 w 901862"/>
              <a:gd name="connsiteY9-238" fmla="*/ 109063 h 326299"/>
              <a:gd name="connsiteX0-239" fmla="*/ 0 w 901862"/>
              <a:gd name="connsiteY0-240" fmla="*/ 109063 h 326299"/>
              <a:gd name="connsiteX1-241" fmla="*/ 55530 w 901862"/>
              <a:gd name="connsiteY1-242" fmla="*/ 0 h 326299"/>
              <a:gd name="connsiteX2-243" fmla="*/ 446920 w 901862"/>
              <a:gd name="connsiteY2-244" fmla="*/ 147932 h 326299"/>
              <a:gd name="connsiteX3-245" fmla="*/ 858414 w 901862"/>
              <a:gd name="connsiteY3-246" fmla="*/ 65615 h 326299"/>
              <a:gd name="connsiteX4-247" fmla="*/ 901862 w 901862"/>
              <a:gd name="connsiteY4-248" fmla="*/ 109063 h 326299"/>
              <a:gd name="connsiteX5-249" fmla="*/ 901862 w 901862"/>
              <a:gd name="connsiteY5-250" fmla="*/ 282851 h 326299"/>
              <a:gd name="connsiteX6-251" fmla="*/ 858414 w 901862"/>
              <a:gd name="connsiteY6-252" fmla="*/ 326299 h 326299"/>
              <a:gd name="connsiteX7-253" fmla="*/ 43448 w 901862"/>
              <a:gd name="connsiteY7-254" fmla="*/ 326299 h 326299"/>
              <a:gd name="connsiteX8-255" fmla="*/ 0 w 901862"/>
              <a:gd name="connsiteY8-256" fmla="*/ 282851 h 326299"/>
              <a:gd name="connsiteX9-257" fmla="*/ 0 w 901862"/>
              <a:gd name="connsiteY9-258" fmla="*/ 109063 h 326299"/>
              <a:gd name="connsiteX0-259" fmla="*/ 0 w 901862"/>
              <a:gd name="connsiteY0-260" fmla="*/ 109063 h 326299"/>
              <a:gd name="connsiteX1-261" fmla="*/ 55530 w 901862"/>
              <a:gd name="connsiteY1-262" fmla="*/ 0 h 326299"/>
              <a:gd name="connsiteX2-263" fmla="*/ 408216 w 901862"/>
              <a:gd name="connsiteY2-264" fmla="*/ 142707 h 326299"/>
              <a:gd name="connsiteX3-265" fmla="*/ 858414 w 901862"/>
              <a:gd name="connsiteY3-266" fmla="*/ 65615 h 326299"/>
              <a:gd name="connsiteX4-267" fmla="*/ 901862 w 901862"/>
              <a:gd name="connsiteY4-268" fmla="*/ 109063 h 326299"/>
              <a:gd name="connsiteX5-269" fmla="*/ 901862 w 901862"/>
              <a:gd name="connsiteY5-270" fmla="*/ 282851 h 326299"/>
              <a:gd name="connsiteX6-271" fmla="*/ 858414 w 901862"/>
              <a:gd name="connsiteY6-272" fmla="*/ 326299 h 326299"/>
              <a:gd name="connsiteX7-273" fmla="*/ 43448 w 901862"/>
              <a:gd name="connsiteY7-274" fmla="*/ 326299 h 326299"/>
              <a:gd name="connsiteX8-275" fmla="*/ 0 w 901862"/>
              <a:gd name="connsiteY8-276" fmla="*/ 282851 h 326299"/>
              <a:gd name="connsiteX9-277" fmla="*/ 0 w 901862"/>
              <a:gd name="connsiteY9-278" fmla="*/ 109063 h 326299"/>
              <a:gd name="connsiteX0-279" fmla="*/ 0 w 901862"/>
              <a:gd name="connsiteY0-280" fmla="*/ 109063 h 326299"/>
              <a:gd name="connsiteX1-281" fmla="*/ 55530 w 901862"/>
              <a:gd name="connsiteY1-282" fmla="*/ 0 h 326299"/>
              <a:gd name="connsiteX2-283" fmla="*/ 408216 w 901862"/>
              <a:gd name="connsiteY2-284" fmla="*/ 142707 h 326299"/>
              <a:gd name="connsiteX3-285" fmla="*/ 856799 w 901862"/>
              <a:gd name="connsiteY3-286" fmla="*/ 50453 h 326299"/>
              <a:gd name="connsiteX4-287" fmla="*/ 901862 w 901862"/>
              <a:gd name="connsiteY4-288" fmla="*/ 109063 h 326299"/>
              <a:gd name="connsiteX5-289" fmla="*/ 901862 w 901862"/>
              <a:gd name="connsiteY5-290" fmla="*/ 282851 h 326299"/>
              <a:gd name="connsiteX6-291" fmla="*/ 858414 w 901862"/>
              <a:gd name="connsiteY6-292" fmla="*/ 326299 h 326299"/>
              <a:gd name="connsiteX7-293" fmla="*/ 43448 w 901862"/>
              <a:gd name="connsiteY7-294" fmla="*/ 326299 h 326299"/>
              <a:gd name="connsiteX8-295" fmla="*/ 0 w 901862"/>
              <a:gd name="connsiteY8-296" fmla="*/ 282851 h 326299"/>
              <a:gd name="connsiteX9-297" fmla="*/ 0 w 901862"/>
              <a:gd name="connsiteY9-298" fmla="*/ 109063 h 326299"/>
              <a:gd name="connsiteX0-299" fmla="*/ 0 w 901862"/>
              <a:gd name="connsiteY0-300" fmla="*/ 109063 h 326299"/>
              <a:gd name="connsiteX1-301" fmla="*/ 55530 w 901862"/>
              <a:gd name="connsiteY1-302" fmla="*/ 0 h 326299"/>
              <a:gd name="connsiteX2-303" fmla="*/ 408216 w 901862"/>
              <a:gd name="connsiteY2-304" fmla="*/ 142707 h 326299"/>
              <a:gd name="connsiteX3-305" fmla="*/ 856799 w 901862"/>
              <a:gd name="connsiteY3-306" fmla="*/ 50453 h 326299"/>
              <a:gd name="connsiteX4-307" fmla="*/ 901862 w 901862"/>
              <a:gd name="connsiteY4-308" fmla="*/ 109063 h 326299"/>
              <a:gd name="connsiteX5-309" fmla="*/ 901862 w 901862"/>
              <a:gd name="connsiteY5-310" fmla="*/ 282851 h 326299"/>
              <a:gd name="connsiteX6-311" fmla="*/ 858414 w 901862"/>
              <a:gd name="connsiteY6-312" fmla="*/ 326299 h 326299"/>
              <a:gd name="connsiteX7-313" fmla="*/ 43448 w 901862"/>
              <a:gd name="connsiteY7-314" fmla="*/ 326299 h 326299"/>
              <a:gd name="connsiteX8-315" fmla="*/ 0 w 901862"/>
              <a:gd name="connsiteY8-316" fmla="*/ 282851 h 326299"/>
              <a:gd name="connsiteX9-317" fmla="*/ 0 w 901862"/>
              <a:gd name="connsiteY9-318" fmla="*/ 109063 h 326299"/>
              <a:gd name="connsiteX0-319" fmla="*/ 0 w 901862"/>
              <a:gd name="connsiteY0-320" fmla="*/ 109063 h 326299"/>
              <a:gd name="connsiteX1-321" fmla="*/ 55530 w 901862"/>
              <a:gd name="connsiteY1-322" fmla="*/ 0 h 326299"/>
              <a:gd name="connsiteX2-323" fmla="*/ 408216 w 901862"/>
              <a:gd name="connsiteY2-324" fmla="*/ 142707 h 326299"/>
              <a:gd name="connsiteX3-325" fmla="*/ 803023 w 901862"/>
              <a:gd name="connsiteY3-326" fmla="*/ 26637 h 326299"/>
              <a:gd name="connsiteX4-327" fmla="*/ 901862 w 901862"/>
              <a:gd name="connsiteY4-328" fmla="*/ 109063 h 326299"/>
              <a:gd name="connsiteX5-329" fmla="*/ 901862 w 901862"/>
              <a:gd name="connsiteY5-330" fmla="*/ 282851 h 326299"/>
              <a:gd name="connsiteX6-331" fmla="*/ 858414 w 901862"/>
              <a:gd name="connsiteY6-332" fmla="*/ 326299 h 326299"/>
              <a:gd name="connsiteX7-333" fmla="*/ 43448 w 901862"/>
              <a:gd name="connsiteY7-334" fmla="*/ 326299 h 326299"/>
              <a:gd name="connsiteX8-335" fmla="*/ 0 w 901862"/>
              <a:gd name="connsiteY8-336" fmla="*/ 282851 h 326299"/>
              <a:gd name="connsiteX9-337" fmla="*/ 0 w 901862"/>
              <a:gd name="connsiteY9-338" fmla="*/ 109063 h 326299"/>
              <a:gd name="connsiteX0-339" fmla="*/ 0 w 901862"/>
              <a:gd name="connsiteY0-340" fmla="*/ 109063 h 326299"/>
              <a:gd name="connsiteX1-341" fmla="*/ 55530 w 901862"/>
              <a:gd name="connsiteY1-342" fmla="*/ 0 h 326299"/>
              <a:gd name="connsiteX2-343" fmla="*/ 408216 w 901862"/>
              <a:gd name="connsiteY2-344" fmla="*/ 142707 h 326299"/>
              <a:gd name="connsiteX3-345" fmla="*/ 809712 w 901862"/>
              <a:gd name="connsiteY3-346" fmla="*/ 36769 h 326299"/>
              <a:gd name="connsiteX4-347" fmla="*/ 901862 w 901862"/>
              <a:gd name="connsiteY4-348" fmla="*/ 109063 h 326299"/>
              <a:gd name="connsiteX5-349" fmla="*/ 901862 w 901862"/>
              <a:gd name="connsiteY5-350" fmla="*/ 282851 h 326299"/>
              <a:gd name="connsiteX6-351" fmla="*/ 858414 w 901862"/>
              <a:gd name="connsiteY6-352" fmla="*/ 326299 h 326299"/>
              <a:gd name="connsiteX7-353" fmla="*/ 43448 w 901862"/>
              <a:gd name="connsiteY7-354" fmla="*/ 326299 h 326299"/>
              <a:gd name="connsiteX8-355" fmla="*/ 0 w 901862"/>
              <a:gd name="connsiteY8-356" fmla="*/ 282851 h 326299"/>
              <a:gd name="connsiteX9-357" fmla="*/ 0 w 901862"/>
              <a:gd name="connsiteY9-358" fmla="*/ 109063 h 326299"/>
              <a:gd name="connsiteX0-359" fmla="*/ 0 w 901862"/>
              <a:gd name="connsiteY0-360" fmla="*/ 109063 h 326299"/>
              <a:gd name="connsiteX1-361" fmla="*/ 55530 w 901862"/>
              <a:gd name="connsiteY1-362" fmla="*/ 0 h 326299"/>
              <a:gd name="connsiteX2-363" fmla="*/ 408216 w 901862"/>
              <a:gd name="connsiteY2-364" fmla="*/ 142707 h 326299"/>
              <a:gd name="connsiteX3-365" fmla="*/ 809712 w 901862"/>
              <a:gd name="connsiteY3-366" fmla="*/ 36769 h 326299"/>
              <a:gd name="connsiteX4-367" fmla="*/ 901862 w 901862"/>
              <a:gd name="connsiteY4-368" fmla="*/ 109063 h 326299"/>
              <a:gd name="connsiteX5-369" fmla="*/ 901862 w 901862"/>
              <a:gd name="connsiteY5-370" fmla="*/ 282851 h 326299"/>
              <a:gd name="connsiteX6-371" fmla="*/ 858414 w 901862"/>
              <a:gd name="connsiteY6-372" fmla="*/ 326299 h 326299"/>
              <a:gd name="connsiteX7-373" fmla="*/ 43448 w 901862"/>
              <a:gd name="connsiteY7-374" fmla="*/ 326299 h 326299"/>
              <a:gd name="connsiteX8-375" fmla="*/ 0 w 901862"/>
              <a:gd name="connsiteY8-376" fmla="*/ 282851 h 326299"/>
              <a:gd name="connsiteX9-377" fmla="*/ 0 w 901862"/>
              <a:gd name="connsiteY9-378" fmla="*/ 109063 h 326299"/>
              <a:gd name="connsiteX0-379" fmla="*/ 0 w 901862"/>
              <a:gd name="connsiteY0-380" fmla="*/ 109063 h 326299"/>
              <a:gd name="connsiteX1-381" fmla="*/ 55530 w 901862"/>
              <a:gd name="connsiteY1-382" fmla="*/ 0 h 326299"/>
              <a:gd name="connsiteX2-383" fmla="*/ 408216 w 901862"/>
              <a:gd name="connsiteY2-384" fmla="*/ 142707 h 326299"/>
              <a:gd name="connsiteX3-385" fmla="*/ 792935 w 901862"/>
              <a:gd name="connsiteY3-386" fmla="*/ 23223 h 326299"/>
              <a:gd name="connsiteX4-387" fmla="*/ 901862 w 901862"/>
              <a:gd name="connsiteY4-388" fmla="*/ 109063 h 326299"/>
              <a:gd name="connsiteX5-389" fmla="*/ 901862 w 901862"/>
              <a:gd name="connsiteY5-390" fmla="*/ 282851 h 326299"/>
              <a:gd name="connsiteX6-391" fmla="*/ 858414 w 901862"/>
              <a:gd name="connsiteY6-392" fmla="*/ 326299 h 326299"/>
              <a:gd name="connsiteX7-393" fmla="*/ 43448 w 901862"/>
              <a:gd name="connsiteY7-394" fmla="*/ 326299 h 326299"/>
              <a:gd name="connsiteX8-395" fmla="*/ 0 w 901862"/>
              <a:gd name="connsiteY8-396" fmla="*/ 282851 h 326299"/>
              <a:gd name="connsiteX9-397" fmla="*/ 0 w 901862"/>
              <a:gd name="connsiteY9-398" fmla="*/ 109063 h 326299"/>
              <a:gd name="connsiteX0-399" fmla="*/ 0 w 901862"/>
              <a:gd name="connsiteY0-400" fmla="*/ 109063 h 326299"/>
              <a:gd name="connsiteX1-401" fmla="*/ 55530 w 901862"/>
              <a:gd name="connsiteY1-402" fmla="*/ 0 h 326299"/>
              <a:gd name="connsiteX2-403" fmla="*/ 408216 w 901862"/>
              <a:gd name="connsiteY2-404" fmla="*/ 142707 h 326299"/>
              <a:gd name="connsiteX3-405" fmla="*/ 792935 w 901862"/>
              <a:gd name="connsiteY3-406" fmla="*/ 23223 h 326299"/>
              <a:gd name="connsiteX4-407" fmla="*/ 901862 w 901862"/>
              <a:gd name="connsiteY4-408" fmla="*/ 109063 h 326299"/>
              <a:gd name="connsiteX5-409" fmla="*/ 901862 w 901862"/>
              <a:gd name="connsiteY5-410" fmla="*/ 282851 h 326299"/>
              <a:gd name="connsiteX6-411" fmla="*/ 858414 w 901862"/>
              <a:gd name="connsiteY6-412" fmla="*/ 326299 h 326299"/>
              <a:gd name="connsiteX7-413" fmla="*/ 43448 w 901862"/>
              <a:gd name="connsiteY7-414" fmla="*/ 326299 h 326299"/>
              <a:gd name="connsiteX8-415" fmla="*/ 0 w 901862"/>
              <a:gd name="connsiteY8-416" fmla="*/ 282851 h 326299"/>
              <a:gd name="connsiteX9-417" fmla="*/ 0 w 901862"/>
              <a:gd name="connsiteY9-418" fmla="*/ 109063 h 326299"/>
              <a:gd name="connsiteX0-419" fmla="*/ 0 w 901862"/>
              <a:gd name="connsiteY0-420" fmla="*/ 156254 h 373490"/>
              <a:gd name="connsiteX1-421" fmla="*/ 45639 w 901862"/>
              <a:gd name="connsiteY1-422" fmla="*/ 0 h 373490"/>
              <a:gd name="connsiteX2-423" fmla="*/ 408216 w 901862"/>
              <a:gd name="connsiteY2-424" fmla="*/ 189898 h 373490"/>
              <a:gd name="connsiteX3-425" fmla="*/ 792935 w 901862"/>
              <a:gd name="connsiteY3-426" fmla="*/ 70414 h 373490"/>
              <a:gd name="connsiteX4-427" fmla="*/ 901862 w 901862"/>
              <a:gd name="connsiteY4-428" fmla="*/ 156254 h 373490"/>
              <a:gd name="connsiteX5-429" fmla="*/ 901862 w 901862"/>
              <a:gd name="connsiteY5-430" fmla="*/ 330042 h 373490"/>
              <a:gd name="connsiteX6-431" fmla="*/ 858414 w 901862"/>
              <a:gd name="connsiteY6-432" fmla="*/ 373490 h 373490"/>
              <a:gd name="connsiteX7-433" fmla="*/ 43448 w 901862"/>
              <a:gd name="connsiteY7-434" fmla="*/ 373490 h 373490"/>
              <a:gd name="connsiteX8-435" fmla="*/ 0 w 901862"/>
              <a:gd name="connsiteY8-436" fmla="*/ 330042 h 373490"/>
              <a:gd name="connsiteX9-437" fmla="*/ 0 w 901862"/>
              <a:gd name="connsiteY9-438" fmla="*/ 156254 h 373490"/>
              <a:gd name="connsiteX0-439" fmla="*/ 0 w 901862"/>
              <a:gd name="connsiteY0-440" fmla="*/ 156254 h 373784"/>
              <a:gd name="connsiteX1-441" fmla="*/ 45639 w 901862"/>
              <a:gd name="connsiteY1-442" fmla="*/ 0 h 373784"/>
              <a:gd name="connsiteX2-443" fmla="*/ 408216 w 901862"/>
              <a:gd name="connsiteY2-444" fmla="*/ 189898 h 373784"/>
              <a:gd name="connsiteX3-445" fmla="*/ 792935 w 901862"/>
              <a:gd name="connsiteY3-446" fmla="*/ 70414 h 373784"/>
              <a:gd name="connsiteX4-447" fmla="*/ 901862 w 901862"/>
              <a:gd name="connsiteY4-448" fmla="*/ 156254 h 373784"/>
              <a:gd name="connsiteX5-449" fmla="*/ 901862 w 901862"/>
              <a:gd name="connsiteY5-450" fmla="*/ 330042 h 373784"/>
              <a:gd name="connsiteX6-451" fmla="*/ 858414 w 901862"/>
              <a:gd name="connsiteY6-452" fmla="*/ 373490 h 373784"/>
              <a:gd name="connsiteX7-453" fmla="*/ 486526 w 901862"/>
              <a:gd name="connsiteY7-454" fmla="*/ 373784 h 373784"/>
              <a:gd name="connsiteX8-455" fmla="*/ 43448 w 901862"/>
              <a:gd name="connsiteY8-456" fmla="*/ 373490 h 373784"/>
              <a:gd name="connsiteX9-457" fmla="*/ 0 w 901862"/>
              <a:gd name="connsiteY9-458" fmla="*/ 330042 h 373784"/>
              <a:gd name="connsiteX10" fmla="*/ 0 w 901862"/>
              <a:gd name="connsiteY10" fmla="*/ 156254 h 373784"/>
              <a:gd name="connsiteX0-459" fmla="*/ 0 w 901862"/>
              <a:gd name="connsiteY0-460" fmla="*/ 156254 h 373490"/>
              <a:gd name="connsiteX1-461" fmla="*/ 45639 w 901862"/>
              <a:gd name="connsiteY1-462" fmla="*/ 0 h 373490"/>
              <a:gd name="connsiteX2-463" fmla="*/ 408216 w 901862"/>
              <a:gd name="connsiteY2-464" fmla="*/ 189898 h 373490"/>
              <a:gd name="connsiteX3-465" fmla="*/ 792935 w 901862"/>
              <a:gd name="connsiteY3-466" fmla="*/ 70414 h 373490"/>
              <a:gd name="connsiteX4-467" fmla="*/ 901862 w 901862"/>
              <a:gd name="connsiteY4-468" fmla="*/ 156254 h 373490"/>
              <a:gd name="connsiteX5-469" fmla="*/ 901862 w 901862"/>
              <a:gd name="connsiteY5-470" fmla="*/ 330042 h 373490"/>
              <a:gd name="connsiteX6-471" fmla="*/ 858414 w 901862"/>
              <a:gd name="connsiteY6-472" fmla="*/ 373490 h 373490"/>
              <a:gd name="connsiteX7-473" fmla="*/ 471864 w 901862"/>
              <a:gd name="connsiteY7-474" fmla="*/ 264269 h 373490"/>
              <a:gd name="connsiteX8-475" fmla="*/ 43448 w 901862"/>
              <a:gd name="connsiteY8-476" fmla="*/ 373490 h 373490"/>
              <a:gd name="connsiteX9-477" fmla="*/ 0 w 901862"/>
              <a:gd name="connsiteY9-478" fmla="*/ 330042 h 373490"/>
              <a:gd name="connsiteX10-479" fmla="*/ 0 w 901862"/>
              <a:gd name="connsiteY10-480" fmla="*/ 156254 h 373490"/>
              <a:gd name="connsiteX0-481" fmla="*/ 0 w 901862"/>
              <a:gd name="connsiteY0-482" fmla="*/ 156254 h 373490"/>
              <a:gd name="connsiteX1-483" fmla="*/ 45639 w 901862"/>
              <a:gd name="connsiteY1-484" fmla="*/ 0 h 373490"/>
              <a:gd name="connsiteX2-485" fmla="*/ 408216 w 901862"/>
              <a:gd name="connsiteY2-486" fmla="*/ 189898 h 373490"/>
              <a:gd name="connsiteX3-487" fmla="*/ 792935 w 901862"/>
              <a:gd name="connsiteY3-488" fmla="*/ 70414 h 373490"/>
              <a:gd name="connsiteX4-489" fmla="*/ 901862 w 901862"/>
              <a:gd name="connsiteY4-490" fmla="*/ 156254 h 373490"/>
              <a:gd name="connsiteX5-491" fmla="*/ 901862 w 901862"/>
              <a:gd name="connsiteY5-492" fmla="*/ 330042 h 373490"/>
              <a:gd name="connsiteX6-493" fmla="*/ 858414 w 901862"/>
              <a:gd name="connsiteY6-494" fmla="*/ 373490 h 373490"/>
              <a:gd name="connsiteX7-495" fmla="*/ 459752 w 901862"/>
              <a:gd name="connsiteY7-496" fmla="*/ 336619 h 373490"/>
              <a:gd name="connsiteX8-497" fmla="*/ 43448 w 901862"/>
              <a:gd name="connsiteY8-498" fmla="*/ 373490 h 373490"/>
              <a:gd name="connsiteX9-499" fmla="*/ 0 w 901862"/>
              <a:gd name="connsiteY9-500" fmla="*/ 330042 h 373490"/>
              <a:gd name="connsiteX10-501" fmla="*/ 0 w 901862"/>
              <a:gd name="connsiteY10-502" fmla="*/ 156254 h 373490"/>
              <a:gd name="connsiteX0-503" fmla="*/ 0 w 901862"/>
              <a:gd name="connsiteY0-504" fmla="*/ 156254 h 373507"/>
              <a:gd name="connsiteX1-505" fmla="*/ 45639 w 901862"/>
              <a:gd name="connsiteY1-506" fmla="*/ 0 h 373507"/>
              <a:gd name="connsiteX2-507" fmla="*/ 408216 w 901862"/>
              <a:gd name="connsiteY2-508" fmla="*/ 189898 h 373507"/>
              <a:gd name="connsiteX3-509" fmla="*/ 792935 w 901862"/>
              <a:gd name="connsiteY3-510" fmla="*/ 70414 h 373507"/>
              <a:gd name="connsiteX4-511" fmla="*/ 901862 w 901862"/>
              <a:gd name="connsiteY4-512" fmla="*/ 156254 h 373507"/>
              <a:gd name="connsiteX5-513" fmla="*/ 901862 w 901862"/>
              <a:gd name="connsiteY5-514" fmla="*/ 330042 h 373507"/>
              <a:gd name="connsiteX6-515" fmla="*/ 858414 w 901862"/>
              <a:gd name="connsiteY6-516" fmla="*/ 373490 h 373507"/>
              <a:gd name="connsiteX7-517" fmla="*/ 459752 w 901862"/>
              <a:gd name="connsiteY7-518" fmla="*/ 336619 h 373507"/>
              <a:gd name="connsiteX8-519" fmla="*/ 43448 w 901862"/>
              <a:gd name="connsiteY8-520" fmla="*/ 373490 h 373507"/>
              <a:gd name="connsiteX9-521" fmla="*/ 0 w 901862"/>
              <a:gd name="connsiteY9-522" fmla="*/ 330042 h 373507"/>
              <a:gd name="connsiteX10-523" fmla="*/ 0 w 901862"/>
              <a:gd name="connsiteY10-524" fmla="*/ 156254 h 373507"/>
              <a:gd name="connsiteX0-525" fmla="*/ 0 w 901862"/>
              <a:gd name="connsiteY0-526" fmla="*/ 156254 h 420677"/>
              <a:gd name="connsiteX1-527" fmla="*/ 45639 w 901862"/>
              <a:gd name="connsiteY1-528" fmla="*/ 0 h 420677"/>
              <a:gd name="connsiteX2-529" fmla="*/ 408216 w 901862"/>
              <a:gd name="connsiteY2-530" fmla="*/ 189898 h 420677"/>
              <a:gd name="connsiteX3-531" fmla="*/ 792935 w 901862"/>
              <a:gd name="connsiteY3-532" fmla="*/ 70414 h 420677"/>
              <a:gd name="connsiteX4-533" fmla="*/ 901862 w 901862"/>
              <a:gd name="connsiteY4-534" fmla="*/ 156254 h 420677"/>
              <a:gd name="connsiteX5-535" fmla="*/ 901862 w 901862"/>
              <a:gd name="connsiteY5-536" fmla="*/ 330042 h 420677"/>
              <a:gd name="connsiteX6-537" fmla="*/ 858414 w 901862"/>
              <a:gd name="connsiteY6-538" fmla="*/ 373490 h 420677"/>
              <a:gd name="connsiteX7-539" fmla="*/ 459752 w 901862"/>
              <a:gd name="connsiteY7-540" fmla="*/ 336619 h 420677"/>
              <a:gd name="connsiteX8-541" fmla="*/ 49971 w 901862"/>
              <a:gd name="connsiteY8-542" fmla="*/ 420666 h 420677"/>
              <a:gd name="connsiteX9-543" fmla="*/ 0 w 901862"/>
              <a:gd name="connsiteY9-544" fmla="*/ 330042 h 420677"/>
              <a:gd name="connsiteX10-545" fmla="*/ 0 w 901862"/>
              <a:gd name="connsiteY10-546" fmla="*/ 156254 h 420677"/>
              <a:gd name="connsiteX0-547" fmla="*/ 0 w 901862"/>
              <a:gd name="connsiteY0-548" fmla="*/ 156254 h 460941"/>
              <a:gd name="connsiteX1-549" fmla="*/ 45639 w 901862"/>
              <a:gd name="connsiteY1-550" fmla="*/ 0 h 460941"/>
              <a:gd name="connsiteX2-551" fmla="*/ 408216 w 901862"/>
              <a:gd name="connsiteY2-552" fmla="*/ 189898 h 460941"/>
              <a:gd name="connsiteX3-553" fmla="*/ 792935 w 901862"/>
              <a:gd name="connsiteY3-554" fmla="*/ 70414 h 460941"/>
              <a:gd name="connsiteX4-555" fmla="*/ 901862 w 901862"/>
              <a:gd name="connsiteY4-556" fmla="*/ 156254 h 460941"/>
              <a:gd name="connsiteX5-557" fmla="*/ 901862 w 901862"/>
              <a:gd name="connsiteY5-558" fmla="*/ 330042 h 460941"/>
              <a:gd name="connsiteX6-559" fmla="*/ 834446 w 901862"/>
              <a:gd name="connsiteY6-560" fmla="*/ 460941 h 460941"/>
              <a:gd name="connsiteX7-561" fmla="*/ 459752 w 901862"/>
              <a:gd name="connsiteY7-562" fmla="*/ 336619 h 460941"/>
              <a:gd name="connsiteX8-563" fmla="*/ 49971 w 901862"/>
              <a:gd name="connsiteY8-564" fmla="*/ 420666 h 460941"/>
              <a:gd name="connsiteX9-565" fmla="*/ 0 w 901862"/>
              <a:gd name="connsiteY9-566" fmla="*/ 330042 h 460941"/>
              <a:gd name="connsiteX10-567" fmla="*/ 0 w 901862"/>
              <a:gd name="connsiteY10-568" fmla="*/ 156254 h 460941"/>
              <a:gd name="connsiteX0-569" fmla="*/ 0 w 901862"/>
              <a:gd name="connsiteY0-570" fmla="*/ 156254 h 460941"/>
              <a:gd name="connsiteX1-571" fmla="*/ 45639 w 901862"/>
              <a:gd name="connsiteY1-572" fmla="*/ 0 h 460941"/>
              <a:gd name="connsiteX2-573" fmla="*/ 408216 w 901862"/>
              <a:gd name="connsiteY2-574" fmla="*/ 189898 h 460941"/>
              <a:gd name="connsiteX3-575" fmla="*/ 792935 w 901862"/>
              <a:gd name="connsiteY3-576" fmla="*/ 70414 h 460941"/>
              <a:gd name="connsiteX4-577" fmla="*/ 901862 w 901862"/>
              <a:gd name="connsiteY4-578" fmla="*/ 156254 h 460941"/>
              <a:gd name="connsiteX5-579" fmla="*/ 901862 w 901862"/>
              <a:gd name="connsiteY5-580" fmla="*/ 330042 h 460941"/>
              <a:gd name="connsiteX6-581" fmla="*/ 834446 w 901862"/>
              <a:gd name="connsiteY6-582" fmla="*/ 460941 h 460941"/>
              <a:gd name="connsiteX7-583" fmla="*/ 459752 w 901862"/>
              <a:gd name="connsiteY7-584" fmla="*/ 336619 h 460941"/>
              <a:gd name="connsiteX8-585" fmla="*/ 49971 w 901862"/>
              <a:gd name="connsiteY8-586" fmla="*/ 420666 h 460941"/>
              <a:gd name="connsiteX9-587" fmla="*/ 0 w 901862"/>
              <a:gd name="connsiteY9-588" fmla="*/ 330042 h 460941"/>
              <a:gd name="connsiteX10-589" fmla="*/ 0 w 901862"/>
              <a:gd name="connsiteY10-590" fmla="*/ 156254 h 460941"/>
              <a:gd name="connsiteX0-591" fmla="*/ 0 w 901862"/>
              <a:gd name="connsiteY0-592" fmla="*/ 156254 h 518129"/>
              <a:gd name="connsiteX1-593" fmla="*/ 45639 w 901862"/>
              <a:gd name="connsiteY1-594" fmla="*/ 0 h 518129"/>
              <a:gd name="connsiteX2-595" fmla="*/ 408216 w 901862"/>
              <a:gd name="connsiteY2-596" fmla="*/ 189898 h 518129"/>
              <a:gd name="connsiteX3-597" fmla="*/ 792935 w 901862"/>
              <a:gd name="connsiteY3-598" fmla="*/ 70414 h 518129"/>
              <a:gd name="connsiteX4-599" fmla="*/ 901862 w 901862"/>
              <a:gd name="connsiteY4-600" fmla="*/ 156254 h 518129"/>
              <a:gd name="connsiteX5-601" fmla="*/ 901862 w 901862"/>
              <a:gd name="connsiteY5-602" fmla="*/ 330042 h 518129"/>
              <a:gd name="connsiteX6-603" fmla="*/ 820718 w 901862"/>
              <a:gd name="connsiteY6-604" fmla="*/ 518129 h 518129"/>
              <a:gd name="connsiteX7-605" fmla="*/ 459752 w 901862"/>
              <a:gd name="connsiteY7-606" fmla="*/ 336619 h 518129"/>
              <a:gd name="connsiteX8-607" fmla="*/ 49971 w 901862"/>
              <a:gd name="connsiteY8-608" fmla="*/ 420666 h 518129"/>
              <a:gd name="connsiteX9-609" fmla="*/ 0 w 901862"/>
              <a:gd name="connsiteY9-610" fmla="*/ 330042 h 518129"/>
              <a:gd name="connsiteX10-611" fmla="*/ 0 w 901862"/>
              <a:gd name="connsiteY10-612" fmla="*/ 156254 h 518129"/>
              <a:gd name="connsiteX0-613" fmla="*/ 0 w 901862"/>
              <a:gd name="connsiteY0-614" fmla="*/ 156254 h 518129"/>
              <a:gd name="connsiteX1-615" fmla="*/ 45639 w 901862"/>
              <a:gd name="connsiteY1-616" fmla="*/ 0 h 518129"/>
              <a:gd name="connsiteX2-617" fmla="*/ 408216 w 901862"/>
              <a:gd name="connsiteY2-618" fmla="*/ 189898 h 518129"/>
              <a:gd name="connsiteX3-619" fmla="*/ 792935 w 901862"/>
              <a:gd name="connsiteY3-620" fmla="*/ 70414 h 518129"/>
              <a:gd name="connsiteX4-621" fmla="*/ 901862 w 901862"/>
              <a:gd name="connsiteY4-622" fmla="*/ 156254 h 518129"/>
              <a:gd name="connsiteX5-623" fmla="*/ 901862 w 901862"/>
              <a:gd name="connsiteY5-624" fmla="*/ 330042 h 518129"/>
              <a:gd name="connsiteX6-625" fmla="*/ 820718 w 901862"/>
              <a:gd name="connsiteY6-626" fmla="*/ 518129 h 518129"/>
              <a:gd name="connsiteX7-627" fmla="*/ 459752 w 901862"/>
              <a:gd name="connsiteY7-628" fmla="*/ 336619 h 518129"/>
              <a:gd name="connsiteX8-629" fmla="*/ 49971 w 901862"/>
              <a:gd name="connsiteY8-630" fmla="*/ 420666 h 518129"/>
              <a:gd name="connsiteX9-631" fmla="*/ 0 w 901862"/>
              <a:gd name="connsiteY9-632" fmla="*/ 330042 h 518129"/>
              <a:gd name="connsiteX10-633" fmla="*/ 0 w 901862"/>
              <a:gd name="connsiteY10-634" fmla="*/ 156254 h 518129"/>
              <a:gd name="connsiteX0-635" fmla="*/ 0 w 901862"/>
              <a:gd name="connsiteY0-636" fmla="*/ 156254 h 518129"/>
              <a:gd name="connsiteX1-637" fmla="*/ 45639 w 901862"/>
              <a:gd name="connsiteY1-638" fmla="*/ 0 h 518129"/>
              <a:gd name="connsiteX2-639" fmla="*/ 408216 w 901862"/>
              <a:gd name="connsiteY2-640" fmla="*/ 189898 h 518129"/>
              <a:gd name="connsiteX3-641" fmla="*/ 792935 w 901862"/>
              <a:gd name="connsiteY3-642" fmla="*/ 70414 h 518129"/>
              <a:gd name="connsiteX4-643" fmla="*/ 901862 w 901862"/>
              <a:gd name="connsiteY4-644" fmla="*/ 156254 h 518129"/>
              <a:gd name="connsiteX5-645" fmla="*/ 901862 w 901862"/>
              <a:gd name="connsiteY5-646" fmla="*/ 330042 h 518129"/>
              <a:gd name="connsiteX6-647" fmla="*/ 820718 w 901862"/>
              <a:gd name="connsiteY6-648" fmla="*/ 518129 h 518129"/>
              <a:gd name="connsiteX7-649" fmla="*/ 449618 w 901862"/>
              <a:gd name="connsiteY7-650" fmla="*/ 343309 h 518129"/>
              <a:gd name="connsiteX8-651" fmla="*/ 49971 w 901862"/>
              <a:gd name="connsiteY8-652" fmla="*/ 420666 h 518129"/>
              <a:gd name="connsiteX9-653" fmla="*/ 0 w 901862"/>
              <a:gd name="connsiteY9-654" fmla="*/ 330042 h 518129"/>
              <a:gd name="connsiteX10-655" fmla="*/ 0 w 901862"/>
              <a:gd name="connsiteY10-656" fmla="*/ 156254 h 518129"/>
              <a:gd name="connsiteX0-657" fmla="*/ 0 w 901862"/>
              <a:gd name="connsiteY0-658" fmla="*/ 156254 h 518129"/>
              <a:gd name="connsiteX1-659" fmla="*/ 45639 w 901862"/>
              <a:gd name="connsiteY1-660" fmla="*/ 0 h 518129"/>
              <a:gd name="connsiteX2-661" fmla="*/ 408216 w 901862"/>
              <a:gd name="connsiteY2-662" fmla="*/ 189898 h 518129"/>
              <a:gd name="connsiteX3-663" fmla="*/ 792935 w 901862"/>
              <a:gd name="connsiteY3-664" fmla="*/ 70414 h 518129"/>
              <a:gd name="connsiteX4-665" fmla="*/ 901862 w 901862"/>
              <a:gd name="connsiteY4-666" fmla="*/ 156254 h 518129"/>
              <a:gd name="connsiteX5-667" fmla="*/ 901862 w 901862"/>
              <a:gd name="connsiteY5-668" fmla="*/ 330042 h 518129"/>
              <a:gd name="connsiteX6-669" fmla="*/ 820718 w 901862"/>
              <a:gd name="connsiteY6-670" fmla="*/ 518129 h 518129"/>
              <a:gd name="connsiteX7-671" fmla="*/ 449618 w 901862"/>
              <a:gd name="connsiteY7-672" fmla="*/ 343309 h 518129"/>
              <a:gd name="connsiteX8-673" fmla="*/ 53233 w 901862"/>
              <a:gd name="connsiteY8-674" fmla="*/ 444254 h 518129"/>
              <a:gd name="connsiteX9-675" fmla="*/ 0 w 901862"/>
              <a:gd name="connsiteY9-676" fmla="*/ 330042 h 518129"/>
              <a:gd name="connsiteX10-677" fmla="*/ 0 w 901862"/>
              <a:gd name="connsiteY10-678" fmla="*/ 156254 h 518129"/>
              <a:gd name="connsiteX0-679" fmla="*/ 0 w 901862"/>
              <a:gd name="connsiteY0-680" fmla="*/ 156254 h 518129"/>
              <a:gd name="connsiteX1-681" fmla="*/ 45639 w 901862"/>
              <a:gd name="connsiteY1-682" fmla="*/ 0 h 518129"/>
              <a:gd name="connsiteX2-683" fmla="*/ 408216 w 901862"/>
              <a:gd name="connsiteY2-684" fmla="*/ 189898 h 518129"/>
              <a:gd name="connsiteX3-685" fmla="*/ 792935 w 901862"/>
              <a:gd name="connsiteY3-686" fmla="*/ 70414 h 518129"/>
              <a:gd name="connsiteX4-687" fmla="*/ 901862 w 901862"/>
              <a:gd name="connsiteY4-688" fmla="*/ 156254 h 518129"/>
              <a:gd name="connsiteX5-689" fmla="*/ 901862 w 901862"/>
              <a:gd name="connsiteY5-690" fmla="*/ 330042 h 518129"/>
              <a:gd name="connsiteX6-691" fmla="*/ 820718 w 901862"/>
              <a:gd name="connsiteY6-692" fmla="*/ 518129 h 518129"/>
              <a:gd name="connsiteX7-693" fmla="*/ 449618 w 901862"/>
              <a:gd name="connsiteY7-694" fmla="*/ 343309 h 518129"/>
              <a:gd name="connsiteX8-695" fmla="*/ 53233 w 901862"/>
              <a:gd name="connsiteY8-696" fmla="*/ 444254 h 518129"/>
              <a:gd name="connsiteX9-697" fmla="*/ 0 w 901862"/>
              <a:gd name="connsiteY9-698" fmla="*/ 330042 h 518129"/>
              <a:gd name="connsiteX10-699" fmla="*/ 0 w 901862"/>
              <a:gd name="connsiteY10-700" fmla="*/ 156254 h 518129"/>
              <a:gd name="connsiteX0-701" fmla="*/ 0 w 901862"/>
              <a:gd name="connsiteY0-702" fmla="*/ 156254 h 518129"/>
              <a:gd name="connsiteX1-703" fmla="*/ 45639 w 901862"/>
              <a:gd name="connsiteY1-704" fmla="*/ 0 h 518129"/>
              <a:gd name="connsiteX2-705" fmla="*/ 408216 w 901862"/>
              <a:gd name="connsiteY2-706" fmla="*/ 189898 h 518129"/>
              <a:gd name="connsiteX3-707" fmla="*/ 792935 w 901862"/>
              <a:gd name="connsiteY3-708" fmla="*/ 70414 h 518129"/>
              <a:gd name="connsiteX4-709" fmla="*/ 901862 w 901862"/>
              <a:gd name="connsiteY4-710" fmla="*/ 156254 h 518129"/>
              <a:gd name="connsiteX5-711" fmla="*/ 901862 w 901862"/>
              <a:gd name="connsiteY5-712" fmla="*/ 330042 h 518129"/>
              <a:gd name="connsiteX6-713" fmla="*/ 820718 w 901862"/>
              <a:gd name="connsiteY6-714" fmla="*/ 518129 h 518129"/>
              <a:gd name="connsiteX7-715" fmla="*/ 449618 w 901862"/>
              <a:gd name="connsiteY7-716" fmla="*/ 343309 h 518129"/>
              <a:gd name="connsiteX8-717" fmla="*/ 53233 w 901862"/>
              <a:gd name="connsiteY8-718" fmla="*/ 444254 h 518129"/>
              <a:gd name="connsiteX9-719" fmla="*/ 0 w 901862"/>
              <a:gd name="connsiteY9-720" fmla="*/ 330042 h 518129"/>
              <a:gd name="connsiteX10-721" fmla="*/ 0 w 901862"/>
              <a:gd name="connsiteY10-722" fmla="*/ 156254 h 518129"/>
              <a:gd name="connsiteX0-723" fmla="*/ 0 w 901862"/>
              <a:gd name="connsiteY0-724" fmla="*/ 156254 h 518129"/>
              <a:gd name="connsiteX1-725" fmla="*/ 45639 w 901862"/>
              <a:gd name="connsiteY1-726" fmla="*/ 0 h 518129"/>
              <a:gd name="connsiteX2-727" fmla="*/ 408216 w 901862"/>
              <a:gd name="connsiteY2-728" fmla="*/ 189898 h 518129"/>
              <a:gd name="connsiteX3-729" fmla="*/ 792935 w 901862"/>
              <a:gd name="connsiteY3-730" fmla="*/ 70414 h 518129"/>
              <a:gd name="connsiteX4-731" fmla="*/ 901862 w 901862"/>
              <a:gd name="connsiteY4-732" fmla="*/ 156254 h 518129"/>
              <a:gd name="connsiteX5-733" fmla="*/ 901862 w 901862"/>
              <a:gd name="connsiteY5-734" fmla="*/ 330042 h 518129"/>
              <a:gd name="connsiteX6-735" fmla="*/ 820718 w 901862"/>
              <a:gd name="connsiteY6-736" fmla="*/ 518129 h 518129"/>
              <a:gd name="connsiteX7-737" fmla="*/ 449618 w 901862"/>
              <a:gd name="connsiteY7-738" fmla="*/ 343309 h 518129"/>
              <a:gd name="connsiteX8-739" fmla="*/ 53233 w 901862"/>
              <a:gd name="connsiteY8-740" fmla="*/ 444254 h 518129"/>
              <a:gd name="connsiteX9-741" fmla="*/ 0 w 901862"/>
              <a:gd name="connsiteY9-742" fmla="*/ 330042 h 518129"/>
              <a:gd name="connsiteX10-743" fmla="*/ 0 w 901862"/>
              <a:gd name="connsiteY10-744" fmla="*/ 156254 h 518129"/>
              <a:gd name="connsiteX0-745" fmla="*/ 0 w 901862"/>
              <a:gd name="connsiteY0-746" fmla="*/ 156254 h 518129"/>
              <a:gd name="connsiteX1-747" fmla="*/ 45639 w 901862"/>
              <a:gd name="connsiteY1-748" fmla="*/ 0 h 518129"/>
              <a:gd name="connsiteX2-749" fmla="*/ 408216 w 901862"/>
              <a:gd name="connsiteY2-750" fmla="*/ 189898 h 518129"/>
              <a:gd name="connsiteX3-751" fmla="*/ 792935 w 901862"/>
              <a:gd name="connsiteY3-752" fmla="*/ 70414 h 518129"/>
              <a:gd name="connsiteX4-753" fmla="*/ 901862 w 901862"/>
              <a:gd name="connsiteY4-754" fmla="*/ 156254 h 518129"/>
              <a:gd name="connsiteX5-755" fmla="*/ 901862 w 901862"/>
              <a:gd name="connsiteY5-756" fmla="*/ 330042 h 518129"/>
              <a:gd name="connsiteX6-757" fmla="*/ 820718 w 901862"/>
              <a:gd name="connsiteY6-758" fmla="*/ 518129 h 518129"/>
              <a:gd name="connsiteX7-759" fmla="*/ 449618 w 901862"/>
              <a:gd name="connsiteY7-760" fmla="*/ 343309 h 518129"/>
              <a:gd name="connsiteX8-761" fmla="*/ 53233 w 901862"/>
              <a:gd name="connsiteY8-762" fmla="*/ 444254 h 518129"/>
              <a:gd name="connsiteX9-763" fmla="*/ 0 w 901862"/>
              <a:gd name="connsiteY9-764" fmla="*/ 330042 h 518129"/>
              <a:gd name="connsiteX10-765" fmla="*/ 0 w 901862"/>
              <a:gd name="connsiteY10-766" fmla="*/ 156254 h 518129"/>
              <a:gd name="connsiteX0-767" fmla="*/ 0 w 901862"/>
              <a:gd name="connsiteY0-768" fmla="*/ 171490 h 533365"/>
              <a:gd name="connsiteX1-769" fmla="*/ 27185 w 901862"/>
              <a:gd name="connsiteY1-770" fmla="*/ 0 h 533365"/>
              <a:gd name="connsiteX2-771" fmla="*/ 408216 w 901862"/>
              <a:gd name="connsiteY2-772" fmla="*/ 205134 h 533365"/>
              <a:gd name="connsiteX3-773" fmla="*/ 792935 w 901862"/>
              <a:gd name="connsiteY3-774" fmla="*/ 85650 h 533365"/>
              <a:gd name="connsiteX4-775" fmla="*/ 901862 w 901862"/>
              <a:gd name="connsiteY4-776" fmla="*/ 171490 h 533365"/>
              <a:gd name="connsiteX5-777" fmla="*/ 901862 w 901862"/>
              <a:gd name="connsiteY5-778" fmla="*/ 345278 h 533365"/>
              <a:gd name="connsiteX6-779" fmla="*/ 820718 w 901862"/>
              <a:gd name="connsiteY6-780" fmla="*/ 533365 h 533365"/>
              <a:gd name="connsiteX7-781" fmla="*/ 449618 w 901862"/>
              <a:gd name="connsiteY7-782" fmla="*/ 358545 h 533365"/>
              <a:gd name="connsiteX8-783" fmla="*/ 53233 w 901862"/>
              <a:gd name="connsiteY8-784" fmla="*/ 459490 h 533365"/>
              <a:gd name="connsiteX9-785" fmla="*/ 0 w 901862"/>
              <a:gd name="connsiteY9-786" fmla="*/ 345278 h 533365"/>
              <a:gd name="connsiteX10-787" fmla="*/ 0 w 901862"/>
              <a:gd name="connsiteY10-788" fmla="*/ 171490 h 5333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479" y="connsiteY10-48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9" tIns="45701" rIns="91399" bIns="45701" anchor="ctr"/>
          <a:lstStyle/>
          <a:p>
            <a:pPr algn="ctr"/>
            <a:endParaRPr lang="zh-CN" altLang="en-US">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randombar(horizontal)">
                                      <p:cBhvr>
                                        <p:cTn id="13" dur="500"/>
                                        <p:tgtEl>
                                          <p:spTgt spid="2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randombar(horizontal)">
                                      <p:cBhvr>
                                        <p:cTn id="16" dur="500"/>
                                        <p:tgtEl>
                                          <p:spTgt spid="27"/>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randombar(horizontal)">
                                      <p:cBhvr>
                                        <p:cTn id="19" dur="500"/>
                                        <p:tgtEl>
                                          <p:spTgt spid="2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randombar(horizontal)">
                                      <p:cBhvr>
                                        <p:cTn id="22" dur="500"/>
                                        <p:tgtEl>
                                          <p:spTgt spid="29"/>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randombar(horizontal)">
                                      <p:cBhvr>
                                        <p:cTn id="25" dur="500"/>
                                        <p:tgtEl>
                                          <p:spTgt spid="30"/>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randombar(horizontal)">
                                      <p:cBhvr>
                                        <p:cTn id="28" dur="500"/>
                                        <p:tgtEl>
                                          <p:spTgt spid="31"/>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randombar(horizontal)">
                                      <p:cBhvr>
                                        <p:cTn id="31" dur="500"/>
                                        <p:tgtEl>
                                          <p:spTgt spid="32"/>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randombar(horizontal)">
                                      <p:cBhvr>
                                        <p:cTn id="34" dur="500"/>
                                        <p:tgtEl>
                                          <p:spTgt spid="33"/>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randombar(horizontal)">
                                      <p:cBhvr>
                                        <p:cTn id="37" dur="500"/>
                                        <p:tgtEl>
                                          <p:spTgt spid="34"/>
                                        </p:tgtEl>
                                      </p:cBhvr>
                                    </p:animEffect>
                                  </p:childTnLst>
                                </p:cTn>
                              </p:par>
                            </p:childTnLst>
                          </p:cTn>
                        </p:par>
                        <p:par>
                          <p:cTn id="38" fill="hold">
                            <p:stCondLst>
                              <p:cond delay="500"/>
                            </p:stCondLst>
                            <p:childTnLst>
                              <p:par>
                                <p:cTn id="39" presetID="2" presetClass="entr" presetSubtype="6"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1+#ppt_w/2"/>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par>
                          <p:cTn id="43" fill="hold">
                            <p:stCondLst>
                              <p:cond delay="1000"/>
                            </p:stCondLst>
                            <p:childTnLst>
                              <p:par>
                                <p:cTn id="44" presetID="47"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anim calcmode="lin" valueType="num">
                                      <p:cBhvr>
                                        <p:cTn id="47" dur="500" fill="hold"/>
                                        <p:tgtEl>
                                          <p:spTgt spid="20"/>
                                        </p:tgtEl>
                                        <p:attrNameLst>
                                          <p:attrName>ppt_x</p:attrName>
                                        </p:attrNameLst>
                                      </p:cBhvr>
                                      <p:tavLst>
                                        <p:tav tm="0">
                                          <p:val>
                                            <p:strVal val="#ppt_x"/>
                                          </p:val>
                                        </p:tav>
                                        <p:tav tm="100000">
                                          <p:val>
                                            <p:strVal val="#ppt_x"/>
                                          </p:val>
                                        </p:tav>
                                      </p:tavLst>
                                    </p:anim>
                                    <p:anim calcmode="lin" valueType="num">
                                      <p:cBhvr>
                                        <p:cTn id="48" dur="500" fill="hold"/>
                                        <p:tgtEl>
                                          <p:spTgt spid="2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anim calcmode="lin" valueType="num">
                                      <p:cBhvr>
                                        <p:cTn id="52" dur="500" fill="hold"/>
                                        <p:tgtEl>
                                          <p:spTgt spid="19"/>
                                        </p:tgtEl>
                                        <p:attrNameLst>
                                          <p:attrName>ppt_x</p:attrName>
                                        </p:attrNameLst>
                                      </p:cBhvr>
                                      <p:tavLst>
                                        <p:tav tm="0">
                                          <p:val>
                                            <p:strVal val="#ppt_x"/>
                                          </p:val>
                                        </p:tav>
                                        <p:tav tm="100000">
                                          <p:val>
                                            <p:strVal val="#ppt_x"/>
                                          </p:val>
                                        </p:tav>
                                      </p:tavLst>
                                    </p:anim>
                                    <p:anim calcmode="lin" valueType="num">
                                      <p:cBhvr>
                                        <p:cTn id="53" dur="5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1500"/>
                            </p:stCondLst>
                            <p:childTnLst>
                              <p:par>
                                <p:cTn id="55" presetID="2" presetClass="entr" presetSubtype="6"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1+#ppt_w/2"/>
                                          </p:val>
                                        </p:tav>
                                        <p:tav tm="100000">
                                          <p:val>
                                            <p:strVal val="#ppt_x"/>
                                          </p:val>
                                        </p:tav>
                                      </p:tavLst>
                                    </p:anim>
                                    <p:anim calcmode="lin" valueType="num">
                                      <p:cBhvr additive="base">
                                        <p:cTn id="58" dur="500" fill="hold"/>
                                        <p:tgtEl>
                                          <p:spTgt spid="7"/>
                                        </p:tgtEl>
                                        <p:attrNameLst>
                                          <p:attrName>ppt_y</p:attrName>
                                        </p:attrNameLst>
                                      </p:cBhvr>
                                      <p:tavLst>
                                        <p:tav tm="0">
                                          <p:val>
                                            <p:strVal val="1+#ppt_h/2"/>
                                          </p:val>
                                        </p:tav>
                                        <p:tav tm="100000">
                                          <p:val>
                                            <p:strVal val="#ppt_y"/>
                                          </p:val>
                                        </p:tav>
                                      </p:tavLst>
                                    </p:anim>
                                  </p:childTnLst>
                                </p:cTn>
                              </p:par>
                            </p:childTnLst>
                          </p:cTn>
                        </p:par>
                        <p:par>
                          <p:cTn id="59" fill="hold">
                            <p:stCondLst>
                              <p:cond delay="2000"/>
                            </p:stCondLst>
                            <p:childTnLst>
                              <p:par>
                                <p:cTn id="60" presetID="47" presetClass="entr" presetSubtype="0"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anim calcmode="lin" valueType="num">
                                      <p:cBhvr>
                                        <p:cTn id="63" dur="500" fill="hold"/>
                                        <p:tgtEl>
                                          <p:spTgt spid="22"/>
                                        </p:tgtEl>
                                        <p:attrNameLst>
                                          <p:attrName>ppt_x</p:attrName>
                                        </p:attrNameLst>
                                      </p:cBhvr>
                                      <p:tavLst>
                                        <p:tav tm="0">
                                          <p:val>
                                            <p:strVal val="#ppt_x"/>
                                          </p:val>
                                        </p:tav>
                                        <p:tav tm="100000">
                                          <p:val>
                                            <p:strVal val="#ppt_x"/>
                                          </p:val>
                                        </p:tav>
                                      </p:tavLst>
                                    </p:anim>
                                    <p:anim calcmode="lin" valueType="num">
                                      <p:cBhvr>
                                        <p:cTn id="64" dur="500" fill="hold"/>
                                        <p:tgtEl>
                                          <p:spTgt spid="22"/>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anim calcmode="lin" valueType="num">
                                      <p:cBhvr>
                                        <p:cTn id="68" dur="500" fill="hold"/>
                                        <p:tgtEl>
                                          <p:spTgt spid="21"/>
                                        </p:tgtEl>
                                        <p:attrNameLst>
                                          <p:attrName>ppt_x</p:attrName>
                                        </p:attrNameLst>
                                      </p:cBhvr>
                                      <p:tavLst>
                                        <p:tav tm="0">
                                          <p:val>
                                            <p:strVal val="#ppt_x"/>
                                          </p:val>
                                        </p:tav>
                                        <p:tav tm="100000">
                                          <p:val>
                                            <p:strVal val="#ppt_x"/>
                                          </p:val>
                                        </p:tav>
                                      </p:tavLst>
                                    </p:anim>
                                    <p:anim calcmode="lin" valueType="num">
                                      <p:cBhvr>
                                        <p:cTn id="69" dur="500" fill="hold"/>
                                        <p:tgtEl>
                                          <p:spTgt spid="21"/>
                                        </p:tgtEl>
                                        <p:attrNameLst>
                                          <p:attrName>ppt_y</p:attrName>
                                        </p:attrNameLst>
                                      </p:cBhvr>
                                      <p:tavLst>
                                        <p:tav tm="0">
                                          <p:val>
                                            <p:strVal val="#ppt_y+.1"/>
                                          </p:val>
                                        </p:tav>
                                        <p:tav tm="100000">
                                          <p:val>
                                            <p:strVal val="#ppt_y"/>
                                          </p:val>
                                        </p:tav>
                                      </p:tavLst>
                                    </p:anim>
                                  </p:childTnLst>
                                </p:cTn>
                              </p:par>
                              <p:par>
                                <p:cTn id="70" presetID="2" presetClass="entr" presetSubtype="6" fill="hold" grpId="0" nodeType="with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additive="base">
                                        <p:cTn id="72" dur="500" fill="hold"/>
                                        <p:tgtEl>
                                          <p:spTgt spid="8"/>
                                        </p:tgtEl>
                                        <p:attrNameLst>
                                          <p:attrName>ppt_x</p:attrName>
                                        </p:attrNameLst>
                                      </p:cBhvr>
                                      <p:tavLst>
                                        <p:tav tm="0">
                                          <p:val>
                                            <p:strVal val="1+#ppt_w/2"/>
                                          </p:val>
                                        </p:tav>
                                        <p:tav tm="100000">
                                          <p:val>
                                            <p:strVal val="#ppt_x"/>
                                          </p:val>
                                        </p:tav>
                                      </p:tavLst>
                                    </p:anim>
                                    <p:anim calcmode="lin" valueType="num">
                                      <p:cBhvr additive="base">
                                        <p:cTn id="73" dur="500" fill="hold"/>
                                        <p:tgtEl>
                                          <p:spTgt spid="8"/>
                                        </p:tgtEl>
                                        <p:attrNameLst>
                                          <p:attrName>ppt_y</p:attrName>
                                        </p:attrNameLst>
                                      </p:cBhvr>
                                      <p:tavLst>
                                        <p:tav tm="0">
                                          <p:val>
                                            <p:strVal val="1+#ppt_h/2"/>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strVal val="#ppt_x"/>
                                          </p:val>
                                        </p:tav>
                                        <p:tav tm="100000">
                                          <p:val>
                                            <p:strVal val="#ppt_x"/>
                                          </p:val>
                                        </p:tav>
                                      </p:tavLst>
                                    </p:anim>
                                    <p:anim calcmode="lin" valueType="num">
                                      <p:cBhvr>
                                        <p:cTn id="78" dur="500" fill="hold"/>
                                        <p:tgtEl>
                                          <p:spTgt spid="24"/>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fade">
                                      <p:cBhvr>
                                        <p:cTn id="81" dur="500"/>
                                        <p:tgtEl>
                                          <p:spTgt spid="23"/>
                                        </p:tgtEl>
                                      </p:cBhvr>
                                    </p:animEffect>
                                    <p:anim calcmode="lin" valueType="num">
                                      <p:cBhvr>
                                        <p:cTn id="82" dur="500" fill="hold"/>
                                        <p:tgtEl>
                                          <p:spTgt spid="23"/>
                                        </p:tgtEl>
                                        <p:attrNameLst>
                                          <p:attrName>ppt_x</p:attrName>
                                        </p:attrNameLst>
                                      </p:cBhvr>
                                      <p:tavLst>
                                        <p:tav tm="0">
                                          <p:val>
                                            <p:strVal val="#ppt_x"/>
                                          </p:val>
                                        </p:tav>
                                        <p:tav tm="100000">
                                          <p:val>
                                            <p:strVal val="#ppt_x"/>
                                          </p:val>
                                        </p:tav>
                                      </p:tavLst>
                                    </p:anim>
                                    <p:anim calcmode="lin" valueType="num">
                                      <p:cBhvr>
                                        <p:cTn id="83"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7" grpId="0" animBg="1"/>
      <p:bldP spid="19" grpId="0"/>
      <p:bldP spid="20" grpId="0"/>
      <p:bldP spid="21" grpId="0"/>
      <p:bldP spid="22" grpId="0"/>
      <p:bldP spid="23" grpId="0"/>
      <p:bldP spid="24" grpId="0"/>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48"/>
          <p:cNvSpPr txBox="1"/>
          <p:nvPr/>
        </p:nvSpPr>
        <p:spPr>
          <a:xfrm>
            <a:off x="247824" y="416805"/>
            <a:ext cx="2945489" cy="553782"/>
          </a:xfrm>
          <a:prstGeom prst="rect">
            <a:avLst/>
          </a:prstGeom>
          <a:noFill/>
        </p:spPr>
        <p:txBody>
          <a:bodyPr wrap="none" lIns="91404" tIns="45702" rIns="91404" bIns="45702" rtlCol="0">
            <a:spAutoFit/>
          </a:bodyPr>
          <a:lstStyle>
            <a:defPPr>
              <a:defRPr lang="zh-CN"/>
            </a:defPPr>
            <a:lvl1pPr>
              <a:defRPr sz="2800" spc="300">
                <a:solidFill>
                  <a:srgbClr val="562715"/>
                </a:solidFill>
                <a:latin typeface="方正正大黑简体" panose="02000000000000000000" pitchFamily="2" charset="-122"/>
                <a:ea typeface="方正正大黑简体" panose="02000000000000000000" pitchFamily="2" charset="-122"/>
              </a:defRPr>
            </a:lvl1pPr>
          </a:lstStyle>
          <a:p>
            <a:r>
              <a:rPr lang="zh-CN" altLang="en-US" sz="3000" b="1" dirty="0">
                <a:solidFill>
                  <a:schemeClr val="accent6">
                    <a:lumMod val="25000"/>
                  </a:schemeClr>
                </a:solidFill>
                <a:latin typeface="Century Gothic" panose="020B0502020202020204" pitchFamily="34" charset="0"/>
                <a:ea typeface="微软雅黑" panose="020B0503020204020204" pitchFamily="34" charset="-122"/>
              </a:rPr>
              <a:t>本周</a:t>
            </a:r>
            <a:r>
              <a:rPr lang="en-US" altLang="zh-CN" sz="3000" b="1" dirty="0">
                <a:solidFill>
                  <a:schemeClr val="accent6">
                    <a:lumMod val="25000"/>
                  </a:schemeClr>
                </a:solidFill>
                <a:latin typeface="Century Gothic" panose="020B0502020202020204" pitchFamily="34" charset="0"/>
                <a:ea typeface="微软雅黑" panose="020B0503020204020204" pitchFamily="34" charset="-122"/>
              </a:rPr>
              <a:t>FQC</a:t>
            </a:r>
            <a:r>
              <a:rPr lang="zh-CN" altLang="en-US" sz="3000" b="1" dirty="0">
                <a:solidFill>
                  <a:schemeClr val="accent6">
                    <a:lumMod val="25000"/>
                  </a:schemeClr>
                </a:solidFill>
                <a:latin typeface="Century Gothic" panose="020B0502020202020204" pitchFamily="34" charset="0"/>
                <a:ea typeface="微软雅黑" panose="020B0503020204020204" pitchFamily="34" charset="-122"/>
              </a:rPr>
              <a:t>异常 </a:t>
            </a:r>
            <a:endParaRPr lang="zh-CN" altLang="en-US" sz="3000" b="1" dirty="0">
              <a:solidFill>
                <a:schemeClr val="accent6">
                  <a:lumMod val="2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2" name="矩形 11"/>
          <p:cNvSpPr/>
          <p:nvPr/>
        </p:nvSpPr>
        <p:spPr>
          <a:xfrm>
            <a:off x="2381" y="963488"/>
            <a:ext cx="12187239" cy="80180"/>
          </a:xfrm>
          <a:prstGeom prst="rect">
            <a:avLst/>
          </a:prstGeom>
          <a:solidFill>
            <a:srgbClr val="3D4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381" y="434306"/>
            <a:ext cx="208467" cy="529182"/>
          </a:xfrm>
          <a:prstGeom prst="rect">
            <a:avLst/>
          </a:prstGeom>
          <a:solidFill>
            <a:srgbClr val="DD1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bwMode="auto">
          <a:xfrm>
            <a:off x="977782" y="4264793"/>
            <a:ext cx="2384552" cy="721502"/>
          </a:xfrm>
          <a:prstGeom prst="rect">
            <a:avLst/>
          </a:prstGeom>
          <a:solidFill>
            <a:srgbClr val="AF2019"/>
          </a:solidFill>
          <a:ln>
            <a:solidFill>
              <a:srgbClr val="AF201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465">
              <a:solidFill>
                <a:schemeClr val="bg1"/>
              </a:solidFill>
              <a:latin typeface="微软雅黑" panose="020B0503020204020204" pitchFamily="34" charset="-122"/>
              <a:ea typeface="微软雅黑" panose="020B0503020204020204" pitchFamily="34" charset="-122"/>
            </a:endParaRPr>
          </a:p>
        </p:txBody>
      </p:sp>
      <p:sp>
        <p:nvSpPr>
          <p:cNvPr id="36" name="矩形 35"/>
          <p:cNvSpPr/>
          <p:nvPr/>
        </p:nvSpPr>
        <p:spPr bwMode="auto">
          <a:xfrm>
            <a:off x="8778884" y="4264793"/>
            <a:ext cx="2384553" cy="721502"/>
          </a:xfrm>
          <a:prstGeom prst="rect">
            <a:avLst/>
          </a:prstGeom>
          <a:solidFill>
            <a:schemeClr val="bg2">
              <a:lumMod val="25000"/>
              <a:alpha val="79999"/>
            </a:schemeClr>
          </a:solidFill>
          <a:ln>
            <a:noFill/>
          </a:ln>
        </p:spPr>
        <p:txBody>
          <a:bodyPr anchor="ctr"/>
          <a:lstStyle/>
          <a:p>
            <a:pPr algn="ctr" defTabSz="1218565"/>
            <a:endParaRPr lang="zh-CN" altLang="en-US">
              <a:solidFill>
                <a:srgbClr val="FFFFFF"/>
              </a:solidFill>
              <a:latin typeface="宋体" panose="02010600030101010101" pitchFamily="2" charset="-122"/>
            </a:endParaRPr>
          </a:p>
        </p:txBody>
      </p:sp>
      <p:sp>
        <p:nvSpPr>
          <p:cNvPr id="37" name="矩形 36"/>
          <p:cNvSpPr/>
          <p:nvPr/>
        </p:nvSpPr>
        <p:spPr bwMode="auto">
          <a:xfrm>
            <a:off x="6165822" y="4264793"/>
            <a:ext cx="2384552" cy="721502"/>
          </a:xfrm>
          <a:prstGeom prst="rect">
            <a:avLst/>
          </a:prstGeom>
          <a:solidFill>
            <a:srgbClr val="FF0000">
              <a:alpha val="79999"/>
            </a:srgbClr>
          </a:solidFill>
          <a:ln>
            <a:noFill/>
          </a:ln>
        </p:spPr>
        <p:txBody>
          <a:bodyPr anchor="ctr"/>
          <a:lstStyle/>
          <a:p>
            <a:pPr algn="ctr"/>
            <a:endParaRPr lang="zh-CN" altLang="en-US">
              <a:solidFill>
                <a:srgbClr val="FFFFFF"/>
              </a:solidFill>
              <a:latin typeface="宋体" panose="02010600030101010101" pitchFamily="2" charset="-122"/>
            </a:endParaRPr>
          </a:p>
        </p:txBody>
      </p:sp>
      <p:sp>
        <p:nvSpPr>
          <p:cNvPr id="38" name="矩形 37"/>
          <p:cNvSpPr/>
          <p:nvPr/>
        </p:nvSpPr>
        <p:spPr bwMode="auto">
          <a:xfrm>
            <a:off x="3552761" y="4264793"/>
            <a:ext cx="2382436" cy="721502"/>
          </a:xfrm>
          <a:prstGeom prst="rect">
            <a:avLst/>
          </a:prstGeom>
          <a:solidFill>
            <a:schemeClr val="accent5">
              <a:lumMod val="75000"/>
              <a:alpha val="79999"/>
            </a:schemeClr>
          </a:solidFill>
          <a:ln>
            <a:noFill/>
          </a:ln>
        </p:spPr>
        <p:txBody>
          <a:bodyPr anchor="ctr"/>
          <a:lstStyle/>
          <a:p>
            <a:pPr algn="ctr" defTabSz="1218565"/>
            <a:endParaRPr lang="zh-CN" altLang="en-US">
              <a:solidFill>
                <a:srgbClr val="FFFFFF"/>
              </a:solidFill>
              <a:latin typeface="宋体" panose="02010600030101010101" pitchFamily="2" charset="-122"/>
            </a:endParaRPr>
          </a:p>
        </p:txBody>
      </p:sp>
      <p:sp>
        <p:nvSpPr>
          <p:cNvPr id="39" name="矩形 38"/>
          <p:cNvSpPr/>
          <p:nvPr/>
        </p:nvSpPr>
        <p:spPr bwMode="auto">
          <a:xfrm>
            <a:off x="4773600" y="2100290"/>
            <a:ext cx="2644800" cy="721501"/>
          </a:xfrm>
          <a:prstGeom prst="rect">
            <a:avLst/>
          </a:prstGeom>
          <a:solidFill>
            <a:srgbClr val="FF0000"/>
          </a:solidFill>
          <a:ln>
            <a:noFill/>
          </a:ln>
        </p:spPr>
        <p:txBody>
          <a:bodyPr anchor="ctr"/>
          <a:lstStyle/>
          <a:p>
            <a:pPr algn="ctr" defTabSz="1218565"/>
            <a:endParaRPr lang="zh-CN" altLang="en-US">
              <a:solidFill>
                <a:srgbClr val="FFFFFF"/>
              </a:solidFill>
              <a:latin typeface="宋体" panose="02010600030101010101" pitchFamily="2" charset="-122"/>
            </a:endParaRPr>
          </a:p>
        </p:txBody>
      </p:sp>
      <p:sp>
        <p:nvSpPr>
          <p:cNvPr id="40" name="TextBox 7"/>
          <p:cNvSpPr txBox="1"/>
          <p:nvPr/>
        </p:nvSpPr>
        <p:spPr>
          <a:xfrm>
            <a:off x="886794" y="5060352"/>
            <a:ext cx="2524198" cy="830288"/>
          </a:xfrm>
          <a:prstGeom prst="rect">
            <a:avLst/>
          </a:prstGeom>
          <a:noFill/>
          <a:ln>
            <a:noFill/>
          </a:ln>
        </p:spPr>
        <p:txBody>
          <a:bodyPr>
            <a:spAutoFit/>
          </a:bodyPr>
          <a:lstStyle/>
          <a:p>
            <a:pPr algn="ctr" fontAlgn="auto">
              <a:lnSpc>
                <a:spcPct val="150000"/>
              </a:lnSpc>
              <a:spcBef>
                <a:spcPts val="0"/>
              </a:spcBef>
              <a:spcAft>
                <a:spcPts val="0"/>
              </a:spcAft>
              <a:defRPr/>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您的内容打在这里，或者通过复制您的文本后</a:t>
            </a:r>
          </a:p>
        </p:txBody>
      </p:sp>
      <p:sp>
        <p:nvSpPr>
          <p:cNvPr id="41" name="TextBox 8"/>
          <p:cNvSpPr txBox="1"/>
          <p:nvPr/>
        </p:nvSpPr>
        <p:spPr>
          <a:xfrm>
            <a:off x="3410998" y="5060352"/>
            <a:ext cx="2524197" cy="830288"/>
          </a:xfrm>
          <a:prstGeom prst="rect">
            <a:avLst/>
          </a:prstGeom>
          <a:noFill/>
          <a:ln>
            <a:noFill/>
          </a:ln>
        </p:spPr>
        <p:txBody>
          <a:bodyPr>
            <a:spAutoFit/>
          </a:bodyPr>
          <a:lstStyle/>
          <a:p>
            <a:pPr algn="ctr" fontAlgn="auto">
              <a:lnSpc>
                <a:spcPct val="150000"/>
              </a:lnSpc>
              <a:spcBef>
                <a:spcPts val="0"/>
              </a:spcBef>
              <a:spcAft>
                <a:spcPts val="0"/>
              </a:spcAft>
              <a:defRPr/>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您的内容打在这里，或者通过复制您的文本后</a:t>
            </a:r>
          </a:p>
        </p:txBody>
      </p:sp>
      <p:sp>
        <p:nvSpPr>
          <p:cNvPr id="42" name="TextBox 9"/>
          <p:cNvSpPr txBox="1"/>
          <p:nvPr/>
        </p:nvSpPr>
        <p:spPr>
          <a:xfrm>
            <a:off x="6024054" y="5060352"/>
            <a:ext cx="2524198" cy="830288"/>
          </a:xfrm>
          <a:prstGeom prst="rect">
            <a:avLst/>
          </a:prstGeom>
          <a:noFill/>
          <a:ln>
            <a:noFill/>
          </a:ln>
        </p:spPr>
        <p:txBody>
          <a:bodyPr>
            <a:spAutoFit/>
          </a:bodyPr>
          <a:lstStyle/>
          <a:p>
            <a:pPr algn="ctr" fontAlgn="auto">
              <a:lnSpc>
                <a:spcPct val="150000"/>
              </a:lnSpc>
              <a:spcBef>
                <a:spcPts val="0"/>
              </a:spcBef>
              <a:spcAft>
                <a:spcPts val="0"/>
              </a:spcAft>
              <a:defRPr/>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您的内容打在这里，或者通过复制您的文本后</a:t>
            </a:r>
          </a:p>
        </p:txBody>
      </p:sp>
      <p:sp>
        <p:nvSpPr>
          <p:cNvPr id="43" name="TextBox 10"/>
          <p:cNvSpPr txBox="1"/>
          <p:nvPr/>
        </p:nvSpPr>
        <p:spPr>
          <a:xfrm>
            <a:off x="8728098" y="5060352"/>
            <a:ext cx="2524198" cy="830288"/>
          </a:xfrm>
          <a:prstGeom prst="rect">
            <a:avLst/>
          </a:prstGeom>
          <a:noFill/>
          <a:ln>
            <a:noFill/>
          </a:ln>
        </p:spPr>
        <p:txBody>
          <a:bodyPr>
            <a:spAutoFit/>
          </a:bodyPr>
          <a:lstStyle/>
          <a:p>
            <a:pPr algn="ctr" fontAlgn="auto">
              <a:lnSpc>
                <a:spcPct val="150000"/>
              </a:lnSpc>
              <a:spcBef>
                <a:spcPts val="0"/>
              </a:spcBef>
              <a:spcAft>
                <a:spcPts val="0"/>
              </a:spcAft>
              <a:defRPr/>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您的内容打在这里，或者通过复制您的文本后</a:t>
            </a:r>
          </a:p>
        </p:txBody>
      </p:sp>
      <p:grpSp>
        <p:nvGrpSpPr>
          <p:cNvPr id="44" name="组合 43"/>
          <p:cNvGrpSpPr/>
          <p:nvPr/>
        </p:nvGrpSpPr>
        <p:grpSpPr bwMode="auto">
          <a:xfrm>
            <a:off x="1448571" y="2209754"/>
            <a:ext cx="9244073" cy="2651054"/>
            <a:chOff x="1104227" y="1049489"/>
            <a:chExt cx="6935547" cy="1987922"/>
          </a:xfrm>
          <a:solidFill>
            <a:srgbClr val="0070C0"/>
          </a:solidFill>
        </p:grpSpPr>
        <p:grpSp>
          <p:nvGrpSpPr>
            <p:cNvPr id="45" name="组合 44"/>
            <p:cNvGrpSpPr/>
            <p:nvPr/>
          </p:nvGrpSpPr>
          <p:grpSpPr bwMode="auto">
            <a:xfrm>
              <a:off x="1690779" y="1049489"/>
              <a:ext cx="5665610" cy="1540994"/>
              <a:chOff x="1690779" y="1049489"/>
              <a:chExt cx="5665610" cy="1540994"/>
            </a:xfrm>
            <a:grpFill/>
          </p:grpSpPr>
          <p:cxnSp>
            <p:nvCxnSpPr>
              <p:cNvPr id="50" name="直接连接符 49"/>
              <p:cNvCxnSpPr/>
              <p:nvPr/>
            </p:nvCxnSpPr>
            <p:spPr>
              <a:xfrm>
                <a:off x="1690779" y="1981234"/>
                <a:ext cx="5665610" cy="0"/>
              </a:xfrm>
              <a:prstGeom prst="line">
                <a:avLst/>
              </a:prstGeom>
              <a:grp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a:off x="1690779" y="1981234"/>
                <a:ext cx="0" cy="609249"/>
              </a:xfrm>
              <a:prstGeom prst="straightConnector1">
                <a:avLst/>
              </a:prstGeom>
              <a:grpFill/>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nvCxnSpPr>
            <p:spPr>
              <a:xfrm>
                <a:off x="3598894" y="1981234"/>
                <a:ext cx="0" cy="609249"/>
              </a:xfrm>
              <a:prstGeom prst="straightConnector1">
                <a:avLst/>
              </a:prstGeom>
              <a:grpFill/>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p:nvPr/>
            </p:nvCxnSpPr>
            <p:spPr>
              <a:xfrm>
                <a:off x="5583207" y="1981234"/>
                <a:ext cx="0" cy="609249"/>
              </a:xfrm>
              <a:prstGeom prst="straightConnector1">
                <a:avLst/>
              </a:prstGeom>
              <a:grpFill/>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p:nvPr/>
            </p:nvCxnSpPr>
            <p:spPr>
              <a:xfrm>
                <a:off x="7354802" y="1981234"/>
                <a:ext cx="0" cy="609249"/>
              </a:xfrm>
              <a:prstGeom prst="straightConnector1">
                <a:avLst/>
              </a:prstGeom>
              <a:grpFill/>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4583114" y="1508431"/>
                <a:ext cx="0" cy="472803"/>
              </a:xfrm>
              <a:prstGeom prst="line">
                <a:avLst/>
              </a:prstGeom>
              <a:grp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6" name="TextBox 35"/>
              <p:cNvSpPr txBox="1"/>
              <p:nvPr/>
            </p:nvSpPr>
            <p:spPr>
              <a:xfrm>
                <a:off x="3639247" y="1049489"/>
                <a:ext cx="1858865" cy="392189"/>
              </a:xfrm>
              <a:prstGeom prst="rect">
                <a:avLst/>
              </a:prstGeom>
              <a:noFill/>
              <a:ln>
                <a:noFill/>
              </a:ln>
            </p:spPr>
            <p:txBody>
              <a:bodyPr wrap="none">
                <a:spAutoFit/>
              </a:bodyPr>
              <a:lstStyle/>
              <a:p>
                <a:pPr eaLnBrk="1" hangingPunct="1"/>
                <a:r>
                  <a:rPr lang="zh-CN" altLang="en-US" sz="2800" b="1" dirty="0">
                    <a:solidFill>
                      <a:schemeClr val="accent1"/>
                    </a:solidFill>
                    <a:latin typeface="微软雅黑" panose="020B0503020204020204" pitchFamily="34" charset="-122"/>
                    <a:ea typeface="微软雅黑" panose="020B0503020204020204" pitchFamily="34" charset="-122"/>
                  </a:rPr>
                  <a:t>本周</a:t>
                </a:r>
                <a:r>
                  <a:rPr lang="en-US" altLang="zh-CN" sz="2800" b="1" dirty="0">
                    <a:solidFill>
                      <a:schemeClr val="accent1"/>
                    </a:solidFill>
                    <a:latin typeface="微软雅黑" panose="020B0503020204020204" pitchFamily="34" charset="-122"/>
                    <a:ea typeface="微软雅黑" panose="020B0503020204020204" pitchFamily="34" charset="-122"/>
                  </a:rPr>
                  <a:t>FQC</a:t>
                </a:r>
                <a:r>
                  <a:rPr lang="zh-CN" altLang="en-US" sz="2800" b="1" dirty="0">
                    <a:solidFill>
                      <a:schemeClr val="accent1"/>
                    </a:solidFill>
                    <a:latin typeface="微软雅黑" panose="020B0503020204020204" pitchFamily="34" charset="-122"/>
                    <a:ea typeface="微软雅黑" panose="020B0503020204020204" pitchFamily="34" charset="-122"/>
                  </a:rPr>
                  <a:t>异常 </a:t>
                </a:r>
              </a:p>
            </p:txBody>
          </p:sp>
        </p:grpSp>
        <p:sp>
          <p:nvSpPr>
            <p:cNvPr id="46" name="TextBox 36"/>
            <p:cNvSpPr txBox="1"/>
            <p:nvPr/>
          </p:nvSpPr>
          <p:spPr>
            <a:xfrm>
              <a:off x="1104227" y="2722170"/>
              <a:ext cx="1081031" cy="315241"/>
            </a:xfrm>
            <a:prstGeom prst="rect">
              <a:avLst/>
            </a:prstGeom>
            <a:noFill/>
            <a:ln>
              <a:noFill/>
            </a:ln>
          </p:spPr>
          <p:txBody>
            <a:bodyPr wrap="none">
              <a:spAutoFit/>
            </a:bodyPr>
            <a:lstStyle/>
            <a:p>
              <a:pPr algn="ctr" fontAlgn="auto">
                <a:spcBef>
                  <a:spcPts val="0"/>
                </a:spcBef>
                <a:spcAft>
                  <a:spcPts val="0"/>
                </a:spcAft>
                <a:defRPr/>
              </a:pPr>
              <a:r>
                <a:rPr lang="zh-CN" altLang="en-US" sz="2130" dirty="0">
                  <a:solidFill>
                    <a:schemeClr val="accent1"/>
                  </a:solidFill>
                  <a:latin typeface="微软雅黑" panose="020B0503020204020204" pitchFamily="34" charset="-122"/>
                  <a:ea typeface="微软雅黑" panose="020B0503020204020204" pitchFamily="34" charset="-122"/>
                </a:rPr>
                <a:t>不良项目</a:t>
              </a:r>
              <a:r>
                <a:rPr lang="en-US" altLang="zh-CN" sz="2130" dirty="0">
                  <a:solidFill>
                    <a:schemeClr val="accent1"/>
                  </a:solidFill>
                  <a:latin typeface="微软雅黑" panose="020B0503020204020204" pitchFamily="34" charset="-122"/>
                  <a:ea typeface="微软雅黑" panose="020B0503020204020204" pitchFamily="34" charset="-122"/>
                </a:rPr>
                <a:t>1</a:t>
              </a:r>
              <a:endParaRPr lang="zh-CN" altLang="en-US" sz="2130" dirty="0">
                <a:solidFill>
                  <a:schemeClr val="accent1"/>
                </a:solidFill>
                <a:latin typeface="微软雅黑" panose="020B0503020204020204" pitchFamily="34" charset="-122"/>
                <a:ea typeface="微软雅黑" panose="020B0503020204020204" pitchFamily="34" charset="-122"/>
              </a:endParaRPr>
            </a:p>
          </p:txBody>
        </p:sp>
        <p:sp>
          <p:nvSpPr>
            <p:cNvPr id="47" name="TextBox 37"/>
            <p:cNvSpPr txBox="1"/>
            <p:nvPr/>
          </p:nvSpPr>
          <p:spPr>
            <a:xfrm>
              <a:off x="3036155" y="2722170"/>
              <a:ext cx="1081031" cy="315241"/>
            </a:xfrm>
            <a:prstGeom prst="rect">
              <a:avLst/>
            </a:prstGeom>
            <a:noFill/>
            <a:ln>
              <a:noFill/>
            </a:ln>
          </p:spPr>
          <p:txBody>
            <a:bodyPr wrap="none">
              <a:spAutoFit/>
            </a:bodyPr>
            <a:lstStyle/>
            <a:p>
              <a:pPr algn="ctr" fontAlgn="auto">
                <a:spcBef>
                  <a:spcPts val="0"/>
                </a:spcBef>
                <a:spcAft>
                  <a:spcPts val="0"/>
                </a:spcAft>
                <a:defRPr/>
              </a:pPr>
              <a:r>
                <a:rPr lang="zh-CN" altLang="en-US" sz="2130" dirty="0">
                  <a:solidFill>
                    <a:schemeClr val="accent1"/>
                  </a:solidFill>
                  <a:latin typeface="微软雅黑" panose="020B0503020204020204" pitchFamily="34" charset="-122"/>
                  <a:ea typeface="微软雅黑" panose="020B0503020204020204" pitchFamily="34" charset="-122"/>
                </a:rPr>
                <a:t>不良项目</a:t>
              </a:r>
              <a:r>
                <a:rPr lang="en-US" altLang="zh-CN" sz="2130" dirty="0">
                  <a:solidFill>
                    <a:schemeClr val="accent1"/>
                  </a:solidFill>
                  <a:latin typeface="微软雅黑" panose="020B0503020204020204" pitchFamily="34" charset="-122"/>
                  <a:ea typeface="微软雅黑" panose="020B0503020204020204" pitchFamily="34" charset="-122"/>
                </a:rPr>
                <a:t>2</a:t>
              </a:r>
              <a:endParaRPr lang="zh-CN" altLang="en-US" sz="2130" dirty="0">
                <a:solidFill>
                  <a:schemeClr val="accent1"/>
                </a:solidFill>
                <a:latin typeface="微软雅黑" panose="020B0503020204020204" pitchFamily="34" charset="-122"/>
                <a:ea typeface="微软雅黑" panose="020B0503020204020204" pitchFamily="34" charset="-122"/>
              </a:endParaRPr>
            </a:p>
          </p:txBody>
        </p:sp>
        <p:sp>
          <p:nvSpPr>
            <p:cNvPr id="48" name="TextBox 38"/>
            <p:cNvSpPr txBox="1"/>
            <p:nvPr/>
          </p:nvSpPr>
          <p:spPr>
            <a:xfrm>
              <a:off x="4996656" y="2722170"/>
              <a:ext cx="1081031" cy="315241"/>
            </a:xfrm>
            <a:prstGeom prst="rect">
              <a:avLst/>
            </a:prstGeom>
            <a:noFill/>
            <a:ln>
              <a:noFill/>
            </a:ln>
          </p:spPr>
          <p:txBody>
            <a:bodyPr wrap="none">
              <a:spAutoFit/>
            </a:bodyPr>
            <a:lstStyle/>
            <a:p>
              <a:pPr algn="ctr" fontAlgn="auto">
                <a:spcBef>
                  <a:spcPts val="0"/>
                </a:spcBef>
                <a:spcAft>
                  <a:spcPts val="0"/>
                </a:spcAft>
                <a:defRPr/>
              </a:pPr>
              <a:r>
                <a:rPr lang="zh-CN" altLang="en-US" sz="2130" dirty="0">
                  <a:solidFill>
                    <a:schemeClr val="accent1"/>
                  </a:solidFill>
                  <a:latin typeface="微软雅黑" panose="020B0503020204020204" pitchFamily="34" charset="-122"/>
                  <a:ea typeface="微软雅黑" panose="020B0503020204020204" pitchFamily="34" charset="-122"/>
                </a:rPr>
                <a:t>不良项目</a:t>
              </a:r>
              <a:r>
                <a:rPr lang="en-US" altLang="zh-CN" sz="2130" dirty="0">
                  <a:solidFill>
                    <a:schemeClr val="accent1"/>
                  </a:solidFill>
                  <a:latin typeface="微软雅黑" panose="020B0503020204020204" pitchFamily="34" charset="-122"/>
                  <a:ea typeface="微软雅黑" panose="020B0503020204020204" pitchFamily="34" charset="-122"/>
                </a:rPr>
                <a:t>3</a:t>
              </a:r>
              <a:endParaRPr lang="zh-CN" altLang="en-US" sz="2130" dirty="0">
                <a:solidFill>
                  <a:schemeClr val="accent1"/>
                </a:solidFill>
                <a:latin typeface="微软雅黑" panose="020B0503020204020204" pitchFamily="34" charset="-122"/>
                <a:ea typeface="微软雅黑" panose="020B0503020204020204" pitchFamily="34" charset="-122"/>
              </a:endParaRPr>
            </a:p>
          </p:txBody>
        </p:sp>
        <p:sp>
          <p:nvSpPr>
            <p:cNvPr id="49" name="TextBox 39"/>
            <p:cNvSpPr txBox="1"/>
            <p:nvPr/>
          </p:nvSpPr>
          <p:spPr>
            <a:xfrm>
              <a:off x="6958743" y="2722170"/>
              <a:ext cx="1081031" cy="315241"/>
            </a:xfrm>
            <a:prstGeom prst="rect">
              <a:avLst/>
            </a:prstGeom>
            <a:noFill/>
            <a:ln>
              <a:noFill/>
            </a:ln>
          </p:spPr>
          <p:txBody>
            <a:bodyPr wrap="none">
              <a:spAutoFit/>
            </a:bodyPr>
            <a:lstStyle/>
            <a:p>
              <a:pPr algn="ctr" fontAlgn="auto">
                <a:spcBef>
                  <a:spcPts val="0"/>
                </a:spcBef>
                <a:spcAft>
                  <a:spcPts val="0"/>
                </a:spcAft>
                <a:defRPr/>
              </a:pPr>
              <a:r>
                <a:rPr lang="zh-CN" altLang="en-US" sz="2130" dirty="0">
                  <a:solidFill>
                    <a:schemeClr val="accent1"/>
                  </a:solidFill>
                  <a:latin typeface="微软雅黑" panose="020B0503020204020204" pitchFamily="34" charset="-122"/>
                  <a:ea typeface="微软雅黑" panose="020B0503020204020204" pitchFamily="34" charset="-122"/>
                </a:rPr>
                <a:t>不良项目</a:t>
              </a:r>
              <a:r>
                <a:rPr lang="en-US" altLang="zh-CN" sz="2130" dirty="0">
                  <a:solidFill>
                    <a:schemeClr val="accent1"/>
                  </a:solidFill>
                  <a:latin typeface="微软雅黑" panose="020B0503020204020204" pitchFamily="34" charset="-122"/>
                  <a:ea typeface="微软雅黑" panose="020B0503020204020204" pitchFamily="34" charset="-122"/>
                </a:rPr>
                <a:t>4</a:t>
              </a:r>
              <a:endParaRPr lang="zh-CN" altLang="en-US" sz="2130" dirty="0">
                <a:solidFill>
                  <a:schemeClr val="accent1"/>
                </a:solidFill>
                <a:latin typeface="微软雅黑" panose="020B0503020204020204" pitchFamily="34" charset="-122"/>
                <a:ea typeface="微软雅黑" panose="020B0503020204020204" pitchFamily="34" charset="-122"/>
              </a:endParaRPr>
            </a:p>
          </p:txBody>
        </p:sp>
      </p:grpSp>
      <p:sp>
        <p:nvSpPr>
          <p:cNvPr id="2" name="矩形 1"/>
          <p:cNvSpPr/>
          <p:nvPr/>
        </p:nvSpPr>
        <p:spPr>
          <a:xfrm>
            <a:off x="977782" y="1443447"/>
            <a:ext cx="2842937" cy="461485"/>
          </a:xfrm>
          <a:prstGeom prst="rect">
            <a:avLst/>
          </a:prstGeom>
        </p:spPr>
        <p:txBody>
          <a:bodyPr wrap="none">
            <a:spAutoFit/>
          </a:bodyPr>
          <a:lstStyle/>
          <a:p>
            <a:pPr eaLnBrk="1" hangingPunct="1">
              <a:spcBef>
                <a:spcPct val="50000"/>
              </a:spcBef>
              <a:buClrTx/>
              <a:buSzTx/>
              <a:buFontTx/>
              <a:buNone/>
            </a:pPr>
            <a:r>
              <a:rPr lang="zh-CN" altLang="en-US" sz="2400" b="1" dirty="0">
                <a:solidFill>
                  <a:srgbClr val="DD1D1C"/>
                </a:solidFill>
                <a:latin typeface="微软雅黑" panose="020B0503020204020204" pitchFamily="34" charset="-122"/>
                <a:ea typeface="微软雅黑" panose="020B0503020204020204" pitchFamily="34" charset="-122"/>
              </a:rPr>
              <a:t>项目</a:t>
            </a:r>
            <a:r>
              <a:rPr lang="en-US" altLang="zh-CN" sz="2400" b="1" dirty="0">
                <a:solidFill>
                  <a:srgbClr val="DD1D1C"/>
                </a:solidFill>
                <a:latin typeface="微软雅黑" panose="020B0503020204020204" pitchFamily="34" charset="-122"/>
                <a:ea typeface="微软雅黑" panose="020B0503020204020204" pitchFamily="34" charset="-122"/>
              </a:rPr>
              <a:t>M</a:t>
            </a:r>
            <a:r>
              <a:rPr lang="zh-CN" altLang="en-US" sz="2400" b="1" dirty="0">
                <a:solidFill>
                  <a:srgbClr val="DD1D1C"/>
                </a:solidFill>
                <a:latin typeface="微软雅黑" panose="020B0503020204020204" pitchFamily="34" charset="-122"/>
                <a:ea typeface="微软雅黑" panose="020B0503020204020204" pitchFamily="34" charset="-122"/>
              </a:rPr>
              <a:t>被验退：</a:t>
            </a:r>
            <a:r>
              <a:rPr lang="en-US" altLang="zh-CN" sz="2400" b="1" dirty="0">
                <a:solidFill>
                  <a:srgbClr val="DD1D1C"/>
                </a:solidFill>
                <a:latin typeface="微软雅黑" panose="020B0503020204020204" pitchFamily="34" charset="-122"/>
                <a:ea typeface="微软雅黑" panose="020B0503020204020204" pitchFamily="34" charset="-122"/>
              </a:rPr>
              <a:t>4</a:t>
            </a:r>
            <a:r>
              <a:rPr lang="zh-CN" altLang="en-US" sz="2400" b="1" dirty="0">
                <a:solidFill>
                  <a:srgbClr val="DD1D1C"/>
                </a:solidFill>
                <a:latin typeface="微软雅黑" panose="020B0503020204020204" pitchFamily="34" charset="-122"/>
                <a:ea typeface="微软雅黑" panose="020B0503020204020204" pitchFamily="34" charset="-122"/>
              </a:rPr>
              <a:t>笔</a:t>
            </a:r>
            <a:endParaRPr lang="en-US" altLang="zh-CN" sz="2400" b="1" dirty="0">
              <a:solidFill>
                <a:srgbClr val="DD1D1C"/>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ppt_x"/>
                                          </p:val>
                                        </p:tav>
                                        <p:tav tm="100000">
                                          <p:val>
                                            <p:strVal val="#ppt_x"/>
                                          </p:val>
                                        </p:tav>
                                      </p:tavLst>
                                    </p:anim>
                                    <p:anim calcmode="lin" valueType="num">
                                      <p:cBhvr additive="base">
                                        <p:cTn id="18" dur="500" fill="hold"/>
                                        <p:tgtEl>
                                          <p:spTgt spid="3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fill="hold"/>
                                        <p:tgtEl>
                                          <p:spTgt spid="37"/>
                                        </p:tgtEl>
                                        <p:attrNameLst>
                                          <p:attrName>ppt_x</p:attrName>
                                        </p:attrNameLst>
                                      </p:cBhvr>
                                      <p:tavLst>
                                        <p:tav tm="0">
                                          <p:val>
                                            <p:strVal val="#ppt_x"/>
                                          </p:val>
                                        </p:tav>
                                        <p:tav tm="100000">
                                          <p:val>
                                            <p:strVal val="#ppt_x"/>
                                          </p:val>
                                        </p:tav>
                                      </p:tavLst>
                                    </p:anim>
                                    <p:anim calcmode="lin" valueType="num">
                                      <p:cBhvr additive="base">
                                        <p:cTn id="22" dur="500" fill="hold"/>
                                        <p:tgtEl>
                                          <p:spTgt spid="3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ppt_x"/>
                                          </p:val>
                                        </p:tav>
                                        <p:tav tm="100000">
                                          <p:val>
                                            <p:strVal val="#ppt_x"/>
                                          </p:val>
                                        </p:tav>
                                      </p:tavLst>
                                    </p:anim>
                                    <p:anim calcmode="lin" valueType="num">
                                      <p:cBhvr additive="base">
                                        <p:cTn id="26" dur="500" fill="hold"/>
                                        <p:tgtEl>
                                          <p:spTgt spid="3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anim calcmode="lin" valueType="num">
                                      <p:cBhvr additive="base">
                                        <p:cTn id="33" dur="500" fill="hold"/>
                                        <p:tgtEl>
                                          <p:spTgt spid="44"/>
                                        </p:tgtEl>
                                        <p:attrNameLst>
                                          <p:attrName>ppt_x</p:attrName>
                                        </p:attrNameLst>
                                      </p:cBhvr>
                                      <p:tavLst>
                                        <p:tav tm="0">
                                          <p:val>
                                            <p:strVal val="#ppt_x"/>
                                          </p:val>
                                        </p:tav>
                                        <p:tav tm="100000">
                                          <p:val>
                                            <p:strVal val="#ppt_x"/>
                                          </p:val>
                                        </p:tav>
                                      </p:tavLst>
                                    </p:anim>
                                    <p:anim calcmode="lin" valueType="num">
                                      <p:cBhvr additive="base">
                                        <p:cTn id="34" dur="500" fill="hold"/>
                                        <p:tgtEl>
                                          <p:spTgt spid="44"/>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42" presetClass="entr" presetSubtype="0" fill="hold" grpId="0" nodeType="after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1000"/>
                                        <p:tgtEl>
                                          <p:spTgt spid="40"/>
                                        </p:tgtEl>
                                      </p:cBhvr>
                                    </p:animEffect>
                                    <p:anim calcmode="lin" valueType="num">
                                      <p:cBhvr>
                                        <p:cTn id="39" dur="1000" fill="hold"/>
                                        <p:tgtEl>
                                          <p:spTgt spid="40"/>
                                        </p:tgtEl>
                                        <p:attrNameLst>
                                          <p:attrName>ppt_x</p:attrName>
                                        </p:attrNameLst>
                                      </p:cBhvr>
                                      <p:tavLst>
                                        <p:tav tm="0">
                                          <p:val>
                                            <p:strVal val="#ppt_x"/>
                                          </p:val>
                                        </p:tav>
                                        <p:tav tm="100000">
                                          <p:val>
                                            <p:strVal val="#ppt_x"/>
                                          </p:val>
                                        </p:tav>
                                      </p:tavLst>
                                    </p:anim>
                                    <p:anim calcmode="lin" valueType="num">
                                      <p:cBhvr>
                                        <p:cTn id="40" dur="1000" fill="hold"/>
                                        <p:tgtEl>
                                          <p:spTgt spid="40"/>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1000"/>
                                        <p:tgtEl>
                                          <p:spTgt spid="41"/>
                                        </p:tgtEl>
                                      </p:cBhvr>
                                    </p:animEffect>
                                    <p:anim calcmode="lin" valueType="num">
                                      <p:cBhvr>
                                        <p:cTn id="44" dur="1000" fill="hold"/>
                                        <p:tgtEl>
                                          <p:spTgt spid="41"/>
                                        </p:tgtEl>
                                        <p:attrNameLst>
                                          <p:attrName>ppt_x</p:attrName>
                                        </p:attrNameLst>
                                      </p:cBhvr>
                                      <p:tavLst>
                                        <p:tav tm="0">
                                          <p:val>
                                            <p:strVal val="#ppt_x"/>
                                          </p:val>
                                        </p:tav>
                                        <p:tav tm="100000">
                                          <p:val>
                                            <p:strVal val="#ppt_x"/>
                                          </p:val>
                                        </p:tav>
                                      </p:tavLst>
                                    </p:anim>
                                    <p:anim calcmode="lin" valueType="num">
                                      <p:cBhvr>
                                        <p:cTn id="45" dur="1000" fill="hold"/>
                                        <p:tgtEl>
                                          <p:spTgt spid="4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1000"/>
                                        <p:tgtEl>
                                          <p:spTgt spid="42"/>
                                        </p:tgtEl>
                                      </p:cBhvr>
                                    </p:animEffect>
                                    <p:anim calcmode="lin" valueType="num">
                                      <p:cBhvr>
                                        <p:cTn id="49" dur="1000" fill="hold"/>
                                        <p:tgtEl>
                                          <p:spTgt spid="42"/>
                                        </p:tgtEl>
                                        <p:attrNameLst>
                                          <p:attrName>ppt_x</p:attrName>
                                        </p:attrNameLst>
                                      </p:cBhvr>
                                      <p:tavLst>
                                        <p:tav tm="0">
                                          <p:val>
                                            <p:strVal val="#ppt_x"/>
                                          </p:val>
                                        </p:tav>
                                        <p:tav tm="100000">
                                          <p:val>
                                            <p:strVal val="#ppt_x"/>
                                          </p:val>
                                        </p:tav>
                                      </p:tavLst>
                                    </p:anim>
                                    <p:anim calcmode="lin" valueType="num">
                                      <p:cBhvr>
                                        <p:cTn id="50" dur="1000" fill="hold"/>
                                        <p:tgtEl>
                                          <p:spTgt spid="42"/>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fade">
                                      <p:cBhvr>
                                        <p:cTn id="53" dur="1000"/>
                                        <p:tgtEl>
                                          <p:spTgt spid="43"/>
                                        </p:tgtEl>
                                      </p:cBhvr>
                                    </p:animEffect>
                                    <p:anim calcmode="lin" valueType="num">
                                      <p:cBhvr>
                                        <p:cTn id="54" dur="1000" fill="hold"/>
                                        <p:tgtEl>
                                          <p:spTgt spid="43"/>
                                        </p:tgtEl>
                                        <p:attrNameLst>
                                          <p:attrName>ppt_x</p:attrName>
                                        </p:attrNameLst>
                                      </p:cBhvr>
                                      <p:tavLst>
                                        <p:tav tm="0">
                                          <p:val>
                                            <p:strVal val="#ppt_x"/>
                                          </p:val>
                                        </p:tav>
                                        <p:tav tm="100000">
                                          <p:val>
                                            <p:strVal val="#ppt_x"/>
                                          </p:val>
                                        </p:tav>
                                      </p:tavLst>
                                    </p:anim>
                                    <p:anim calcmode="lin" valueType="num">
                                      <p:cBhvr>
                                        <p:cTn id="55"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1" grpId="0"/>
      <p:bldP spid="42" grpId="0"/>
      <p:bldP spid="43" grpId="0"/>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C5CD29A-3ACC-4FB8-9CFB-5F9A5988C3F9"/>
  <p:tag name="ISPRING_SCORM_RATE_SLIDES" val="1"/>
  <p:tag name="ISPRINGONLINEFOLDERID" val="0"/>
  <p:tag name="ISPRINGONLINEFOLDERPATH" val="Content List"/>
  <p:tag name="ISPRINGCLOUDFOLDERID" val="0"/>
  <p:tag name="ISPRINGCLOUDFOLDERPATH" val="Repository"/>
  <p:tag name="ISPRING_PLAYERS_CUSTOMIZATION" val="UEsDBBQAAgAIADZb60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A2W+t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DZb60i+fNZIuQIAAFEKAAAhAAAAdW5pdmVyc2FsL2ZsYXNoX3NraW5fc2V0dGluZ3MueG1slVbbTuMwEH3nK6ruO2GvZSVTCUpXQmIXBIh3p5kmVh07sp2y/fv1ODax24ZmO0KqZ87xXDwzhegNE/OzyYSsJJfqGYxhotSoCboJK66meWuMFOcrKQwIcy6kqimfzj/9ch+SOeQpltyCGstZ0xX0bmbuM4bifXyfoQwRVrJuqNjdy1Ke53S1KZVsRXEytGrXgOJMbCzy4udssRx0wJk2dwbqJKblJco4SqNAa8CQfixRTrI4zYEHTxfuM5LTu/o4+z3almlmHO36M8oQraElpEW+vEYZxgt7e/oqM5SPCQb+Ggv9+gVlEMrpDlR6+e03lEGGbNrmf3qkUbLEgqacjx/xncMlLez4YVQXKCcJmBA6OvkKvjwu19sI5L/Gc09wXJXkj1jXvYWAj55zmBvVAsnCqbPpSr49tMbOB8zXlGsLiFU96NEG/UhbHa5JdT3uCd6YKCKQV/SIV8nbGhZdvBEw1ff4xeLGrYo4vnddFKCCrVdGEfbKHvnHlvUAGSl75DNnBTwIvjuA71s6TnjiG+ofM6q+jz4pvzWDoPYYChZOwYqu7nFydeTbKwKmlgXMNcbzwmrAZyOZ03UxZQdBEUG3rKSGSfEbcfnOZaNJtmfwrXa8sYhhhsOxfnMx2i0dP5g7n50sCOl+FfrkuvPE2CV+NaXG0FVV218lPZ14np0SW5hpdpyBa9LCQd2JtRzJqanagHqRko/1IqSBGOsyGwLLbrSG4CSLSkCy40Um/pJj1RdtnYNa2kdjELom1XW4ipUVt3/mlcEbFClhwNgxTWWvE5S9N2Wk8B0AVK2q0LLdobPULTeMwxbC5EcKl/BQZkTbFh3qtmtzD2sT95vXjGpIvyj6RolxqeEI4dXGJdOVExtG9LyhuXaZJWMfVnB/c7KUwy7D1ovXmDv7TkoutvbDClol/iv5D1BLAwQUAAIACAA2W+tIKpYPZ/4CAACXCwAAJgAAAHVuaXZlcnNhbC9odG1sX3B1Ymxpc2hpbmdfc2V0dGluZ3MueG1szZZvTxoxGMDf8ymaLr6UU+emI3cYIxiJToiwTV+Zci1cY6+9tT3wfLVPsw+2T7KnV0CIjp1GloUQ6NM+v+df+7Th0X0q0IRpw5WM8G59ByMmY0W5HEf4y+B0+xAjY4mkRCjJIiwVRkfNWpjlQ8FN0mfWwlKDACNNI7MRTqzNGkEwnU7r3GTazSqRW+CbeqzSINPMMGmZDjJBCvixRcYMnhEqAOCbKjlTa9ZqCIWe9FnRXDDEKXguuQuKiDObChz4VUMS3421yiU9UUJppMfDCL87PHaf+RpPavGUSZcS0wShE9sGoZQ7J4jo8weGEsbHCXh7sI/RlFObRHhv31FgdfCUUrJ95MRRThSkQNoZPmWWUGKJH3p7lt1bMxd4ES0kSXk8gBnkwo9wa3B7dtNrX110Ls9vB93uxaDT806UOsEqJwxWDYXgkMp1zBZ2QmItiRPwG3RGRBgWBsui+bKRkivOuTEaKgGpL7UwGoGnoojwseZEYMQtETxezFqix8yecgExON3d+kha/Aj08cYJ0YYtG5rPGJfFuPlN5YKiQuVI8DuGrEIQUZ7Cv4Sh5XSjkVZpKRXEWGQEpwxNOJsyelRmaQb8k6EbMJHmoAmbLxPMegvfc/6AhmykNHAZmcBWBTk3nl9/ETgjxjxCydzHrf5Fp9W+7Vy22tdbLkBCJ0TGL4RDCVma2Y3wSYGksnM9SEdMcsPKolBOy7kqsdVfXwbD01z4Mr91MZbQGyzJZqy8pDB/9aCy2YRMyoPoDleJhiPIoSSeCRMxHHcuc1YVGBOJlBQFIjE0KuOO9YSr3IDEH2CPNq/30OsjLsvRGG4OsKgp05WQO7t77/c/fDw4/NSoB79+/NxeqzRr4T1BnDnfw0/WNvFFI3/aDcPA9c7n27DV+b/qwr2r9tcqmbpsXw8qFandr4TrVlnVPa+y6spfG72lK6OSC9Bmxv7YQKMRPOWW0bfcNK8o/Pr712+LNyr8BqNYu33/3yD8aPHcWnlfhcGzD8AayFcf083ab1BLAwQUAAIACAA2W+tItIcUDKABAAAuBgAAHwAAAHVuaXZlcnNhbC9odG1sX3NraW5fc2V0dGluZ3MuanONlE1vwjAMhu/8CpRdJ8Q+YbuhwSQkDpPGbdohFFMq0jhKAoMh/vvq8NWk6SC+NK+evo4dOdtGs1gsYc3X5tZ9u/2Hv3cakGb1Em59XdToOenMiGwK4ywHkUlgAbIiZMaFgZO+OyMxZyad62TzSb6mZMjwZFYSVcRCRzQT0VYR7SeirWOJf49go1TVvqJSnydLa1G2EpQWpG1J1Dl3DLt5d6tcYADjCvQFdMYT8Ew7btWRZ8enDkWZSzBXXG5GmGJrwpNFqnEpp3X55xsFurjxxR5ov3TeBp6dyIwdWsjDxIMuRT2pNBgDh7zPA4ooLPgERMm37dY/qGdcLSigV5nJ7JHu3VGUacVTqHSp26PwMVl4VbrZoahyFtZ2TzzcU3iE4BvQFav+I4UHolqqKy5QaUypIxW02vMTKpBPM5keUrcpohwdlmzruncu1B2/z7wRwmCE5pGJzOsejium3kYH1wRZR7GZFzExlhcjmor9HDyQx9PY8Bmh/VeTcWt5Ms+L16F4GanjYIpv0EM5QxJyrhegx4iiqOf70snD5I3dH1BLAwQUAAIACAA2W+tIPTwv0cEAAADlAQAAGgAAAHVuaXZlcnNhbC9pMThuX3ByZXNldHMueG1snZGxCsIwEIb3PkW43cRupSR1E9wcdJaaphppLyWXWh/flIp0kYBDIP/xfT8kJ3evvmNP48k6VJDzLTCD2jUWbwrOp/2mAEahxqbuHBoF6IDtqkzavMCjN2QCsViBpOAewlAKMU0TtzT42ECuG0MsJq5dL+LpHYrZFMOiwuKW9i/7M4MqyxiT19F24YBVvMe0IIy8VjA7F43cYutA/AIakwBMqsFQAmh9AngMCcCPK0CK75vnpEcK8aNikGK1nip7A1BLAwQUAAIACAA2W+tIlBOzImkAAABuAAAAHAAAAHVuaXZlcnNhbC9sb2NhbF9zZXR0aW5ncy54bWwNzDEOgzAMQNGdU1jeKe3WgcDGVpbSA1jERZEcG5GA4PZk+8PTb/szChy8pWDq8PV4IrDO5oMuDn/TUL8RUib1JKbsUA2h76pWbCb5cs4FJliFLt4mjiUyjxSLHHYRqOFTXv/AHpuuugF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NlvrSDXb2a1oAQAA8wIAACkAAAB1bml2ZXJzYWwvc2tpbl9jdXN0b21pemF0aW9uX3NldHRpbmdzLnhtbI1S22obMRB9z1eI/IAljW4LW4OuxZCHQhPyvPWqYYmjLSuFhKKPrzatcdy6tJqnmXPmDDM6fX6ckn3OZX6avg9lmtPnWMqUHvL2CqF+Px/m5dMScyx5c6rcT2mcX3bp67zWWjWXIY3DMtoVzVuMwttDSmrlVMuYYRRJ5qlXyHluG9aB68A2zFFi+81vEj91l7iPqVxW7Tdn6J8Nu5TjUnZpjK9bOGe/h843+LgM49R4eSvYGvU4tTq2BmKES+4r1QAgkOWOOFyl7KQmyGPGMVSjKFBAhHPSiUok5dCy0ImmwnwnEJOMUVepp60baW0ctVVCR4hu07zqbA3BSIwRIQSYq1xAMBg1NjQNDWo9IDgwIKo2mihAwQYTWPXOC8uRol5gXJkxgPHpuKft3p/rVP3vdY7n/IfgxS+4iK7e2lwwV79/XpZGvo1P3w5DiejLkONu/HAd7m5urn958s2/R8Zq1LbxX339A1BLAwQUAAIACAA3W+tIzZF56aEOAADyXgAAFwAAAHVuaXZlcnNhbC91bml2ZXJzYWwucG5n7dx5VNLbvgBwy6HJTnUalDJJTbunCdRKKZRs0DzZeE3rlIJD0mm4ZJSCMaTlTdPkqCl4NGny1r1mZB0PDihiKVEG1dXMVMggKRIRUQEZfpfee2sd1Hfe/2+tH2vxc/32z9+ePpu9v/ufnbl3d8jsmYtn2tjYzA7dsW2/jY1dmI2NbeJ0B0uKecvqEMufKfj9IVtsHghdvlhu7LBBu4JsbCpps4wx9pb7Gad3HMLb2Hz35Nt3Ch93L97GJvpy6LagcEK0sodLK2m/2ZIIdFy79ipXeGtL+I6f3ctu3tgRFHRxW5zg1o5jedW+S1F5N+q1y3YPvDiPHeWI+oU+LzSVl6pjOr6qEcwqFcnUOtbc09eVLCEna7VcwDSAoxq6RAAnZeQ5SnhhioMzZtyFQndIAJzXxK/LVbKdNFSjhgkYo8yy7dDXWZP+N8fZ+VQ8xYBgcMiGiNX7ZkEwE/K7IW48tlzalQWlGivN8JxwL9XtYJ9GG1tH+B+XVzGY3/KcpOc2ruVIm3oen0+YkAfm1LfnaKqpChN7pnn8u98uxthvz5+/qV2N8MA+nfB8M30Kz9KXcyfVDIPdDFeH9uanTWqUXf6DGbkChmFiPZb5YWJuuf8rY2L5cExMXqSnp7DIe2LDjjY2bdsePm9S2Y1Nd8ozfrgxUDyh7NTuC+mZV+65T+yhxgvpodEF1/yxLZNbN2v+wn3b4ycxzsp/4P6PC7W4iY07Y7vIa+WtK88mdeMiL+KB/R9LIBPToxxWh4VvW5g7qZtWh9VeYUxVNExs3bPZBxn3Mla6T3I6yJAdCM3EJ0xMPwt5CN8378C2iQU4P4R/WRk78x4IAUKAECAECAFCgBAgBAgBQoAQIAQIAUKAECAECAFCgBAgBAgBQoAQIAQIAUKAECAECAFCgBAgBAgBQoAQIAQIAUKAECAECAFCgBAgBAgBQoAQIAQIAUKAECAECAFCgBAgBAgBQoAQIAQIAUKAECAECAFCgBAgBAgBQoAQIAQIAUKAECDE/0+IRkrMkEkrkej5kImFWy4A9kP6k8EZvP/llL33FzCxMXExTyc92mSblrlnJnPBpMYsYzAOFR3ynlQD05+D/FmyT9m1ScnuttF5tmF2wanhNyd0y2LH6V5pmZimSVWlqdeHNZhGu+r2oEzDA59e0JNV9VpxzyYVB48HsvnrXSWEEql6QxsMFVJAH1dgtaRxVN+/JpAeMMZo0fSoRUzz8N3PCJVOT1P5coHXUNUiieq9SC9NFxT74QbEZG1P8azl2igxgSNNNKQ/wbmOH/asVFyDvi8BeAW4BcUi5UtR7AKlOlCk1Btz8ZCLmR4ooF3fL3Gdlr8nUC871JxHrJYmQhEl/GjRkdqzav8U6jzUxzbDoBXU5gSM0W2somHLxx0LDtaLQqDk30jCTWLsSGLp1y5+T+DoXvfvvERVwVf59WP2n95/Lbq904nmYUjHnWOJB5BWPfh5A9y8eezinEBdT0saBBEhZJ5wRIxV85ei+uiyjIuC19NSslTsJs2Cr0UelixuG5w0BX/FyS9aDb7WRt37QrbOZaQS+u/nzXEAga1Tt0SxhL2fu+zzX0byyFdGWnPLsvi5po/JC+q0+AdWnTMMcUZ3fVzEfIeWeleQ0FI+p4pGHP5ac194nBMF77TLv1v7ub2Z4ELmZrDCCJvmW70qc2h54UsRodnxQHfiUdk/S0+Y36KEhJ+FitU5lnfnhQm3bEw3DrSyUWY1zSmyy2Nv/R5z8UVf61+00sGSgWy4TVPVTgbeukl/oBrVkStYwriRJN5yRy+o5banPJI1YB7r4IqjFs+IoA+FZ6wlutxNEZTJTw/Pml/hepdtoNqNO2sS9yEL1lCtm3OOqUB0xgH+5aKLfLP6byYpeaQ9cs4VL+4heCdKLXYdJuPOP0tH2omg5sHLdVSjFMpNOcYkj3ZuZ16YQ3SRU8xy1xeERnmDyJMWR/Wjl/JGvStcL7MNL2nWo/V72w5zcQh0iDP8qyT5XHCHsRKnjoOaio+LrhdjzmBifL7TK7vYwCl7KRBYBdd/O+FTY7ja3ExGV494z6NBschCfIzsPU9Wp2qoW+L9xY3pUq4ZTOIirGeTzbEf3Kjpg7qtvSaUtMBBgxAZVFygnE2Tp0Ipul7gfPRZhTQb2FAKE9ISj1egAt8SuGrVMPGtIvsNzU9MRRaq8d0Uid6ZL4ozatUaf61mKQ4q9xM3BPDVEj5/KUBGsgK0JlhAlp4AHRoJs8u35cU7ZM6DDhwOz6YrTnLJ+k/0FXFNcW6uO0IeMiSjq66ruayFYS2iU5QltF436mORAsnpweVY//JOt1mG5kL6pVQ9WUjuaYHMbtE8xEta8E3tfIgIxje0ys8Y5Ps1BbN9g5ej6O0QT+gJQPPOoUTNIZCKgVOGEn3bquAW6CMarkue41GajdMgha6Kj0RdLvPfZWjRNvghu/x9z/vY82YM1GXjnTi01XOCSNBbd2d6PU77myiBtB+9eFeEvFdJwVuveKkeDtFciunGQR/gFTEwk7kqQznfAAn7XaQJ7mawfmTcjDOQdwfQSqjT66Nw2apNDVflkSFbGs3kCOxZAb9EFMQX4SgAnidroKG4Ih2RJs/xdVY+eYWUKJceGarWSrDvDl4XmZVpAndGa/uzxkT0XMa5k3W1zst2H+C1e0Z9f7QvT9bN3UNu3enKp/hs+LH3gvkXet/9/xpaueNPfCVkcxfKwz8zymlqjiIcDgFMGpFltlLELgzrU8QuCQlGQiRrTVnrLVULJbwz3zRlb6Pb5avjRPiSrGt/ZX2ojoBDNkTIPRgnpwrM8N29Rf4OZsPpU+hbj1amle+s/YQ5o6i8umf4MmlpfjuRUCdxsZ7cP2Sk7kxrNFuY8NJMgw7791/Ul592YXxKh0WsukoqsyYcMTIz9dRyRvk1Pem4Q/qJCi0MwYRQWuKWYOFc83Odqpwu64909/3+qqou6v5JaEdVmkDnneP8voGWLoiN8UllmTcw9PYnE34u3knj/5TUj0YlKebjKPtLx7RxqJz2FT8NpdQtqNBqiz2tF5cSn4cppWdkSnmDY5MxrUwzwzQKc4C4xXA2xhiQx0glaknIunfmx1G01lc+5gB0zuOx/XO1JpcIplMIxXx36huCUSMPoJTKF3kZmF8phIfkH4Q19O7pXlyS95s1T5Vl/anRZ/5JWzg9Z21YH82P5zctXz2DovDcKI/4S/me4zhtsZt1bVy8B8XnVVHDVahRUQj/19i1YaPUwy/Nnghf135po8ITIeV3U7zb9GdKTJLl+Uho9PV9Q5W/U4+hpC2ko82k0JeUmEdjui4Y0VuIBdiqfidkOY3OIVvGEI0uuwQTFM0VvkwfdVq3IlxLzi1t9+xJ/iI/Lg981c8tFMTZ31n4TBmZLQ7O11fttkyM5ZqhJC7ReuZohA/SucZP+9IEZPTp4bYOeJHIVkvdKcyFHamN+pcLWUwcIHYqNJgR0kBbF7sXWzcXMZJXYgg0G3dubSk6ufW1ec5bVtX/jKJLvHiDH+9+dOFjUxPr7o+dTx/X3rmdwYYBNQUYH1fDaGvwOghwnmIfz3uKi18FiIXT/6jHVkcOST8U9Dq+yhGhZctaUd2l5Vl4mKAz5FrNaoiKO/a+qFx+pRx/mAwcgENwkkBVDyxs1NL+xHhO9zHzUTfN0Z0aeT10yREPhuP88seIkST0k3hLjOGQcUq9yWmXw68Q+9+p7GHP1GVBSHiPk8eDkTc32uO6g/PxsPqNi39Zm6o06HYVWs0Du20lFIOynvrki6KmlZBHRVc7Z2WoAw1cQYLdBX06hk9LXOnaCvxOdvRY1gqUktY8O4HqKIECbcRsel+rs48YV9JRw1T5s9TIFA4ZtZoBxRp87hAb5lwN0ahpB1rhiQLWtDRBKsYHvduHqaNN3cBdPKTTkpa+JRkU67HlWT+Rp6okgTYlxSmmCF48ssU0ta877tD1y+xkc7DcEin90Xll/z1lFYSOlfRHiKnnotlD/syhRJJlRXNqzksstKxpxOe2G2vjq1XeV9/4oelJA18zssv45llTAw6M1MmQLL3gN1qYpnUtgtYuHU7i5o4bI+LGu0zKT067IpjT6EgcSSiRW0KhGv/C6V51LOyjNHihS9yW38iZwulTpFQR1+H4iHdLF85eXeXKrzkYG/PRr7IAgcNe+mPi8J5NGuRNO/A6/lxSSCnLHC3GGiv86Q0LsKW30wWpdBlyA+NwkPGIK1+RmFInCR836VxL9cOJkZ+/FiFH8bwTVE67nFdFNR4e00lImpdn7j/cCOPFzw9rSZO9d0JSstvLCC6USjREnRRsFQT4J2BIs7NOoER1BTSuT+IqmuY9TWqJCg4GqqKvtxPqMI9meElHdnU0VHuwbg7555iaku2qtYmF1ovX4AJR5QPTkaFnfPQh1JB3qcHgQhTWb7yrH/VnIJvHehc7nY3vTFTWvCU4SvkHo3L4vU7DBfOsu+FbaPaCDmOZp8k6CGvPD8flsDorfbzF8s/88zkqvwHCOQdBlxQzdORF9+vn66LlZ6/uuaP2zu/YS3TphFFmpKi+nrSOFH1PK1EMc4Xtk1w5RzRiiV0fB2zcuyNQa8nBJTdK+iFv62gDmetch08WWtEqIc5UuOkIen0iep3/WIkWEchELd6Zl9r0WvTSn5E9h1Qx8iT34g7JiqgklwB/VfJ5rq5mfvK4aH6VreiLvj9Xzv2CF48ygef8UaWTfb5s2mADhRc7cSuZKk/YDO80rkGIlEPIaO6HifuU00stOxjM0D309ncrFOcC910vxx8dl0fp2wsYd8Z0r0k7nIe+gx8vQymn/xLoPXHrZykW7ZgdMfQRDYzRbdWhvD87uNyyE8n/v54nA4aXz2U/c09nw9qknIkbwOpdtrdzs3Eoy4KglABmdt4dr0lbvs0Vqa+D+9iAQ74aarYEe90mnZRWNe32QE9CDx42kD6+3h9+dQieBdkVb1BSbd5hbP0kkeQMG8sndPvubQ+2YNL+A1BLAwQUAAIACAA3W+tIle6RfksAAABrAAAAGwAAAHVuaXZlcnNhbC91bml2ZXJzYWwucG5nLnhtbLOxr8jNUShLLSrOzM+zVTLUM1Cyt+PlsikoSi3LTC1XqACKAQUhQEmhEsg1QnDLM1NKMoBCBuZmCMGM1Mz0jBJbJQsDc7igPtBMAFBLAQIAABQAAgAIADZb60gVDq0oZAQAAAcRAAAdAAAAAAAAAAEAAAAAAAAAAAB1bml2ZXJzYWwvY29tbW9uX21lc3NhZ2VzLmxuZ1BLAQIAABQAAgAIADZb60gIfgsjKQMAAIYMAAAnAAAAAAAAAAEAAAAAAJ8EAAB1bml2ZXJzYWwvZmxhc2hfcHVibGlzaGluZ19zZXR0aW5ncy54bWxQSwECAAAUAAIACAA2W+tIvnzWSLkCAABRCgAAIQAAAAAAAAABAAAAAAANCAAAdW5pdmVyc2FsL2ZsYXNoX3NraW5fc2V0dGluZ3MueG1sUEsBAgAAFAACAAgANlvrSCqWD2f+AgAAlwsAACYAAAAAAAAAAQAAAAAABQsAAHVuaXZlcnNhbC9odG1sX3B1Ymxpc2hpbmdfc2V0dGluZ3MueG1sUEsBAgAAFAACAAgANlvrSLSHFAygAQAALgYAAB8AAAAAAAAAAQAAAAAARw4AAHVuaXZlcnNhbC9odG1sX3NraW5fc2V0dGluZ3MuanNQSwECAAAUAAIACAA2W+tIPTwv0cEAAADlAQAAGgAAAAAAAAABAAAAAAAkEAAAdW5pdmVyc2FsL2kxOG5fcHJlc2V0cy54bWxQSwECAAAUAAIACAA2W+tIlBOzImkAAABuAAAAHAAAAAAAAAABAAAAAAAdEQAAdW5pdmVyc2FsL2xvY2FsX3NldHRpbmdzLnhtbFBLAQIAABQAAgAIAESUV0cjtE77+wIAALAIAAAUAAAAAAAAAAEAAAAAAMARAAB1bml2ZXJzYWwvcGxheWVyLnhtbFBLAQIAABQAAgAIADZb60g129mtaAEAAPMCAAApAAAAAAAAAAEAAAAAAO0UAAB1bml2ZXJzYWwvc2tpbl9jdXN0b21pemF0aW9uX3NldHRpbmdzLnhtbFBLAQIAABQAAgAIADdb60jNkXnpoQ4AAPJeAAAXAAAAAAAAAAAAAAAAAJwWAAB1bml2ZXJzYWwvdW5pdmVyc2FsLnBuZ1BLAQIAABQAAgAIADdb60iV7pF+SwAAAGsAAAAbAAAAAAAAAAEAAAAAAHIlAAB1bml2ZXJzYWwvdW5pdmVyc2FsLnBuZy54bWxQSwUGAAAAAAsACwBJAwAA9iUAAAAA"/>
  <p:tag name="ISPRING_SCORM_ENDPOINT" val="&lt;endpoint&gt;&lt;enable&gt;0&lt;/enable&gt;&lt;lrs&gt;http://&lt;/lrs&gt;&lt;auth&gt;0&lt;/auth&gt;&lt;login&gt;&lt;/login&gt;&lt;password&gt;&lt;/password&gt;&lt;key&gt;&lt;/key&gt;&lt;name&gt;&lt;/name&gt;&lt;email&gt;&lt;/email&gt;&lt;/endpoint&gt;&#10;"/>
  <p:tag name="ISLIDE.GUIDESSETTING" val="{&quot;Id&quot;:&quot;GuidesStyle_None&quot;,&quot;Name&quot;:&quot;无&quot;,&quot;HeaderHeight&quot;:0.0,&quot;FooterHeight&quot;:0.0,&quot;SideMargin&quot;:0.0,&quot;TopMargin&quot;:0.0,&quot;BottomMargin&quot;:0.0,&quot;IntervalMargin&quot;:0.0}"/>
  <p:tag name="ISPRING_PRESENTATION_TITLE" val="PowerPoint 演示文稿"/>
</p:tagLst>
</file>

<file path=ppt/theme/theme1.xml><?xml version="1.0" encoding="utf-8"?>
<a:theme xmlns:a="http://schemas.openxmlformats.org/drawingml/2006/main" name="办公资源网">
  <a:themeElements>
    <a:clrScheme name="自定义 50">
      <a:dk1>
        <a:srgbClr val="3D485D"/>
      </a:dk1>
      <a:lt1>
        <a:srgbClr val="FF931A"/>
      </a:lt1>
      <a:dk2>
        <a:srgbClr val="B5B5B5"/>
      </a:dk2>
      <a:lt2>
        <a:srgbClr val="E7E5E7"/>
      </a:lt2>
      <a:accent1>
        <a:srgbClr val="FFFFFF"/>
      </a:accent1>
      <a:accent2>
        <a:srgbClr val="0D1217"/>
      </a:accent2>
      <a:accent3>
        <a:srgbClr val="3D485D"/>
      </a:accent3>
      <a:accent4>
        <a:srgbClr val="FBB040"/>
      </a:accent4>
      <a:accent5>
        <a:srgbClr val="B5B5B5"/>
      </a:accent5>
      <a:accent6>
        <a:srgbClr val="D2D2D2"/>
      </a:accent6>
      <a:hlink>
        <a:srgbClr val="FFFFFF"/>
      </a:hlink>
      <a:folHlink>
        <a:srgbClr val="393A3F"/>
      </a:folHlink>
    </a:clrScheme>
    <a:fontScheme name="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txDef>
      <a:spPr>
        <a:noFill/>
      </a:spPr>
      <a:bodyPr wrap="square" rtlCol="0">
        <a:spAutoFit/>
      </a:bodyPr>
      <a:lstStyle>
        <a:defPPr algn="l">
          <a:defRPr/>
        </a:defPPr>
      </a:lstStyle>
    </a:tx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深青橙色商务</Template>
  <TotalTime>0</TotalTime>
  <Words>2062</Words>
  <Application>Microsoft Office PowerPoint</Application>
  <PresentationFormat>宽屏</PresentationFormat>
  <Paragraphs>365</Paragraphs>
  <Slides>28</Slides>
  <Notes>28</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28</vt:i4>
      </vt:variant>
    </vt:vector>
  </HeadingPairs>
  <TitlesOfParts>
    <vt:vector size="40" baseType="lpstr">
      <vt:lpstr>PMingLiU</vt:lpstr>
      <vt:lpstr>方正兰亭黑简体</vt:lpstr>
      <vt:lpstr>华文仿宋</vt:lpstr>
      <vt:lpstr>华文细黑</vt:lpstr>
      <vt:lpstr>宋体</vt:lpstr>
      <vt:lpstr>微软雅黑</vt:lpstr>
      <vt:lpstr>Arial</vt:lpstr>
      <vt:lpstr>Calibri</vt:lpstr>
      <vt:lpstr>Century Gothic</vt:lpstr>
      <vt:lpstr>Impact</vt:lpstr>
      <vt:lpstr>Times New Roman</vt:lpstr>
      <vt:lpstr>办公资源网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cp:revision>
  <dcterms:created xsi:type="dcterms:W3CDTF">2018-08-19T03:14:00Z</dcterms:created>
  <dcterms:modified xsi:type="dcterms:W3CDTF">2021-01-06T03:15:43Z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