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handoutMasterIdLst>
    <p:handoutMasterId r:id="rId30"/>
  </p:handoutMasterIdLst>
  <p:sldIdLst>
    <p:sldId id="266" r:id="rId2"/>
    <p:sldId id="267" r:id="rId3"/>
    <p:sldId id="268" r:id="rId4"/>
    <p:sldId id="3400" r:id="rId5"/>
    <p:sldId id="3395" r:id="rId6"/>
    <p:sldId id="3423" r:id="rId7"/>
    <p:sldId id="3419" r:id="rId8"/>
    <p:sldId id="583" r:id="rId9"/>
    <p:sldId id="3421" r:id="rId10"/>
    <p:sldId id="562" r:id="rId11"/>
    <p:sldId id="310" r:id="rId12"/>
    <p:sldId id="3389" r:id="rId13"/>
    <p:sldId id="3424" r:id="rId14"/>
    <p:sldId id="3379" r:id="rId15"/>
    <p:sldId id="3422" r:id="rId16"/>
    <p:sldId id="509" r:id="rId17"/>
    <p:sldId id="3409" r:id="rId18"/>
    <p:sldId id="3428" r:id="rId19"/>
    <p:sldId id="3429" r:id="rId20"/>
    <p:sldId id="3425" r:id="rId21"/>
    <p:sldId id="3420" r:id="rId22"/>
    <p:sldId id="357" r:id="rId23"/>
    <p:sldId id="3430" r:id="rId24"/>
    <p:sldId id="486" r:id="rId25"/>
    <p:sldId id="975" r:id="rId26"/>
    <p:sldId id="591" r:id="rId27"/>
    <p:sldId id="343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2C9"/>
    <a:srgbClr val="F4EEDD"/>
    <a:srgbClr val="61AC85"/>
    <a:srgbClr val="205337"/>
    <a:srgbClr val="D6BE90"/>
    <a:srgbClr val="19653E"/>
    <a:srgbClr val="55BB8A"/>
    <a:srgbClr val="E9E4D4"/>
    <a:srgbClr val="83CBAC"/>
    <a:srgbClr val="F6E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37" autoAdjust="0"/>
  </p:normalViewPr>
  <p:slideViewPr>
    <p:cSldViewPr snapToGrid="0">
      <p:cViewPr varScale="1">
        <p:scale>
          <a:sx n="68" d="100"/>
          <a:sy n="68" d="100"/>
        </p:scale>
        <p:origin x="780" y="7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617C1BF-8031-4E9F-B1F0-E48939AD520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DA2E49B-E9B3-4BC0-85E1-7FAF0039202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A2E49B-E9B3-4BC0-85E1-7FAF0039202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19653E"/>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ablet Mockup 1">
    <p:bg>
      <p:bgPr>
        <a:solidFill>
          <a:srgbClr val="19653E"/>
        </a:solidFill>
        <a:effectLst/>
      </p:bgPr>
    </p:bg>
    <p:spTree>
      <p:nvGrpSpPr>
        <p:cNvPr id="1" name=""/>
        <p:cNvGrpSpPr/>
        <p:nvPr/>
      </p:nvGrpSpPr>
      <p:grpSpPr>
        <a:xfrm>
          <a:off x="0" y="0"/>
          <a:ext cx="0" cy="0"/>
          <a:chOff x="0" y="0"/>
          <a:chExt cx="0" cy="0"/>
        </a:xfrm>
      </p:grpSpPr>
      <p:sp>
        <p:nvSpPr>
          <p:cNvPr id="32"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9" name="tablet-01.png" descr="tablet-01.png"/>
          <p:cNvPicPr>
            <a:picLocks noChangeAspect="1"/>
          </p:cNvPicPr>
          <p:nvPr userDrawn="1"/>
        </p:nvPicPr>
        <p:blipFill>
          <a:blip r:embed="rId2" cstate="email"/>
          <a:stretch>
            <a:fillRect/>
          </a:stretch>
        </p:blipFill>
        <p:spPr>
          <a:xfrm>
            <a:off x="5779294" y="929481"/>
            <a:ext cx="6267647" cy="6858001"/>
          </a:xfrm>
          <a:prstGeom prst="rect">
            <a:avLst/>
          </a:prstGeom>
          <a:ln w="12700">
            <a:miter lim="400000"/>
            <a:headEnd/>
            <a:tailEnd/>
          </a:ln>
          <a:effectLst>
            <a:outerShdw blurRad="1016000" dist="381000" dir="5400000" rotWithShape="0">
              <a:srgbClr val="000000">
                <a:alpha val="10000"/>
              </a:srgbClr>
            </a:outerShdw>
          </a:effectLst>
        </p:spPr>
      </p:pic>
      <p:sp>
        <p:nvSpPr>
          <p:cNvPr id="7" name="矩形 6"/>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10828655" y="276225"/>
            <a:ext cx="1077595" cy="1021080"/>
            <a:chOff x="17053" y="435"/>
            <a:chExt cx="1697" cy="1608"/>
          </a:xfrm>
          <a:solidFill>
            <a:srgbClr val="F4EEDD"/>
          </a:solidFill>
        </p:grpSpPr>
        <p:sp>
          <p:nvSpPr>
            <p:cNvPr id="11" name="矩形 1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flipH="1" flipV="1">
            <a:off x="284480" y="5562600"/>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H="1">
            <a:off x="288290" y="276225"/>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userDrawn="1"/>
        </p:nvGrpSpPr>
        <p:grpSpPr>
          <a:xfrm flipV="1">
            <a:off x="10824845" y="5562600"/>
            <a:ext cx="1077595" cy="1021080"/>
            <a:chOff x="17053" y="435"/>
            <a:chExt cx="1697" cy="1608"/>
          </a:xfrm>
          <a:solidFill>
            <a:srgbClr val="F4EEDD"/>
          </a:solidFill>
        </p:grpSpPr>
        <p:sp>
          <p:nvSpPr>
            <p:cNvPr id="28" name="矩形 2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2" hasCustomPrompt="1"/>
          </p:nvPr>
        </p:nvSpPr>
        <p:spPr>
          <a:xfrm>
            <a:off x="6217916" y="1383162"/>
            <a:ext cx="2768600" cy="36914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pic>
        <p:nvPicPr>
          <p:cNvPr id="35" name="图片 34"/>
          <p:cNvPicPr>
            <a:picLocks noChangeAspect="1"/>
          </p:cNvPicPr>
          <p:nvPr userDrawn="1"/>
        </p:nvPicPr>
        <p:blipFill rotWithShape="1">
          <a:blip r:embed="rId3"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6" name="图片 35"/>
          <p:cNvPicPr>
            <a:picLocks noChangeAspect="1"/>
          </p:cNvPicPr>
          <p:nvPr userDrawn="1"/>
        </p:nvPicPr>
        <p:blipFill rotWithShape="1">
          <a:blip r:embed="rId3"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 calcmode="lin" valueType="num">
                                      <p:cBhvr>
                                        <p:cTn id="58" dur="500" fill="hold"/>
                                        <p:tgtEl>
                                          <p:spTgt spid="35"/>
                                        </p:tgtEl>
                                        <p:attrNameLst>
                                          <p:attrName>style.rotation</p:attrName>
                                        </p:attrNameLst>
                                      </p:cBhvr>
                                      <p:tavLst>
                                        <p:tav tm="0">
                                          <p:val>
                                            <p:fltVal val="90"/>
                                          </p:val>
                                        </p:tav>
                                        <p:tav tm="100000">
                                          <p:val>
                                            <p:fltVal val="0"/>
                                          </p:val>
                                        </p:tav>
                                      </p:tavLst>
                                    </p:anim>
                                    <p:animEffect transition="in" filter="fade">
                                      <p:cBhvr>
                                        <p:cTn id="59" dur="500"/>
                                        <p:tgtEl>
                                          <p:spTgt spid="35"/>
                                        </p:tgtEl>
                                      </p:cBhvr>
                                    </p:animEffect>
                                  </p:childTnLst>
                                </p:cTn>
                              </p:par>
                              <p:par>
                                <p:cTn id="60" presetID="31"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 calcmode="lin" valueType="num">
                                      <p:cBhvr>
                                        <p:cTn id="64" dur="500" fill="hold"/>
                                        <p:tgtEl>
                                          <p:spTgt spid="36"/>
                                        </p:tgtEl>
                                        <p:attrNameLst>
                                          <p:attrName>style.rotation</p:attrName>
                                        </p:attrNameLst>
                                      </p:cBhvr>
                                      <p:tavLst>
                                        <p:tav tm="0">
                                          <p:val>
                                            <p:fltVal val="90"/>
                                          </p:val>
                                        </p:tav>
                                        <p:tav tm="100000">
                                          <p:val>
                                            <p:fltVal val="0"/>
                                          </p:val>
                                        </p:tav>
                                      </p:tavLst>
                                    </p:anim>
                                    <p:animEffect transition="in" filter="fade">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31"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10828655" y="276225"/>
            <a:ext cx="1077595" cy="1021080"/>
            <a:chOff x="17053" y="435"/>
            <a:chExt cx="1697" cy="1608"/>
          </a:xfrm>
          <a:solidFill>
            <a:srgbClr val="F4EEDD"/>
          </a:solidFill>
        </p:grpSpPr>
        <p:sp>
          <p:nvSpPr>
            <p:cNvPr id="11" name="矩形 1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flipH="1" flipV="1">
            <a:off x="284480" y="5562600"/>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userDrawn="1"/>
        </p:nvGrpSpPr>
        <p:grpSpPr>
          <a:xfrm flipH="1">
            <a:off x="288290" y="276225"/>
            <a:ext cx="1077595" cy="1021080"/>
            <a:chOff x="17053" y="435"/>
            <a:chExt cx="1697" cy="1608"/>
          </a:xfrm>
          <a:solidFill>
            <a:srgbClr val="F4EEDD"/>
          </a:solidFill>
        </p:grpSpPr>
        <p:sp>
          <p:nvSpPr>
            <p:cNvPr id="21" name="矩形 2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userDrawn="1"/>
        </p:nvGrpSpPr>
        <p:grpSpPr>
          <a:xfrm flipV="1">
            <a:off x="10824845" y="5562600"/>
            <a:ext cx="1077595" cy="1021080"/>
            <a:chOff x="17053" y="435"/>
            <a:chExt cx="1697" cy="1608"/>
          </a:xfrm>
          <a:solidFill>
            <a:srgbClr val="F4EEDD"/>
          </a:solidFill>
        </p:grpSpPr>
        <p:sp>
          <p:nvSpPr>
            <p:cNvPr id="26" name="矩形 2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4" name="图片 33"/>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par>
                                <p:cTn id="48" presetID="22" presetClass="entr" presetSubtype="4"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par>
                                <p:cTn id="51" presetID="2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par>
                                <p:cTn id="54" presetID="3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 calcmode="lin" valueType="num">
                                      <p:cBhvr>
                                        <p:cTn id="58" dur="500" fill="hold"/>
                                        <p:tgtEl>
                                          <p:spTgt spid="33"/>
                                        </p:tgtEl>
                                        <p:attrNameLst>
                                          <p:attrName>style.rotation</p:attrName>
                                        </p:attrNameLst>
                                      </p:cBhvr>
                                      <p:tavLst>
                                        <p:tav tm="0">
                                          <p:val>
                                            <p:fltVal val="90"/>
                                          </p:val>
                                        </p:tav>
                                        <p:tav tm="100000">
                                          <p:val>
                                            <p:fltVal val="0"/>
                                          </p:val>
                                        </p:tav>
                                      </p:tavLst>
                                    </p:anim>
                                    <p:animEffect transition="in" filter="fade">
                                      <p:cBhvr>
                                        <p:cTn id="59" dur="500"/>
                                        <p:tgtEl>
                                          <p:spTgt spid="33"/>
                                        </p:tgtEl>
                                      </p:cBhvr>
                                    </p:animEffect>
                                  </p:childTnLst>
                                </p:cTn>
                              </p:par>
                              <p:par>
                                <p:cTn id="60" presetID="31"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 calcmode="lin" valueType="num">
                                      <p:cBhvr>
                                        <p:cTn id="64" dur="500" fill="hold"/>
                                        <p:tgtEl>
                                          <p:spTgt spid="34"/>
                                        </p:tgtEl>
                                        <p:attrNameLst>
                                          <p:attrName>style.rotation</p:attrName>
                                        </p:attrNameLst>
                                      </p:cBhvr>
                                      <p:tavLst>
                                        <p:tav tm="0">
                                          <p:val>
                                            <p:fltVal val="90"/>
                                          </p:val>
                                        </p:tav>
                                        <p:tav tm="100000">
                                          <p:val>
                                            <p:fltVal val="0"/>
                                          </p:val>
                                        </p:tav>
                                      </p:tavLst>
                                    </p:anim>
                                    <p:animEffect transition="in" filter="fade">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1_Main Slide">
    <p:spTree>
      <p:nvGrpSpPr>
        <p:cNvPr id="1" name=""/>
        <p:cNvGrpSpPr/>
        <p:nvPr/>
      </p:nvGrpSpPr>
      <p:grpSpPr>
        <a:xfrm>
          <a:off x="0" y="0"/>
          <a:ext cx="0" cy="0"/>
          <a:chOff x="0" y="0"/>
          <a:chExt cx="0" cy="0"/>
        </a:xfrm>
      </p:grpSpPr>
      <p:sp>
        <p:nvSpPr>
          <p:cNvPr id="27"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flipH="1" flipV="1">
            <a:off x="284480" y="5562600"/>
            <a:ext cx="1077595" cy="1021080"/>
            <a:chOff x="17053" y="435"/>
            <a:chExt cx="1697" cy="1608"/>
          </a:xfrm>
          <a:solidFill>
            <a:srgbClr val="F4EEDD"/>
          </a:solidFill>
        </p:grpSpPr>
        <p:sp>
          <p:nvSpPr>
            <p:cNvPr id="12" name="矩形 11"/>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userDrawn="1"/>
        </p:nvGrpSpPr>
        <p:grpSpPr>
          <a:xfrm flipH="1">
            <a:off x="288290" y="276225"/>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V="1">
            <a:off x="10824845" y="5562600"/>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1362075" y="1680167"/>
            <a:ext cx="2870182" cy="3480781"/>
          </a:xfrm>
          <a:prstGeom prst="rect">
            <a:avLst/>
          </a:prstGeom>
          <a:solidFill>
            <a:srgbClr val="DCE0E6"/>
          </a:solidFill>
        </p:spPr>
        <p:txBody>
          <a:bodyPr/>
          <a:lstStyle>
            <a:lvl1pPr algn="l">
              <a:defRPr sz="800"/>
            </a:lvl1pPr>
          </a:lstStyle>
          <a:p>
            <a:r>
              <a:rPr lang="en-US"/>
              <a:t>Insert Image</a:t>
            </a:r>
          </a:p>
        </p:txBody>
      </p:sp>
      <p:pic>
        <p:nvPicPr>
          <p:cNvPr id="30" name="图片 29"/>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3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par>
                                <p:cTn id="60" presetID="31"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矩形 3"/>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0828655" y="276225"/>
            <a:ext cx="1077595" cy="1021080"/>
            <a:chOff x="17053" y="435"/>
            <a:chExt cx="1697" cy="1608"/>
          </a:xfrm>
          <a:solidFill>
            <a:srgbClr val="F4EEDD"/>
          </a:solidFill>
        </p:grpSpPr>
        <p:sp>
          <p:nvSpPr>
            <p:cNvPr id="6" name="矩形 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flipH="1" flipV="1">
            <a:off x="284480" y="5562600"/>
            <a:ext cx="1077595" cy="1021080"/>
            <a:chOff x="17053" y="435"/>
            <a:chExt cx="1697" cy="1608"/>
          </a:xfrm>
          <a:solidFill>
            <a:srgbClr val="F4EEDD"/>
          </a:solidFill>
        </p:grpSpPr>
        <p:sp>
          <p:nvSpPr>
            <p:cNvPr id="11" name="矩形 1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flipH="1">
            <a:off x="288290" y="276225"/>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userDrawn="1"/>
        </p:nvGrpSpPr>
        <p:grpSpPr>
          <a:xfrm flipV="1">
            <a:off x="10824845" y="5562600"/>
            <a:ext cx="1077595" cy="1021080"/>
            <a:chOff x="17053" y="435"/>
            <a:chExt cx="1697" cy="1608"/>
          </a:xfrm>
          <a:solidFill>
            <a:srgbClr val="F4EEDD"/>
          </a:solidFill>
        </p:grpSpPr>
        <p:sp>
          <p:nvSpPr>
            <p:cNvPr id="21" name="矩形 2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28" name="图片 27"/>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31"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par>
                                <p:cTn id="60" presetID="31"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90"/>
                                          </p:val>
                                        </p:tav>
                                        <p:tav tm="100000">
                                          <p:val>
                                            <p:fltVal val="0"/>
                                          </p:val>
                                        </p:tav>
                                      </p:tavLst>
                                    </p:anim>
                                    <p:animEffect transition="in" filter="fade">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1_Custom Layout">
    <p:spTree>
      <p:nvGrpSpPr>
        <p:cNvPr id="1" name=""/>
        <p:cNvGrpSpPr/>
        <p:nvPr/>
      </p:nvGrpSpPr>
      <p:grpSpPr>
        <a:xfrm>
          <a:off x="0" y="0"/>
          <a:ext cx="0" cy="0"/>
          <a:chOff x="0" y="0"/>
          <a:chExt cx="0" cy="0"/>
        </a:xfrm>
      </p:grpSpPr>
      <p:sp>
        <p:nvSpPr>
          <p:cNvPr id="6"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Marcador de imagen 5"/>
          <p:cNvSpPr>
            <a:spLocks noGrp="1"/>
          </p:cNvSpPr>
          <p:nvPr>
            <p:ph type="pic" sz="quarter" idx="12"/>
          </p:nvPr>
        </p:nvSpPr>
        <p:spPr>
          <a:xfrm>
            <a:off x="6891690" y="1932566"/>
            <a:ext cx="3436220" cy="4925439"/>
          </a:xfrm>
          <a:solidFill>
            <a:srgbClr val="FF86E3"/>
          </a:solidFill>
        </p:spPr>
        <p:txBody>
          <a:bodyPr/>
          <a:lstStyle/>
          <a:p>
            <a:endParaRPr lang="es-ES_tradnl"/>
          </a:p>
        </p:txBody>
      </p:sp>
      <p:sp>
        <p:nvSpPr>
          <p:cNvPr id="9" name="Marcador de número de diapositiva 2"/>
          <p:cNvSpPr>
            <a:spLocks noGrp="1"/>
          </p:cNvSpPr>
          <p:nvPr>
            <p:ph type="sldNum" sz="quarter" idx="10"/>
          </p:nvPr>
        </p:nvSpPr>
        <p:spPr>
          <a:xfrm>
            <a:off x="10386349" y="6489561"/>
            <a:ext cx="608863" cy="188944"/>
          </a:xfrm>
          <a:prstGeom prst="rect">
            <a:avLst/>
          </a:prstGeom>
        </p:spPr>
        <p:txBody>
          <a:bodyPr lIns="0" tIns="0" rIns="0" bIns="0"/>
          <a:lstStyle>
            <a:lvl1pPr>
              <a:defRPr sz="1065" b="0" i="0">
                <a:solidFill>
                  <a:schemeClr val="tx1">
                    <a:lumMod val="75000"/>
                    <a:lumOff val="25000"/>
                  </a:schemeClr>
                </a:solidFill>
                <a:latin typeface="Roboto" charset="0"/>
                <a:ea typeface="Roboto" charset="0"/>
                <a:cs typeface="Roboto" charset="0"/>
              </a:defRPr>
            </a:lvl1pPr>
          </a:lstStyle>
          <a:p>
            <a:fld id="{545AE2B8-5376-E74C-B75F-5A2AE8F0A192}" type="slidenum">
              <a:rPr lang="es-ES_tradnl" smtClean="0"/>
              <a:t>‹#›</a:t>
            </a:fld>
            <a:endParaRPr lang="es-ES_tradnl"/>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828655" y="276225"/>
            <a:ext cx="1077595" cy="1021080"/>
            <a:chOff x="17053" y="435"/>
            <a:chExt cx="1697" cy="1608"/>
          </a:xfrm>
          <a:solidFill>
            <a:srgbClr val="F4EEDD"/>
          </a:solidFill>
        </p:grpSpPr>
        <p:sp>
          <p:nvSpPr>
            <p:cNvPr id="8" name="矩形 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a:off x="288290" y="276225"/>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V="1">
            <a:off x="10824845" y="5562600"/>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2" name="图片 31"/>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90"/>
                                          </p:val>
                                        </p:tav>
                                        <p:tav tm="100000">
                                          <p:val>
                                            <p:fltVal val="0"/>
                                          </p:val>
                                        </p:tav>
                                      </p:tavLst>
                                    </p:anim>
                                    <p:animEffect transition="in" filter="fade">
                                      <p:cBhvr>
                                        <p:cTn id="59" dur="500"/>
                                        <p:tgtEl>
                                          <p:spTgt spid="31"/>
                                        </p:tgtEl>
                                      </p:cBhvr>
                                    </p:animEffect>
                                  </p:childTnLst>
                                </p:cTn>
                              </p:par>
                              <p:par>
                                <p:cTn id="60" presetID="31"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rgbClr val="19653E"/>
        </a:solidFill>
        <a:effectLst/>
      </p:bgPr>
    </p:bg>
    <p:spTree>
      <p:nvGrpSpPr>
        <p:cNvPr id="1" name=""/>
        <p:cNvGrpSpPr/>
        <p:nvPr/>
      </p:nvGrpSpPr>
      <p:grpSpPr>
        <a:xfrm>
          <a:off x="0" y="0"/>
          <a:ext cx="0" cy="0"/>
          <a:chOff x="0" y="0"/>
          <a:chExt cx="0" cy="0"/>
        </a:xfrm>
      </p:grpSpPr>
      <p:sp>
        <p:nvSpPr>
          <p:cNvPr id="2" name="矩形 1"/>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828655" y="276225"/>
            <a:ext cx="1077595" cy="1021080"/>
            <a:chOff x="17053" y="435"/>
            <a:chExt cx="1697" cy="1608"/>
          </a:xfrm>
          <a:solidFill>
            <a:srgbClr val="F4EEDD"/>
          </a:solidFill>
        </p:grpSpPr>
        <p:sp>
          <p:nvSpPr>
            <p:cNvPr id="4" name="矩形 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flipH="1" flipV="1">
            <a:off x="284480" y="5562600"/>
            <a:ext cx="1077595" cy="1021080"/>
            <a:chOff x="17053" y="435"/>
            <a:chExt cx="1697" cy="1608"/>
          </a:xfrm>
          <a:solidFill>
            <a:srgbClr val="F4EEDD"/>
          </a:solidFill>
        </p:grpSpPr>
        <p:sp>
          <p:nvSpPr>
            <p:cNvPr id="9" name="矩形 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a:off x="288290" y="276225"/>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V="1">
            <a:off x="10824845" y="5562600"/>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4190365" y="276225"/>
            <a:ext cx="7716520" cy="2592070"/>
            <a:chOff x="6578" y="580"/>
            <a:chExt cx="12152" cy="4082"/>
          </a:xfrm>
          <a:solidFill>
            <a:srgbClr val="F4EEDD"/>
          </a:solidFill>
        </p:grpSpPr>
        <p:sp>
          <p:nvSpPr>
            <p:cNvPr id="4" name="椭圆 3"/>
            <p:cNvSpPr/>
            <p:nvPr/>
          </p:nvSpPr>
          <p:spPr>
            <a:xfrm>
              <a:off x="6578" y="580"/>
              <a:ext cx="180" cy="180"/>
            </a:xfrm>
            <a:prstGeom prst="ellipse">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cxnSp>
          <p:nvCxnSpPr>
            <p:cNvPr id="5" name="直接连接符 4"/>
            <p:cNvCxnSpPr>
              <a:stCxn id="4" idx="6"/>
            </p:cNvCxnSpPr>
            <p:nvPr/>
          </p:nvCxnSpPr>
          <p:spPr>
            <a:xfrm>
              <a:off x="6758" y="670"/>
              <a:ext cx="11881" cy="1"/>
            </a:xfrm>
            <a:prstGeom prst="line">
              <a:avLst/>
            </a:prstGeom>
            <a:grpFill/>
            <a:ln w="15875">
              <a:solidFill>
                <a:srgbClr val="F4EEDD"/>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8640" y="670"/>
              <a:ext cx="1" cy="3812"/>
            </a:xfrm>
            <a:prstGeom prst="line">
              <a:avLst/>
            </a:prstGeom>
            <a:grpFill/>
            <a:ln w="15875">
              <a:solidFill>
                <a:srgbClr val="F4EEDD"/>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8550" y="4482"/>
              <a:ext cx="180" cy="180"/>
            </a:xfrm>
            <a:prstGeom prst="ellipse">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grpSp>
      <p:grpSp>
        <p:nvGrpSpPr>
          <p:cNvPr id="8" name="组合 7"/>
          <p:cNvGrpSpPr/>
          <p:nvPr userDrawn="1"/>
        </p:nvGrpSpPr>
        <p:grpSpPr>
          <a:xfrm flipH="1" flipV="1">
            <a:off x="285115" y="3975100"/>
            <a:ext cx="8950325" cy="2591435"/>
            <a:chOff x="4635" y="581"/>
            <a:chExt cx="14095" cy="4081"/>
          </a:xfrm>
          <a:solidFill>
            <a:srgbClr val="F4EEDD"/>
          </a:solidFill>
        </p:grpSpPr>
        <p:sp>
          <p:nvSpPr>
            <p:cNvPr id="9" name="椭圆 8"/>
            <p:cNvSpPr/>
            <p:nvPr/>
          </p:nvSpPr>
          <p:spPr>
            <a:xfrm>
              <a:off x="4635" y="581"/>
              <a:ext cx="180" cy="180"/>
            </a:xfrm>
            <a:prstGeom prst="ellipse">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cxnSp>
          <p:nvCxnSpPr>
            <p:cNvPr id="10" name="直接连接符 9"/>
            <p:cNvCxnSpPr>
              <a:stCxn id="9" idx="6"/>
            </p:cNvCxnSpPr>
            <p:nvPr/>
          </p:nvCxnSpPr>
          <p:spPr>
            <a:xfrm>
              <a:off x="4815" y="671"/>
              <a:ext cx="13839" cy="1"/>
            </a:xfrm>
            <a:prstGeom prst="line">
              <a:avLst/>
            </a:prstGeom>
            <a:grpFill/>
            <a:ln w="15875">
              <a:solidFill>
                <a:srgbClr val="F4EED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640" y="670"/>
              <a:ext cx="1" cy="3812"/>
            </a:xfrm>
            <a:prstGeom prst="line">
              <a:avLst/>
            </a:prstGeom>
            <a:grpFill/>
            <a:ln w="15875">
              <a:solidFill>
                <a:srgbClr val="F4EEDD"/>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8550" y="4482"/>
              <a:ext cx="180" cy="180"/>
            </a:xfrm>
            <a:prstGeom prst="ellipse">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grpSp>
      <p:grpSp>
        <p:nvGrpSpPr>
          <p:cNvPr id="13" name="组合 12"/>
          <p:cNvGrpSpPr/>
          <p:nvPr userDrawn="1"/>
        </p:nvGrpSpPr>
        <p:grpSpPr>
          <a:xfrm>
            <a:off x="10828655" y="276225"/>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sp>
          <p:nvSpPr>
            <p:cNvPr id="15" name="矩形 14"/>
            <p:cNvSpPr/>
            <p:nvPr/>
          </p:nvSpPr>
          <p:spPr>
            <a:xfrm rot="5400000">
              <a:off x="17856" y="1149"/>
              <a:ext cx="1609" cy="180"/>
            </a:xfrm>
            <a:prstGeom prst="rect">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grpSp>
      <p:grpSp>
        <p:nvGrpSpPr>
          <p:cNvPr id="16" name="组合 15"/>
          <p:cNvGrpSpPr/>
          <p:nvPr userDrawn="1"/>
        </p:nvGrpSpPr>
        <p:grpSpPr>
          <a:xfrm flipH="1" flipV="1">
            <a:off x="284480" y="5544820"/>
            <a:ext cx="1077595" cy="1021080"/>
            <a:chOff x="17053" y="435"/>
            <a:chExt cx="1697" cy="1608"/>
          </a:xfrm>
          <a:solidFill>
            <a:srgbClr val="F4EEDD"/>
          </a:solidFill>
        </p:grpSpPr>
        <p:sp>
          <p:nvSpPr>
            <p:cNvPr id="17" name="矩形 16"/>
            <p:cNvSpPr/>
            <p:nvPr/>
          </p:nvSpPr>
          <p:spPr>
            <a:xfrm>
              <a:off x="17053" y="435"/>
              <a:ext cx="1609" cy="180"/>
            </a:xfrm>
            <a:prstGeom prst="rect">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sp>
          <p:nvSpPr>
            <p:cNvPr id="18" name="矩形 17"/>
            <p:cNvSpPr/>
            <p:nvPr/>
          </p:nvSpPr>
          <p:spPr>
            <a:xfrm rot="5400000">
              <a:off x="17856" y="1149"/>
              <a:ext cx="1609" cy="180"/>
            </a:xfrm>
            <a:prstGeom prst="rect">
              <a:avLst/>
            </a:prstGeom>
            <a:grp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5C7"/>
                </a:solidFill>
              </a:endParaRPr>
            </a:p>
          </p:txBody>
        </p:sp>
      </p:grpSp>
      <p:cxnSp>
        <p:nvCxnSpPr>
          <p:cNvPr id="19" name="直接连接符 18"/>
          <p:cNvCxnSpPr/>
          <p:nvPr userDrawn="1"/>
        </p:nvCxnSpPr>
        <p:spPr>
          <a:xfrm>
            <a:off x="9571355" y="276225"/>
            <a:ext cx="1075690" cy="0"/>
          </a:xfrm>
          <a:prstGeom prst="line">
            <a:avLst/>
          </a:prstGeom>
          <a:ln>
            <a:solidFill>
              <a:srgbClr val="F4EEDD"/>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1538605" y="6566535"/>
            <a:ext cx="1075690" cy="0"/>
          </a:xfrm>
          <a:prstGeom prst="line">
            <a:avLst/>
          </a:prstGeom>
          <a:ln>
            <a:solidFill>
              <a:srgbClr val="F4EED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5400000">
            <a:off x="11254740" y="2104390"/>
            <a:ext cx="1075690" cy="0"/>
          </a:xfrm>
          <a:prstGeom prst="line">
            <a:avLst/>
          </a:prstGeom>
          <a:ln>
            <a:solidFill>
              <a:srgbClr val="F4EEDD"/>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5400000">
            <a:off x="-139065" y="4817110"/>
            <a:ext cx="1075690" cy="0"/>
          </a:xfrm>
          <a:prstGeom prst="line">
            <a:avLst/>
          </a:prstGeom>
          <a:ln>
            <a:solidFill>
              <a:srgbClr val="F4EEDD"/>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userDrawn="1"/>
        </p:nvPicPr>
        <p:blipFill rotWithShape="1">
          <a:blip r:embed="rId2" cstate="email"/>
          <a:srcRect/>
          <a:stretch>
            <a:fillRect/>
          </a:stretch>
        </p:blipFill>
        <p:spPr>
          <a:xfrm rot="12123933" flipV="1">
            <a:off x="9482686" y="2672564"/>
            <a:ext cx="2691936" cy="4289090"/>
          </a:xfrm>
          <a:prstGeom prst="rect">
            <a:avLst/>
          </a:prstGeom>
        </p:spPr>
      </p:pic>
      <p:pic>
        <p:nvPicPr>
          <p:cNvPr id="24" name="图片 23"/>
          <p:cNvPicPr>
            <a:picLocks noChangeAspect="1"/>
          </p:cNvPicPr>
          <p:nvPr userDrawn="1"/>
        </p:nvPicPr>
        <p:blipFill rotWithShape="1">
          <a:blip r:embed="rId3" cstate="email"/>
          <a:srcRect/>
          <a:stretch>
            <a:fillRect/>
          </a:stretch>
        </p:blipFill>
        <p:spPr>
          <a:xfrm>
            <a:off x="-68994" y="-216393"/>
            <a:ext cx="4258724" cy="3894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par>
                                <p:cTn id="28" presetID="22" presetClass="entr" presetSubtype="2"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Phone Mockup 1">
    <p:bg>
      <p:bgPr>
        <a:solidFill>
          <a:srgbClr val="19653E"/>
        </a:solidFill>
        <a:effectLst/>
      </p:bgPr>
    </p:bg>
    <p:spTree>
      <p:nvGrpSpPr>
        <p:cNvPr id="1" name=""/>
        <p:cNvGrpSpPr/>
        <p:nvPr/>
      </p:nvGrpSpPr>
      <p:grpSpPr>
        <a:xfrm>
          <a:off x="0" y="0"/>
          <a:ext cx="0" cy="0"/>
          <a:chOff x="0" y="0"/>
          <a:chExt cx="0" cy="0"/>
        </a:xfrm>
      </p:grpSpPr>
      <p:sp>
        <p:nvSpPr>
          <p:cNvPr id="35"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0828655" y="276225"/>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userDrawn="1"/>
        </p:nvGrpSpPr>
        <p:grpSpPr>
          <a:xfrm flipH="1" flipV="1">
            <a:off x="284480" y="5562600"/>
            <a:ext cx="1077595" cy="1021080"/>
            <a:chOff x="17053" y="435"/>
            <a:chExt cx="1697" cy="1608"/>
          </a:xfrm>
          <a:solidFill>
            <a:srgbClr val="F4EEDD"/>
          </a:solidFill>
        </p:grpSpPr>
        <p:sp>
          <p:nvSpPr>
            <p:cNvPr id="21" name="矩形 2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userDrawn="1"/>
        </p:nvGrpSpPr>
        <p:grpSpPr>
          <a:xfrm flipH="1">
            <a:off x="288290" y="276225"/>
            <a:ext cx="1077595" cy="1021080"/>
            <a:chOff x="17053" y="435"/>
            <a:chExt cx="1697" cy="1608"/>
          </a:xfrm>
          <a:solidFill>
            <a:srgbClr val="F4EEDD"/>
          </a:solidFill>
        </p:grpSpPr>
        <p:sp>
          <p:nvSpPr>
            <p:cNvPr id="26" name="矩形 2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userDrawn="1"/>
        </p:nvGrpSpPr>
        <p:grpSpPr>
          <a:xfrm flipV="1">
            <a:off x="10824845" y="5562600"/>
            <a:ext cx="1077595" cy="1021080"/>
            <a:chOff x="17053" y="435"/>
            <a:chExt cx="1697" cy="1608"/>
          </a:xfrm>
          <a:solidFill>
            <a:srgbClr val="F4EEDD"/>
          </a:solidFill>
        </p:grpSpPr>
        <p:sp>
          <p:nvSpPr>
            <p:cNvPr id="31" name="矩形 3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6" name="iphone-01.png" descr="iphone-01.png"/>
          <p:cNvPicPr>
            <a:picLocks noChangeAspect="1"/>
          </p:cNvPicPr>
          <p:nvPr userDrawn="1"/>
        </p:nvPicPr>
        <p:blipFill>
          <a:blip r:embed="rId2" cstate="email"/>
          <a:stretch>
            <a:fillRect/>
          </a:stretch>
        </p:blipFill>
        <p:spPr>
          <a:xfrm>
            <a:off x="7797986" y="1098866"/>
            <a:ext cx="2222501" cy="4660269"/>
          </a:xfrm>
          <a:prstGeom prst="rect">
            <a:avLst/>
          </a:prstGeom>
          <a:ln w="12700">
            <a:miter lim="400000"/>
            <a:headEnd/>
            <a:tailEnd/>
          </a:ln>
          <a:effectLst>
            <a:outerShdw blurRad="1016000" dist="381000" dir="5400000" rotWithShape="0">
              <a:srgbClr val="000000">
                <a:alpha val="20000"/>
              </a:srgbClr>
            </a:outerShdw>
          </a:effectLst>
        </p:spPr>
      </p:pic>
      <p:sp>
        <p:nvSpPr>
          <p:cNvPr id="14" name="Picture Placeholder 5"/>
          <p:cNvSpPr>
            <a:spLocks noGrp="1"/>
          </p:cNvSpPr>
          <p:nvPr>
            <p:ph type="pic" sz="quarter" idx="13" hasCustomPrompt="1"/>
          </p:nvPr>
        </p:nvSpPr>
        <p:spPr>
          <a:xfrm>
            <a:off x="8509794" y="1779038"/>
            <a:ext cx="1343022" cy="330872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pic>
        <p:nvPicPr>
          <p:cNvPr id="9" name="iphone-01.png" descr="iphone-01.png"/>
          <p:cNvPicPr>
            <a:picLocks noChangeAspect="1"/>
          </p:cNvPicPr>
          <p:nvPr userDrawn="1"/>
        </p:nvPicPr>
        <p:blipFill>
          <a:blip r:embed="rId3" cstate="email"/>
          <a:stretch>
            <a:fillRect/>
          </a:stretch>
        </p:blipFill>
        <p:spPr>
          <a:xfrm>
            <a:off x="5842794" y="632839"/>
            <a:ext cx="2667000" cy="5592323"/>
          </a:xfrm>
          <a:prstGeom prst="rect">
            <a:avLst/>
          </a:prstGeom>
          <a:ln w="12700">
            <a:miter lim="400000"/>
            <a:headEnd/>
            <a:tailEnd/>
          </a:ln>
          <a:effectLst>
            <a:outerShdw blurRad="1016000" dist="381000" dir="5400000" rotWithShape="0">
              <a:srgbClr val="000000">
                <a:alpha val="20000"/>
              </a:srgbClr>
            </a:outerShdw>
          </a:effectLst>
        </p:spPr>
      </p:pic>
      <p:sp>
        <p:nvSpPr>
          <p:cNvPr id="12" name="Picture Placeholder 5"/>
          <p:cNvSpPr>
            <a:spLocks noGrp="1"/>
          </p:cNvSpPr>
          <p:nvPr>
            <p:ph type="pic" sz="quarter" idx="12" hasCustomPrompt="1"/>
          </p:nvPr>
        </p:nvSpPr>
        <p:spPr>
          <a:xfrm>
            <a:off x="6065043" y="1444955"/>
            <a:ext cx="2241547" cy="3972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pic>
        <p:nvPicPr>
          <p:cNvPr id="38" name="图片 37"/>
          <p:cNvPicPr>
            <a:picLocks noChangeAspect="1"/>
          </p:cNvPicPr>
          <p:nvPr userDrawn="1"/>
        </p:nvPicPr>
        <p:blipFill rotWithShape="1">
          <a:blip r:embed="rId4"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9" name="图片 38"/>
          <p:cNvPicPr>
            <a:picLocks noChangeAspect="1"/>
          </p:cNvPicPr>
          <p:nvPr userDrawn="1"/>
        </p:nvPicPr>
        <p:blipFill rotWithShape="1">
          <a:blip r:embed="rId4"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3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 calcmode="lin" valueType="num">
                                      <p:cBhvr>
                                        <p:cTn id="66" dur="500" fill="hold"/>
                                        <p:tgtEl>
                                          <p:spTgt spid="38"/>
                                        </p:tgtEl>
                                        <p:attrNameLst>
                                          <p:attrName>style.rotation</p:attrName>
                                        </p:attrNameLst>
                                      </p:cBhvr>
                                      <p:tavLst>
                                        <p:tav tm="0">
                                          <p:val>
                                            <p:fltVal val="90"/>
                                          </p:val>
                                        </p:tav>
                                        <p:tav tm="100000">
                                          <p:val>
                                            <p:fltVal val="0"/>
                                          </p:val>
                                        </p:tav>
                                      </p:tavLst>
                                    </p:anim>
                                    <p:animEffect transition="in" filter="fade">
                                      <p:cBhvr>
                                        <p:cTn id="67" dur="500"/>
                                        <p:tgtEl>
                                          <p:spTgt spid="38"/>
                                        </p:tgtEl>
                                      </p:cBhvr>
                                    </p:animEffect>
                                  </p:childTnLst>
                                </p:cTn>
                              </p:par>
                              <p:par>
                                <p:cTn id="68" presetID="31"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 calcmode="lin" valueType="num">
                                      <p:cBhvr>
                                        <p:cTn id="72" dur="500" fill="hold"/>
                                        <p:tgtEl>
                                          <p:spTgt spid="39"/>
                                        </p:tgtEl>
                                        <p:attrNameLst>
                                          <p:attrName>style.rotation</p:attrName>
                                        </p:attrNameLst>
                                      </p:cBhvr>
                                      <p:tavLst>
                                        <p:tav tm="0">
                                          <p:val>
                                            <p:fltVal val="90"/>
                                          </p:val>
                                        </p:tav>
                                        <p:tav tm="100000">
                                          <p:val>
                                            <p:fltVal val="0"/>
                                          </p:val>
                                        </p:tav>
                                      </p:tavLst>
                                    </p:anim>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About 8">
    <p:bg>
      <p:bgPr>
        <a:solidFill>
          <a:srgbClr val="19653E"/>
        </a:solidFill>
        <a:effectLst/>
      </p:bgPr>
    </p:bg>
    <p:spTree>
      <p:nvGrpSpPr>
        <p:cNvPr id="1" name=""/>
        <p:cNvGrpSpPr/>
        <p:nvPr/>
      </p:nvGrpSpPr>
      <p:grpSpPr>
        <a:xfrm>
          <a:off x="0" y="0"/>
          <a:ext cx="0" cy="0"/>
          <a:chOff x="0" y="0"/>
          <a:chExt cx="0" cy="0"/>
        </a:xfrm>
      </p:grpSpPr>
      <p:sp>
        <p:nvSpPr>
          <p:cNvPr id="28"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Picture Placeholder 5"/>
          <p:cNvSpPr>
            <a:spLocks noGrp="1"/>
          </p:cNvSpPr>
          <p:nvPr>
            <p:ph type="pic" sz="quarter" idx="10" hasCustomPrompt="1"/>
          </p:nvPr>
        </p:nvSpPr>
        <p:spPr>
          <a:xfrm>
            <a:off x="2403178" y="1731646"/>
            <a:ext cx="5777372" cy="3803452"/>
          </a:xfrm>
          <a:prstGeom prst="parallelogram">
            <a:avLst>
              <a:gd name="adj" fmla="val 58797"/>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H="1">
            <a:off x="288290" y="276225"/>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flipV="1">
            <a:off x="10824845" y="5562600"/>
            <a:ext cx="1077595" cy="1021080"/>
            <a:chOff x="17053" y="435"/>
            <a:chExt cx="1697" cy="1608"/>
          </a:xfrm>
          <a:solidFill>
            <a:srgbClr val="F4EEDD"/>
          </a:solidFill>
        </p:grpSpPr>
        <p:sp>
          <p:nvSpPr>
            <p:cNvPr id="24" name="矩形 2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2" name="图片 31"/>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3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90"/>
                                          </p:val>
                                        </p:tav>
                                        <p:tav tm="100000">
                                          <p:val>
                                            <p:fltVal val="0"/>
                                          </p:val>
                                        </p:tav>
                                      </p:tavLst>
                                    </p:anim>
                                    <p:animEffect transition="in" filter="fade">
                                      <p:cBhvr>
                                        <p:cTn id="59" dur="500"/>
                                        <p:tgtEl>
                                          <p:spTgt spid="31"/>
                                        </p:tgtEl>
                                      </p:cBhvr>
                                    </p:animEffect>
                                  </p:childTnLst>
                                </p:cTn>
                              </p:par>
                              <p:par>
                                <p:cTn id="60" presetID="31"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ingle Picture 3">
    <p:bg>
      <p:bgPr>
        <a:solidFill>
          <a:srgbClr val="19653E"/>
        </a:solidFill>
        <a:effectLst/>
      </p:bgPr>
    </p:bg>
    <p:spTree>
      <p:nvGrpSpPr>
        <p:cNvPr id="1" name=""/>
        <p:cNvGrpSpPr/>
        <p:nvPr/>
      </p:nvGrpSpPr>
      <p:grpSpPr>
        <a:xfrm>
          <a:off x="0" y="0"/>
          <a:ext cx="0" cy="0"/>
          <a:chOff x="0" y="0"/>
          <a:chExt cx="0" cy="0"/>
        </a:xfrm>
      </p:grpSpPr>
      <p:sp>
        <p:nvSpPr>
          <p:cNvPr id="28"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H="1">
            <a:off x="288290" y="276225"/>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flipV="1">
            <a:off x="10824845" y="5562600"/>
            <a:ext cx="1077595" cy="1021080"/>
            <a:chOff x="17053" y="435"/>
            <a:chExt cx="1697" cy="1608"/>
          </a:xfrm>
          <a:solidFill>
            <a:srgbClr val="F4EEDD"/>
          </a:solidFill>
        </p:grpSpPr>
        <p:sp>
          <p:nvSpPr>
            <p:cNvPr id="24" name="矩形 2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0" hasCustomPrompt="1"/>
          </p:nvPr>
        </p:nvSpPr>
        <p:spPr>
          <a:xfrm>
            <a:off x="1148151" y="1345009"/>
            <a:ext cx="7238059" cy="4547027"/>
          </a:xfrm>
          <a:custGeom>
            <a:avLst/>
            <a:gdLst>
              <a:gd name="connsiteX0" fmla="*/ 0 w 7238059"/>
              <a:gd name="connsiteY0" fmla="*/ 0 h 4546601"/>
              <a:gd name="connsiteX1" fmla="*/ 7238059 w 7238059"/>
              <a:gd name="connsiteY1" fmla="*/ 0 h 4546601"/>
              <a:gd name="connsiteX2" fmla="*/ 7238059 w 7238059"/>
              <a:gd name="connsiteY2" fmla="*/ 4546601 h 4546601"/>
              <a:gd name="connsiteX3" fmla="*/ 0 w 7238059"/>
              <a:gd name="connsiteY3" fmla="*/ 4546601 h 4546601"/>
              <a:gd name="connsiteX4" fmla="*/ 0 w 7238059"/>
              <a:gd name="connsiteY4" fmla="*/ 0 h 4546601"/>
              <a:gd name="connsiteX0-1" fmla="*/ 0 w 7238059"/>
              <a:gd name="connsiteY0-2" fmla="*/ 0 h 4547027"/>
              <a:gd name="connsiteX1-3" fmla="*/ 7238059 w 7238059"/>
              <a:gd name="connsiteY1-4" fmla="*/ 0 h 4547027"/>
              <a:gd name="connsiteX2-5" fmla="*/ 7238059 w 7238059"/>
              <a:gd name="connsiteY2-6" fmla="*/ 4546601 h 4547027"/>
              <a:gd name="connsiteX3-7" fmla="*/ 4599506 w 7238059"/>
              <a:gd name="connsiteY3-8" fmla="*/ 4547027 h 4547027"/>
              <a:gd name="connsiteX4-9" fmla="*/ 0 w 7238059"/>
              <a:gd name="connsiteY4-10" fmla="*/ 4546601 h 4547027"/>
              <a:gd name="connsiteX5" fmla="*/ 0 w 7238059"/>
              <a:gd name="connsiteY5" fmla="*/ 0 h 4547027"/>
              <a:gd name="connsiteX0-11" fmla="*/ 0 w 7238059"/>
              <a:gd name="connsiteY0-12" fmla="*/ 0 h 4547027"/>
              <a:gd name="connsiteX1-13" fmla="*/ 7238059 w 7238059"/>
              <a:gd name="connsiteY1-14" fmla="*/ 0 h 4547027"/>
              <a:gd name="connsiteX2-15" fmla="*/ 4599506 w 7238059"/>
              <a:gd name="connsiteY2-16" fmla="*/ 4547027 h 4547027"/>
              <a:gd name="connsiteX3-17" fmla="*/ 0 w 7238059"/>
              <a:gd name="connsiteY3-18" fmla="*/ 4546601 h 4547027"/>
              <a:gd name="connsiteX4-19" fmla="*/ 0 w 7238059"/>
              <a:gd name="connsiteY4-20" fmla="*/ 0 h 45470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059" h="4547027">
                <a:moveTo>
                  <a:pt x="0" y="0"/>
                </a:moveTo>
                <a:lnTo>
                  <a:pt x="7238059" y="0"/>
                </a:lnTo>
                <a:lnTo>
                  <a:pt x="4599506" y="4547027"/>
                </a:lnTo>
                <a:lnTo>
                  <a:pt x="0" y="4546601"/>
                </a:lnTo>
                <a:lnTo>
                  <a:pt x="0" y="0"/>
                </a:lnTo>
                <a:close/>
              </a:path>
            </a:pathLst>
          </a:custGeom>
          <a:no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pic>
        <p:nvPicPr>
          <p:cNvPr id="31" name="图片 30"/>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2" name="图片 31"/>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3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90"/>
                                          </p:val>
                                        </p:tav>
                                        <p:tav tm="100000">
                                          <p:val>
                                            <p:fltVal val="0"/>
                                          </p:val>
                                        </p:tav>
                                      </p:tavLst>
                                    </p:anim>
                                    <p:animEffect transition="in" filter="fade">
                                      <p:cBhvr>
                                        <p:cTn id="59" dur="500"/>
                                        <p:tgtEl>
                                          <p:spTgt spid="31"/>
                                        </p:tgtEl>
                                      </p:cBhvr>
                                    </p:animEffect>
                                  </p:childTnLst>
                                </p:cTn>
                              </p:par>
                              <p:par>
                                <p:cTn id="60" presetID="31"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solidFill>
          <a:srgbClr val="19653E"/>
        </a:solidFill>
        <a:effectLst/>
      </p:bgPr>
    </p:bg>
    <p:spTree>
      <p:nvGrpSpPr>
        <p:cNvPr id="1" name=""/>
        <p:cNvGrpSpPr/>
        <p:nvPr/>
      </p:nvGrpSpPr>
      <p:grpSpPr>
        <a:xfrm>
          <a:off x="0" y="0"/>
          <a:ext cx="0" cy="0"/>
          <a:chOff x="0" y="0"/>
          <a:chExt cx="0" cy="0"/>
        </a:xfrm>
      </p:grpSpPr>
      <p:sp>
        <p:nvSpPr>
          <p:cNvPr id="27"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828655" y="276225"/>
            <a:ext cx="1077595" cy="1021080"/>
            <a:chOff x="17053" y="435"/>
            <a:chExt cx="1697" cy="1608"/>
          </a:xfrm>
          <a:solidFill>
            <a:srgbClr val="F4EEDD"/>
          </a:solidFill>
        </p:grpSpPr>
        <p:sp>
          <p:nvSpPr>
            <p:cNvPr id="8" name="矩形 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flipH="1" flipV="1">
            <a:off x="284480" y="5562600"/>
            <a:ext cx="1077595" cy="1021080"/>
            <a:chOff x="17053" y="435"/>
            <a:chExt cx="1697" cy="1608"/>
          </a:xfrm>
          <a:solidFill>
            <a:srgbClr val="F4EEDD"/>
          </a:solidFill>
        </p:grpSpPr>
        <p:sp>
          <p:nvSpPr>
            <p:cNvPr id="13" name="矩形 1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flipH="1">
            <a:off x="288290" y="276225"/>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V="1">
            <a:off x="10824845" y="5562600"/>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3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par>
                                <p:cTn id="60" presetID="31"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0_Custom Layout">
    <p:spTree>
      <p:nvGrpSpPr>
        <p:cNvPr id="1" name=""/>
        <p:cNvGrpSpPr/>
        <p:nvPr/>
      </p:nvGrpSpPr>
      <p:grpSpPr>
        <a:xfrm>
          <a:off x="0" y="0"/>
          <a:ext cx="0" cy="0"/>
          <a:chOff x="0" y="0"/>
          <a:chExt cx="0" cy="0"/>
        </a:xfrm>
      </p:grpSpPr>
      <p:sp>
        <p:nvSpPr>
          <p:cNvPr id="29"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矩形 7"/>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0828655" y="276225"/>
            <a:ext cx="1077595" cy="1021080"/>
            <a:chOff x="17053" y="435"/>
            <a:chExt cx="1697" cy="1608"/>
          </a:xfrm>
          <a:solidFill>
            <a:srgbClr val="F4EEDD"/>
          </a:solidFill>
        </p:grpSpPr>
        <p:sp>
          <p:nvSpPr>
            <p:cNvPr id="10" name="矩形 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连接符 11"/>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flipH="1" flipV="1">
            <a:off x="284480" y="5562600"/>
            <a:ext cx="1077595" cy="1021080"/>
            <a:chOff x="17053" y="435"/>
            <a:chExt cx="1697" cy="1608"/>
          </a:xfrm>
          <a:solidFill>
            <a:srgbClr val="F4EEDD"/>
          </a:solidFill>
        </p:grpSpPr>
        <p:sp>
          <p:nvSpPr>
            <p:cNvPr id="15" name="矩形 1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a:off x="288290" y="276225"/>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V="1">
            <a:off x="10824845" y="5562600"/>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7877175" y="-1471613"/>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4" name="Picture Placeholder 3"/>
          <p:cNvSpPr>
            <a:spLocks noGrp="1"/>
          </p:cNvSpPr>
          <p:nvPr>
            <p:ph type="pic" sz="quarter" idx="11"/>
          </p:nvPr>
        </p:nvSpPr>
        <p:spPr>
          <a:xfrm>
            <a:off x="5205412" y="1307306"/>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5" name="Picture Placeholder 4"/>
          <p:cNvSpPr>
            <a:spLocks noGrp="1"/>
          </p:cNvSpPr>
          <p:nvPr>
            <p:ph type="pic" sz="quarter" idx="12"/>
          </p:nvPr>
        </p:nvSpPr>
        <p:spPr>
          <a:xfrm>
            <a:off x="10787062" y="1307306"/>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6" name="Picture Placeholder 5"/>
          <p:cNvSpPr>
            <a:spLocks noGrp="1"/>
          </p:cNvSpPr>
          <p:nvPr>
            <p:ph type="pic" sz="quarter" idx="13"/>
          </p:nvPr>
        </p:nvSpPr>
        <p:spPr>
          <a:xfrm>
            <a:off x="7996237" y="4086225"/>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pic>
        <p:nvPicPr>
          <p:cNvPr id="32" name="图片 31"/>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3" name="图片 32"/>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 calcmode="lin" valueType="num">
                                      <p:cBhvr>
                                        <p:cTn id="58" dur="500" fill="hold"/>
                                        <p:tgtEl>
                                          <p:spTgt spid="32"/>
                                        </p:tgtEl>
                                        <p:attrNameLst>
                                          <p:attrName>style.rotation</p:attrName>
                                        </p:attrNameLst>
                                      </p:cBhvr>
                                      <p:tavLst>
                                        <p:tav tm="0">
                                          <p:val>
                                            <p:fltVal val="90"/>
                                          </p:val>
                                        </p:tav>
                                        <p:tav tm="100000">
                                          <p:val>
                                            <p:fltVal val="0"/>
                                          </p:val>
                                        </p:tav>
                                      </p:tavLst>
                                    </p:anim>
                                    <p:animEffect transition="in" filter="fade">
                                      <p:cBhvr>
                                        <p:cTn id="59" dur="500"/>
                                        <p:tgtEl>
                                          <p:spTgt spid="32"/>
                                        </p:tgtEl>
                                      </p:cBhvr>
                                    </p:animEffect>
                                  </p:childTnLst>
                                </p:cTn>
                              </p:par>
                              <p:par>
                                <p:cTn id="60" presetID="3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90"/>
                                          </p:val>
                                        </p:tav>
                                        <p:tav tm="100000">
                                          <p:val>
                                            <p:fltVal val="0"/>
                                          </p:val>
                                        </p:tav>
                                      </p:tavLst>
                                    </p:anim>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4"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rgbClr val="61AC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828655" y="276225"/>
            <a:ext cx="1077595" cy="1021080"/>
            <a:chOff x="17053" y="435"/>
            <a:chExt cx="1697" cy="1608"/>
          </a:xfrm>
          <a:solidFill>
            <a:srgbClr val="F4EEDD"/>
          </a:solidFill>
        </p:grpSpPr>
        <p:sp>
          <p:nvSpPr>
            <p:cNvPr id="15" name="矩形 1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flipV="1">
            <a:off x="284480" y="5562600"/>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H="1">
            <a:off x="288290" y="276225"/>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userDrawn="1"/>
        </p:nvGrpSpPr>
        <p:grpSpPr>
          <a:xfrm flipV="1">
            <a:off x="10824845" y="5562600"/>
            <a:ext cx="1077595" cy="1021080"/>
            <a:chOff x="17053" y="435"/>
            <a:chExt cx="1697" cy="1608"/>
          </a:xfrm>
          <a:solidFill>
            <a:srgbClr val="F4EEDD"/>
          </a:solidFill>
        </p:grpSpPr>
        <p:sp>
          <p:nvSpPr>
            <p:cNvPr id="30" name="矩形 2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8" name="Picture Placeholder 6"/>
          <p:cNvSpPr>
            <a:spLocks noGrp="1"/>
          </p:cNvSpPr>
          <p:nvPr>
            <p:ph type="pic" sz="quarter" idx="12"/>
          </p:nvPr>
        </p:nvSpPr>
        <p:spPr>
          <a:xfrm>
            <a:off x="561974" y="3484431"/>
            <a:ext cx="5268204" cy="2287719"/>
          </a:xfrm>
          <a:prstGeom prst="rect">
            <a:avLst/>
          </a:prstGeom>
        </p:spPr>
        <p:txBody>
          <a:bodyPr/>
          <a:lstStyle>
            <a:lvl1pPr marL="0" indent="0">
              <a:buNone/>
              <a:defRPr sz="1200">
                <a:solidFill>
                  <a:schemeClr val="tx1"/>
                </a:solidFill>
              </a:defRPr>
            </a:lvl1pPr>
          </a:lstStyle>
          <a:p>
            <a:endParaRPr lang="id-ID" dirty="0"/>
          </a:p>
        </p:txBody>
      </p:sp>
      <p:sp>
        <p:nvSpPr>
          <p:cNvPr id="9" name="Picture Placeholder 6"/>
          <p:cNvSpPr>
            <a:spLocks noGrp="1"/>
          </p:cNvSpPr>
          <p:nvPr>
            <p:ph type="pic" sz="quarter" idx="13"/>
          </p:nvPr>
        </p:nvSpPr>
        <p:spPr>
          <a:xfrm>
            <a:off x="3106028" y="1047749"/>
            <a:ext cx="2724150" cy="2287719"/>
          </a:xfrm>
          <a:prstGeom prst="rect">
            <a:avLst/>
          </a:prstGeom>
        </p:spPr>
        <p:txBody>
          <a:bodyPr/>
          <a:lstStyle>
            <a:lvl1pPr marL="0" indent="0">
              <a:buNone/>
              <a:defRPr sz="1200">
                <a:solidFill>
                  <a:schemeClr val="tx1"/>
                </a:solidFill>
              </a:defRPr>
            </a:lvl1pPr>
          </a:lstStyle>
          <a:p>
            <a:endParaRPr lang="id-ID"/>
          </a:p>
        </p:txBody>
      </p:sp>
      <p:sp>
        <p:nvSpPr>
          <p:cNvPr id="10" name="Picture Placeholder 6"/>
          <p:cNvSpPr>
            <a:spLocks noGrp="1"/>
          </p:cNvSpPr>
          <p:nvPr>
            <p:ph type="pic" sz="quarter" idx="14"/>
          </p:nvPr>
        </p:nvSpPr>
        <p:spPr>
          <a:xfrm>
            <a:off x="5991664" y="1047749"/>
            <a:ext cx="2724150" cy="2287719"/>
          </a:xfrm>
          <a:prstGeom prst="rect">
            <a:avLst/>
          </a:prstGeom>
        </p:spPr>
        <p:txBody>
          <a:bodyPr/>
          <a:lstStyle>
            <a:lvl1pPr marL="0" indent="0">
              <a:buNone/>
              <a:defRPr sz="1200">
                <a:solidFill>
                  <a:schemeClr val="tx1"/>
                </a:solidFill>
              </a:defRPr>
            </a:lvl1pPr>
          </a:lstStyle>
          <a:p>
            <a:endParaRPr lang="id-ID"/>
          </a:p>
        </p:txBody>
      </p:sp>
      <p:sp>
        <p:nvSpPr>
          <p:cNvPr id="11" name="Picture Placeholder 6"/>
          <p:cNvSpPr>
            <a:spLocks noGrp="1"/>
          </p:cNvSpPr>
          <p:nvPr>
            <p:ph type="pic" sz="quarter" idx="15"/>
          </p:nvPr>
        </p:nvSpPr>
        <p:spPr>
          <a:xfrm>
            <a:off x="8877300" y="1047749"/>
            <a:ext cx="2724150" cy="4724401"/>
          </a:xfrm>
          <a:prstGeom prst="rect">
            <a:avLst/>
          </a:prstGeom>
        </p:spPr>
        <p:txBody>
          <a:bodyPr/>
          <a:lstStyle>
            <a:lvl1pPr marL="0" indent="0">
              <a:buNone/>
              <a:defRPr sz="1200">
                <a:solidFill>
                  <a:schemeClr val="tx1"/>
                </a:solidFill>
              </a:defRPr>
            </a:lvl1pPr>
          </a:lstStyle>
          <a:p>
            <a:endParaRPr lang="id-ID"/>
          </a:p>
        </p:txBody>
      </p:sp>
      <p:sp>
        <p:nvSpPr>
          <p:cNvPr id="12" name="Picture Placeholder 6"/>
          <p:cNvSpPr>
            <a:spLocks noGrp="1"/>
          </p:cNvSpPr>
          <p:nvPr>
            <p:ph type="pic" sz="quarter" idx="16"/>
          </p:nvPr>
        </p:nvSpPr>
        <p:spPr>
          <a:xfrm>
            <a:off x="5991664" y="3484429"/>
            <a:ext cx="2724150" cy="2287719"/>
          </a:xfrm>
          <a:prstGeom prst="rect">
            <a:avLst/>
          </a:prstGeom>
        </p:spPr>
        <p:txBody>
          <a:bodyPr/>
          <a:lstStyle>
            <a:lvl1pPr marL="0" indent="0">
              <a:buNone/>
              <a:defRPr sz="1200">
                <a:solidFill>
                  <a:schemeClr val="tx1"/>
                </a:solidFill>
              </a:defRPr>
            </a:lvl1pPr>
          </a:lstStyle>
          <a:p>
            <a:endParaRPr lang="id-ID"/>
          </a:p>
        </p:txBody>
      </p:sp>
      <p:pic>
        <p:nvPicPr>
          <p:cNvPr id="37" name="图片 36"/>
          <p:cNvPicPr>
            <a:picLocks noChangeAspect="1"/>
          </p:cNvPicPr>
          <p:nvPr userDrawn="1"/>
        </p:nvPicPr>
        <p:blipFill rotWithShape="1">
          <a:blip r:embed="rId2"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38" name="图片 37"/>
          <p:cNvPicPr>
            <a:picLocks noChangeAspect="1"/>
          </p:cNvPicPr>
          <p:nvPr userDrawn="1"/>
        </p:nvPicPr>
        <p:blipFill rotWithShape="1">
          <a:blip r:embed="rId2"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31"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 calcmode="lin" valueType="num">
                                      <p:cBhvr>
                                        <p:cTn id="58" dur="500" fill="hold"/>
                                        <p:tgtEl>
                                          <p:spTgt spid="37"/>
                                        </p:tgtEl>
                                        <p:attrNameLst>
                                          <p:attrName>style.rotation</p:attrName>
                                        </p:attrNameLst>
                                      </p:cBhvr>
                                      <p:tavLst>
                                        <p:tav tm="0">
                                          <p:val>
                                            <p:fltVal val="90"/>
                                          </p:val>
                                        </p:tav>
                                        <p:tav tm="100000">
                                          <p:val>
                                            <p:fltVal val="0"/>
                                          </p:val>
                                        </p:tav>
                                      </p:tavLst>
                                    </p:anim>
                                    <p:animEffect transition="in" filter="fade">
                                      <p:cBhvr>
                                        <p:cTn id="59" dur="500"/>
                                        <p:tgtEl>
                                          <p:spTgt spid="37"/>
                                        </p:tgtEl>
                                      </p:cBhvr>
                                    </p:animEffect>
                                  </p:childTnLst>
                                </p:cTn>
                              </p:par>
                              <p:par>
                                <p:cTn id="60" presetID="31"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 calcmode="lin" valueType="num">
                                      <p:cBhvr>
                                        <p:cTn id="64" dur="500" fill="hold"/>
                                        <p:tgtEl>
                                          <p:spTgt spid="38"/>
                                        </p:tgtEl>
                                        <p:attrNameLst>
                                          <p:attrName>style.rotation</p:attrName>
                                        </p:attrNameLst>
                                      </p:cBhvr>
                                      <p:tavLst>
                                        <p:tav tm="0">
                                          <p:val>
                                            <p:fltVal val="90"/>
                                          </p:val>
                                        </p:tav>
                                        <p:tav tm="100000">
                                          <p:val>
                                            <p:fltVal val="0"/>
                                          </p:val>
                                        </p:tav>
                                      </p:tavLst>
                                    </p:anim>
                                    <p:animEffect transition="in" filter="fade">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653E"/>
        </a:solidFill>
        <a:effectLst/>
      </p:bgPr>
    </p:bg>
    <p:spTree>
      <p:nvGrpSpPr>
        <p:cNvPr id="1" name=""/>
        <p:cNvGrpSpPr/>
        <p:nvPr/>
      </p:nvGrpSpPr>
      <p:grpSpPr>
        <a:xfrm>
          <a:off x="0" y="0"/>
          <a:ext cx="0" cy="0"/>
          <a:chOff x="0" y="0"/>
          <a:chExt cx="0" cy="0"/>
        </a:xfrm>
      </p:grpSpPr>
      <p:sp>
        <p:nvSpPr>
          <p:cNvPr id="2" name="矩形 1"/>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828655" y="276225"/>
            <a:ext cx="1077595" cy="1021080"/>
            <a:chOff x="17053" y="435"/>
            <a:chExt cx="1697" cy="1608"/>
          </a:xfrm>
          <a:solidFill>
            <a:srgbClr val="F4EEDD"/>
          </a:solidFill>
        </p:grpSpPr>
        <p:sp>
          <p:nvSpPr>
            <p:cNvPr id="4" name="矩形 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flipH="1" flipV="1">
            <a:off x="284480" y="5562600"/>
            <a:ext cx="1077595" cy="1021080"/>
            <a:chOff x="17053" y="435"/>
            <a:chExt cx="1697" cy="1608"/>
          </a:xfrm>
          <a:solidFill>
            <a:srgbClr val="F4EEDD"/>
          </a:solidFill>
        </p:grpSpPr>
        <p:sp>
          <p:nvSpPr>
            <p:cNvPr id="9" name="矩形 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a:off x="288290" y="276225"/>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V="1">
            <a:off x="10824845" y="5562600"/>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userDrawn="1"/>
        </p:nvPicPr>
        <p:blipFill rotWithShape="1">
          <a:blip r:embed="rId16" cstate="email"/>
          <a:srcRect/>
          <a:stretch>
            <a:fillRect/>
          </a:stretch>
        </p:blipFill>
        <p:spPr>
          <a:xfrm rot="3175114" flipH="1">
            <a:off x="-434878" y="2650850"/>
            <a:ext cx="1554286" cy="1421454"/>
          </a:xfrm>
          <a:prstGeom prst="rect">
            <a:avLst/>
          </a:prstGeom>
          <a:effectLst>
            <a:outerShdw blurRad="50800" dist="38100" dir="2700000" algn="tl" rotWithShape="0">
              <a:prstClr val="black">
                <a:alpha val="40000"/>
              </a:prstClr>
            </a:outerShdw>
          </a:effectLst>
        </p:spPr>
      </p:pic>
      <p:pic>
        <p:nvPicPr>
          <p:cNvPr id="24" name="图片 23"/>
          <p:cNvPicPr>
            <a:picLocks noChangeAspect="1"/>
          </p:cNvPicPr>
          <p:nvPr userDrawn="1"/>
        </p:nvPicPr>
        <p:blipFill rotWithShape="1">
          <a:blip r:embed="rId16" cstate="email"/>
          <a:srcRect/>
          <a:stretch>
            <a:fillRect/>
          </a:stretch>
        </p:blipFill>
        <p:spPr>
          <a:xfrm rot="3175114" flipV="1">
            <a:off x="11011313" y="2650850"/>
            <a:ext cx="1554286" cy="1421454"/>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31"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 calcmode="lin" valueType="num">
                                      <p:cBhvr>
                                        <p:cTn id="58" dur="500" fill="hold"/>
                                        <p:tgtEl>
                                          <p:spTgt spid="23"/>
                                        </p:tgtEl>
                                        <p:attrNameLst>
                                          <p:attrName>style.rotation</p:attrName>
                                        </p:attrNameLst>
                                      </p:cBhvr>
                                      <p:tavLst>
                                        <p:tav tm="0">
                                          <p:val>
                                            <p:fltVal val="90"/>
                                          </p:val>
                                        </p:tav>
                                        <p:tav tm="100000">
                                          <p:val>
                                            <p:fltVal val="0"/>
                                          </p:val>
                                        </p:tav>
                                      </p:tavLst>
                                    </p:anim>
                                    <p:animEffect transition="in" filter="fade">
                                      <p:cBhvr>
                                        <p:cTn id="59" dur="500"/>
                                        <p:tgtEl>
                                          <p:spTgt spid="23"/>
                                        </p:tgtEl>
                                      </p:cBhvr>
                                    </p:animEffect>
                                  </p:childTnLst>
                                </p:cTn>
                              </p:par>
                              <p:par>
                                <p:cTn id="60" presetID="3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 calcmode="lin" valueType="num">
                                      <p:cBhvr>
                                        <p:cTn id="64" dur="500" fill="hold"/>
                                        <p:tgtEl>
                                          <p:spTgt spid="24"/>
                                        </p:tgtEl>
                                        <p:attrNameLst>
                                          <p:attrName>style.rotation</p:attrName>
                                        </p:attrNameLst>
                                      </p:cBhvr>
                                      <p:tavLst>
                                        <p:tav tm="0">
                                          <p:val>
                                            <p:fltVal val="90"/>
                                          </p:val>
                                        </p:tav>
                                        <p:tav tm="100000">
                                          <p:val>
                                            <p:fltVal val="0"/>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2891" y="1817225"/>
            <a:ext cx="7859210" cy="3355565"/>
          </a:xfrm>
          <a:prstGeom prst="rect">
            <a:avLst/>
          </a:prstGeom>
          <a:solidFill>
            <a:srgbClr val="F4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3" name="矩形 2"/>
          <p:cNvSpPr/>
          <p:nvPr/>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0828655" y="276225"/>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7" name="直接连接符 26"/>
          <p:cNvCxnSpPr/>
          <p:nvPr/>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flipV="1">
            <a:off x="284480" y="5562600"/>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8" name="直接连接符 27"/>
          <p:cNvCxnSpPr/>
          <p:nvPr/>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288290" y="276225"/>
            <a:ext cx="1077595" cy="1021080"/>
            <a:chOff x="17053" y="435"/>
            <a:chExt cx="1697" cy="1608"/>
          </a:xfrm>
          <a:solidFill>
            <a:srgbClr val="F4EEDD"/>
          </a:solidFill>
        </p:grpSpPr>
        <p:sp>
          <p:nvSpPr>
            <p:cNvPr id="5" name="矩形 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7" name="直接连接符 6"/>
          <p:cNvCxnSpPr/>
          <p:nvPr/>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flipV="1">
            <a:off x="10824845" y="5562600"/>
            <a:ext cx="1077595" cy="1021080"/>
            <a:chOff x="17053" y="435"/>
            <a:chExt cx="1697" cy="1608"/>
          </a:xfrm>
          <a:solidFill>
            <a:srgbClr val="F4EEDD"/>
          </a:solidFill>
        </p:grpSpPr>
        <p:sp>
          <p:nvSpPr>
            <p:cNvPr id="10" name="矩形 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2" name="直接连接符 11"/>
          <p:cNvCxnSpPr/>
          <p:nvPr/>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156227" y="2104390"/>
            <a:ext cx="1581646" cy="768350"/>
          </a:xfrm>
          <a:prstGeom prst="rect">
            <a:avLst/>
          </a:prstGeom>
          <a:noFill/>
        </p:spPr>
        <p:txBody>
          <a:bodyPr wrap="square" rtlCol="0">
            <a:spAutoFit/>
          </a:bodyPr>
          <a:lstStyle/>
          <a:p>
            <a:pPr algn="ctr"/>
            <a:r>
              <a:rPr lang="en-US" altLang="zh-CN" sz="4400" dirty="0">
                <a:solidFill>
                  <a:srgbClr val="205337"/>
                </a:solidFill>
                <a:cs typeface="+mn-ea"/>
                <a:sym typeface="+mn-lt"/>
              </a:rPr>
              <a:t>202X</a:t>
            </a:r>
          </a:p>
        </p:txBody>
      </p:sp>
      <p:pic>
        <p:nvPicPr>
          <p:cNvPr id="21" name="图片 20"/>
          <p:cNvPicPr>
            <a:picLocks noChangeAspect="1"/>
          </p:cNvPicPr>
          <p:nvPr/>
        </p:nvPicPr>
        <p:blipFill rotWithShape="1">
          <a:blip r:embed="rId3" cstate="email"/>
          <a:srcRect/>
          <a:stretch>
            <a:fillRect/>
          </a:stretch>
        </p:blipFill>
        <p:spPr>
          <a:xfrm rot="18567324">
            <a:off x="7227681" y="-338183"/>
            <a:ext cx="2706503" cy="4325938"/>
          </a:xfrm>
          <a:prstGeom prst="rect">
            <a:avLst/>
          </a:prstGeom>
          <a:effectLst>
            <a:outerShdw blurRad="50800" dist="38100" dir="2700000" algn="tl" rotWithShape="0">
              <a:prstClr val="black">
                <a:alpha val="40000"/>
              </a:prstClr>
            </a:outerShdw>
          </a:effectLst>
        </p:spPr>
      </p:pic>
      <p:grpSp>
        <p:nvGrpSpPr>
          <p:cNvPr id="32" name="组合 31"/>
          <p:cNvGrpSpPr/>
          <p:nvPr/>
        </p:nvGrpSpPr>
        <p:grpSpPr>
          <a:xfrm>
            <a:off x="3156227" y="2714184"/>
            <a:ext cx="5677966" cy="1486760"/>
            <a:chOff x="3156227" y="2714184"/>
            <a:chExt cx="5677966" cy="1486760"/>
          </a:xfrm>
        </p:grpSpPr>
        <p:sp>
          <p:nvSpPr>
            <p:cNvPr id="14" name="文本框 13"/>
            <p:cNvSpPr txBox="1"/>
            <p:nvPr/>
          </p:nvSpPr>
          <p:spPr>
            <a:xfrm>
              <a:off x="3156227" y="3000615"/>
              <a:ext cx="5677966" cy="1200329"/>
            </a:xfrm>
            <a:prstGeom prst="rect">
              <a:avLst/>
            </a:prstGeom>
            <a:noFill/>
          </p:spPr>
          <p:txBody>
            <a:bodyPr wrap="square" rtlCol="0">
              <a:spAutoFit/>
            </a:bodyPr>
            <a:lstStyle/>
            <a:p>
              <a:pPr algn="dist"/>
              <a:r>
                <a:rPr lang="en-US" altLang="zh-CN" sz="7200" b="1" dirty="0">
                  <a:solidFill>
                    <a:srgbClr val="205337"/>
                  </a:solidFill>
                  <a:cs typeface="+mn-ea"/>
                  <a:sym typeface="+mn-lt"/>
                </a:rPr>
                <a:t>2</a:t>
              </a:r>
              <a:r>
                <a:rPr lang="zh-CN" altLang="en-US" sz="7200" b="1" dirty="0">
                  <a:solidFill>
                    <a:srgbClr val="205337"/>
                  </a:solidFill>
                  <a:cs typeface="+mn-ea"/>
                  <a:sym typeface="+mn-lt"/>
                </a:rPr>
                <a:t>月你好</a:t>
              </a:r>
            </a:p>
          </p:txBody>
        </p:sp>
        <p:pic>
          <p:nvPicPr>
            <p:cNvPr id="23" name="图片 22" descr="图片包含 鲜花, 植物&#10;&#10;已生成高可信度的说明"/>
            <p:cNvPicPr>
              <a:picLocks noChangeAspect="1"/>
            </p:cNvPicPr>
            <p:nvPr/>
          </p:nvPicPr>
          <p:blipFill rotWithShape="1">
            <a:blip r:embed="rId4" cstate="email"/>
            <a:srcRect/>
            <a:stretch>
              <a:fillRect/>
            </a:stretch>
          </p:blipFill>
          <p:spPr>
            <a:xfrm>
              <a:off x="5771434" y="2714184"/>
              <a:ext cx="1075355" cy="1224597"/>
            </a:xfrm>
            <a:prstGeom prst="rect">
              <a:avLst/>
            </a:prstGeom>
            <a:effectLst>
              <a:outerShdw blurRad="50800" dist="38100" dir="2700000" algn="tl" rotWithShape="0">
                <a:prstClr val="black">
                  <a:alpha val="40000"/>
                </a:prstClr>
              </a:outerShdw>
            </a:effectLst>
          </p:spPr>
        </p:pic>
      </p:grpSp>
      <p:pic>
        <p:nvPicPr>
          <p:cNvPr id="41" name="图片 40"/>
          <p:cNvPicPr>
            <a:picLocks noChangeAspect="1"/>
          </p:cNvPicPr>
          <p:nvPr/>
        </p:nvPicPr>
        <p:blipFill rotWithShape="1">
          <a:blip r:embed="rId5" cstate="email"/>
          <a:srcRect/>
          <a:stretch>
            <a:fillRect/>
          </a:stretch>
        </p:blipFill>
        <p:spPr>
          <a:xfrm rot="20819459">
            <a:off x="6960362" y="2664004"/>
            <a:ext cx="4691811" cy="4306206"/>
          </a:xfrm>
          <a:prstGeom prst="rect">
            <a:avLst/>
          </a:prstGeom>
          <a:effectLst>
            <a:outerShdw blurRad="50800" dist="38100" dir="2700000" algn="tl" rotWithShape="0">
              <a:prstClr val="black">
                <a:alpha val="40000"/>
              </a:prstClr>
            </a:outerShdw>
          </a:effectLst>
        </p:spPr>
      </p:pic>
      <p:pic>
        <p:nvPicPr>
          <p:cNvPr id="45" name="图片 44"/>
          <p:cNvPicPr>
            <a:picLocks noChangeAspect="1"/>
          </p:cNvPicPr>
          <p:nvPr/>
        </p:nvPicPr>
        <p:blipFill rotWithShape="1">
          <a:blip r:embed="rId6" cstate="email"/>
          <a:srcRect/>
          <a:stretch>
            <a:fillRect/>
          </a:stretch>
        </p:blipFill>
        <p:spPr>
          <a:xfrm rot="16200000" flipV="1">
            <a:off x="2249142" y="2163292"/>
            <a:ext cx="3625291" cy="5776215"/>
          </a:xfrm>
          <a:prstGeom prst="rect">
            <a:avLst/>
          </a:prstGeom>
          <a:effectLst>
            <a:outerShdw blurRad="50800" dist="38100" dir="2700000" algn="tl" rotWithShape="0">
              <a:prstClr val="black">
                <a:alpha val="40000"/>
              </a:prstClr>
            </a:outerShdw>
          </a:effectLst>
        </p:spPr>
      </p:pic>
      <p:sp>
        <p:nvSpPr>
          <p:cNvPr id="42" name="文本框 41"/>
          <p:cNvSpPr txBox="1"/>
          <p:nvPr/>
        </p:nvSpPr>
        <p:spPr>
          <a:xfrm>
            <a:off x="6649779" y="4355552"/>
            <a:ext cx="2162428" cy="461665"/>
          </a:xfrm>
          <a:prstGeom prst="rect">
            <a:avLst/>
          </a:prstGeom>
          <a:noFill/>
        </p:spPr>
        <p:txBody>
          <a:bodyPr wrap="square" rtlCol="0">
            <a:spAutoFit/>
          </a:bodyPr>
          <a:lstStyle/>
          <a:p>
            <a:pPr algn="dist"/>
            <a:r>
              <a:rPr lang="en-US" altLang="zh-CN" sz="2400" dirty="0">
                <a:solidFill>
                  <a:srgbClr val="19653E"/>
                </a:solidFill>
                <a:cs typeface="+mn-ea"/>
                <a:sym typeface="+mn-lt"/>
              </a:rPr>
              <a:t>FEBRUARY</a:t>
            </a:r>
          </a:p>
        </p:txBody>
      </p:sp>
      <p:sp>
        <p:nvSpPr>
          <p:cNvPr id="44" name="文本框 43"/>
          <p:cNvSpPr txBox="1"/>
          <p:nvPr/>
        </p:nvSpPr>
        <p:spPr>
          <a:xfrm>
            <a:off x="3156227" y="4387686"/>
            <a:ext cx="3271847" cy="368300"/>
          </a:xfrm>
          <a:prstGeom prst="rect">
            <a:avLst/>
          </a:prstGeom>
          <a:noFill/>
        </p:spPr>
        <p:txBody>
          <a:bodyPr vert="horz" wrap="square" rtlCol="0">
            <a:spAutoFit/>
          </a:bodyPr>
          <a:lstStyle/>
          <a:p>
            <a:pPr algn="dist"/>
            <a:r>
              <a:rPr lang="en-US" altLang="zh-CN" b="1">
                <a:solidFill>
                  <a:srgbClr val="19653E"/>
                </a:solidFill>
                <a:cs typeface="+mn-ea"/>
                <a:sym typeface="+mn-lt"/>
              </a:rPr>
              <a:t>xiazaii</a:t>
            </a:r>
            <a:endParaRPr lang="zh-CN" altLang="en-US" b="1" dirty="0">
              <a:solidFill>
                <a:srgbClr val="19653E"/>
              </a:solidFill>
              <a:cs typeface="+mn-ea"/>
              <a:sym typeface="+mn-lt"/>
            </a:endParaRPr>
          </a:p>
        </p:txBody>
      </p:sp>
      <p:grpSp>
        <p:nvGrpSpPr>
          <p:cNvPr id="56" name="组合 55"/>
          <p:cNvGrpSpPr/>
          <p:nvPr/>
        </p:nvGrpSpPr>
        <p:grpSpPr>
          <a:xfrm>
            <a:off x="4792151" y="2222829"/>
            <a:ext cx="532562" cy="532562"/>
            <a:chOff x="4792151" y="2222829"/>
            <a:chExt cx="532562" cy="532562"/>
          </a:xfrm>
        </p:grpSpPr>
        <p:sp>
          <p:nvSpPr>
            <p:cNvPr id="17" name="椭圆 16"/>
            <p:cNvSpPr/>
            <p:nvPr/>
          </p:nvSpPr>
          <p:spPr>
            <a:xfrm>
              <a:off x="4792151" y="2222829"/>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cs typeface="+mn-ea"/>
                <a:sym typeface="+mn-lt"/>
              </a:endParaRPr>
            </a:p>
          </p:txBody>
        </p:sp>
        <p:sp>
          <p:nvSpPr>
            <p:cNvPr id="47" name="文本框 46"/>
            <p:cNvSpPr txBox="1"/>
            <p:nvPr/>
          </p:nvSpPr>
          <p:spPr>
            <a:xfrm>
              <a:off x="4906032" y="2304444"/>
              <a:ext cx="304800" cy="369332"/>
            </a:xfrm>
            <a:prstGeom prst="rect">
              <a:avLst/>
            </a:prstGeom>
            <a:noFill/>
          </p:spPr>
          <p:txBody>
            <a:bodyPr vert="horz" rtlCol="0">
              <a:spAutoFit/>
            </a:bodyPr>
            <a:lstStyle/>
            <a:p>
              <a:pPr algn="ctr"/>
              <a:r>
                <a:rPr lang="zh-CN" altLang="en-US" b="1" dirty="0">
                  <a:solidFill>
                    <a:srgbClr val="F4EEDD"/>
                  </a:solidFill>
                  <a:cs typeface="+mn-ea"/>
                  <a:sym typeface="+mn-lt"/>
                </a:rPr>
                <a:t>二</a:t>
              </a:r>
            </a:p>
          </p:txBody>
        </p:sp>
      </p:grpSp>
      <p:grpSp>
        <p:nvGrpSpPr>
          <p:cNvPr id="55" name="组合 54"/>
          <p:cNvGrpSpPr/>
          <p:nvPr/>
        </p:nvGrpSpPr>
        <p:grpSpPr>
          <a:xfrm>
            <a:off x="5373400" y="2222829"/>
            <a:ext cx="532562" cy="532562"/>
            <a:chOff x="5373400" y="2232396"/>
            <a:chExt cx="532562" cy="532562"/>
          </a:xfrm>
        </p:grpSpPr>
        <p:sp>
          <p:nvSpPr>
            <p:cNvPr id="33" name="椭圆 32"/>
            <p:cNvSpPr/>
            <p:nvPr/>
          </p:nvSpPr>
          <p:spPr>
            <a:xfrm>
              <a:off x="5373400" y="2232396"/>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48" name="文本框 47"/>
            <p:cNvSpPr txBox="1"/>
            <p:nvPr/>
          </p:nvSpPr>
          <p:spPr>
            <a:xfrm>
              <a:off x="5487281" y="2314011"/>
              <a:ext cx="304800" cy="369332"/>
            </a:xfrm>
            <a:prstGeom prst="rect">
              <a:avLst/>
            </a:prstGeom>
            <a:noFill/>
          </p:spPr>
          <p:txBody>
            <a:bodyPr vert="horz" rtlCol="0">
              <a:spAutoFit/>
            </a:bodyPr>
            <a:lstStyle/>
            <a:p>
              <a:pPr algn="ctr"/>
              <a:r>
                <a:rPr lang="zh-CN" altLang="en-US" b="1">
                  <a:solidFill>
                    <a:srgbClr val="F4EEDD"/>
                  </a:solidFill>
                  <a:cs typeface="+mn-ea"/>
                  <a:sym typeface="+mn-lt"/>
                </a:rPr>
                <a:t>月</a:t>
              </a:r>
            </a:p>
          </p:txBody>
        </p:sp>
      </p:grpSp>
      <p:grpSp>
        <p:nvGrpSpPr>
          <p:cNvPr id="54" name="组合 53"/>
          <p:cNvGrpSpPr/>
          <p:nvPr/>
        </p:nvGrpSpPr>
        <p:grpSpPr>
          <a:xfrm>
            <a:off x="5954649" y="2222829"/>
            <a:ext cx="532562" cy="532562"/>
            <a:chOff x="5954649" y="2241963"/>
            <a:chExt cx="532562" cy="532562"/>
          </a:xfrm>
        </p:grpSpPr>
        <p:sp>
          <p:nvSpPr>
            <p:cNvPr id="34" name="椭圆 33"/>
            <p:cNvSpPr/>
            <p:nvPr/>
          </p:nvSpPr>
          <p:spPr>
            <a:xfrm>
              <a:off x="5954649" y="2241963"/>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cs typeface="+mn-ea"/>
                <a:sym typeface="+mn-lt"/>
              </a:endParaRPr>
            </a:p>
          </p:txBody>
        </p:sp>
        <p:sp>
          <p:nvSpPr>
            <p:cNvPr id="49" name="文本框 48"/>
            <p:cNvSpPr txBox="1"/>
            <p:nvPr/>
          </p:nvSpPr>
          <p:spPr>
            <a:xfrm>
              <a:off x="6068530" y="2323578"/>
              <a:ext cx="304800" cy="369332"/>
            </a:xfrm>
            <a:prstGeom prst="rect">
              <a:avLst/>
            </a:prstGeom>
            <a:noFill/>
          </p:spPr>
          <p:txBody>
            <a:bodyPr vert="horz" rtlCol="0">
              <a:spAutoFit/>
            </a:bodyPr>
            <a:lstStyle/>
            <a:p>
              <a:pPr algn="ctr"/>
              <a:r>
                <a:rPr lang="zh-CN" altLang="en-US" b="1" dirty="0">
                  <a:solidFill>
                    <a:srgbClr val="F4EEDD"/>
                  </a:solidFill>
                  <a:cs typeface="+mn-ea"/>
                  <a:sym typeface="+mn-lt"/>
                </a:rPr>
                <a:t>春</a:t>
              </a:r>
            </a:p>
          </p:txBody>
        </p:sp>
      </p:grpSp>
      <p:grpSp>
        <p:nvGrpSpPr>
          <p:cNvPr id="40" name="组合 39"/>
          <p:cNvGrpSpPr/>
          <p:nvPr/>
        </p:nvGrpSpPr>
        <p:grpSpPr>
          <a:xfrm>
            <a:off x="6535898" y="2222829"/>
            <a:ext cx="532562" cy="532562"/>
            <a:chOff x="6535898" y="2251530"/>
            <a:chExt cx="532562" cy="532562"/>
          </a:xfrm>
        </p:grpSpPr>
        <p:sp>
          <p:nvSpPr>
            <p:cNvPr id="35" name="椭圆 34"/>
            <p:cNvSpPr/>
            <p:nvPr/>
          </p:nvSpPr>
          <p:spPr>
            <a:xfrm>
              <a:off x="6535898" y="2251530"/>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cs typeface="+mn-ea"/>
                <a:sym typeface="+mn-lt"/>
              </a:endParaRPr>
            </a:p>
          </p:txBody>
        </p:sp>
        <p:sp>
          <p:nvSpPr>
            <p:cNvPr id="50" name="文本框 49"/>
            <p:cNvSpPr txBox="1"/>
            <p:nvPr/>
          </p:nvSpPr>
          <p:spPr>
            <a:xfrm>
              <a:off x="6649779" y="2333145"/>
              <a:ext cx="304800" cy="369332"/>
            </a:xfrm>
            <a:prstGeom prst="rect">
              <a:avLst/>
            </a:prstGeom>
            <a:noFill/>
          </p:spPr>
          <p:txBody>
            <a:bodyPr vert="horz" rtlCol="0">
              <a:spAutoFit/>
            </a:bodyPr>
            <a:lstStyle/>
            <a:p>
              <a:pPr algn="ctr"/>
              <a:r>
                <a:rPr lang="zh-CN" altLang="en-US" b="1">
                  <a:solidFill>
                    <a:srgbClr val="F4EEDD"/>
                  </a:solidFill>
                  <a:cs typeface="+mn-ea"/>
                  <a:sym typeface="+mn-lt"/>
                </a:rPr>
                <a:t>华</a:t>
              </a:r>
            </a:p>
          </p:txBody>
        </p:sp>
      </p:grpSp>
      <p:grpSp>
        <p:nvGrpSpPr>
          <p:cNvPr id="31" name="组合 30"/>
          <p:cNvGrpSpPr/>
          <p:nvPr/>
        </p:nvGrpSpPr>
        <p:grpSpPr>
          <a:xfrm>
            <a:off x="7117147" y="2222829"/>
            <a:ext cx="532562" cy="532562"/>
            <a:chOff x="7117147" y="2261097"/>
            <a:chExt cx="532562" cy="532562"/>
          </a:xfrm>
        </p:grpSpPr>
        <p:sp>
          <p:nvSpPr>
            <p:cNvPr id="36" name="椭圆 35"/>
            <p:cNvSpPr/>
            <p:nvPr/>
          </p:nvSpPr>
          <p:spPr>
            <a:xfrm>
              <a:off x="7117147" y="2261097"/>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51" name="文本框 50"/>
            <p:cNvSpPr txBox="1"/>
            <p:nvPr/>
          </p:nvSpPr>
          <p:spPr>
            <a:xfrm>
              <a:off x="7231028" y="2342712"/>
              <a:ext cx="304800" cy="369332"/>
            </a:xfrm>
            <a:prstGeom prst="rect">
              <a:avLst/>
            </a:prstGeom>
            <a:noFill/>
          </p:spPr>
          <p:txBody>
            <a:bodyPr vert="horz" rtlCol="0">
              <a:spAutoFit/>
            </a:bodyPr>
            <a:lstStyle/>
            <a:p>
              <a:pPr algn="ctr"/>
              <a:r>
                <a:rPr lang="zh-CN" altLang="en-US" b="1">
                  <a:solidFill>
                    <a:srgbClr val="F4EEDD"/>
                  </a:solidFill>
                  <a:cs typeface="+mn-ea"/>
                  <a:sym typeface="+mn-lt"/>
                </a:rPr>
                <a:t>已</a:t>
              </a:r>
            </a:p>
          </p:txBody>
        </p:sp>
      </p:grpSp>
      <p:grpSp>
        <p:nvGrpSpPr>
          <p:cNvPr id="22" name="组合 21"/>
          <p:cNvGrpSpPr/>
          <p:nvPr/>
        </p:nvGrpSpPr>
        <p:grpSpPr>
          <a:xfrm>
            <a:off x="7698396" y="2222829"/>
            <a:ext cx="532562" cy="532562"/>
            <a:chOff x="7698396" y="2270664"/>
            <a:chExt cx="532562" cy="532562"/>
          </a:xfrm>
        </p:grpSpPr>
        <p:sp>
          <p:nvSpPr>
            <p:cNvPr id="37" name="椭圆 36"/>
            <p:cNvSpPr/>
            <p:nvPr/>
          </p:nvSpPr>
          <p:spPr>
            <a:xfrm>
              <a:off x="7698396" y="2270664"/>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52" name="文本框 51"/>
            <p:cNvSpPr txBox="1"/>
            <p:nvPr/>
          </p:nvSpPr>
          <p:spPr>
            <a:xfrm>
              <a:off x="7812277" y="2352279"/>
              <a:ext cx="304800" cy="369332"/>
            </a:xfrm>
            <a:prstGeom prst="rect">
              <a:avLst/>
            </a:prstGeom>
            <a:noFill/>
          </p:spPr>
          <p:txBody>
            <a:bodyPr vert="horz" rtlCol="0">
              <a:spAutoFit/>
            </a:bodyPr>
            <a:lstStyle/>
            <a:p>
              <a:pPr algn="ctr"/>
              <a:r>
                <a:rPr lang="zh-CN" altLang="en-US" b="1">
                  <a:solidFill>
                    <a:srgbClr val="F4EEDD"/>
                  </a:solidFill>
                  <a:cs typeface="+mn-ea"/>
                  <a:sym typeface="+mn-lt"/>
                </a:rPr>
                <a:t>半</a:t>
              </a:r>
            </a:p>
          </p:txBody>
        </p:sp>
      </p:grpSp>
      <p:grpSp>
        <p:nvGrpSpPr>
          <p:cNvPr id="18" name="组合 17"/>
          <p:cNvGrpSpPr/>
          <p:nvPr/>
        </p:nvGrpSpPr>
        <p:grpSpPr>
          <a:xfrm>
            <a:off x="8279645" y="2222829"/>
            <a:ext cx="532562" cy="532562"/>
            <a:chOff x="8279645" y="2280231"/>
            <a:chExt cx="532562" cy="532562"/>
          </a:xfrm>
        </p:grpSpPr>
        <p:sp>
          <p:nvSpPr>
            <p:cNvPr id="38" name="椭圆 37"/>
            <p:cNvSpPr/>
            <p:nvPr/>
          </p:nvSpPr>
          <p:spPr>
            <a:xfrm>
              <a:off x="8279645" y="2280231"/>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53" name="文本框 52"/>
            <p:cNvSpPr txBox="1"/>
            <p:nvPr/>
          </p:nvSpPr>
          <p:spPr>
            <a:xfrm>
              <a:off x="8393526" y="2361846"/>
              <a:ext cx="304800" cy="369332"/>
            </a:xfrm>
            <a:prstGeom prst="rect">
              <a:avLst/>
            </a:prstGeom>
            <a:noFill/>
          </p:spPr>
          <p:txBody>
            <a:bodyPr vert="horz" rtlCol="0">
              <a:spAutoFit/>
            </a:bodyPr>
            <a:lstStyle/>
            <a:p>
              <a:pPr algn="ctr"/>
              <a:r>
                <a:rPr lang="zh-CN" altLang="en-US" b="1">
                  <a:solidFill>
                    <a:srgbClr val="F4EEDD"/>
                  </a:solidFill>
                  <a:cs typeface="+mn-ea"/>
                  <a:sym typeface="+mn-lt"/>
                </a:rPr>
                <a:t>归</a:t>
              </a:r>
            </a:p>
          </p:txBody>
        </p:sp>
      </p:gr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outVertical)">
                                      <p:cBhvr>
                                        <p:cTn id="56" dur="500"/>
                                        <p:tgtEl>
                                          <p:spTgt spid="2"/>
                                        </p:tgtEl>
                                      </p:cBhvr>
                                    </p:animEffect>
                                  </p:childTnLst>
                                </p:cTn>
                              </p:par>
                            </p:childTnLst>
                          </p:cTn>
                        </p:par>
                        <p:par>
                          <p:cTn id="57" fill="hold">
                            <p:stCondLst>
                              <p:cond delay="1500"/>
                            </p:stCondLst>
                            <p:childTnLst>
                              <p:par>
                                <p:cTn id="58" presetID="53" presetClass="entr" presetSubtype="16"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3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 calcmode="lin" valueType="num">
                                      <p:cBhvr>
                                        <p:cTn id="67" dur="500" fill="hold"/>
                                        <p:tgtEl>
                                          <p:spTgt spid="41"/>
                                        </p:tgtEl>
                                        <p:attrNameLst>
                                          <p:attrName>style.rotation</p:attrName>
                                        </p:attrNameLst>
                                      </p:cBhvr>
                                      <p:tavLst>
                                        <p:tav tm="0">
                                          <p:val>
                                            <p:fltVal val="90"/>
                                          </p:val>
                                        </p:tav>
                                        <p:tav tm="100000">
                                          <p:val>
                                            <p:fltVal val="0"/>
                                          </p:val>
                                        </p:tav>
                                      </p:tavLst>
                                    </p:anim>
                                    <p:animEffect transition="in" filter="fade">
                                      <p:cBhvr>
                                        <p:cTn id="68" dur="500"/>
                                        <p:tgtEl>
                                          <p:spTgt spid="41"/>
                                        </p:tgtEl>
                                      </p:cBhvr>
                                    </p:animEffect>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childTnLst>
                          </p:cTn>
                        </p:par>
                        <p:par>
                          <p:cTn id="81" fill="hold">
                            <p:stCondLst>
                              <p:cond delay="3000"/>
                            </p:stCondLst>
                            <p:childTnLst>
                              <p:par>
                                <p:cTn id="82" presetID="53" presetClass="entr" presetSubtype="16"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childTnLst>
                                </p:cTn>
                              </p:par>
                            </p:childTnLst>
                          </p:cTn>
                        </p:par>
                        <p:par>
                          <p:cTn id="87" fill="hold">
                            <p:stCondLst>
                              <p:cond delay="3500"/>
                            </p:stCondLst>
                            <p:childTnLst>
                              <p:par>
                                <p:cTn id="88" presetID="31" presetClass="entr" presetSubtype="0" fill="hold"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400" fill="hold"/>
                                        <p:tgtEl>
                                          <p:spTgt spid="56"/>
                                        </p:tgtEl>
                                        <p:attrNameLst>
                                          <p:attrName>ppt_w</p:attrName>
                                        </p:attrNameLst>
                                      </p:cBhvr>
                                      <p:tavLst>
                                        <p:tav tm="0">
                                          <p:val>
                                            <p:fltVal val="0"/>
                                          </p:val>
                                        </p:tav>
                                        <p:tav tm="100000">
                                          <p:val>
                                            <p:strVal val="#ppt_w"/>
                                          </p:val>
                                        </p:tav>
                                      </p:tavLst>
                                    </p:anim>
                                    <p:anim calcmode="lin" valueType="num">
                                      <p:cBhvr>
                                        <p:cTn id="91" dur="400" fill="hold"/>
                                        <p:tgtEl>
                                          <p:spTgt spid="56"/>
                                        </p:tgtEl>
                                        <p:attrNameLst>
                                          <p:attrName>ppt_h</p:attrName>
                                        </p:attrNameLst>
                                      </p:cBhvr>
                                      <p:tavLst>
                                        <p:tav tm="0">
                                          <p:val>
                                            <p:fltVal val="0"/>
                                          </p:val>
                                        </p:tav>
                                        <p:tav tm="100000">
                                          <p:val>
                                            <p:strVal val="#ppt_h"/>
                                          </p:val>
                                        </p:tav>
                                      </p:tavLst>
                                    </p:anim>
                                    <p:anim calcmode="lin" valueType="num">
                                      <p:cBhvr>
                                        <p:cTn id="92" dur="400" fill="hold"/>
                                        <p:tgtEl>
                                          <p:spTgt spid="56"/>
                                        </p:tgtEl>
                                        <p:attrNameLst>
                                          <p:attrName>style.rotation</p:attrName>
                                        </p:attrNameLst>
                                      </p:cBhvr>
                                      <p:tavLst>
                                        <p:tav tm="0">
                                          <p:val>
                                            <p:fltVal val="90"/>
                                          </p:val>
                                        </p:tav>
                                        <p:tav tm="100000">
                                          <p:val>
                                            <p:fltVal val="0"/>
                                          </p:val>
                                        </p:tav>
                                      </p:tavLst>
                                    </p:anim>
                                    <p:animEffect transition="in" filter="fade">
                                      <p:cBhvr>
                                        <p:cTn id="93" dur="400"/>
                                        <p:tgtEl>
                                          <p:spTgt spid="56"/>
                                        </p:tgtEl>
                                      </p:cBhvr>
                                    </p:animEffect>
                                  </p:childTnLst>
                                </p:cTn>
                              </p:par>
                            </p:childTnLst>
                          </p:cTn>
                        </p:par>
                        <p:par>
                          <p:cTn id="94" fill="hold">
                            <p:stCondLst>
                              <p:cond delay="4000"/>
                            </p:stCondLst>
                            <p:childTnLst>
                              <p:par>
                                <p:cTn id="95" presetID="31" presetClass="entr" presetSubtype="0"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400" fill="hold"/>
                                        <p:tgtEl>
                                          <p:spTgt spid="55"/>
                                        </p:tgtEl>
                                        <p:attrNameLst>
                                          <p:attrName>ppt_w</p:attrName>
                                        </p:attrNameLst>
                                      </p:cBhvr>
                                      <p:tavLst>
                                        <p:tav tm="0">
                                          <p:val>
                                            <p:fltVal val="0"/>
                                          </p:val>
                                        </p:tav>
                                        <p:tav tm="100000">
                                          <p:val>
                                            <p:strVal val="#ppt_w"/>
                                          </p:val>
                                        </p:tav>
                                      </p:tavLst>
                                    </p:anim>
                                    <p:anim calcmode="lin" valueType="num">
                                      <p:cBhvr>
                                        <p:cTn id="98" dur="400" fill="hold"/>
                                        <p:tgtEl>
                                          <p:spTgt spid="55"/>
                                        </p:tgtEl>
                                        <p:attrNameLst>
                                          <p:attrName>ppt_h</p:attrName>
                                        </p:attrNameLst>
                                      </p:cBhvr>
                                      <p:tavLst>
                                        <p:tav tm="0">
                                          <p:val>
                                            <p:fltVal val="0"/>
                                          </p:val>
                                        </p:tav>
                                        <p:tav tm="100000">
                                          <p:val>
                                            <p:strVal val="#ppt_h"/>
                                          </p:val>
                                        </p:tav>
                                      </p:tavLst>
                                    </p:anim>
                                    <p:anim calcmode="lin" valueType="num">
                                      <p:cBhvr>
                                        <p:cTn id="99" dur="400" fill="hold"/>
                                        <p:tgtEl>
                                          <p:spTgt spid="55"/>
                                        </p:tgtEl>
                                        <p:attrNameLst>
                                          <p:attrName>style.rotation</p:attrName>
                                        </p:attrNameLst>
                                      </p:cBhvr>
                                      <p:tavLst>
                                        <p:tav tm="0">
                                          <p:val>
                                            <p:fltVal val="90"/>
                                          </p:val>
                                        </p:tav>
                                        <p:tav tm="100000">
                                          <p:val>
                                            <p:fltVal val="0"/>
                                          </p:val>
                                        </p:tav>
                                      </p:tavLst>
                                    </p:anim>
                                    <p:animEffect transition="in" filter="fade">
                                      <p:cBhvr>
                                        <p:cTn id="100" dur="400"/>
                                        <p:tgtEl>
                                          <p:spTgt spid="55"/>
                                        </p:tgtEl>
                                      </p:cBhvr>
                                    </p:animEffect>
                                  </p:childTnLst>
                                </p:cTn>
                              </p:par>
                            </p:childTnLst>
                          </p:cTn>
                        </p:par>
                        <p:par>
                          <p:cTn id="101" fill="hold">
                            <p:stCondLst>
                              <p:cond delay="4500"/>
                            </p:stCondLst>
                            <p:childTnLst>
                              <p:par>
                                <p:cTn id="102" presetID="31" presetClass="entr" presetSubtype="0" fill="hold" nodeType="after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p:cTn id="104" dur="400" fill="hold"/>
                                        <p:tgtEl>
                                          <p:spTgt spid="54"/>
                                        </p:tgtEl>
                                        <p:attrNameLst>
                                          <p:attrName>ppt_w</p:attrName>
                                        </p:attrNameLst>
                                      </p:cBhvr>
                                      <p:tavLst>
                                        <p:tav tm="0">
                                          <p:val>
                                            <p:fltVal val="0"/>
                                          </p:val>
                                        </p:tav>
                                        <p:tav tm="100000">
                                          <p:val>
                                            <p:strVal val="#ppt_w"/>
                                          </p:val>
                                        </p:tav>
                                      </p:tavLst>
                                    </p:anim>
                                    <p:anim calcmode="lin" valueType="num">
                                      <p:cBhvr>
                                        <p:cTn id="105" dur="400" fill="hold"/>
                                        <p:tgtEl>
                                          <p:spTgt spid="54"/>
                                        </p:tgtEl>
                                        <p:attrNameLst>
                                          <p:attrName>ppt_h</p:attrName>
                                        </p:attrNameLst>
                                      </p:cBhvr>
                                      <p:tavLst>
                                        <p:tav tm="0">
                                          <p:val>
                                            <p:fltVal val="0"/>
                                          </p:val>
                                        </p:tav>
                                        <p:tav tm="100000">
                                          <p:val>
                                            <p:strVal val="#ppt_h"/>
                                          </p:val>
                                        </p:tav>
                                      </p:tavLst>
                                    </p:anim>
                                    <p:anim calcmode="lin" valueType="num">
                                      <p:cBhvr>
                                        <p:cTn id="106" dur="400" fill="hold"/>
                                        <p:tgtEl>
                                          <p:spTgt spid="54"/>
                                        </p:tgtEl>
                                        <p:attrNameLst>
                                          <p:attrName>style.rotation</p:attrName>
                                        </p:attrNameLst>
                                      </p:cBhvr>
                                      <p:tavLst>
                                        <p:tav tm="0">
                                          <p:val>
                                            <p:fltVal val="90"/>
                                          </p:val>
                                        </p:tav>
                                        <p:tav tm="100000">
                                          <p:val>
                                            <p:fltVal val="0"/>
                                          </p:val>
                                        </p:tav>
                                      </p:tavLst>
                                    </p:anim>
                                    <p:animEffect transition="in" filter="fade">
                                      <p:cBhvr>
                                        <p:cTn id="107" dur="400"/>
                                        <p:tgtEl>
                                          <p:spTgt spid="54"/>
                                        </p:tgtEl>
                                      </p:cBhvr>
                                    </p:animEffect>
                                  </p:childTnLst>
                                </p:cTn>
                              </p:par>
                            </p:childTnLst>
                          </p:cTn>
                        </p:par>
                        <p:par>
                          <p:cTn id="108" fill="hold">
                            <p:stCondLst>
                              <p:cond delay="5000"/>
                            </p:stCondLst>
                            <p:childTnLst>
                              <p:par>
                                <p:cTn id="109" presetID="31" presetClass="entr" presetSubtype="0" fill="hold"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400" fill="hold"/>
                                        <p:tgtEl>
                                          <p:spTgt spid="40"/>
                                        </p:tgtEl>
                                        <p:attrNameLst>
                                          <p:attrName>ppt_w</p:attrName>
                                        </p:attrNameLst>
                                      </p:cBhvr>
                                      <p:tavLst>
                                        <p:tav tm="0">
                                          <p:val>
                                            <p:fltVal val="0"/>
                                          </p:val>
                                        </p:tav>
                                        <p:tav tm="100000">
                                          <p:val>
                                            <p:strVal val="#ppt_w"/>
                                          </p:val>
                                        </p:tav>
                                      </p:tavLst>
                                    </p:anim>
                                    <p:anim calcmode="lin" valueType="num">
                                      <p:cBhvr>
                                        <p:cTn id="112" dur="400" fill="hold"/>
                                        <p:tgtEl>
                                          <p:spTgt spid="40"/>
                                        </p:tgtEl>
                                        <p:attrNameLst>
                                          <p:attrName>ppt_h</p:attrName>
                                        </p:attrNameLst>
                                      </p:cBhvr>
                                      <p:tavLst>
                                        <p:tav tm="0">
                                          <p:val>
                                            <p:fltVal val="0"/>
                                          </p:val>
                                        </p:tav>
                                        <p:tav tm="100000">
                                          <p:val>
                                            <p:strVal val="#ppt_h"/>
                                          </p:val>
                                        </p:tav>
                                      </p:tavLst>
                                    </p:anim>
                                    <p:anim calcmode="lin" valueType="num">
                                      <p:cBhvr>
                                        <p:cTn id="113" dur="400" fill="hold"/>
                                        <p:tgtEl>
                                          <p:spTgt spid="40"/>
                                        </p:tgtEl>
                                        <p:attrNameLst>
                                          <p:attrName>style.rotation</p:attrName>
                                        </p:attrNameLst>
                                      </p:cBhvr>
                                      <p:tavLst>
                                        <p:tav tm="0">
                                          <p:val>
                                            <p:fltVal val="90"/>
                                          </p:val>
                                        </p:tav>
                                        <p:tav tm="100000">
                                          <p:val>
                                            <p:fltVal val="0"/>
                                          </p:val>
                                        </p:tav>
                                      </p:tavLst>
                                    </p:anim>
                                    <p:animEffect transition="in" filter="fade">
                                      <p:cBhvr>
                                        <p:cTn id="114" dur="400"/>
                                        <p:tgtEl>
                                          <p:spTgt spid="40"/>
                                        </p:tgtEl>
                                      </p:cBhvr>
                                    </p:animEffect>
                                  </p:childTnLst>
                                </p:cTn>
                              </p:par>
                            </p:childTnLst>
                          </p:cTn>
                        </p:par>
                        <p:par>
                          <p:cTn id="115" fill="hold">
                            <p:stCondLst>
                              <p:cond delay="5500"/>
                            </p:stCondLst>
                            <p:childTnLst>
                              <p:par>
                                <p:cTn id="116" presetID="31" presetClass="entr" presetSubtype="0" fill="hold"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p:cTn id="118" dur="400" fill="hold"/>
                                        <p:tgtEl>
                                          <p:spTgt spid="31"/>
                                        </p:tgtEl>
                                        <p:attrNameLst>
                                          <p:attrName>ppt_w</p:attrName>
                                        </p:attrNameLst>
                                      </p:cBhvr>
                                      <p:tavLst>
                                        <p:tav tm="0">
                                          <p:val>
                                            <p:fltVal val="0"/>
                                          </p:val>
                                        </p:tav>
                                        <p:tav tm="100000">
                                          <p:val>
                                            <p:strVal val="#ppt_w"/>
                                          </p:val>
                                        </p:tav>
                                      </p:tavLst>
                                    </p:anim>
                                    <p:anim calcmode="lin" valueType="num">
                                      <p:cBhvr>
                                        <p:cTn id="119" dur="400" fill="hold"/>
                                        <p:tgtEl>
                                          <p:spTgt spid="31"/>
                                        </p:tgtEl>
                                        <p:attrNameLst>
                                          <p:attrName>ppt_h</p:attrName>
                                        </p:attrNameLst>
                                      </p:cBhvr>
                                      <p:tavLst>
                                        <p:tav tm="0">
                                          <p:val>
                                            <p:fltVal val="0"/>
                                          </p:val>
                                        </p:tav>
                                        <p:tav tm="100000">
                                          <p:val>
                                            <p:strVal val="#ppt_h"/>
                                          </p:val>
                                        </p:tav>
                                      </p:tavLst>
                                    </p:anim>
                                    <p:anim calcmode="lin" valueType="num">
                                      <p:cBhvr>
                                        <p:cTn id="120" dur="400" fill="hold"/>
                                        <p:tgtEl>
                                          <p:spTgt spid="31"/>
                                        </p:tgtEl>
                                        <p:attrNameLst>
                                          <p:attrName>style.rotation</p:attrName>
                                        </p:attrNameLst>
                                      </p:cBhvr>
                                      <p:tavLst>
                                        <p:tav tm="0">
                                          <p:val>
                                            <p:fltVal val="90"/>
                                          </p:val>
                                        </p:tav>
                                        <p:tav tm="100000">
                                          <p:val>
                                            <p:fltVal val="0"/>
                                          </p:val>
                                        </p:tav>
                                      </p:tavLst>
                                    </p:anim>
                                    <p:animEffect transition="in" filter="fade">
                                      <p:cBhvr>
                                        <p:cTn id="121" dur="400"/>
                                        <p:tgtEl>
                                          <p:spTgt spid="31"/>
                                        </p:tgtEl>
                                      </p:cBhvr>
                                    </p:animEffect>
                                  </p:childTnLst>
                                </p:cTn>
                              </p:par>
                            </p:childTnLst>
                          </p:cTn>
                        </p:par>
                        <p:par>
                          <p:cTn id="122" fill="hold">
                            <p:stCondLst>
                              <p:cond delay="6000"/>
                            </p:stCondLst>
                            <p:childTnLst>
                              <p:par>
                                <p:cTn id="123" presetID="31" presetClass="entr" presetSubtype="0" fill="hold" nodeType="after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400" fill="hold"/>
                                        <p:tgtEl>
                                          <p:spTgt spid="22"/>
                                        </p:tgtEl>
                                        <p:attrNameLst>
                                          <p:attrName>ppt_w</p:attrName>
                                        </p:attrNameLst>
                                      </p:cBhvr>
                                      <p:tavLst>
                                        <p:tav tm="0">
                                          <p:val>
                                            <p:fltVal val="0"/>
                                          </p:val>
                                        </p:tav>
                                        <p:tav tm="100000">
                                          <p:val>
                                            <p:strVal val="#ppt_w"/>
                                          </p:val>
                                        </p:tav>
                                      </p:tavLst>
                                    </p:anim>
                                    <p:anim calcmode="lin" valueType="num">
                                      <p:cBhvr>
                                        <p:cTn id="126" dur="400" fill="hold"/>
                                        <p:tgtEl>
                                          <p:spTgt spid="22"/>
                                        </p:tgtEl>
                                        <p:attrNameLst>
                                          <p:attrName>ppt_h</p:attrName>
                                        </p:attrNameLst>
                                      </p:cBhvr>
                                      <p:tavLst>
                                        <p:tav tm="0">
                                          <p:val>
                                            <p:fltVal val="0"/>
                                          </p:val>
                                        </p:tav>
                                        <p:tav tm="100000">
                                          <p:val>
                                            <p:strVal val="#ppt_h"/>
                                          </p:val>
                                        </p:tav>
                                      </p:tavLst>
                                    </p:anim>
                                    <p:anim calcmode="lin" valueType="num">
                                      <p:cBhvr>
                                        <p:cTn id="127" dur="400" fill="hold"/>
                                        <p:tgtEl>
                                          <p:spTgt spid="22"/>
                                        </p:tgtEl>
                                        <p:attrNameLst>
                                          <p:attrName>style.rotation</p:attrName>
                                        </p:attrNameLst>
                                      </p:cBhvr>
                                      <p:tavLst>
                                        <p:tav tm="0">
                                          <p:val>
                                            <p:fltVal val="90"/>
                                          </p:val>
                                        </p:tav>
                                        <p:tav tm="100000">
                                          <p:val>
                                            <p:fltVal val="0"/>
                                          </p:val>
                                        </p:tav>
                                      </p:tavLst>
                                    </p:anim>
                                    <p:animEffect transition="in" filter="fade">
                                      <p:cBhvr>
                                        <p:cTn id="128" dur="400"/>
                                        <p:tgtEl>
                                          <p:spTgt spid="22"/>
                                        </p:tgtEl>
                                      </p:cBhvr>
                                    </p:animEffect>
                                  </p:childTnLst>
                                </p:cTn>
                              </p:par>
                            </p:childTnLst>
                          </p:cTn>
                        </p:par>
                        <p:par>
                          <p:cTn id="129" fill="hold">
                            <p:stCondLst>
                              <p:cond delay="6500"/>
                            </p:stCondLst>
                            <p:childTnLst>
                              <p:par>
                                <p:cTn id="130" presetID="31" presetClass="entr" presetSubtype="0" fill="hold" nodeType="afterEffect">
                                  <p:stCondLst>
                                    <p:cond delay="0"/>
                                  </p:stCondLst>
                                  <p:childTnLst>
                                    <p:set>
                                      <p:cBhvr>
                                        <p:cTn id="131" dur="1" fill="hold">
                                          <p:stCondLst>
                                            <p:cond delay="0"/>
                                          </p:stCondLst>
                                        </p:cTn>
                                        <p:tgtEl>
                                          <p:spTgt spid="18"/>
                                        </p:tgtEl>
                                        <p:attrNameLst>
                                          <p:attrName>style.visibility</p:attrName>
                                        </p:attrNameLst>
                                      </p:cBhvr>
                                      <p:to>
                                        <p:strVal val="visible"/>
                                      </p:to>
                                    </p:set>
                                    <p:anim calcmode="lin" valueType="num">
                                      <p:cBhvr>
                                        <p:cTn id="132" dur="400" fill="hold"/>
                                        <p:tgtEl>
                                          <p:spTgt spid="18"/>
                                        </p:tgtEl>
                                        <p:attrNameLst>
                                          <p:attrName>ppt_w</p:attrName>
                                        </p:attrNameLst>
                                      </p:cBhvr>
                                      <p:tavLst>
                                        <p:tav tm="0">
                                          <p:val>
                                            <p:fltVal val="0"/>
                                          </p:val>
                                        </p:tav>
                                        <p:tav tm="100000">
                                          <p:val>
                                            <p:strVal val="#ppt_w"/>
                                          </p:val>
                                        </p:tav>
                                      </p:tavLst>
                                    </p:anim>
                                    <p:anim calcmode="lin" valueType="num">
                                      <p:cBhvr>
                                        <p:cTn id="133" dur="400" fill="hold"/>
                                        <p:tgtEl>
                                          <p:spTgt spid="18"/>
                                        </p:tgtEl>
                                        <p:attrNameLst>
                                          <p:attrName>ppt_h</p:attrName>
                                        </p:attrNameLst>
                                      </p:cBhvr>
                                      <p:tavLst>
                                        <p:tav tm="0">
                                          <p:val>
                                            <p:fltVal val="0"/>
                                          </p:val>
                                        </p:tav>
                                        <p:tav tm="100000">
                                          <p:val>
                                            <p:strVal val="#ppt_h"/>
                                          </p:val>
                                        </p:tav>
                                      </p:tavLst>
                                    </p:anim>
                                    <p:anim calcmode="lin" valueType="num">
                                      <p:cBhvr>
                                        <p:cTn id="134" dur="400" fill="hold"/>
                                        <p:tgtEl>
                                          <p:spTgt spid="18"/>
                                        </p:tgtEl>
                                        <p:attrNameLst>
                                          <p:attrName>style.rotation</p:attrName>
                                        </p:attrNameLst>
                                      </p:cBhvr>
                                      <p:tavLst>
                                        <p:tav tm="0">
                                          <p:val>
                                            <p:fltVal val="90"/>
                                          </p:val>
                                        </p:tav>
                                        <p:tav tm="100000">
                                          <p:val>
                                            <p:fltVal val="0"/>
                                          </p:val>
                                        </p:tav>
                                      </p:tavLst>
                                    </p:anim>
                                    <p:animEffect transition="in" filter="fade">
                                      <p:cBhvr>
                                        <p:cTn id="135" dur="400"/>
                                        <p:tgtEl>
                                          <p:spTgt spid="18"/>
                                        </p:tgtEl>
                                      </p:cBhvr>
                                    </p:animEffect>
                                  </p:childTnLst>
                                </p:cTn>
                              </p:par>
                            </p:childTnLst>
                          </p:cTn>
                        </p:par>
                        <p:par>
                          <p:cTn id="136" fill="hold">
                            <p:stCondLst>
                              <p:cond delay="7000"/>
                            </p:stCondLst>
                            <p:childTnLst>
                              <p:par>
                                <p:cTn id="137" presetID="53" presetClass="entr" presetSubtype="16"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p:cTn id="139" dur="500" fill="hold"/>
                                        <p:tgtEl>
                                          <p:spTgt spid="44"/>
                                        </p:tgtEl>
                                        <p:attrNameLst>
                                          <p:attrName>ppt_w</p:attrName>
                                        </p:attrNameLst>
                                      </p:cBhvr>
                                      <p:tavLst>
                                        <p:tav tm="0">
                                          <p:val>
                                            <p:fltVal val="0"/>
                                          </p:val>
                                        </p:tav>
                                        <p:tav tm="100000">
                                          <p:val>
                                            <p:strVal val="#ppt_w"/>
                                          </p:val>
                                        </p:tav>
                                      </p:tavLst>
                                    </p:anim>
                                    <p:anim calcmode="lin" valueType="num">
                                      <p:cBhvr>
                                        <p:cTn id="140" dur="500" fill="hold"/>
                                        <p:tgtEl>
                                          <p:spTgt spid="44"/>
                                        </p:tgtEl>
                                        <p:attrNameLst>
                                          <p:attrName>ppt_h</p:attrName>
                                        </p:attrNameLst>
                                      </p:cBhvr>
                                      <p:tavLst>
                                        <p:tav tm="0">
                                          <p:val>
                                            <p:fltVal val="0"/>
                                          </p:val>
                                        </p:tav>
                                        <p:tav tm="100000">
                                          <p:val>
                                            <p:strVal val="#ppt_h"/>
                                          </p:val>
                                        </p:tav>
                                      </p:tavLst>
                                    </p:anim>
                                    <p:animEffect transition="in" filter="fade">
                                      <p:cBhvr>
                                        <p:cTn id="141" dur="500"/>
                                        <p:tgtEl>
                                          <p:spTgt spid="44"/>
                                        </p:tgtEl>
                                      </p:cBhvr>
                                    </p:animEffect>
                                  </p:childTnLst>
                                </p:cTn>
                              </p:par>
                            </p:childTnLst>
                          </p:cTn>
                        </p:par>
                        <p:par>
                          <p:cTn id="142" fill="hold">
                            <p:stCondLst>
                              <p:cond delay="7500"/>
                            </p:stCondLst>
                            <p:childTnLst>
                              <p:par>
                                <p:cTn id="143" presetID="52" presetClass="entr" presetSubtype="0" fill="hold" nodeType="afterEffect">
                                  <p:stCondLst>
                                    <p:cond delay="0"/>
                                  </p:stCondLst>
                                  <p:childTnLst>
                                    <p:set>
                                      <p:cBhvr>
                                        <p:cTn id="144" dur="1" fill="hold">
                                          <p:stCondLst>
                                            <p:cond delay="0"/>
                                          </p:stCondLst>
                                        </p:cTn>
                                        <p:tgtEl>
                                          <p:spTgt spid="32"/>
                                        </p:tgtEl>
                                        <p:attrNameLst>
                                          <p:attrName>style.visibility</p:attrName>
                                        </p:attrNameLst>
                                      </p:cBhvr>
                                      <p:to>
                                        <p:strVal val="visible"/>
                                      </p:to>
                                    </p:set>
                                    <p:animScale>
                                      <p:cBhvr>
                                        <p:cTn id="145"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1000" decel="50000" fill="hold">
                                          <p:stCondLst>
                                            <p:cond delay="0"/>
                                          </p:stCondLst>
                                        </p:cTn>
                                        <p:tgtEl>
                                          <p:spTgt spid="32"/>
                                        </p:tgtEl>
                                        <p:attrNameLst>
                                          <p:attrName>ppt_x</p:attrName>
                                          <p:attrName>ppt_y</p:attrName>
                                        </p:attrNameLst>
                                      </p:cBhvr>
                                    </p:animMotion>
                                    <p:animEffect transition="in" filter="fade">
                                      <p:cBhvr>
                                        <p:cTn id="14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5" grpId="0"/>
      <p:bldP spid="42"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5345" y="2962290"/>
            <a:ext cx="3393905" cy="339390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4" name="Rectangle 3"/>
          <p:cNvSpPr/>
          <p:nvPr/>
        </p:nvSpPr>
        <p:spPr>
          <a:xfrm>
            <a:off x="5343993" y="3525830"/>
            <a:ext cx="2266824" cy="226682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1" name="Rectangle 10"/>
          <p:cNvSpPr/>
          <p:nvPr/>
        </p:nvSpPr>
        <p:spPr>
          <a:xfrm>
            <a:off x="7090546" y="2262616"/>
            <a:ext cx="2266824" cy="2266824"/>
          </a:xfrm>
          <a:prstGeom prst="rect">
            <a:avLst/>
          </a:prstGeom>
          <a:noFill/>
          <a:ln w="63500">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21" name="TextBox 20"/>
          <p:cNvSpPr txBox="1"/>
          <p:nvPr/>
        </p:nvSpPr>
        <p:spPr>
          <a:xfrm>
            <a:off x="1399248" y="3943794"/>
            <a:ext cx="344888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50" normalizeH="0" baseline="0" noProof="0" dirty="0">
                <a:ln>
                  <a:noFill/>
                </a:ln>
                <a:solidFill>
                  <a:srgbClr val="F4EEDD"/>
                </a:solidFill>
                <a:effectLst/>
                <a:uLnTx/>
                <a:uFillTx/>
                <a:cs typeface="+mn-ea"/>
                <a:sym typeface="+mn-lt"/>
              </a:rPr>
              <a:t>Copy paste fonts. Choose the only option to retain text......Copy paste </a:t>
            </a:r>
            <a:r>
              <a:rPr kumimoji="0" lang="en-US" sz="1200" b="0" i="0" u="none" strike="noStrike" kern="1200" cap="none" spc="50" normalizeH="0" baseline="0" noProof="0" dirty="0" err="1">
                <a:ln>
                  <a:noFill/>
                </a:ln>
                <a:solidFill>
                  <a:srgbClr val="F4EEDD"/>
                </a:solidFill>
                <a:effectLst/>
                <a:uLnTx/>
                <a:uFillTx/>
                <a:cs typeface="+mn-ea"/>
                <a:sym typeface="+mn-lt"/>
              </a:rPr>
              <a:t>fonts.Choose</a:t>
            </a:r>
            <a:r>
              <a:rPr kumimoji="0" lang="en-US" sz="1200" b="0" i="0" u="none" strike="noStrike" kern="1200" cap="none" spc="50" normalizeH="0" baseline="0" noProof="0" dirty="0">
                <a:ln>
                  <a:noFill/>
                </a:ln>
                <a:solidFill>
                  <a:srgbClr val="F4EEDD"/>
                </a:solidFill>
                <a:effectLst/>
                <a:uLnTx/>
                <a:uFillTx/>
                <a:cs typeface="+mn-ea"/>
                <a:sym typeface="+mn-lt"/>
              </a:rPr>
              <a:t> the only option to retain text......</a:t>
            </a:r>
          </a:p>
          <a:p>
            <a:pPr marL="0" marR="0" lvl="0" indent="0" algn="l" defTabSz="914400" rtl="0" eaLnBrk="1" fontAlgn="auto" latinLnBrk="0" hangingPunct="1">
              <a:lnSpc>
                <a:spcPct val="100000"/>
              </a:lnSpc>
              <a:spcBef>
                <a:spcPts val="0"/>
              </a:spcBef>
              <a:spcAft>
                <a:spcPts val="0"/>
              </a:spcAft>
              <a:buClrTx/>
              <a:buSzTx/>
              <a:buFontTx/>
              <a:buNone/>
              <a:defRPr/>
            </a:pPr>
            <a:endParaRPr lang="en-US" sz="1200" spc="50" dirty="0">
              <a:solidFill>
                <a:srgbClr val="F4EEDD"/>
              </a:solidFill>
              <a:cs typeface="+mn-ea"/>
              <a:sym typeface="+mn-lt"/>
            </a:endParaRPr>
          </a:p>
          <a:p>
            <a:pPr>
              <a:defRPr/>
            </a:pPr>
            <a:r>
              <a:rPr lang="en-US" altLang="zh-CN" sz="1200" spc="50" dirty="0">
                <a:solidFill>
                  <a:srgbClr val="F4EEDD"/>
                </a:solidFill>
                <a:cs typeface="+mn-ea"/>
                <a:sym typeface="+mn-lt"/>
              </a:rPr>
              <a:t>Copy paste fonts. Choose the only option to retain text......Copy paste </a:t>
            </a:r>
            <a:r>
              <a:rPr lang="en-US" altLang="zh-CN" sz="1200" spc="50" dirty="0" err="1">
                <a:solidFill>
                  <a:srgbClr val="F4EEDD"/>
                </a:solidFill>
                <a:cs typeface="+mn-ea"/>
                <a:sym typeface="+mn-lt"/>
              </a:rPr>
              <a:t>fonts.Choose</a:t>
            </a:r>
            <a:r>
              <a:rPr lang="en-US" altLang="zh-CN" sz="1200" spc="50" dirty="0">
                <a:solidFill>
                  <a:srgbClr val="F4EEDD"/>
                </a:solidFill>
                <a:cs typeface="+mn-ea"/>
                <a:sym typeface="+mn-lt"/>
              </a:rPr>
              <a:t> the only option to retain text......</a:t>
            </a:r>
            <a:endParaRPr lang="id-ID" altLang="zh-CN" sz="1200" spc="50" dirty="0">
              <a:solidFill>
                <a:srgbClr val="F4EEDD"/>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50" normalizeH="0" baseline="0" noProof="0" dirty="0">
              <a:ln>
                <a:noFill/>
              </a:ln>
              <a:solidFill>
                <a:srgbClr val="F4EEDD"/>
              </a:solidFill>
              <a:effectLst/>
              <a:uLnTx/>
              <a:uFillTx/>
              <a:cs typeface="+mn-ea"/>
              <a:sym typeface="+mn-lt"/>
            </a:endParaRPr>
          </a:p>
        </p:txBody>
      </p:sp>
      <p:cxnSp>
        <p:nvCxnSpPr>
          <p:cNvPr id="22" name="Straight Connector 21"/>
          <p:cNvCxnSpPr/>
          <p:nvPr/>
        </p:nvCxnSpPr>
        <p:spPr>
          <a:xfrm>
            <a:off x="1420622" y="2680579"/>
            <a:ext cx="1882655" cy="0"/>
          </a:xfrm>
          <a:prstGeom prst="line">
            <a:avLst/>
          </a:prstGeom>
          <a:ln w="12700">
            <a:solidFill>
              <a:srgbClr val="F4EEDD"/>
            </a:solidFill>
          </a:ln>
        </p:spPr>
        <p:style>
          <a:lnRef idx="1">
            <a:schemeClr val="accent1"/>
          </a:lnRef>
          <a:fillRef idx="0">
            <a:schemeClr val="accent1"/>
          </a:fillRef>
          <a:effectRef idx="0">
            <a:schemeClr val="accent1"/>
          </a:effectRef>
          <a:fontRef idx="minor">
            <a:schemeClr val="tx1"/>
          </a:fontRef>
        </p:style>
      </p:cxnSp>
      <p:sp>
        <p:nvSpPr>
          <p:cNvPr id="12" name="Mary…"/>
          <p:cNvSpPr/>
          <p:nvPr/>
        </p:nvSpPr>
        <p:spPr>
          <a:xfrm>
            <a:off x="1420622" y="706725"/>
            <a:ext cx="2180084" cy="17132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lIns="25400" tIns="25400" rIns="25400" bIns="25400" anchor="b">
            <a:spAutoFit/>
          </a:bodyPr>
          <a:lstStyle/>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请在此</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输入</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您的标题</a:t>
            </a:r>
          </a:p>
        </p:txBody>
      </p:sp>
      <p:sp>
        <p:nvSpPr>
          <p:cNvPr id="13" name="矩形 12"/>
          <p:cNvSpPr/>
          <p:nvPr/>
        </p:nvSpPr>
        <p:spPr>
          <a:xfrm>
            <a:off x="1399249" y="3094309"/>
            <a:ext cx="3820216" cy="584775"/>
          </a:xfrm>
          <a:prstGeom prst="rect">
            <a:avLst/>
          </a:prstGeom>
        </p:spPr>
        <p:txBody>
          <a:bodyPr wrap="square">
            <a:spAutoFit/>
          </a:bodyPr>
          <a:lstStyle/>
          <a:p>
            <a:r>
              <a:rPr lang="en-US" altLang="zh-CN" sz="1600" b="1" dirty="0">
                <a:solidFill>
                  <a:srgbClr val="F4EEDD"/>
                </a:solidFill>
                <a:cs typeface="+mn-ea"/>
                <a:sym typeface="+mn-lt"/>
              </a:rPr>
              <a:t>Theme color makes PPT more convenient to change.</a:t>
            </a:r>
          </a:p>
        </p:txBody>
      </p:sp>
      <p:sp>
        <p:nvSpPr>
          <p:cNvPr id="3" name="Rectangle 2"/>
          <p:cNvSpPr/>
          <p:nvPr/>
        </p:nvSpPr>
        <p:spPr>
          <a:xfrm>
            <a:off x="8298885" y="562497"/>
            <a:ext cx="2266824" cy="2266824"/>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par>
                          <p:cTn id="28" fill="hold">
                            <p:stCondLst>
                              <p:cond delay="4500"/>
                            </p:stCondLst>
                            <p:childTnLst>
                              <p:par>
                                <p:cTn id="29" presetID="3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par>
                          <p:cTn id="35" fill="hold">
                            <p:stCondLst>
                              <p:cond delay="55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par>
                          <p:cTn id="42" fill="hold">
                            <p:stCondLst>
                              <p:cond delay="65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21" grpId="0"/>
      <p:bldP spid="12" grpId="0"/>
      <p:bldP spid="13"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09207" y="697880"/>
            <a:ext cx="4903177" cy="1200329"/>
          </a:xfrm>
          <a:prstGeom prst="rect">
            <a:avLst/>
          </a:prstGeom>
          <a:noFill/>
        </p:spPr>
        <p:txBody>
          <a:bodyPr wrap="square" rtlCol="0">
            <a:spAutoFit/>
          </a:bodyPr>
          <a:lstStyle/>
          <a:p>
            <a:r>
              <a:rPr lang="zh-CN" altLang="en-US" sz="3600" b="1" spc="100" dirty="0">
                <a:solidFill>
                  <a:srgbClr val="F4EEDD"/>
                </a:solidFill>
                <a:latin typeface="+mn-ea"/>
                <a:cs typeface="+mn-ea"/>
                <a:sym typeface="+mn-lt"/>
              </a:rPr>
              <a:t>请在此</a:t>
            </a:r>
            <a:endParaRPr lang="en-US" altLang="zh-CN" sz="3600" b="1" spc="100" dirty="0">
              <a:solidFill>
                <a:srgbClr val="F4EEDD"/>
              </a:solidFill>
              <a:latin typeface="+mn-ea"/>
              <a:cs typeface="+mn-ea"/>
              <a:sym typeface="+mn-lt"/>
            </a:endParaRPr>
          </a:p>
          <a:p>
            <a:r>
              <a:rPr lang="zh-CN" altLang="en-US" sz="3600" b="1" spc="100" dirty="0">
                <a:solidFill>
                  <a:srgbClr val="F4EEDD"/>
                </a:solidFill>
                <a:latin typeface="+mn-ea"/>
                <a:cs typeface="+mn-ea"/>
                <a:sym typeface="+mn-lt"/>
              </a:rPr>
              <a:t>输入你的标题</a:t>
            </a:r>
            <a:endParaRPr lang="id-ID" sz="3600" b="1" spc="100" dirty="0">
              <a:solidFill>
                <a:srgbClr val="F4EEDD"/>
              </a:solidFill>
              <a:latin typeface="+mn-ea"/>
              <a:cs typeface="+mn-ea"/>
              <a:sym typeface="+mn-lt"/>
            </a:endParaRPr>
          </a:p>
        </p:txBody>
      </p:sp>
      <p:sp>
        <p:nvSpPr>
          <p:cNvPr id="13" name="Rectangle 12"/>
          <p:cNvSpPr/>
          <p:nvPr/>
        </p:nvSpPr>
        <p:spPr>
          <a:xfrm>
            <a:off x="6632020" y="2700064"/>
            <a:ext cx="1584000" cy="1584000"/>
          </a:xfrm>
          <a:prstGeom prst="rect">
            <a:avLst/>
          </a:prstGeom>
          <a:noFill/>
          <a:ln w="12700">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4" name="Rectangle 13"/>
          <p:cNvSpPr/>
          <p:nvPr/>
        </p:nvSpPr>
        <p:spPr>
          <a:xfrm>
            <a:off x="2575010" y="2700064"/>
            <a:ext cx="1584000" cy="1584000"/>
          </a:xfrm>
          <a:prstGeom prst="rect">
            <a:avLst/>
          </a:prstGeom>
          <a:noFill/>
          <a:ln w="12700">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cxnSp>
        <p:nvCxnSpPr>
          <p:cNvPr id="33" name="Straight Connector 32"/>
          <p:cNvCxnSpPr/>
          <p:nvPr/>
        </p:nvCxnSpPr>
        <p:spPr>
          <a:xfrm>
            <a:off x="2368388" y="2278891"/>
            <a:ext cx="0" cy="1440000"/>
          </a:xfrm>
          <a:prstGeom prst="line">
            <a:avLst/>
          </a:prstGeom>
          <a:ln w="25400">
            <a:solidFill>
              <a:srgbClr val="F4EED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65393" y="2279688"/>
            <a:ext cx="0" cy="1440000"/>
          </a:xfrm>
          <a:prstGeom prst="line">
            <a:avLst/>
          </a:prstGeom>
          <a:ln w="25400">
            <a:solidFill>
              <a:srgbClr val="F4EEDD"/>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06228" y="2187110"/>
            <a:ext cx="1921564" cy="416011"/>
          </a:xfrm>
          <a:prstGeom prst="rect">
            <a:avLst/>
          </a:prstGeom>
          <a:noFill/>
        </p:spPr>
        <p:txBody>
          <a:bodyPr wrap="square" rtlCol="0">
            <a:spAutoFit/>
          </a:bodyPr>
          <a:lstStyle/>
          <a:p>
            <a:pPr>
              <a:lnSpc>
                <a:spcPct val="150000"/>
              </a:lnSpc>
            </a:pPr>
            <a:r>
              <a:rPr lang="en-US" sz="1600" b="1" spc="100" dirty="0">
                <a:solidFill>
                  <a:srgbClr val="F4EEDD"/>
                </a:solidFill>
                <a:cs typeface="+mn-ea"/>
                <a:sym typeface="+mn-lt"/>
              </a:rPr>
              <a:t>Text Here</a:t>
            </a:r>
            <a:endParaRPr lang="id-ID" sz="1600" b="1" spc="100" dirty="0">
              <a:solidFill>
                <a:srgbClr val="F4EEDD"/>
              </a:solidFill>
              <a:cs typeface="+mn-ea"/>
              <a:sym typeface="+mn-lt"/>
            </a:endParaRPr>
          </a:p>
        </p:txBody>
      </p:sp>
      <p:sp>
        <p:nvSpPr>
          <p:cNvPr id="39" name="TextBox 38"/>
          <p:cNvSpPr txBox="1"/>
          <p:nvPr/>
        </p:nvSpPr>
        <p:spPr>
          <a:xfrm>
            <a:off x="6495853" y="2187110"/>
            <a:ext cx="1921564" cy="416011"/>
          </a:xfrm>
          <a:prstGeom prst="rect">
            <a:avLst/>
          </a:prstGeom>
          <a:noFill/>
        </p:spPr>
        <p:txBody>
          <a:bodyPr wrap="square" rtlCol="0">
            <a:spAutoFit/>
          </a:bodyPr>
          <a:lstStyle/>
          <a:p>
            <a:pPr>
              <a:lnSpc>
                <a:spcPct val="150000"/>
              </a:lnSpc>
            </a:pPr>
            <a:r>
              <a:rPr lang="en-US" altLang="zh-CN" sz="1600" b="1" spc="100" dirty="0">
                <a:solidFill>
                  <a:srgbClr val="F4EEDD"/>
                </a:solidFill>
                <a:cs typeface="+mn-ea"/>
                <a:sym typeface="+mn-lt"/>
              </a:rPr>
              <a:t>Text Here</a:t>
            </a:r>
            <a:endParaRPr lang="id-ID" altLang="zh-CN" sz="1600" b="1" spc="100" dirty="0">
              <a:solidFill>
                <a:srgbClr val="F4EEDD"/>
              </a:solidFill>
              <a:cs typeface="+mn-ea"/>
              <a:sym typeface="+mn-lt"/>
            </a:endParaRPr>
          </a:p>
        </p:txBody>
      </p:sp>
      <p:sp>
        <p:nvSpPr>
          <p:cNvPr id="24" name="TextBox 23"/>
          <p:cNvSpPr txBox="1"/>
          <p:nvPr/>
        </p:nvSpPr>
        <p:spPr>
          <a:xfrm>
            <a:off x="2405636" y="4613674"/>
            <a:ext cx="3506748" cy="889154"/>
          </a:xfrm>
          <a:prstGeom prst="rect">
            <a:avLst/>
          </a:prstGeom>
          <a:noFill/>
        </p:spPr>
        <p:txBody>
          <a:bodyPr wrap="square" rtlCol="0">
            <a:spAutoFit/>
          </a:bodyPr>
          <a:lstStyle/>
          <a:p>
            <a:pPr>
              <a:lnSpc>
                <a:spcPct val="150000"/>
              </a:lnSpc>
            </a:pPr>
            <a:r>
              <a:rPr lang="en-US" sz="1200" spc="100" dirty="0">
                <a:solidFill>
                  <a:srgbClr val="F4EEDD"/>
                </a:solidFill>
                <a:cs typeface="+mn-ea"/>
                <a:sym typeface="+mn-lt"/>
              </a:rPr>
              <a:t>Copy paste fonts. Choose the only option to retain text......Copy paste fonts. Choose the only option to retain text......</a:t>
            </a:r>
            <a:endParaRPr lang="id-ID" sz="1200" spc="100" dirty="0">
              <a:solidFill>
                <a:srgbClr val="F4EEDD"/>
              </a:solidFill>
              <a:cs typeface="+mn-ea"/>
              <a:sym typeface="+mn-lt"/>
            </a:endParaRPr>
          </a:p>
        </p:txBody>
      </p:sp>
      <p:sp>
        <p:nvSpPr>
          <p:cNvPr id="27" name="TextBox 26"/>
          <p:cNvSpPr txBox="1"/>
          <p:nvPr/>
        </p:nvSpPr>
        <p:spPr>
          <a:xfrm>
            <a:off x="6560309" y="4612208"/>
            <a:ext cx="3506748" cy="889154"/>
          </a:xfrm>
          <a:prstGeom prst="rect">
            <a:avLst/>
          </a:prstGeom>
          <a:noFill/>
        </p:spPr>
        <p:txBody>
          <a:bodyPr wrap="square" rtlCol="0">
            <a:spAutoFit/>
          </a:bodyPr>
          <a:lstStyle/>
          <a:p>
            <a:pPr>
              <a:lnSpc>
                <a:spcPct val="150000"/>
              </a:lnSpc>
            </a:pPr>
            <a:r>
              <a:rPr lang="en-US" sz="1200" spc="100" dirty="0">
                <a:solidFill>
                  <a:srgbClr val="F4EEDD"/>
                </a:solidFill>
                <a:cs typeface="+mn-ea"/>
                <a:sym typeface="+mn-lt"/>
              </a:rPr>
              <a:t>Copy paste fonts. Choose the only option to retain text......Copy paste fonts. Choose the only option to retain text......</a:t>
            </a:r>
            <a:endParaRPr lang="id-ID" sz="1200" spc="100" dirty="0">
              <a:solidFill>
                <a:srgbClr val="F4EEDD"/>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anim calcmode="lin" valueType="num">
                                      <p:cBhvr>
                                        <p:cTn id="19" dur="500" fill="hold"/>
                                        <p:tgtEl>
                                          <p:spTgt spid="38"/>
                                        </p:tgtEl>
                                        <p:attrNameLst>
                                          <p:attrName>ppt_x</p:attrName>
                                        </p:attrNameLst>
                                      </p:cBhvr>
                                      <p:tavLst>
                                        <p:tav tm="0">
                                          <p:val>
                                            <p:strVal val="#ppt_x"/>
                                          </p:val>
                                        </p:tav>
                                        <p:tav tm="100000">
                                          <p:val>
                                            <p:strVal val="#ppt_x"/>
                                          </p:val>
                                        </p:tav>
                                      </p:tavLst>
                                    </p:anim>
                                    <p:anim calcmode="lin" valueType="num">
                                      <p:cBhvr>
                                        <p:cTn id="20" dur="450" decel="100000" fill="hold"/>
                                        <p:tgtEl>
                                          <p:spTgt spid="38"/>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5"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ppt_w</p:attrName>
                                        </p:attrNameLst>
                                      </p:cBhvr>
                                      <p:tavLst>
                                        <p:tav tm="0" fmla="#ppt_w*sin(2.5*pi*$)">
                                          <p:val>
                                            <p:fltVal val="0"/>
                                          </p:val>
                                        </p:tav>
                                        <p:tav tm="100000">
                                          <p:val>
                                            <p:fltVal val="1"/>
                                          </p:val>
                                        </p:tav>
                                      </p:tavLst>
                                    </p:anim>
                                    <p:anim calcmode="lin" valueType="num">
                                      <p:cBhvr>
                                        <p:cTn id="27" dur="750" fill="hold"/>
                                        <p:tgtEl>
                                          <p:spTgt spid="14"/>
                                        </p:tgtEl>
                                        <p:attrNameLst>
                                          <p:attrName>ppt_h</p:attrName>
                                        </p:attrNameLst>
                                      </p:cBhvr>
                                      <p:tavLst>
                                        <p:tav tm="0">
                                          <p:val>
                                            <p:strVal val="#ppt_h"/>
                                          </p:val>
                                        </p:tav>
                                        <p:tav tm="100000">
                                          <p:val>
                                            <p:strVal val="#ppt_h"/>
                                          </p:val>
                                        </p:tav>
                                      </p:tavLst>
                                    </p:anim>
                                  </p:childTnLst>
                                </p:cTn>
                              </p:par>
                            </p:childTnLst>
                          </p:cTn>
                        </p:par>
                        <p:par>
                          <p:cTn id="28" fill="hold">
                            <p:stCondLst>
                              <p:cond delay="3000"/>
                            </p:stCondLst>
                            <p:childTnLst>
                              <p:par>
                                <p:cTn id="29" presetID="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ppt_x</p:attrName>
                                        </p:attrNameLst>
                                      </p:cBhvr>
                                      <p:tavLst>
                                        <p:tav tm="0">
                                          <p:val>
                                            <p:strVal val="#ppt_x"/>
                                          </p:val>
                                        </p:tav>
                                        <p:tav tm="100000">
                                          <p:val>
                                            <p:strVal val="#ppt_x"/>
                                          </p:val>
                                        </p:tav>
                                      </p:tavLst>
                                    </p:anim>
                                    <p:anim calcmode="lin" valueType="num">
                                      <p:cBhvr>
                                        <p:cTn id="38" dur="450" decel="100000" fill="hold"/>
                                        <p:tgtEl>
                                          <p:spTgt spid="39"/>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750"/>
                                        <p:tgtEl>
                                          <p:spTgt spid="13"/>
                                        </p:tgtEl>
                                      </p:cBhvr>
                                    </p:animEffect>
                                    <p:anim calcmode="lin" valueType="num">
                                      <p:cBhvr>
                                        <p:cTn id="44" dur="750" fill="hold"/>
                                        <p:tgtEl>
                                          <p:spTgt spid="13"/>
                                        </p:tgtEl>
                                        <p:attrNameLst>
                                          <p:attrName>ppt_w</p:attrName>
                                        </p:attrNameLst>
                                      </p:cBhvr>
                                      <p:tavLst>
                                        <p:tav tm="0" fmla="#ppt_w*sin(2.5*pi*$)">
                                          <p:val>
                                            <p:fltVal val="0"/>
                                          </p:val>
                                        </p:tav>
                                        <p:tav tm="100000">
                                          <p:val>
                                            <p:fltVal val="1"/>
                                          </p:val>
                                        </p:tav>
                                      </p:tavLst>
                                    </p:anim>
                                    <p:anim calcmode="lin" valueType="num">
                                      <p:cBhvr>
                                        <p:cTn id="45" dur="750" fill="hold"/>
                                        <p:tgtEl>
                                          <p:spTgt spid="13"/>
                                        </p:tgtEl>
                                        <p:attrNameLst>
                                          <p:attrName>ppt_h</p:attrName>
                                        </p:attrNameLst>
                                      </p:cBhvr>
                                      <p:tavLst>
                                        <p:tav tm="0">
                                          <p:val>
                                            <p:strVal val="#ppt_h"/>
                                          </p:val>
                                        </p:tav>
                                        <p:tav tm="100000">
                                          <p:val>
                                            <p:strVal val="#ppt_h"/>
                                          </p:val>
                                        </p:tav>
                                      </p:tavLst>
                                    </p:anim>
                                  </p:childTnLst>
                                </p:cTn>
                              </p:par>
                            </p:childTnLst>
                          </p:cTn>
                        </p:par>
                        <p:par>
                          <p:cTn id="46" fill="hold">
                            <p:stCondLst>
                              <p:cond delay="5000"/>
                            </p:stCondLst>
                            <p:childTnLst>
                              <p:par>
                                <p:cTn id="47" presetID="14" presetClass="entr" presetSubtype="5"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vertical)">
                                      <p:cBhvr>
                                        <p:cTn id="49" dur="1000"/>
                                        <p:tgtEl>
                                          <p:spTgt spid="24"/>
                                        </p:tgtEl>
                                      </p:cBhvr>
                                    </p:animEffect>
                                  </p:childTnLst>
                                </p:cTn>
                              </p:par>
                            </p:childTnLst>
                          </p:cTn>
                        </p:par>
                        <p:par>
                          <p:cTn id="50" fill="hold">
                            <p:stCondLst>
                              <p:cond delay="6000"/>
                            </p:stCondLst>
                            <p:childTnLst>
                              <p:par>
                                <p:cTn id="51" presetID="14" presetClass="entr" presetSubtype="5"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randombar(vertical)">
                                      <p:cBhvr>
                                        <p:cTn id="5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P spid="14" grpId="0" animBg="1"/>
      <p:bldP spid="38" grpId="0"/>
      <p:bldP spid="39"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p:nvPr/>
        </p:nvSpPr>
        <p:spPr>
          <a:xfrm>
            <a:off x="5263386" y="897230"/>
            <a:ext cx="3350621" cy="1066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rgbClr val="F4EEDD"/>
                </a:solidFill>
                <a:latin typeface="+mn-ea"/>
                <a:ea typeface="+mn-ea"/>
                <a:cs typeface="+mn-ea"/>
                <a:sym typeface="+mn-lt"/>
              </a:rPr>
              <a:t>请在此</a:t>
            </a:r>
            <a:br>
              <a:rPr lang="en-US" altLang="zh-CN" sz="3600" b="1" dirty="0">
                <a:solidFill>
                  <a:srgbClr val="F4EEDD"/>
                </a:solidFill>
                <a:latin typeface="+mn-ea"/>
                <a:ea typeface="+mn-ea"/>
                <a:cs typeface="+mn-ea"/>
                <a:sym typeface="+mn-lt"/>
              </a:rPr>
            </a:br>
            <a:r>
              <a:rPr lang="zh-CN" altLang="en-US" sz="3600" b="1" dirty="0">
                <a:solidFill>
                  <a:srgbClr val="F4EEDD"/>
                </a:solidFill>
                <a:latin typeface="+mn-ea"/>
                <a:ea typeface="+mn-ea"/>
                <a:cs typeface="+mn-ea"/>
                <a:sym typeface="+mn-lt"/>
              </a:rPr>
              <a:t>添加您的标题</a:t>
            </a:r>
            <a:endParaRPr lang="en-US" sz="3600" b="1" dirty="0">
              <a:solidFill>
                <a:srgbClr val="F4EEDD"/>
              </a:solidFill>
              <a:latin typeface="+mn-ea"/>
              <a:ea typeface="+mn-ea"/>
              <a:cs typeface="+mn-ea"/>
              <a:sym typeface="+mn-lt"/>
            </a:endParaRPr>
          </a:p>
        </p:txBody>
      </p:sp>
      <p:grpSp>
        <p:nvGrpSpPr>
          <p:cNvPr id="874" name="Group"/>
          <p:cNvGrpSpPr/>
          <p:nvPr/>
        </p:nvGrpSpPr>
        <p:grpSpPr>
          <a:xfrm>
            <a:off x="5447985" y="2254304"/>
            <a:ext cx="4402834" cy="757046"/>
            <a:chOff x="0" y="0"/>
            <a:chExt cx="8805665" cy="1514092"/>
          </a:xfrm>
        </p:grpSpPr>
        <p:sp>
          <p:nvSpPr>
            <p:cNvPr id="872" name="Globally administrate client-focused meta services with B2C processes.…"/>
            <p:cNvSpPr txBox="1"/>
            <p:nvPr/>
          </p:nvSpPr>
          <p:spPr>
            <a:xfrm>
              <a:off x="0" y="406096"/>
              <a:ext cx="8805665" cy="1107996"/>
            </a:xfrm>
            <a:prstGeom prst="rect">
              <a:avLst/>
            </a:prstGeom>
            <a:noFill/>
            <a:ln w="12700" cap="flat">
              <a:noFill/>
              <a:miter lim="400000"/>
            </a:ln>
            <a:effectLst/>
          </p:spPr>
          <p:txBody>
            <a:bodyPr wrap="square" lIns="0" tIns="0" rIns="0" bIns="0" numCol="1" anchor="t">
              <a:spAutoFit/>
            </a:bodyPr>
            <a:lstStyle/>
            <a:p>
              <a:pPr lvl="0">
                <a:defRPr/>
              </a:pPr>
              <a:r>
                <a:rPr lang="en-US" altLang="zh-CN" sz="1200" spc="50" dirty="0">
                  <a:solidFill>
                    <a:srgbClr val="F4EEDD"/>
                  </a:solidFill>
                  <a:cs typeface="+mn-ea"/>
                  <a:sym typeface="+mn-lt"/>
                </a:rPr>
                <a:t>Copy paste fonts. Choose the only option to retain text......Copy paste fonts. Choose the only option to retain text......</a:t>
              </a:r>
              <a:endParaRPr lang="id-ID" altLang="zh-CN" sz="1200" spc="50" dirty="0">
                <a:solidFill>
                  <a:srgbClr val="F4EEDD"/>
                </a:solidFill>
                <a:cs typeface="+mn-ea"/>
                <a:sym typeface="+mn-lt"/>
              </a:endParaRPr>
            </a:p>
          </p:txBody>
        </p:sp>
        <p:sp>
          <p:nvSpPr>
            <p:cNvPr id="873" name="Line"/>
            <p:cNvSpPr/>
            <p:nvPr/>
          </p:nvSpPr>
          <p:spPr>
            <a:xfrm>
              <a:off x="0" y="0"/>
              <a:ext cx="630767" cy="0"/>
            </a:xfrm>
            <a:prstGeom prst="line">
              <a:avLst/>
            </a:prstGeom>
            <a:noFill/>
            <a:ln w="12700" cap="flat">
              <a:solidFill>
                <a:srgbClr val="F4EEDD"/>
              </a:solidFill>
              <a:prstDash val="solid"/>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4EEDD"/>
                </a:solidFill>
                <a:effectLst/>
                <a:uLnTx/>
                <a:uFillTx/>
                <a:cs typeface="+mn-ea"/>
                <a:sym typeface="+mn-lt"/>
              </a:endParaRPr>
            </a:p>
          </p:txBody>
        </p:sp>
      </p:grpSp>
      <p:sp>
        <p:nvSpPr>
          <p:cNvPr id="875" name="Circle"/>
          <p:cNvSpPr/>
          <p:nvPr/>
        </p:nvSpPr>
        <p:spPr>
          <a:xfrm>
            <a:off x="7113976" y="3626387"/>
            <a:ext cx="444501" cy="444501"/>
          </a:xfrm>
          <a:prstGeom prst="ellipse">
            <a:avLst/>
          </a:prstGeom>
          <a:solidFill>
            <a:srgbClr val="19653E"/>
          </a:solidFill>
          <a:ln w="12700">
            <a:miter lim="400000"/>
          </a:ln>
          <a:effectLst>
            <a:innerShdw blurRad="63500" dist="50800" dir="13500000">
              <a:prstClr val="black">
                <a:alpha val="50000"/>
              </a:prstClr>
            </a:innerShdw>
          </a:effectLst>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cs typeface="+mn-ea"/>
              <a:sym typeface="+mn-lt"/>
            </a:endParaRPr>
          </a:p>
        </p:txBody>
      </p:sp>
      <p:sp>
        <p:nvSpPr>
          <p:cNvPr id="876" name="Circle"/>
          <p:cNvSpPr/>
          <p:nvPr/>
        </p:nvSpPr>
        <p:spPr>
          <a:xfrm>
            <a:off x="7113976" y="4465900"/>
            <a:ext cx="444501" cy="444501"/>
          </a:xfrm>
          <a:prstGeom prst="ellipse">
            <a:avLst/>
          </a:prstGeom>
          <a:solidFill>
            <a:srgbClr val="19653E"/>
          </a:solidFill>
          <a:ln w="12700">
            <a:miter lim="400000"/>
          </a:ln>
          <a:effectLst>
            <a:innerShdw blurRad="63500" dist="50800" dir="13500000">
              <a:prstClr val="black">
                <a:alpha val="50000"/>
              </a:prstClr>
            </a:innerShdw>
          </a:effectLst>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cs typeface="+mn-ea"/>
              <a:sym typeface="+mn-lt"/>
            </a:endParaRPr>
          </a:p>
        </p:txBody>
      </p:sp>
      <p:sp>
        <p:nvSpPr>
          <p:cNvPr id="877" name="Globally administrate.…"/>
          <p:cNvSpPr txBox="1"/>
          <p:nvPr/>
        </p:nvSpPr>
        <p:spPr>
          <a:xfrm>
            <a:off x="7947901" y="3601051"/>
            <a:ext cx="2967026" cy="525400"/>
          </a:xfrm>
          <a:prstGeom prst="rect">
            <a:avLst/>
          </a:prstGeom>
          <a:ln w="12700">
            <a:miter lim="400000"/>
          </a:ln>
        </p:spPr>
        <p:txBody>
          <a:bodyPr wrap="square" lIns="0" tIns="0" rIns="0" bIns="0">
            <a:spAutoFit/>
          </a:bodyPr>
          <a:lstStyle/>
          <a:p>
            <a:pPr lvl="0" defTabSz="412750" hangingPunct="0">
              <a:lnSpc>
                <a:spcPct val="150000"/>
              </a:lnSpc>
              <a:defRPr sz="1800">
                <a:solidFill>
                  <a:srgbClr val="677180"/>
                </a:solidFill>
                <a:latin typeface="Aileron"/>
                <a:ea typeface="Aileron"/>
                <a:cs typeface="Aileron"/>
                <a:sym typeface="Aileron"/>
              </a:defRPr>
            </a:pPr>
            <a:r>
              <a:rPr lang="en-US" altLang="zh-CN" sz="1200" spc="50" dirty="0">
                <a:solidFill>
                  <a:srgbClr val="F4EEDD"/>
                </a:solidFill>
                <a:cs typeface="+mn-ea"/>
                <a:sym typeface="+mn-lt"/>
              </a:rPr>
              <a:t>Copy paste fonts. Choose the only option to retain text......</a:t>
            </a:r>
            <a:endParaRPr kumimoji="0" sz="1200" b="0" i="0" u="none" strike="noStrike" kern="0" cap="none" spc="0" normalizeH="0" baseline="0" noProof="0" dirty="0">
              <a:ln>
                <a:noFill/>
              </a:ln>
              <a:solidFill>
                <a:srgbClr val="F4EEDD"/>
              </a:solidFill>
              <a:effectLst/>
              <a:uLnTx/>
              <a:uFillTx/>
              <a:cs typeface="+mn-ea"/>
              <a:sym typeface="+mn-lt"/>
            </a:endParaRPr>
          </a:p>
        </p:txBody>
      </p:sp>
      <p:sp>
        <p:nvSpPr>
          <p:cNvPr id="879" name="Shape"/>
          <p:cNvSpPr/>
          <p:nvPr/>
        </p:nvSpPr>
        <p:spPr>
          <a:xfrm>
            <a:off x="7240969" y="3753387"/>
            <a:ext cx="190515" cy="19050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6F8FF"/>
          </a:solidFill>
          <a:ln w="12700">
            <a:miter lim="400000"/>
          </a:ln>
        </p:spPr>
        <p:txBody>
          <a:bodyPr lIns="22860" rIns="22860" anchor="ctr"/>
          <a:lstStyle/>
          <a:p>
            <a:pPr marL="0" marR="0" lvl="0" indent="0" algn="ctr" defTabSz="219075" rtl="0" eaLnBrk="1" fontAlgn="auto" latinLnBrk="0" hangingPunct="0">
              <a:lnSpc>
                <a:spcPct val="100000"/>
              </a:lnSpc>
              <a:spcBef>
                <a:spcPts val="0"/>
              </a:spcBef>
              <a:spcAft>
                <a:spcPts val="0"/>
              </a:spcAft>
              <a:buClrTx/>
              <a:buSzTx/>
              <a:buFontTx/>
              <a:buNone/>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880" name="Shape"/>
          <p:cNvSpPr/>
          <p:nvPr/>
        </p:nvSpPr>
        <p:spPr>
          <a:xfrm>
            <a:off x="7241033" y="4592900"/>
            <a:ext cx="190386" cy="19050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F6F8FF"/>
          </a:solidFill>
          <a:ln w="12700">
            <a:miter lim="400000"/>
          </a:ln>
        </p:spPr>
        <p:txBody>
          <a:bodyPr lIns="22860" rIns="22860" anchor="ctr"/>
          <a:lstStyle/>
          <a:p>
            <a:pPr marL="0" marR="0" lvl="0" indent="0" algn="ctr" defTabSz="219075" rtl="0" eaLnBrk="1" fontAlgn="auto" latinLnBrk="0" hangingPunct="0">
              <a:lnSpc>
                <a:spcPct val="100000"/>
              </a:lnSpc>
              <a:spcBef>
                <a:spcPts val="0"/>
              </a:spcBef>
              <a:spcAft>
                <a:spcPts val="0"/>
              </a:spcAft>
              <a:buClrTx/>
              <a:buSzTx/>
              <a:buFontTx/>
              <a:buNone/>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8" name="Globally administrate.…"/>
          <p:cNvSpPr txBox="1"/>
          <p:nvPr/>
        </p:nvSpPr>
        <p:spPr>
          <a:xfrm>
            <a:off x="7947901" y="4385001"/>
            <a:ext cx="2967026" cy="525400"/>
          </a:xfrm>
          <a:prstGeom prst="rect">
            <a:avLst/>
          </a:prstGeom>
          <a:ln w="12700">
            <a:miter lim="400000"/>
          </a:ln>
        </p:spPr>
        <p:txBody>
          <a:bodyPr wrap="square" lIns="0" tIns="0" rIns="0" bIns="0">
            <a:spAutoFit/>
          </a:bodyPr>
          <a:lstStyle/>
          <a:p>
            <a:pPr lvl="0" defTabSz="412750" hangingPunct="0">
              <a:lnSpc>
                <a:spcPct val="150000"/>
              </a:lnSpc>
              <a:defRPr sz="1800">
                <a:solidFill>
                  <a:srgbClr val="677180"/>
                </a:solidFill>
                <a:latin typeface="Aileron"/>
                <a:ea typeface="Aileron"/>
                <a:cs typeface="Aileron"/>
                <a:sym typeface="Aileron"/>
              </a:defRPr>
            </a:pPr>
            <a:r>
              <a:rPr lang="en-US" altLang="zh-CN" sz="1200" spc="50" dirty="0">
                <a:solidFill>
                  <a:srgbClr val="F4EEDD"/>
                </a:solidFill>
                <a:cs typeface="+mn-ea"/>
                <a:sym typeface="+mn-lt"/>
              </a:rPr>
              <a:t>Copy paste fonts. Choose the only option to retain text......</a:t>
            </a:r>
            <a:endParaRPr kumimoji="0" sz="1200" b="0" i="0" u="none" strike="noStrike" kern="0" cap="none" spc="0" normalizeH="0" baseline="0" noProof="0" dirty="0">
              <a:ln>
                <a:noFill/>
              </a:ln>
              <a:solidFill>
                <a:srgbClr val="F4EEDD"/>
              </a:solidFill>
              <a:effectLst/>
              <a:uLnTx/>
              <a:uFillTx/>
              <a:cs typeface="+mn-ea"/>
              <a:sym typeface="+mn-lt"/>
            </a:endParaRPr>
          </a:p>
        </p:txBody>
      </p:sp>
      <p:sp>
        <p:nvSpPr>
          <p:cNvPr id="881" name="Circle"/>
          <p:cNvSpPr/>
          <p:nvPr/>
        </p:nvSpPr>
        <p:spPr>
          <a:xfrm>
            <a:off x="1948585" y="2586024"/>
            <a:ext cx="1932766" cy="1932765"/>
          </a:xfrm>
          <a:prstGeom prst="ellipse">
            <a:avLst/>
          </a:prstGeom>
          <a:solidFill>
            <a:srgbClr val="61AC85">
              <a:alpha val="69804"/>
            </a:srgb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cs typeface="+mn-ea"/>
              <a:sym typeface="+mn-lt"/>
            </a:endParaRPr>
          </a:p>
        </p:txBody>
      </p:sp>
      <p:sp>
        <p:nvSpPr>
          <p:cNvPr id="882" name="95%…"/>
          <p:cNvSpPr txBox="1"/>
          <p:nvPr/>
        </p:nvSpPr>
        <p:spPr>
          <a:xfrm>
            <a:off x="2583147" y="3234271"/>
            <a:ext cx="663643" cy="714683"/>
          </a:xfrm>
          <a:prstGeom prst="rect">
            <a:avLst/>
          </a:prstGeom>
          <a:ln w="12700">
            <a:miter lim="400000"/>
          </a:ln>
        </p:spPr>
        <p:txBody>
          <a:bodyPr wrap="none" lIns="0" tIns="0" rIns="0" bIns="0">
            <a:spAutoFit/>
          </a:bodyPr>
          <a:lstStyle/>
          <a:p>
            <a:pPr marL="0" marR="0" lvl="0" indent="0" algn="ctr" defTabSz="412750" rtl="0" eaLnBrk="1" fontAlgn="auto" latinLnBrk="0" hangingPunct="0">
              <a:lnSpc>
                <a:spcPct val="120000"/>
              </a:lnSpc>
              <a:spcBef>
                <a:spcPts val="0"/>
              </a:spcBef>
              <a:spcAft>
                <a:spcPts val="0"/>
              </a:spcAft>
              <a:buClrTx/>
              <a:buSzTx/>
              <a:buFontTx/>
              <a:buNone/>
              <a:defRPr sz="5500" b="0">
                <a:solidFill>
                  <a:srgbClr val="F7F9FF"/>
                </a:solidFill>
                <a:latin typeface="Aileron Heavy"/>
                <a:ea typeface="Aileron Heavy"/>
                <a:cs typeface="Aileron Heavy"/>
                <a:sym typeface="Aileron Heavy"/>
              </a:defRPr>
            </a:pPr>
            <a:r>
              <a:rPr kumimoji="0" lang="en-US" altLang="zh-CN" sz="2750" b="0" i="0" u="none" strike="noStrike" kern="0" cap="none" spc="0" normalizeH="0" baseline="0" noProof="0" dirty="0">
                <a:ln>
                  <a:noFill/>
                </a:ln>
                <a:solidFill>
                  <a:srgbClr val="F4EEDD"/>
                </a:solidFill>
                <a:effectLst>
                  <a:outerShdw blurRad="38100" dist="38100" dir="2700000" algn="tl">
                    <a:srgbClr val="000000">
                      <a:alpha val="43137"/>
                    </a:srgbClr>
                  </a:outerShdw>
                </a:effectLst>
                <a:uLnTx/>
                <a:uFillTx/>
                <a:cs typeface="+mn-ea"/>
                <a:sym typeface="+mn-lt"/>
              </a:rPr>
              <a:t>95</a:t>
            </a:r>
            <a:r>
              <a:rPr kumimoji="0" lang="en-US" altLang="zh-CN" sz="900" b="0" i="0" u="none" strike="noStrike" kern="0" cap="none" spc="0" normalizeH="0" baseline="0" noProof="0" dirty="0">
                <a:ln>
                  <a:noFill/>
                </a:ln>
                <a:solidFill>
                  <a:srgbClr val="F4EEDD"/>
                </a:solidFill>
                <a:effectLst>
                  <a:outerShdw blurRad="38100" dist="38100" dir="2700000" algn="tl">
                    <a:srgbClr val="000000">
                      <a:alpha val="43137"/>
                    </a:srgbClr>
                  </a:outerShdw>
                </a:effectLst>
                <a:uLnTx/>
                <a:uFillTx/>
                <a:cs typeface="+mn-ea"/>
                <a:sym typeface="+mn-lt"/>
              </a:rPr>
              <a:t>%</a:t>
            </a:r>
            <a:endParaRPr kumimoji="0" lang="en-US" sz="900" b="0" i="0" u="none" strike="noStrike" kern="0" cap="none" spc="0" normalizeH="0" baseline="0" noProof="0" dirty="0">
              <a:ln>
                <a:noFill/>
              </a:ln>
              <a:solidFill>
                <a:srgbClr val="F4EEDD"/>
              </a:solidFill>
              <a:effectLst>
                <a:outerShdw blurRad="38100" dist="38100" dir="2700000" algn="tl">
                  <a:srgbClr val="000000">
                    <a:alpha val="43137"/>
                  </a:srgbClr>
                </a:outerShdw>
              </a:effectLst>
              <a:uLnTx/>
              <a:uFillTx/>
              <a:cs typeface="+mn-ea"/>
              <a:sym typeface="+mn-lt"/>
            </a:endParaRPr>
          </a:p>
          <a:p>
            <a:pPr marL="0" marR="0" lvl="0" indent="0" algn="ctr" defTabSz="412750" rtl="0" eaLnBrk="1" fontAlgn="auto" latinLnBrk="0" hangingPunct="0">
              <a:lnSpc>
                <a:spcPct val="120000"/>
              </a:lnSpc>
              <a:spcBef>
                <a:spcPts val="0"/>
              </a:spcBef>
              <a:spcAft>
                <a:spcPts val="0"/>
              </a:spcAft>
              <a:buClrTx/>
              <a:buSzTx/>
              <a:buFontTx/>
              <a:buNone/>
              <a:defRPr sz="1800" b="0">
                <a:solidFill>
                  <a:srgbClr val="F7F9FF"/>
                </a:solidFill>
                <a:latin typeface="Aileron Light"/>
                <a:ea typeface="Aileron Light"/>
                <a:cs typeface="Aileron Light"/>
                <a:sym typeface="Aileron Light"/>
              </a:defRPr>
            </a:pPr>
            <a:r>
              <a:rPr kumimoji="0" lang="en-US" sz="1200" b="1" i="0" u="none" strike="noStrike" kern="0" cap="none" spc="0" normalizeH="0" baseline="0" noProof="0" dirty="0">
                <a:ln>
                  <a:noFill/>
                </a:ln>
                <a:solidFill>
                  <a:srgbClr val="F4EEDD"/>
                </a:solidFill>
                <a:effectLst>
                  <a:outerShdw blurRad="38100" dist="38100" dir="2700000" algn="tl">
                    <a:srgbClr val="000000">
                      <a:alpha val="43137"/>
                    </a:srgbClr>
                  </a:outerShdw>
                </a:effectLst>
                <a:uLnTx/>
                <a:uFillTx/>
                <a:cs typeface="+mn-ea"/>
                <a:sym typeface="+mn-lt"/>
              </a:rPr>
              <a:t>Marketing</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81"/>
                                        </p:tgtEl>
                                        <p:attrNameLst>
                                          <p:attrName>style.visibility</p:attrName>
                                        </p:attrNameLst>
                                      </p:cBhvr>
                                      <p:to>
                                        <p:strVal val="visible"/>
                                      </p:to>
                                    </p:set>
                                    <p:animEffect transition="in" filter="randombar(horizontal)">
                                      <p:cBhvr>
                                        <p:cTn id="7" dur="500"/>
                                        <p:tgtEl>
                                          <p:spTgt spid="88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82"/>
                                        </p:tgtEl>
                                        <p:attrNameLst>
                                          <p:attrName>style.visibility</p:attrName>
                                        </p:attrNameLst>
                                      </p:cBhvr>
                                      <p:to>
                                        <p:strVal val="visible"/>
                                      </p:to>
                                    </p:set>
                                    <p:animEffect transition="in" filter="randombar(horizontal)">
                                      <p:cBhvr>
                                        <p:cTn id="10" dur="500"/>
                                        <p:tgtEl>
                                          <p:spTgt spid="88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874"/>
                                        </p:tgtEl>
                                        <p:attrNameLst>
                                          <p:attrName>style.visibility</p:attrName>
                                        </p:attrNameLst>
                                      </p:cBhvr>
                                      <p:to>
                                        <p:strVal val="visible"/>
                                      </p:to>
                                    </p:set>
                                    <p:animEffect transition="in" filter="circle(in)">
                                      <p:cBhvr>
                                        <p:cTn id="20" dur="2000"/>
                                        <p:tgtEl>
                                          <p:spTgt spid="874"/>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875"/>
                                        </p:tgtEl>
                                        <p:attrNameLst>
                                          <p:attrName>style.visibility</p:attrName>
                                        </p:attrNameLst>
                                      </p:cBhvr>
                                      <p:to>
                                        <p:strVal val="visible"/>
                                      </p:to>
                                    </p:set>
                                    <p:animEffect transition="in" filter="wheel(1)">
                                      <p:cBhvr>
                                        <p:cTn id="24" dur="2000"/>
                                        <p:tgtEl>
                                          <p:spTgt spid="87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77"/>
                                        </p:tgtEl>
                                        <p:attrNameLst>
                                          <p:attrName>style.visibility</p:attrName>
                                        </p:attrNameLst>
                                      </p:cBhvr>
                                      <p:to>
                                        <p:strVal val="visible"/>
                                      </p:to>
                                    </p:set>
                                    <p:animEffect transition="in" filter="wheel(1)">
                                      <p:cBhvr>
                                        <p:cTn id="27" dur="2000"/>
                                        <p:tgtEl>
                                          <p:spTgt spid="877"/>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879"/>
                                        </p:tgtEl>
                                        <p:attrNameLst>
                                          <p:attrName>style.visibility</p:attrName>
                                        </p:attrNameLst>
                                      </p:cBhvr>
                                      <p:to>
                                        <p:strVal val="visible"/>
                                      </p:to>
                                    </p:set>
                                    <p:animEffect transition="in" filter="wheel(1)">
                                      <p:cBhvr>
                                        <p:cTn id="30" dur="2000"/>
                                        <p:tgtEl>
                                          <p:spTgt spid="879"/>
                                        </p:tgtEl>
                                      </p:cBhvr>
                                    </p:animEffect>
                                  </p:childTnLst>
                                </p:cTn>
                              </p:par>
                            </p:childTnLst>
                          </p:cTn>
                        </p:par>
                        <p:par>
                          <p:cTn id="31" fill="hold">
                            <p:stCondLst>
                              <p:cond delay="5500"/>
                            </p:stCondLst>
                            <p:childTnLst>
                              <p:par>
                                <p:cTn id="32" presetID="21" presetClass="entr" presetSubtype="1" fill="hold" grpId="0" nodeType="afterEffect">
                                  <p:stCondLst>
                                    <p:cond delay="0"/>
                                  </p:stCondLst>
                                  <p:childTnLst>
                                    <p:set>
                                      <p:cBhvr>
                                        <p:cTn id="33" dur="1" fill="hold">
                                          <p:stCondLst>
                                            <p:cond delay="0"/>
                                          </p:stCondLst>
                                        </p:cTn>
                                        <p:tgtEl>
                                          <p:spTgt spid="876"/>
                                        </p:tgtEl>
                                        <p:attrNameLst>
                                          <p:attrName>style.visibility</p:attrName>
                                        </p:attrNameLst>
                                      </p:cBhvr>
                                      <p:to>
                                        <p:strVal val="visible"/>
                                      </p:to>
                                    </p:set>
                                    <p:animEffect transition="in" filter="wheel(1)">
                                      <p:cBhvr>
                                        <p:cTn id="34" dur="2000"/>
                                        <p:tgtEl>
                                          <p:spTgt spid="87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880"/>
                                        </p:tgtEl>
                                        <p:attrNameLst>
                                          <p:attrName>style.visibility</p:attrName>
                                        </p:attrNameLst>
                                      </p:cBhvr>
                                      <p:to>
                                        <p:strVal val="visible"/>
                                      </p:to>
                                    </p:set>
                                    <p:animEffect transition="in" filter="wheel(1)">
                                      <p:cBhvr>
                                        <p:cTn id="37" dur="2000"/>
                                        <p:tgtEl>
                                          <p:spTgt spid="88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75" grpId="0" animBg="1"/>
      <p:bldP spid="876" grpId="0" animBg="1"/>
      <p:bldP spid="877" grpId="0" animBg="1"/>
      <p:bldP spid="879" grpId="0" animBg="1"/>
      <p:bldP spid="880" grpId="0" animBg="1"/>
      <p:bldP spid="18" grpId="0" animBg="1"/>
      <p:bldP spid="881" grpId="0" animBg="1"/>
      <p:bldP spid="8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1251836" y="3235363"/>
            <a:ext cx="2264091" cy="0"/>
          </a:xfrm>
          <a:prstGeom prst="line">
            <a:avLst/>
          </a:prstGeom>
          <a:ln w="3175" cap="rnd">
            <a:solidFill>
              <a:srgbClr val="F4EEDD"/>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677659" y="3235363"/>
            <a:ext cx="2112034" cy="0"/>
          </a:xfrm>
          <a:prstGeom prst="line">
            <a:avLst/>
          </a:prstGeom>
          <a:ln w="3175" cap="rnd">
            <a:solidFill>
              <a:srgbClr val="F4EEDD"/>
            </a:solidFill>
            <a:round/>
          </a:ln>
        </p:spPr>
        <p:style>
          <a:lnRef idx="1">
            <a:schemeClr val="accent1"/>
          </a:lnRef>
          <a:fillRef idx="0">
            <a:schemeClr val="accent1"/>
          </a:fillRef>
          <a:effectRef idx="0">
            <a:schemeClr val="accent1"/>
          </a:effectRef>
          <a:fontRef idx="minor">
            <a:schemeClr val="tx1"/>
          </a:fontRef>
        </p:style>
      </p:cxnSp>
      <p:sp>
        <p:nvSpPr>
          <p:cNvPr id="15" name="iSļíďê"/>
          <p:cNvSpPr/>
          <p:nvPr/>
        </p:nvSpPr>
        <p:spPr>
          <a:xfrm>
            <a:off x="1321285" y="2327029"/>
            <a:ext cx="513999" cy="416769"/>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rgbClr val="F4EEDD"/>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i="1">
              <a:solidFill>
                <a:srgbClr val="F4EEDD"/>
              </a:solidFill>
            </a:endParaRPr>
          </a:p>
        </p:txBody>
      </p:sp>
      <p:sp>
        <p:nvSpPr>
          <p:cNvPr id="16" name="iṩḻiḑè"/>
          <p:cNvSpPr/>
          <p:nvPr/>
        </p:nvSpPr>
        <p:spPr>
          <a:xfrm>
            <a:off x="10206244" y="2342538"/>
            <a:ext cx="513999" cy="416769"/>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rgbClr val="F4EEDD"/>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i="1">
              <a:solidFill>
                <a:srgbClr val="F4EEDD"/>
              </a:solidFill>
            </a:endParaRPr>
          </a:p>
        </p:txBody>
      </p:sp>
      <p:sp>
        <p:nvSpPr>
          <p:cNvPr id="23" name="iṣľîḓe"/>
          <p:cNvSpPr txBox="1"/>
          <p:nvPr/>
        </p:nvSpPr>
        <p:spPr bwMode="auto">
          <a:xfrm>
            <a:off x="1251836" y="2797252"/>
            <a:ext cx="2264091"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b="1" dirty="0">
                <a:solidFill>
                  <a:srgbClr val="F4EEDD"/>
                </a:solidFill>
              </a:rPr>
              <a:t>Text here</a:t>
            </a:r>
          </a:p>
        </p:txBody>
      </p:sp>
      <p:sp>
        <p:nvSpPr>
          <p:cNvPr id="24" name="ïsliḋè"/>
          <p:cNvSpPr/>
          <p:nvPr/>
        </p:nvSpPr>
        <p:spPr bwMode="auto">
          <a:xfrm>
            <a:off x="1251836" y="3388425"/>
            <a:ext cx="2264091" cy="7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100" dirty="0">
                <a:solidFill>
                  <a:srgbClr val="F4EEDD"/>
                </a:solidFill>
              </a:rPr>
              <a:t>Copy paste fonts. Choose the only option to retain text.</a:t>
            </a:r>
          </a:p>
          <a:p>
            <a:pPr>
              <a:lnSpc>
                <a:spcPct val="120000"/>
              </a:lnSpc>
            </a:pPr>
            <a:r>
              <a:rPr lang="en-US" altLang="zh-CN" sz="1100" dirty="0">
                <a:solidFill>
                  <a:srgbClr val="F4EEDD"/>
                </a:solidFill>
              </a:rPr>
              <a:t>……</a:t>
            </a:r>
          </a:p>
        </p:txBody>
      </p:sp>
      <p:sp>
        <p:nvSpPr>
          <p:cNvPr id="25" name="iSlïdê"/>
          <p:cNvSpPr/>
          <p:nvPr/>
        </p:nvSpPr>
        <p:spPr bwMode="auto">
          <a:xfrm>
            <a:off x="1251836" y="4147459"/>
            <a:ext cx="2264091" cy="7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100" dirty="0">
                <a:solidFill>
                  <a:srgbClr val="F4EEDD"/>
                </a:solidFill>
              </a:rPr>
              <a:t>Copy paste fonts. Choose the only option to retain text.</a:t>
            </a:r>
          </a:p>
          <a:p>
            <a:pPr>
              <a:lnSpc>
                <a:spcPct val="120000"/>
              </a:lnSpc>
            </a:pPr>
            <a:r>
              <a:rPr lang="en-US" altLang="zh-CN" sz="1100" dirty="0">
                <a:solidFill>
                  <a:srgbClr val="F4EEDD"/>
                </a:solidFill>
              </a:rPr>
              <a:t>……</a:t>
            </a:r>
          </a:p>
        </p:txBody>
      </p:sp>
      <p:sp>
        <p:nvSpPr>
          <p:cNvPr id="26" name="ísḻïḑe"/>
          <p:cNvSpPr/>
          <p:nvPr/>
        </p:nvSpPr>
        <p:spPr bwMode="auto">
          <a:xfrm>
            <a:off x="1251836" y="4906492"/>
            <a:ext cx="2264091" cy="7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100" dirty="0">
                <a:solidFill>
                  <a:srgbClr val="F4EEDD"/>
                </a:solidFill>
              </a:rPr>
              <a:t>Copy paste fonts. Choose the only option to retain text.</a:t>
            </a:r>
          </a:p>
          <a:p>
            <a:pPr>
              <a:lnSpc>
                <a:spcPct val="120000"/>
              </a:lnSpc>
            </a:pPr>
            <a:r>
              <a:rPr lang="en-US" altLang="zh-CN" sz="1100" dirty="0">
                <a:solidFill>
                  <a:srgbClr val="F4EEDD"/>
                </a:solidFill>
              </a:rPr>
              <a:t>……</a:t>
            </a:r>
          </a:p>
        </p:txBody>
      </p:sp>
      <p:sp>
        <p:nvSpPr>
          <p:cNvPr id="19" name="íŝlîḓè"/>
          <p:cNvSpPr txBox="1"/>
          <p:nvPr/>
        </p:nvSpPr>
        <p:spPr bwMode="auto">
          <a:xfrm>
            <a:off x="8525602" y="2797252"/>
            <a:ext cx="2264091" cy="441805"/>
          </a:xfrm>
          <a:prstGeom prst="rect">
            <a:avLst/>
          </a:prstGeom>
          <a:no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en-US" altLang="zh-CN" b="1" dirty="0">
                <a:solidFill>
                  <a:srgbClr val="F4EEDD"/>
                </a:solidFill>
              </a:rPr>
              <a:t>Text here</a:t>
            </a:r>
          </a:p>
        </p:txBody>
      </p:sp>
      <p:sp>
        <p:nvSpPr>
          <p:cNvPr id="20" name="ïṧļíḍe"/>
          <p:cNvSpPr/>
          <p:nvPr/>
        </p:nvSpPr>
        <p:spPr bwMode="auto">
          <a:xfrm>
            <a:off x="8525602" y="3388425"/>
            <a:ext cx="2264091" cy="7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100" dirty="0">
                <a:solidFill>
                  <a:srgbClr val="F4EEDD"/>
                </a:solidFill>
              </a:rPr>
              <a:t>Copy paste fonts. Choose the only option to retain text.</a:t>
            </a:r>
          </a:p>
          <a:p>
            <a:pPr algn="r">
              <a:lnSpc>
                <a:spcPct val="120000"/>
              </a:lnSpc>
            </a:pPr>
            <a:r>
              <a:rPr lang="en-US" altLang="zh-CN" sz="1100" dirty="0">
                <a:solidFill>
                  <a:srgbClr val="F4EEDD"/>
                </a:solidFill>
              </a:rPr>
              <a:t>……</a:t>
            </a:r>
          </a:p>
        </p:txBody>
      </p:sp>
      <p:sp>
        <p:nvSpPr>
          <p:cNvPr id="21" name="ïSļïďé"/>
          <p:cNvSpPr/>
          <p:nvPr/>
        </p:nvSpPr>
        <p:spPr bwMode="auto">
          <a:xfrm>
            <a:off x="8525602" y="4147459"/>
            <a:ext cx="2264091" cy="7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100" dirty="0">
                <a:solidFill>
                  <a:srgbClr val="F4EEDD"/>
                </a:solidFill>
              </a:rPr>
              <a:t>Copy paste fonts. Choose the only option to retain text.</a:t>
            </a:r>
          </a:p>
          <a:p>
            <a:pPr algn="r">
              <a:lnSpc>
                <a:spcPct val="120000"/>
              </a:lnSpc>
            </a:pPr>
            <a:r>
              <a:rPr lang="en-US" altLang="zh-CN" sz="1100" dirty="0">
                <a:solidFill>
                  <a:srgbClr val="F4EEDD"/>
                </a:solidFill>
              </a:rPr>
              <a:t>……</a:t>
            </a:r>
          </a:p>
        </p:txBody>
      </p:sp>
      <p:sp>
        <p:nvSpPr>
          <p:cNvPr id="22" name="íSḷiḋê"/>
          <p:cNvSpPr/>
          <p:nvPr/>
        </p:nvSpPr>
        <p:spPr bwMode="auto">
          <a:xfrm>
            <a:off x="8525602" y="4906492"/>
            <a:ext cx="2264091" cy="7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100" dirty="0">
                <a:solidFill>
                  <a:srgbClr val="F4EEDD"/>
                </a:solidFill>
              </a:rPr>
              <a:t>Copy paste fonts. Choose the only option to retain text.</a:t>
            </a:r>
          </a:p>
          <a:p>
            <a:pPr algn="r">
              <a:lnSpc>
                <a:spcPct val="120000"/>
              </a:lnSpc>
            </a:pPr>
            <a:r>
              <a:rPr lang="en-US" altLang="zh-CN" sz="1100" dirty="0">
                <a:solidFill>
                  <a:srgbClr val="F4EEDD"/>
                </a:solidFill>
              </a:rPr>
              <a:t>……</a:t>
            </a:r>
          </a:p>
        </p:txBody>
      </p:sp>
      <p:grpSp>
        <p:nvGrpSpPr>
          <p:cNvPr id="27" name="íś1îḑê"/>
          <p:cNvGrpSpPr/>
          <p:nvPr/>
        </p:nvGrpSpPr>
        <p:grpSpPr>
          <a:xfrm>
            <a:off x="1107440" y="487909"/>
            <a:ext cx="10200640" cy="1486423"/>
            <a:chOff x="1033780" y="639608"/>
            <a:chExt cx="10589110" cy="1486423"/>
          </a:xfrm>
        </p:grpSpPr>
        <p:sp>
          <p:nvSpPr>
            <p:cNvPr id="28" name="íśḻiďê"/>
            <p:cNvSpPr txBox="1"/>
            <p:nvPr/>
          </p:nvSpPr>
          <p:spPr>
            <a:xfrm>
              <a:off x="3157968" y="639608"/>
              <a:ext cx="6108700" cy="698603"/>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600" b="1" dirty="0">
                  <a:solidFill>
                    <a:srgbClr val="F4EEDD"/>
                  </a:solidFill>
                </a:rPr>
                <a:t>添加你的标题</a:t>
              </a:r>
              <a:endParaRPr lang="en-US" altLang="zh-CN" sz="3600" b="1" dirty="0">
                <a:solidFill>
                  <a:srgbClr val="F4EEDD"/>
                </a:solidFill>
              </a:endParaRPr>
            </a:p>
          </p:txBody>
        </p:sp>
        <p:sp>
          <p:nvSpPr>
            <p:cNvPr id="29" name="iṡḻídè"/>
            <p:cNvSpPr txBox="1"/>
            <p:nvPr/>
          </p:nvSpPr>
          <p:spPr>
            <a:xfrm>
              <a:off x="1033780" y="1378248"/>
              <a:ext cx="10589110" cy="74778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en-US" sz="1200" dirty="0">
                  <a:solidFill>
                    <a:srgbClr val="F4EEDD"/>
                  </a:solidFill>
                </a:rPr>
                <a:t>Theme color makes PPT more convenient to </a:t>
              </a:r>
              <a:r>
                <a:rPr lang="en-US" sz="1200" dirty="0" err="1">
                  <a:solidFill>
                    <a:srgbClr val="F4EEDD"/>
                  </a:solidFill>
                </a:rPr>
                <a:t>change.Adjust</a:t>
              </a:r>
              <a:r>
                <a:rPr lang="en-US" sz="1200" dirty="0">
                  <a:solidFill>
                    <a:srgbClr val="F4EEDD"/>
                  </a:solidFill>
                </a:rPr>
                <a:t> the spacing to adapt to Chinese typesetting, use the reference line in PPT.</a:t>
              </a: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750"/>
                                        <p:tgtEl>
                                          <p:spTgt spid="1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750"/>
                                        <p:tgtEl>
                                          <p:spTgt spid="2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right)">
                                      <p:cBhvr>
                                        <p:cTn id="26" dur="750"/>
                                        <p:tgtEl>
                                          <p:spTgt spid="2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750"/>
                                        <p:tgtEl>
                                          <p:spTgt spid="2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75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75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75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p:bldP spid="24" grpId="0"/>
      <p:bldP spid="25" grpId="0"/>
      <p:bldP spid="26"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4294967295"/>
          </p:nvPr>
        </p:nvSpPr>
        <p:spPr>
          <a:xfrm>
            <a:off x="976782" y="5946700"/>
            <a:ext cx="3139740" cy="328139"/>
          </a:xfrm>
          <a:prstGeom prst="rect">
            <a:avLst/>
          </a:prstGeom>
        </p:spPr>
        <p: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1" cap="all" spc="180" dirty="0">
                <a:solidFill>
                  <a:srgbClr val="F4EEDD"/>
                </a:solidFill>
                <a:cs typeface="+mn-ea"/>
              </a:rPr>
              <a:t>你好二月</a:t>
            </a:r>
            <a:endParaRPr lang="es-ES_tradnl" sz="1600" b="1" cap="all" spc="180" dirty="0">
              <a:solidFill>
                <a:srgbClr val="F4EEDD"/>
              </a:solidFill>
              <a:cs typeface="+mn-ea"/>
            </a:endParaRPr>
          </a:p>
        </p:txBody>
      </p:sp>
      <p:sp>
        <p:nvSpPr>
          <p:cNvPr id="7" name="CuadroTexto 6"/>
          <p:cNvSpPr txBox="1"/>
          <p:nvPr/>
        </p:nvSpPr>
        <p:spPr>
          <a:xfrm>
            <a:off x="1449994" y="3769827"/>
            <a:ext cx="3378825" cy="553998"/>
          </a:xfrm>
          <a:prstGeom prst="rect">
            <a:avLst/>
          </a:prstGeom>
          <a:noFill/>
        </p:spPr>
        <p:txBody>
          <a:bodyPr wrap="square" lIns="0" tIns="0" rIns="0" bIns="0" rtlCol="0">
            <a:spAutoFit/>
          </a:bodyPr>
          <a:lstStyle/>
          <a:p>
            <a:pPr lvl="0">
              <a:defRPr/>
            </a:pPr>
            <a:r>
              <a:rPr lang="en-US" altLang="zh-CN" sz="1200" spc="50" dirty="0">
                <a:solidFill>
                  <a:srgbClr val="F4EEDD"/>
                </a:solidFill>
                <a:cs typeface="+mn-ea"/>
                <a:sym typeface="+mn-lt"/>
              </a:rPr>
              <a:t>Copy paste fonts. Choose the only option to retain text......Copy paste fonts. Choose the only option to retain text......</a:t>
            </a:r>
            <a:endParaRPr lang="id-ID" altLang="zh-CN" sz="1200" spc="50" dirty="0">
              <a:solidFill>
                <a:srgbClr val="F4EEDD"/>
              </a:solidFill>
              <a:cs typeface="+mn-ea"/>
              <a:sym typeface="+mn-lt"/>
            </a:endParaRPr>
          </a:p>
        </p:txBody>
      </p:sp>
      <p:sp>
        <p:nvSpPr>
          <p:cNvPr id="13" name="Rectángulo 12"/>
          <p:cNvSpPr/>
          <p:nvPr/>
        </p:nvSpPr>
        <p:spPr>
          <a:xfrm>
            <a:off x="1441089" y="2051848"/>
            <a:ext cx="662400" cy="61200"/>
          </a:xfrm>
          <a:prstGeom prst="rect">
            <a:avLst/>
          </a:prstGeom>
          <a:solidFill>
            <a:srgbClr val="F4EEDD"/>
          </a:solidFill>
          <a:ln>
            <a:solidFill>
              <a:srgbClr val="F4E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s-ES_tradnl"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图片占位符 13" descr="图片包含 人员, 墙壁, 室内, 服装&#10;&#10;已生成极高可信度的说明"/>
          <p:cNvPicPr>
            <a:picLocks noGrp="1" noChangeAspect="1"/>
          </p:cNvPicPr>
          <p:nvPr>
            <p:ph type="pic" sz="quarter" idx="12"/>
          </p:nvPr>
        </p:nvPicPr>
        <p:blipFill>
          <a:blip cstate="email"/>
          <a:srcRect t="2208" b="2208"/>
          <a:stretch>
            <a:fillRect/>
          </a:stretch>
        </p:blipFill>
        <p:spPr/>
      </p:pic>
      <p:sp>
        <p:nvSpPr>
          <p:cNvPr id="15" name="TextBox 32"/>
          <p:cNvSpPr txBox="1"/>
          <p:nvPr/>
        </p:nvSpPr>
        <p:spPr>
          <a:xfrm>
            <a:off x="1327413" y="2329606"/>
            <a:ext cx="3074969"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4EEDD"/>
                </a:solidFill>
                <a:effectLst/>
                <a:uLnTx/>
                <a:uFillTx/>
                <a:latin typeface="+mn-ea"/>
                <a:cs typeface="+mn-ea"/>
                <a:sym typeface="+mn-lt"/>
              </a:rPr>
              <a:t>请在此</a:t>
            </a:r>
            <a:r>
              <a:rPr lang="zh-CN" altLang="en-US" sz="3600" b="1" dirty="0">
                <a:solidFill>
                  <a:srgbClr val="F4EEDD"/>
                </a:solidFill>
                <a:latin typeface="+mn-ea"/>
                <a:cs typeface="+mn-ea"/>
                <a:sym typeface="+mn-lt"/>
              </a:rPr>
              <a:t>添加</a:t>
            </a:r>
            <a:endParaRPr lang="en-US" altLang="zh-CN" sz="3600" b="1" dirty="0">
              <a:solidFill>
                <a:srgbClr val="F4EEDD"/>
              </a:solidFill>
              <a:latin typeface="+mn-ea"/>
              <a:cs typeface="+mn-ea"/>
              <a:sym typeface="+mn-lt"/>
            </a:endParaRPr>
          </a:p>
          <a:p>
            <a:pPr marL="0" marR="0" lvl="0" indent="0" algn="l" defTabSz="914400" rtl="0" eaLnBrk="1" fontAlgn="auto" latinLnBrk="0" hangingPunct="1">
              <a:lnSpc>
                <a:spcPct val="90000"/>
              </a:lnSpc>
              <a:spcBef>
                <a:spcPts val="0"/>
              </a:spcBef>
              <a:spcAft>
                <a:spcPts val="0"/>
              </a:spcAft>
              <a:buClrTx/>
              <a:buSzTx/>
              <a:buFontTx/>
              <a:buNone/>
              <a:defRPr/>
            </a:pPr>
            <a:r>
              <a:rPr lang="zh-CN" altLang="en-US" sz="3600" b="1" dirty="0">
                <a:solidFill>
                  <a:srgbClr val="F4EEDD"/>
                </a:solidFill>
                <a:latin typeface="+mn-ea"/>
                <a:cs typeface="+mn-ea"/>
                <a:sym typeface="+mn-lt"/>
              </a:rPr>
              <a:t>您的标题</a:t>
            </a:r>
            <a:endParaRPr kumimoji="0" lang="en-US" sz="3600" b="1" i="0" u="none" strike="noStrike" kern="1200" cap="none" spc="0" normalizeH="0" baseline="0" noProof="0" dirty="0">
              <a:ln>
                <a:noFill/>
              </a:ln>
              <a:solidFill>
                <a:srgbClr val="F4EEDD"/>
              </a:solidFill>
              <a:effectLst/>
              <a:uLnTx/>
              <a:uFillTx/>
              <a:latin typeface="+mn-ea"/>
              <a:cs typeface="+mn-ea"/>
              <a:sym typeface="+mn-lt"/>
            </a:endParaRPr>
          </a:p>
        </p:txBody>
      </p:sp>
      <p:sp>
        <p:nvSpPr>
          <p:cNvPr id="8" name="Forma libre 7"/>
          <p:cNvSpPr/>
          <p:nvPr/>
        </p:nvSpPr>
        <p:spPr bwMode="auto">
          <a:xfrm rot="5400000">
            <a:off x="5661378" y="4018690"/>
            <a:ext cx="1309511" cy="2901237"/>
          </a:xfrm>
          <a:custGeom>
            <a:avLst/>
            <a:gdLst>
              <a:gd name="connsiteX0" fmla="*/ 0 w 1309511"/>
              <a:gd name="connsiteY0" fmla="*/ 2901237 h 2901237"/>
              <a:gd name="connsiteX1" fmla="*/ 0 w 1309511"/>
              <a:gd name="connsiteY1" fmla="*/ 371162 h 2901237"/>
              <a:gd name="connsiteX2" fmla="*/ 0 w 1309511"/>
              <a:gd name="connsiteY2" fmla="*/ 293504 h 2901237"/>
              <a:gd name="connsiteX3" fmla="*/ 0 w 1309511"/>
              <a:gd name="connsiteY3" fmla="*/ 0 h 2901237"/>
              <a:gd name="connsiteX4" fmla="*/ 174860 w 1309511"/>
              <a:gd name="connsiteY4" fmla="*/ 293504 h 2901237"/>
              <a:gd name="connsiteX5" fmla="*/ 1309511 w 1309511"/>
              <a:gd name="connsiteY5" fmla="*/ 293504 h 2901237"/>
              <a:gd name="connsiteX6" fmla="*/ 1309511 w 1309511"/>
              <a:gd name="connsiteY6" fmla="*/ 2901237 h 290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511" h="2901237">
                <a:moveTo>
                  <a:pt x="0" y="2901237"/>
                </a:moveTo>
                <a:lnTo>
                  <a:pt x="0" y="371162"/>
                </a:lnTo>
                <a:lnTo>
                  <a:pt x="0" y="293504"/>
                </a:lnTo>
                <a:lnTo>
                  <a:pt x="0" y="0"/>
                </a:lnTo>
                <a:lnTo>
                  <a:pt x="174860" y="293504"/>
                </a:lnTo>
                <a:lnTo>
                  <a:pt x="1309511" y="293504"/>
                </a:lnTo>
                <a:lnTo>
                  <a:pt x="1309511" y="2901237"/>
                </a:lnTo>
                <a:close/>
              </a:path>
            </a:pathLst>
          </a:custGeom>
          <a:solidFill>
            <a:srgbClr val="F4EEDD"/>
          </a:solidFill>
          <a:ln>
            <a:noFill/>
          </a:ln>
          <a:effectLst>
            <a:outerShdw blurRad="50800" dist="25400" dir="5400000" algn="t" rotWithShape="0">
              <a:prstClr val="black">
                <a:alpha val="40000"/>
              </a:prstClr>
            </a:outerShdw>
          </a:effectLst>
        </p:spPr>
        <p:txBody>
          <a:bodyPr vert="horz" wrap="square" lIns="91440" tIns="45721" rIns="91440" bIns="45721" numCol="1" rtlCol="0" anchor="t" anchorCtr="0" compatLnSpc="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s-ES_tradnl"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CuadroTexto 9"/>
          <p:cNvSpPr txBox="1"/>
          <p:nvPr/>
        </p:nvSpPr>
        <p:spPr>
          <a:xfrm>
            <a:off x="5614848" y="4961815"/>
            <a:ext cx="1797327" cy="984885"/>
          </a:xfrm>
          <a:prstGeom prst="rect">
            <a:avLst/>
          </a:prstGeom>
          <a:noFill/>
        </p:spPr>
        <p:txBody>
          <a:bodyPr wrap="square" lIns="0" tIns="0" rIns="0" bIns="0" rtlCol="0" anchor="t">
            <a:spAutoFit/>
          </a:bodyPr>
          <a:lstStyle/>
          <a:p>
            <a:pPr lvl="0" defTabSz="913765">
              <a:defRPr/>
            </a:pPr>
            <a:r>
              <a:rPr lang="en-US" sz="1600" b="1" dirty="0">
                <a:solidFill>
                  <a:srgbClr val="19653E"/>
                </a:solidFill>
                <a:latin typeface="Arial" panose="020B0604020202020204" pitchFamily="34" charset="0"/>
                <a:ea typeface="Roboto Black" charset="0"/>
                <a:cs typeface="Arial" panose="020B0604020202020204" pitchFamily="34" charset="0"/>
              </a:rPr>
              <a:t>Theme color makes PPT more convenient to change.</a:t>
            </a:r>
          </a:p>
        </p:txBody>
      </p:sp>
      <p:grpSp>
        <p:nvGrpSpPr>
          <p:cNvPr id="16" name="Group 423"/>
          <p:cNvGrpSpPr>
            <a:grpSpLocks noChangeAspect="1"/>
          </p:cNvGrpSpPr>
          <p:nvPr/>
        </p:nvGrpSpPr>
        <p:grpSpPr bwMode="auto">
          <a:xfrm>
            <a:off x="5025888" y="5079813"/>
            <a:ext cx="485713" cy="748888"/>
            <a:chOff x="3406" y="3586"/>
            <a:chExt cx="251" cy="387"/>
          </a:xfrm>
          <a:solidFill>
            <a:srgbClr val="19653E"/>
          </a:solidFill>
        </p:grpSpPr>
        <p:sp>
          <p:nvSpPr>
            <p:cNvPr id="17" name="Freeform 424"/>
            <p:cNvSpPr/>
            <p:nvPr/>
          </p:nvSpPr>
          <p:spPr bwMode="auto">
            <a:xfrm>
              <a:off x="3525" y="3699"/>
              <a:ext cx="13" cy="274"/>
            </a:xfrm>
            <a:custGeom>
              <a:avLst/>
              <a:gdLst>
                <a:gd name="T0" fmla="*/ 10 w 20"/>
                <a:gd name="T1" fmla="*/ 439 h 439"/>
                <a:gd name="T2" fmla="*/ 0 w 20"/>
                <a:gd name="T3" fmla="*/ 429 h 439"/>
                <a:gd name="T4" fmla="*/ 0 w 20"/>
                <a:gd name="T5" fmla="*/ 10 h 439"/>
                <a:gd name="T6" fmla="*/ 10 w 20"/>
                <a:gd name="T7" fmla="*/ 0 h 439"/>
                <a:gd name="T8" fmla="*/ 20 w 20"/>
                <a:gd name="T9" fmla="*/ 10 h 439"/>
                <a:gd name="T10" fmla="*/ 20 w 20"/>
                <a:gd name="T11" fmla="*/ 429 h 439"/>
                <a:gd name="T12" fmla="*/ 10 w 20"/>
                <a:gd name="T13" fmla="*/ 439 h 439"/>
              </a:gdLst>
              <a:ahLst/>
              <a:cxnLst>
                <a:cxn ang="0">
                  <a:pos x="T0" y="T1"/>
                </a:cxn>
                <a:cxn ang="0">
                  <a:pos x="T2" y="T3"/>
                </a:cxn>
                <a:cxn ang="0">
                  <a:pos x="T4" y="T5"/>
                </a:cxn>
                <a:cxn ang="0">
                  <a:pos x="T6" y="T7"/>
                </a:cxn>
                <a:cxn ang="0">
                  <a:pos x="T8" y="T9"/>
                </a:cxn>
                <a:cxn ang="0">
                  <a:pos x="T10" y="T11"/>
                </a:cxn>
                <a:cxn ang="0">
                  <a:pos x="T12" y="T13"/>
                </a:cxn>
              </a:cxnLst>
              <a:rect l="0" t="0" r="r" b="b"/>
              <a:pathLst>
                <a:path w="20" h="439">
                  <a:moveTo>
                    <a:pt x="10" y="439"/>
                  </a:moveTo>
                  <a:cubicBezTo>
                    <a:pt x="4" y="439"/>
                    <a:pt x="0" y="434"/>
                    <a:pt x="0" y="429"/>
                  </a:cubicBezTo>
                  <a:cubicBezTo>
                    <a:pt x="0" y="10"/>
                    <a:pt x="0" y="10"/>
                    <a:pt x="0" y="10"/>
                  </a:cubicBezTo>
                  <a:cubicBezTo>
                    <a:pt x="0" y="4"/>
                    <a:pt x="4" y="0"/>
                    <a:pt x="10" y="0"/>
                  </a:cubicBezTo>
                  <a:cubicBezTo>
                    <a:pt x="15" y="0"/>
                    <a:pt x="20" y="4"/>
                    <a:pt x="20" y="10"/>
                  </a:cubicBezTo>
                  <a:cubicBezTo>
                    <a:pt x="20" y="429"/>
                    <a:pt x="20" y="429"/>
                    <a:pt x="20" y="429"/>
                  </a:cubicBezTo>
                  <a:cubicBezTo>
                    <a:pt x="20" y="434"/>
                    <a:pt x="15" y="439"/>
                    <a:pt x="10" y="4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8" name="Freeform 425"/>
            <p:cNvSpPr/>
            <p:nvPr/>
          </p:nvSpPr>
          <p:spPr bwMode="auto">
            <a:xfrm>
              <a:off x="3489" y="3597"/>
              <a:ext cx="85" cy="113"/>
            </a:xfrm>
            <a:custGeom>
              <a:avLst/>
              <a:gdLst>
                <a:gd name="T0" fmla="*/ 68 w 135"/>
                <a:gd name="T1" fmla="*/ 181 h 181"/>
                <a:gd name="T2" fmla="*/ 2 w 135"/>
                <a:gd name="T3" fmla="*/ 104 h 181"/>
                <a:gd name="T4" fmla="*/ 0 w 135"/>
                <a:gd name="T5" fmla="*/ 11 h 181"/>
                <a:gd name="T6" fmla="*/ 10 w 135"/>
                <a:gd name="T7" fmla="*/ 1 h 181"/>
                <a:gd name="T8" fmla="*/ 20 w 135"/>
                <a:gd name="T9" fmla="*/ 10 h 181"/>
                <a:gd name="T10" fmla="*/ 22 w 135"/>
                <a:gd name="T11" fmla="*/ 104 h 181"/>
                <a:gd name="T12" fmla="*/ 68 w 135"/>
                <a:gd name="T13" fmla="*/ 161 h 181"/>
                <a:gd name="T14" fmla="*/ 115 w 135"/>
                <a:gd name="T15" fmla="*/ 104 h 181"/>
                <a:gd name="T16" fmla="*/ 115 w 135"/>
                <a:gd name="T17" fmla="*/ 11 h 181"/>
                <a:gd name="T18" fmla="*/ 135 w 135"/>
                <a:gd name="T19" fmla="*/ 11 h 181"/>
                <a:gd name="T20" fmla="*/ 135 w 135"/>
                <a:gd name="T21" fmla="*/ 104 h 181"/>
                <a:gd name="T22" fmla="*/ 68 w 135"/>
                <a:gd name="T2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81">
                  <a:moveTo>
                    <a:pt x="68" y="181"/>
                  </a:moveTo>
                  <a:cubicBezTo>
                    <a:pt x="28" y="181"/>
                    <a:pt x="2" y="150"/>
                    <a:pt x="2" y="104"/>
                  </a:cubicBezTo>
                  <a:cubicBezTo>
                    <a:pt x="2" y="92"/>
                    <a:pt x="0" y="12"/>
                    <a:pt x="0" y="11"/>
                  </a:cubicBezTo>
                  <a:cubicBezTo>
                    <a:pt x="0" y="5"/>
                    <a:pt x="4" y="1"/>
                    <a:pt x="10" y="1"/>
                  </a:cubicBezTo>
                  <a:cubicBezTo>
                    <a:pt x="15" y="0"/>
                    <a:pt x="20" y="5"/>
                    <a:pt x="20" y="10"/>
                  </a:cubicBezTo>
                  <a:cubicBezTo>
                    <a:pt x="20" y="14"/>
                    <a:pt x="22" y="92"/>
                    <a:pt x="22" y="104"/>
                  </a:cubicBezTo>
                  <a:cubicBezTo>
                    <a:pt x="22" y="130"/>
                    <a:pt x="34" y="161"/>
                    <a:pt x="68" y="161"/>
                  </a:cubicBezTo>
                  <a:cubicBezTo>
                    <a:pt x="102" y="161"/>
                    <a:pt x="115" y="130"/>
                    <a:pt x="115" y="104"/>
                  </a:cubicBezTo>
                  <a:cubicBezTo>
                    <a:pt x="115" y="92"/>
                    <a:pt x="115" y="11"/>
                    <a:pt x="115" y="11"/>
                  </a:cubicBezTo>
                  <a:cubicBezTo>
                    <a:pt x="135" y="11"/>
                    <a:pt x="135" y="11"/>
                    <a:pt x="135" y="11"/>
                  </a:cubicBezTo>
                  <a:cubicBezTo>
                    <a:pt x="135" y="11"/>
                    <a:pt x="135" y="92"/>
                    <a:pt x="135" y="104"/>
                  </a:cubicBezTo>
                  <a:cubicBezTo>
                    <a:pt x="135" y="150"/>
                    <a:pt x="108" y="181"/>
                    <a:pt x="68"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Freeform 426"/>
            <p:cNvSpPr/>
            <p:nvPr/>
          </p:nvSpPr>
          <p:spPr bwMode="auto">
            <a:xfrm>
              <a:off x="3454" y="3610"/>
              <a:ext cx="155" cy="100"/>
            </a:xfrm>
            <a:custGeom>
              <a:avLst/>
              <a:gdLst>
                <a:gd name="T0" fmla="*/ 124 w 248"/>
                <a:gd name="T1" fmla="*/ 160 h 160"/>
                <a:gd name="T2" fmla="*/ 1 w 248"/>
                <a:gd name="T3" fmla="*/ 11 h 160"/>
                <a:gd name="T4" fmla="*/ 10 w 248"/>
                <a:gd name="T5" fmla="*/ 0 h 160"/>
                <a:gd name="T6" fmla="*/ 21 w 248"/>
                <a:gd name="T7" fmla="*/ 10 h 160"/>
                <a:gd name="T8" fmla="*/ 124 w 248"/>
                <a:gd name="T9" fmla="*/ 140 h 160"/>
                <a:gd name="T10" fmla="*/ 228 w 248"/>
                <a:gd name="T11" fmla="*/ 10 h 160"/>
                <a:gd name="T12" fmla="*/ 238 w 248"/>
                <a:gd name="T13" fmla="*/ 0 h 160"/>
                <a:gd name="T14" fmla="*/ 247 w 248"/>
                <a:gd name="T15" fmla="*/ 11 h 160"/>
                <a:gd name="T16" fmla="*/ 124 w 24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60">
                  <a:moveTo>
                    <a:pt x="124" y="160"/>
                  </a:moveTo>
                  <a:cubicBezTo>
                    <a:pt x="59" y="160"/>
                    <a:pt x="3" y="78"/>
                    <a:pt x="1" y="11"/>
                  </a:cubicBezTo>
                  <a:cubicBezTo>
                    <a:pt x="0" y="5"/>
                    <a:pt x="5" y="1"/>
                    <a:pt x="10" y="0"/>
                  </a:cubicBezTo>
                  <a:cubicBezTo>
                    <a:pt x="16" y="0"/>
                    <a:pt x="20" y="5"/>
                    <a:pt x="21" y="10"/>
                  </a:cubicBezTo>
                  <a:cubicBezTo>
                    <a:pt x="23" y="68"/>
                    <a:pt x="71" y="140"/>
                    <a:pt x="124" y="140"/>
                  </a:cubicBezTo>
                  <a:cubicBezTo>
                    <a:pt x="177" y="140"/>
                    <a:pt x="225" y="68"/>
                    <a:pt x="228" y="10"/>
                  </a:cubicBezTo>
                  <a:cubicBezTo>
                    <a:pt x="228" y="5"/>
                    <a:pt x="232" y="0"/>
                    <a:pt x="238" y="0"/>
                  </a:cubicBezTo>
                  <a:cubicBezTo>
                    <a:pt x="243" y="1"/>
                    <a:pt x="248" y="5"/>
                    <a:pt x="247" y="11"/>
                  </a:cubicBezTo>
                  <a:cubicBezTo>
                    <a:pt x="245" y="78"/>
                    <a:pt x="189" y="160"/>
                    <a:pt x="124"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0" name="Freeform 427"/>
            <p:cNvSpPr/>
            <p:nvPr/>
          </p:nvSpPr>
          <p:spPr bwMode="auto">
            <a:xfrm>
              <a:off x="3414" y="3617"/>
              <a:ext cx="235" cy="93"/>
            </a:xfrm>
            <a:custGeom>
              <a:avLst/>
              <a:gdLst>
                <a:gd name="T0" fmla="*/ 187 w 374"/>
                <a:gd name="T1" fmla="*/ 149 h 149"/>
                <a:gd name="T2" fmla="*/ 1 w 374"/>
                <a:gd name="T3" fmla="*/ 14 h 149"/>
                <a:gd name="T4" fmla="*/ 8 w 374"/>
                <a:gd name="T5" fmla="*/ 2 h 149"/>
                <a:gd name="T6" fmla="*/ 20 w 374"/>
                <a:gd name="T7" fmla="*/ 8 h 149"/>
                <a:gd name="T8" fmla="*/ 187 w 374"/>
                <a:gd name="T9" fmla="*/ 129 h 149"/>
                <a:gd name="T10" fmla="*/ 354 w 374"/>
                <a:gd name="T11" fmla="*/ 8 h 149"/>
                <a:gd name="T12" fmla="*/ 366 w 374"/>
                <a:gd name="T13" fmla="*/ 2 h 149"/>
                <a:gd name="T14" fmla="*/ 373 w 374"/>
                <a:gd name="T15" fmla="*/ 14 h 149"/>
                <a:gd name="T16" fmla="*/ 187 w 374"/>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149">
                  <a:moveTo>
                    <a:pt x="187" y="149"/>
                  </a:moveTo>
                  <a:cubicBezTo>
                    <a:pt x="102" y="149"/>
                    <a:pt x="28" y="95"/>
                    <a:pt x="1" y="14"/>
                  </a:cubicBezTo>
                  <a:cubicBezTo>
                    <a:pt x="0" y="9"/>
                    <a:pt x="2" y="3"/>
                    <a:pt x="8" y="2"/>
                  </a:cubicBezTo>
                  <a:cubicBezTo>
                    <a:pt x="13" y="0"/>
                    <a:pt x="19" y="3"/>
                    <a:pt x="20" y="8"/>
                  </a:cubicBezTo>
                  <a:cubicBezTo>
                    <a:pt x="44" y="80"/>
                    <a:pt x="111" y="129"/>
                    <a:pt x="187" y="129"/>
                  </a:cubicBezTo>
                  <a:cubicBezTo>
                    <a:pt x="263" y="129"/>
                    <a:pt x="330" y="80"/>
                    <a:pt x="354" y="8"/>
                  </a:cubicBezTo>
                  <a:cubicBezTo>
                    <a:pt x="356" y="3"/>
                    <a:pt x="361" y="0"/>
                    <a:pt x="366" y="2"/>
                  </a:cubicBezTo>
                  <a:cubicBezTo>
                    <a:pt x="372" y="3"/>
                    <a:pt x="374" y="9"/>
                    <a:pt x="373" y="14"/>
                  </a:cubicBezTo>
                  <a:cubicBezTo>
                    <a:pt x="346" y="95"/>
                    <a:pt x="272" y="149"/>
                    <a:pt x="187"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1" name="Freeform 428"/>
            <p:cNvSpPr/>
            <p:nvPr/>
          </p:nvSpPr>
          <p:spPr bwMode="auto">
            <a:xfrm>
              <a:off x="3525" y="3595"/>
              <a:ext cx="13" cy="115"/>
            </a:xfrm>
            <a:custGeom>
              <a:avLst/>
              <a:gdLst>
                <a:gd name="T0" fmla="*/ 10 w 20"/>
                <a:gd name="T1" fmla="*/ 185 h 185"/>
                <a:gd name="T2" fmla="*/ 0 w 20"/>
                <a:gd name="T3" fmla="*/ 175 h 185"/>
                <a:gd name="T4" fmla="*/ 0 w 20"/>
                <a:gd name="T5" fmla="*/ 10 h 185"/>
                <a:gd name="T6" fmla="*/ 10 w 20"/>
                <a:gd name="T7" fmla="*/ 0 h 185"/>
                <a:gd name="T8" fmla="*/ 20 w 20"/>
                <a:gd name="T9" fmla="*/ 10 h 185"/>
                <a:gd name="T10" fmla="*/ 20 w 20"/>
                <a:gd name="T11" fmla="*/ 175 h 185"/>
                <a:gd name="T12" fmla="*/ 10 w 20"/>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20" h="185">
                  <a:moveTo>
                    <a:pt x="10" y="185"/>
                  </a:moveTo>
                  <a:cubicBezTo>
                    <a:pt x="5" y="185"/>
                    <a:pt x="0" y="180"/>
                    <a:pt x="0" y="175"/>
                  </a:cubicBezTo>
                  <a:cubicBezTo>
                    <a:pt x="0" y="10"/>
                    <a:pt x="0" y="10"/>
                    <a:pt x="0" y="10"/>
                  </a:cubicBezTo>
                  <a:cubicBezTo>
                    <a:pt x="0" y="4"/>
                    <a:pt x="5" y="0"/>
                    <a:pt x="10" y="0"/>
                  </a:cubicBezTo>
                  <a:cubicBezTo>
                    <a:pt x="16" y="0"/>
                    <a:pt x="20" y="4"/>
                    <a:pt x="20" y="10"/>
                  </a:cubicBezTo>
                  <a:cubicBezTo>
                    <a:pt x="20" y="175"/>
                    <a:pt x="20" y="175"/>
                    <a:pt x="20" y="175"/>
                  </a:cubicBezTo>
                  <a:cubicBezTo>
                    <a:pt x="20" y="180"/>
                    <a:pt x="16" y="185"/>
                    <a:pt x="10"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2" name="Oval 429"/>
            <p:cNvSpPr>
              <a:spLocks noChangeArrowheads="1"/>
            </p:cNvSpPr>
            <p:nvPr/>
          </p:nvSpPr>
          <p:spPr bwMode="auto">
            <a:xfrm>
              <a:off x="3446" y="35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3" name="Oval 430"/>
            <p:cNvSpPr>
              <a:spLocks noChangeArrowheads="1"/>
            </p:cNvSpPr>
            <p:nvPr/>
          </p:nvSpPr>
          <p:spPr bwMode="auto">
            <a:xfrm>
              <a:off x="3588" y="3598"/>
              <a:ext cx="30"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4" name="Oval 431"/>
            <p:cNvSpPr>
              <a:spLocks noChangeArrowheads="1"/>
            </p:cNvSpPr>
            <p:nvPr/>
          </p:nvSpPr>
          <p:spPr bwMode="auto">
            <a:xfrm>
              <a:off x="3552" y="3589"/>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5" name="Oval 432"/>
            <p:cNvSpPr>
              <a:spLocks noChangeArrowheads="1"/>
            </p:cNvSpPr>
            <p:nvPr/>
          </p:nvSpPr>
          <p:spPr bwMode="auto">
            <a:xfrm>
              <a:off x="3480" y="3589"/>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Oval 433"/>
            <p:cNvSpPr>
              <a:spLocks noChangeArrowheads="1"/>
            </p:cNvSpPr>
            <p:nvPr/>
          </p:nvSpPr>
          <p:spPr bwMode="auto">
            <a:xfrm>
              <a:off x="3517" y="3586"/>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7" name="Oval 434"/>
            <p:cNvSpPr>
              <a:spLocks noChangeArrowheads="1"/>
            </p:cNvSpPr>
            <p:nvPr/>
          </p:nvSpPr>
          <p:spPr bwMode="auto">
            <a:xfrm>
              <a:off x="3406" y="3610"/>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8" name="Oval 435"/>
            <p:cNvSpPr>
              <a:spLocks noChangeArrowheads="1"/>
            </p:cNvSpPr>
            <p:nvPr/>
          </p:nvSpPr>
          <p:spPr bwMode="auto">
            <a:xfrm>
              <a:off x="3628" y="3610"/>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3000"/>
                            </p:stCondLst>
                            <p:childTnLst>
                              <p:par>
                                <p:cTn id="25" presetID="1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p:tgtEl>
                                          <p:spTgt spid="8"/>
                                        </p:tgtEl>
                                        <p:attrNameLst>
                                          <p:attrName>ppt_x</p:attrName>
                                        </p:attrNameLst>
                                      </p:cBhvr>
                                      <p:tavLst>
                                        <p:tav tm="0">
                                          <p:val>
                                            <p:strVal val="#ppt_x+#ppt_w*1.125000"/>
                                          </p:val>
                                        </p:tav>
                                        <p:tav tm="100000">
                                          <p:val>
                                            <p:strVal val="#ppt_x"/>
                                          </p:val>
                                        </p:tav>
                                      </p:tavLst>
                                    </p:anim>
                                    <p:animEffect transition="in" filter="wipe(left)">
                                      <p:cBhvr>
                                        <p:cTn id="28" dur="750"/>
                                        <p:tgtEl>
                                          <p:spTgt spid="8"/>
                                        </p:tgtEl>
                                      </p:cBhvr>
                                    </p:animEffect>
                                  </p:childTnLst>
                                </p:cTn>
                              </p:par>
                            </p:childTnLst>
                          </p:cTn>
                        </p:par>
                        <p:par>
                          <p:cTn id="29" fill="hold">
                            <p:stCondLst>
                              <p:cond delay="4000"/>
                            </p:stCondLst>
                            <p:childTnLst>
                              <p:par>
                                <p:cTn id="30" presetID="1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50"/>
                                        <p:tgtEl>
                                          <p:spTgt spid="10"/>
                                        </p:tgtEl>
                                        <p:attrNameLst>
                                          <p:attrName>ppt_x</p:attrName>
                                        </p:attrNameLst>
                                      </p:cBhvr>
                                      <p:tavLst>
                                        <p:tav tm="0">
                                          <p:val>
                                            <p:strVal val="#ppt_x+#ppt_w*1.125000"/>
                                          </p:val>
                                        </p:tav>
                                        <p:tav tm="100000">
                                          <p:val>
                                            <p:strVal val="#ppt_x"/>
                                          </p:val>
                                        </p:tav>
                                      </p:tavLst>
                                    </p:anim>
                                    <p:animEffect transition="in" filter="wipe(left)">
                                      <p:cBhvr>
                                        <p:cTn id="33" dur="750"/>
                                        <p:tgtEl>
                                          <p:spTgt spid="10"/>
                                        </p:tgtEl>
                                      </p:cBhvr>
                                    </p:animEffect>
                                  </p:childTnLst>
                                </p:cTn>
                              </p:par>
                            </p:childTnLst>
                          </p:cTn>
                        </p:par>
                        <p:par>
                          <p:cTn id="34" fill="hold">
                            <p:stCondLst>
                              <p:cond delay="5000"/>
                            </p:stCondLst>
                            <p:childTnLst>
                              <p:par>
                                <p:cTn id="35" presetID="12" presetClass="entr" presetSubtype="2"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p:tgtEl>
                                          <p:spTgt spid="16"/>
                                        </p:tgtEl>
                                        <p:attrNameLst>
                                          <p:attrName>ppt_x</p:attrName>
                                        </p:attrNameLst>
                                      </p:cBhvr>
                                      <p:tavLst>
                                        <p:tav tm="0">
                                          <p:val>
                                            <p:strVal val="#ppt_x+#ppt_w*1.125000"/>
                                          </p:val>
                                        </p:tav>
                                        <p:tav tm="100000">
                                          <p:val>
                                            <p:strVal val="#ppt_x"/>
                                          </p:val>
                                        </p:tav>
                                      </p:tavLst>
                                    </p:anim>
                                    <p:animEffect transition="in" filter="wipe(left)">
                                      <p:cBhvr>
                                        <p:cTn id="3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animBg="1"/>
      <p:bldP spid="15" grpId="0"/>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28595" y="2129790"/>
            <a:ext cx="6734810" cy="769441"/>
          </a:xfrm>
          <a:prstGeom prst="rect">
            <a:avLst/>
          </a:prstGeom>
          <a:noFill/>
        </p:spPr>
        <p:txBody>
          <a:bodyPr wrap="square" rtlCol="0">
            <a:spAutoFit/>
          </a:bodyPr>
          <a:lstStyle/>
          <a:p>
            <a:pPr algn="ctr"/>
            <a:r>
              <a:rPr lang="zh-CN" altLang="en-US" sz="4400" b="1" dirty="0">
                <a:solidFill>
                  <a:srgbClr val="F4EEDD"/>
                </a:solidFill>
                <a:cs typeface="+mn-ea"/>
                <a:sym typeface="+mn-lt"/>
              </a:rPr>
              <a:t>第三部分</a:t>
            </a:r>
          </a:p>
        </p:txBody>
      </p:sp>
      <p:cxnSp>
        <p:nvCxnSpPr>
          <p:cNvPr id="3" name="直接连接符 2"/>
          <p:cNvCxnSpPr/>
          <p:nvPr/>
        </p:nvCxnSpPr>
        <p:spPr>
          <a:xfrm flipV="1">
            <a:off x="2145896" y="341884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530359" y="341757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956684" y="3759764"/>
            <a:ext cx="4327697" cy="276999"/>
          </a:xfrm>
          <a:prstGeom prst="rect">
            <a:avLst/>
          </a:prstGeom>
          <a:noFill/>
        </p:spPr>
        <p:txBody>
          <a:bodyPr wrap="square" rtlCol="0">
            <a:spAutoFit/>
          </a:bodyPr>
          <a:lstStyle/>
          <a:p>
            <a:pPr algn="ctr"/>
            <a:r>
              <a:rPr lang="en-US" altLang="zh-CN" sz="1200" dirty="0">
                <a:solidFill>
                  <a:srgbClr val="F4EEDD"/>
                </a:solidFill>
                <a:cs typeface="+mn-ea"/>
                <a:sym typeface="+mn-lt"/>
              </a:rPr>
              <a:t>Copy paste fonts. Choose the only option to retain text......</a:t>
            </a:r>
          </a:p>
        </p:txBody>
      </p:sp>
      <p:sp>
        <p:nvSpPr>
          <p:cNvPr id="6" name="矩形 5"/>
          <p:cNvSpPr/>
          <p:nvPr/>
        </p:nvSpPr>
        <p:spPr>
          <a:xfrm flipH="1">
            <a:off x="4900695" y="3037110"/>
            <a:ext cx="2390610" cy="584775"/>
          </a:xfrm>
          <a:prstGeom prst="rect">
            <a:avLst/>
          </a:prstGeom>
        </p:spPr>
        <p:txBody>
          <a:bodyPr wrap="square">
            <a:spAutoFit/>
          </a:bodyPr>
          <a:lstStyle/>
          <a:p>
            <a:pPr algn="dist"/>
            <a:r>
              <a:rPr lang="zh-CN" altLang="en-US" sz="3200" b="1" dirty="0">
                <a:solidFill>
                  <a:srgbClr val="F4EEDD"/>
                </a:solidFill>
                <a:cs typeface="+mn-ea"/>
                <a:sym typeface="+mn-lt"/>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149"/>
                            </p:stCondLst>
                            <p:childTnLst>
                              <p:par>
                                <p:cTn id="20" presetID="50"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par>
                          <p:cTn id="25" fill="hold">
                            <p:stCondLst>
                              <p:cond delay="2149"/>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flipH="1">
            <a:off x="8019110" y="4464059"/>
            <a:ext cx="3825692" cy="669863"/>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sz="1200" b="0" i="0" u="none" strike="noStrike" kern="1200" cap="none" spc="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p>
        </p:txBody>
      </p:sp>
      <p:cxnSp>
        <p:nvCxnSpPr>
          <p:cNvPr id="12" name="Straight Connector 11"/>
          <p:cNvCxnSpPr/>
          <p:nvPr/>
        </p:nvCxnSpPr>
        <p:spPr>
          <a:xfrm>
            <a:off x="8027631" y="3659086"/>
            <a:ext cx="0" cy="551329"/>
          </a:xfrm>
          <a:prstGeom prst="line">
            <a:avLst/>
          </a:prstGeom>
          <a:ln w="57150">
            <a:solidFill>
              <a:srgbClr val="F4EEDD"/>
            </a:solidFill>
          </a:ln>
        </p:spPr>
        <p:style>
          <a:lnRef idx="1">
            <a:schemeClr val="accent1"/>
          </a:lnRef>
          <a:fillRef idx="0">
            <a:schemeClr val="accent1"/>
          </a:fillRef>
          <a:effectRef idx="0">
            <a:schemeClr val="accent1"/>
          </a:effectRef>
          <a:fontRef idx="minor">
            <a:schemeClr val="tx1"/>
          </a:fontRef>
        </p:style>
      </p:cxnSp>
      <p:sp>
        <p:nvSpPr>
          <p:cNvPr id="13" name="Mary…"/>
          <p:cNvSpPr/>
          <p:nvPr/>
        </p:nvSpPr>
        <p:spPr>
          <a:xfrm>
            <a:off x="8019110" y="1818974"/>
            <a:ext cx="2180084" cy="17132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lIns="25400" tIns="25400" rIns="25400" bIns="25400" anchor="b">
            <a:spAutoFit/>
          </a:bodyPr>
          <a:lstStyle/>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请在此</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输入</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您的标题</a:t>
            </a:r>
          </a:p>
        </p:txBody>
      </p:sp>
      <p:sp>
        <p:nvSpPr>
          <p:cNvPr id="3" name="图片占位符 2"/>
          <p:cNvSpPr>
            <a:spLocks noGrp="1"/>
          </p:cNvSpPr>
          <p:nvPr>
            <p:ph type="pic" sz="quarter" idx="12"/>
          </p:nvPr>
        </p:nvSpPr>
        <p:spPr/>
      </p:sp>
      <p:sp>
        <p:nvSpPr>
          <p:cNvPr id="5" name="图片占位符 4"/>
          <p:cNvSpPr>
            <a:spLocks noGrp="1"/>
          </p:cNvSpPr>
          <p:nvPr>
            <p:ph type="pic" sz="quarter" idx="13"/>
          </p:nvPr>
        </p:nvSpPr>
        <p:spPr/>
      </p:sp>
      <p:sp>
        <p:nvSpPr>
          <p:cNvPr id="7" name="图片占位符 6"/>
          <p:cNvSpPr>
            <a:spLocks noGrp="1"/>
          </p:cNvSpPr>
          <p:nvPr>
            <p:ph type="pic" sz="quarter" idx="10"/>
          </p:nvPr>
        </p:nvSpPr>
        <p:spPr/>
      </p:sp>
      <p:sp>
        <p:nvSpPr>
          <p:cNvPr id="9" name="图片占位符 8"/>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Horizontal)">
                                      <p:cBhvr>
                                        <p:cTn id="13" dur="500"/>
                                        <p:tgtEl>
                                          <p:spTgt spid="12"/>
                                        </p:tgtEl>
                                      </p:cBhvr>
                                    </p:animEffect>
                                  </p:childTnLst>
                                </p:cTn>
                              </p:par>
                            </p:childTnLst>
                          </p:cTn>
                        </p:par>
                        <p:par>
                          <p:cTn id="14" fill="hold">
                            <p:stCondLst>
                              <p:cond delay="1500"/>
                            </p:stCondLst>
                            <p:childTnLst>
                              <p:par>
                                <p:cTn id="15" presetID="2" presetClass="entr" presetSubtype="3" fill="hold" grpId="0" nodeType="afterEffect">
                                  <p:stCondLst>
                                    <p:cond delay="0"/>
                                  </p:stCondLst>
                                  <p:iterate type="wd">
                                    <p:tmPct val="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1+#ppt_w/2"/>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250"/>
                            </p:stCondLst>
                            <p:childTnLst>
                              <p:par>
                                <p:cTn id="20" presetID="34" presetClass="emph" presetSubtype="0" fill="hold" grpId="1" nodeType="afterEffect">
                                  <p:stCondLst>
                                    <p:cond delay="0"/>
                                  </p:stCondLst>
                                  <p:iterate type="wd">
                                    <p:tmPct val="10000"/>
                                  </p:iterate>
                                  <p:childTnLst>
                                    <p:animMotion origin="layout" path="M 0.0 0.0 L 0.0 -0.07213" pathEditMode="relative" ptsTypes="">
                                      <p:cBhvr>
                                        <p:cTn id="21" dur="375" accel="50000" decel="50000" autoRev="1" fill="hold">
                                          <p:stCondLst>
                                            <p:cond delay="0"/>
                                          </p:stCondLst>
                                        </p:cTn>
                                        <p:tgtEl>
                                          <p:spTgt spid="10"/>
                                        </p:tgtEl>
                                        <p:attrNameLst>
                                          <p:attrName>ppt_x</p:attrName>
                                          <p:attrName>ppt_y</p:attrName>
                                        </p:attrNameLst>
                                      </p:cBhvr>
                                    </p:animMotion>
                                    <p:animRot by="1500000">
                                      <p:cBhvr>
                                        <p:cTn id="22" dur="188" fill="hold">
                                          <p:stCondLst>
                                            <p:cond delay="0"/>
                                          </p:stCondLst>
                                        </p:cTn>
                                        <p:tgtEl>
                                          <p:spTgt spid="10"/>
                                        </p:tgtEl>
                                        <p:attrNameLst>
                                          <p:attrName>r</p:attrName>
                                        </p:attrNameLst>
                                      </p:cBhvr>
                                    </p:animRot>
                                    <p:animRot by="-1500000">
                                      <p:cBhvr>
                                        <p:cTn id="23" dur="188" fill="hold">
                                          <p:stCondLst>
                                            <p:cond delay="188"/>
                                          </p:stCondLst>
                                        </p:cTn>
                                        <p:tgtEl>
                                          <p:spTgt spid="10"/>
                                        </p:tgtEl>
                                        <p:attrNameLst>
                                          <p:attrName>r</p:attrName>
                                        </p:attrNameLst>
                                      </p:cBhvr>
                                    </p:animRot>
                                    <p:animRot by="-1500000">
                                      <p:cBhvr>
                                        <p:cTn id="24" dur="188" fill="hold">
                                          <p:stCondLst>
                                            <p:cond delay="375"/>
                                          </p:stCondLst>
                                        </p:cTn>
                                        <p:tgtEl>
                                          <p:spTgt spid="10"/>
                                        </p:tgtEl>
                                        <p:attrNameLst>
                                          <p:attrName>r</p:attrName>
                                        </p:attrNameLst>
                                      </p:cBhvr>
                                    </p:animRot>
                                    <p:animRot by="1500000">
                                      <p:cBhvr>
                                        <p:cTn id="25" dur="188" fill="hold">
                                          <p:stCondLst>
                                            <p:cond delay="563"/>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
          <p:cNvSpPr/>
          <p:nvPr/>
        </p:nvSpPr>
        <p:spPr>
          <a:xfrm>
            <a:off x="1143794" y="6248400"/>
            <a:ext cx="51361" cy="189796"/>
          </a:xfrm>
          <a:prstGeom prst="rect">
            <a:avLst/>
          </a:prstGeom>
          <a:ln w="12700">
            <a:miter lim="400000"/>
          </a:ln>
        </p:spPr>
        <p:txBody>
          <a:bodyPr wrap="none" lIns="25400" tIns="25400" rIns="25400" bIns="25400">
            <a:spAutoFit/>
          </a:bodyPr>
          <a:lstStyle>
            <a:lvl1pPr>
              <a:defRPr sz="18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dirty="0">
              <a:ln>
                <a:noFill/>
              </a:ln>
              <a:solidFill>
                <a:srgbClr val="1C1E22">
                  <a:alpha val="30000"/>
                </a:srgbClr>
              </a:solidFill>
              <a:effectLst/>
              <a:uLnTx/>
              <a:uFillTx/>
              <a:cs typeface="+mn-ea"/>
              <a:sym typeface="+mn-lt"/>
            </a:endParaRPr>
          </a:p>
        </p:txBody>
      </p:sp>
      <p:sp>
        <p:nvSpPr>
          <p:cNvPr id="20" name="Line"/>
          <p:cNvSpPr/>
          <p:nvPr/>
        </p:nvSpPr>
        <p:spPr>
          <a:xfrm flipV="1">
            <a:off x="3544" y="4845606"/>
            <a:ext cx="796156" cy="1378982"/>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dirty="0">
              <a:ln>
                <a:noFill/>
              </a:ln>
              <a:solidFill>
                <a:srgbClr val="1C1E2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Rectangle"/>
          <p:cNvSpPr/>
          <p:nvPr/>
        </p:nvSpPr>
        <p:spPr>
          <a:xfrm>
            <a:off x="673894" y="930275"/>
            <a:ext cx="474313" cy="30547"/>
          </a:xfrm>
          <a:prstGeom prst="rect">
            <a:avLst/>
          </a:prstGeom>
          <a:solidFill>
            <a:schemeClr val="bg2"/>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600" b="0" i="0" u="none" strike="noStrike" kern="1200" cap="none" spc="0" normalizeH="0" baseline="0" noProof="0">
              <a:ln>
                <a:noFill/>
              </a:ln>
              <a:solidFill>
                <a:srgbClr val="1C1E22"/>
              </a:solidFill>
              <a:effectLst/>
              <a:uLnTx/>
              <a:uFillTx/>
              <a:cs typeface="+mn-ea"/>
              <a:sym typeface="+mn-lt"/>
            </a:endParaRPr>
          </a:p>
        </p:txBody>
      </p:sp>
      <p:sp>
        <p:nvSpPr>
          <p:cNvPr id="22" name="TextBox 21"/>
          <p:cNvSpPr txBox="1"/>
          <p:nvPr/>
        </p:nvSpPr>
        <p:spPr>
          <a:xfrm>
            <a:off x="635794" y="559670"/>
            <a:ext cx="963963" cy="297113"/>
          </a:xfrm>
          <a:prstGeom prst="rect">
            <a:avLst/>
          </a:prstGeom>
          <a:noFill/>
        </p:spPr>
        <p:txBody>
          <a:bodyPr wrap="none" lIns="25200" tIns="25200" rIns="25200" bIns="252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all" spc="180" normalizeH="0" baseline="0" noProof="0" dirty="0">
                <a:ln>
                  <a:noFill/>
                </a:ln>
                <a:solidFill>
                  <a:srgbClr val="F4EEDD"/>
                </a:solidFill>
                <a:effectLst/>
                <a:uLnTx/>
                <a:uFillTx/>
                <a:cs typeface="+mn-ea"/>
                <a:sym typeface="+mn-lt"/>
              </a:rPr>
              <a:t>你好二月</a:t>
            </a:r>
            <a:endParaRPr kumimoji="0" lang="en-US" sz="1600" b="1" i="0" u="none" strike="noStrike" kern="1200" cap="all" spc="180" normalizeH="0" baseline="0" noProof="0" dirty="0">
              <a:ln>
                <a:noFill/>
              </a:ln>
              <a:solidFill>
                <a:srgbClr val="F4EEDD"/>
              </a:solidFill>
              <a:effectLst/>
              <a:uLnTx/>
              <a:uFillTx/>
              <a:cs typeface="+mn-ea"/>
              <a:sym typeface="+mn-lt"/>
            </a:endParaRPr>
          </a:p>
        </p:txBody>
      </p:sp>
      <p:sp>
        <p:nvSpPr>
          <p:cNvPr id="23" name="Line"/>
          <p:cNvSpPr/>
          <p:nvPr/>
        </p:nvSpPr>
        <p:spPr>
          <a:xfrm flipV="1">
            <a:off x="5406210" y="2033"/>
            <a:ext cx="624774" cy="1082139"/>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dirty="0">
              <a:ln>
                <a:noFill/>
              </a:ln>
              <a:solidFill>
                <a:srgbClr val="1C1E2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Line"/>
          <p:cNvSpPr/>
          <p:nvPr/>
        </p:nvSpPr>
        <p:spPr>
          <a:xfrm flipV="1">
            <a:off x="5702177" y="-1916"/>
            <a:ext cx="455451" cy="788864"/>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dirty="0">
              <a:ln>
                <a:noFill/>
              </a:ln>
              <a:solidFill>
                <a:srgbClr val="1C1E2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TextBox 13"/>
          <p:cNvSpPr txBox="1"/>
          <p:nvPr/>
        </p:nvSpPr>
        <p:spPr>
          <a:xfrm>
            <a:off x="1553971" y="4022850"/>
            <a:ext cx="3174826"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5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endParaRPr kumimoji="0" lang="id-ID" sz="1200" b="0" i="0" u="none" strike="noStrike" kern="1200" cap="none" spc="50" normalizeH="0" baseline="0" noProof="0" dirty="0">
              <a:ln>
                <a:noFill/>
              </a:ln>
              <a:solidFill>
                <a:srgbClr val="F4EEDD"/>
              </a:solidFill>
              <a:effectLst/>
              <a:uLnTx/>
              <a:uFillTx/>
              <a:cs typeface="+mn-ea"/>
              <a:sym typeface="+mn-lt"/>
            </a:endParaRPr>
          </a:p>
        </p:txBody>
      </p:sp>
      <p:sp>
        <p:nvSpPr>
          <p:cNvPr id="15" name="Mary…"/>
          <p:cNvSpPr/>
          <p:nvPr/>
        </p:nvSpPr>
        <p:spPr>
          <a:xfrm>
            <a:off x="1519761" y="2115338"/>
            <a:ext cx="2180084" cy="17132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lIns="25400" tIns="25400" rIns="25400" bIns="25400" anchor="b">
            <a:spAutoFit/>
          </a:bodyPr>
          <a:lstStyle/>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请在此</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输入</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您的标题</a:t>
            </a:r>
          </a:p>
        </p:txBody>
      </p:sp>
      <p:sp>
        <p:nvSpPr>
          <p:cNvPr id="28" name="F"/>
          <p:cNvSpPr/>
          <p:nvPr/>
        </p:nvSpPr>
        <p:spPr>
          <a:xfrm rot="16200000">
            <a:off x="11125884" y="991318"/>
            <a:ext cx="679673" cy="189796"/>
          </a:xfrm>
          <a:prstGeom prst="rect">
            <a:avLst/>
          </a:prstGeom>
          <a:ln w="12700">
            <a:miter lim="400000"/>
          </a:ln>
        </p:spPr>
        <p:txBody>
          <a:bodyPr wrap="none" lIns="25400" tIns="25400" rIns="25400" bIns="25400">
            <a:spAutoFit/>
          </a:bodyP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F4EEDD"/>
                </a:solidFill>
                <a:effectLst/>
                <a:uLnTx/>
                <a:uFillTx/>
                <a:cs typeface="+mn-ea"/>
                <a:sym typeface="+mn-lt"/>
              </a:rPr>
              <a:t>FEBRUARY</a:t>
            </a:r>
            <a:endParaRPr kumimoji="0" sz="900" b="0" i="0" u="none" strike="noStrike" kern="1200" cap="none" spc="0" normalizeH="0" baseline="0" noProof="0" dirty="0">
              <a:ln>
                <a:noFill/>
              </a:ln>
              <a:solidFill>
                <a:srgbClr val="F4EEDD"/>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outVertical)">
                                      <p:cBhvr>
                                        <p:cTn id="30"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14" grpId="0"/>
      <p:bldP spid="15"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803412" y="599793"/>
            <a:ext cx="10580453" cy="4495844"/>
            <a:chOff x="803412" y="599793"/>
            <a:chExt cx="10580453" cy="4495844"/>
          </a:xfrm>
        </p:grpSpPr>
        <p:sp>
          <p:nvSpPr>
            <p:cNvPr id="4" name="îśliḑé"/>
            <p:cNvSpPr/>
            <p:nvPr/>
          </p:nvSpPr>
          <p:spPr bwMode="auto">
            <a:xfrm>
              <a:off x="6932124" y="5090166"/>
              <a:ext cx="3648" cy="5471"/>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1"/>
                    <a:pt x="1" y="0"/>
                  </a:cubicBezTo>
                  <a:cubicBezTo>
                    <a:pt x="0" y="1"/>
                    <a:pt x="0" y="2"/>
                    <a:pt x="1" y="2"/>
                  </a:cubicBezTo>
                  <a:close/>
                </a:path>
              </a:pathLst>
            </a:custGeom>
            <a:solidFill>
              <a:srgbClr val="F89521"/>
            </a:solidFill>
            <a:ln>
              <a:noFill/>
            </a:ln>
          </p:spPr>
          <p:txBody>
            <a:bodyPr wrap="square" lIns="91440" tIns="45720" rIns="91440" bIns="45720" anchor="ctr">
              <a:normAutofit fontScale="25000" lnSpcReduction="20000"/>
            </a:bodyPr>
            <a:lstStyle/>
            <a:p>
              <a:pPr algn="ctr"/>
              <a:endParaRPr>
                <a:solidFill>
                  <a:srgbClr val="F4EEDD"/>
                </a:solidFill>
              </a:endParaRPr>
            </a:p>
          </p:txBody>
        </p:sp>
        <p:sp>
          <p:nvSpPr>
            <p:cNvPr id="5" name="îśļiḋe"/>
            <p:cNvSpPr/>
            <p:nvPr/>
          </p:nvSpPr>
          <p:spPr bwMode="auto">
            <a:xfrm>
              <a:off x="8043072" y="1736116"/>
              <a:ext cx="3648" cy="5472"/>
            </a:xfrm>
            <a:custGeom>
              <a:avLst/>
              <a:gdLst>
                <a:gd name="T0" fmla="*/ 0 w 2"/>
                <a:gd name="T1" fmla="*/ 1 h 2"/>
                <a:gd name="T2" fmla="*/ 1 w 2"/>
                <a:gd name="T3" fmla="*/ 0 h 2"/>
                <a:gd name="T4" fmla="*/ 0 w 2"/>
                <a:gd name="T5" fmla="*/ 1 h 2"/>
              </a:gdLst>
              <a:ahLst/>
              <a:cxnLst>
                <a:cxn ang="0">
                  <a:pos x="T0" y="T1"/>
                </a:cxn>
                <a:cxn ang="0">
                  <a:pos x="T2" y="T3"/>
                </a:cxn>
                <a:cxn ang="0">
                  <a:pos x="T4" y="T5"/>
                </a:cxn>
              </a:cxnLst>
              <a:rect l="0" t="0" r="r" b="b"/>
              <a:pathLst>
                <a:path w="2" h="2">
                  <a:moveTo>
                    <a:pt x="0" y="1"/>
                  </a:moveTo>
                  <a:cubicBezTo>
                    <a:pt x="1" y="2"/>
                    <a:pt x="2" y="1"/>
                    <a:pt x="1" y="0"/>
                  </a:cubicBezTo>
                  <a:cubicBezTo>
                    <a:pt x="1" y="0"/>
                    <a:pt x="0" y="0"/>
                    <a:pt x="0" y="1"/>
                  </a:cubicBezTo>
                  <a:close/>
                </a:path>
              </a:pathLst>
            </a:custGeom>
            <a:solidFill>
              <a:srgbClr val="F89521"/>
            </a:solidFill>
            <a:ln>
              <a:noFill/>
            </a:ln>
          </p:spPr>
          <p:txBody>
            <a:bodyPr wrap="square" lIns="91440" tIns="45720" rIns="91440" bIns="45720" anchor="ctr">
              <a:normAutofit fontScale="25000" lnSpcReduction="20000"/>
            </a:bodyPr>
            <a:lstStyle/>
            <a:p>
              <a:pPr algn="ctr"/>
              <a:endParaRPr>
                <a:solidFill>
                  <a:srgbClr val="F4EEDD"/>
                </a:solidFill>
              </a:endParaRPr>
            </a:p>
          </p:txBody>
        </p:sp>
        <p:sp>
          <p:nvSpPr>
            <p:cNvPr id="6" name="ïşḷïḍè"/>
            <p:cNvSpPr/>
            <p:nvPr/>
          </p:nvSpPr>
          <p:spPr bwMode="auto">
            <a:xfrm>
              <a:off x="4130689" y="3952222"/>
              <a:ext cx="5472" cy="5471"/>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1" y="2"/>
                    <a:pt x="2" y="0"/>
                  </a:cubicBezTo>
                  <a:cubicBezTo>
                    <a:pt x="0" y="0"/>
                    <a:pt x="0" y="0"/>
                    <a:pt x="0" y="1"/>
                  </a:cubicBezTo>
                  <a:close/>
                </a:path>
              </a:pathLst>
            </a:custGeom>
            <a:solidFill>
              <a:srgbClr val="F89521"/>
            </a:solidFill>
            <a:ln>
              <a:noFill/>
            </a:ln>
          </p:spPr>
          <p:txBody>
            <a:bodyPr wrap="square" lIns="91440" tIns="45720" rIns="91440" bIns="45720" anchor="ctr">
              <a:normAutofit fontScale="25000" lnSpcReduction="20000"/>
            </a:bodyPr>
            <a:lstStyle/>
            <a:p>
              <a:pPr algn="ctr"/>
              <a:endParaRPr>
                <a:solidFill>
                  <a:srgbClr val="F4EEDD"/>
                </a:solidFill>
              </a:endParaRPr>
            </a:p>
          </p:txBody>
        </p:sp>
        <p:sp>
          <p:nvSpPr>
            <p:cNvPr id="7" name="ïśḷíḓe"/>
            <p:cNvSpPr/>
            <p:nvPr/>
          </p:nvSpPr>
          <p:spPr bwMode="auto">
            <a:xfrm>
              <a:off x="8023008" y="3985053"/>
              <a:ext cx="7296" cy="1823"/>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1" y="1"/>
                  </a:cubicBezTo>
                  <a:cubicBezTo>
                    <a:pt x="2" y="0"/>
                    <a:pt x="1" y="0"/>
                    <a:pt x="0" y="0"/>
                  </a:cubicBezTo>
                  <a:close/>
                </a:path>
              </a:pathLst>
            </a:custGeom>
            <a:solidFill>
              <a:srgbClr val="F89521"/>
            </a:solidFill>
            <a:ln>
              <a:noFill/>
            </a:ln>
          </p:spPr>
          <p:txBody>
            <a:bodyPr wrap="square" lIns="91440" tIns="45720" rIns="91440" bIns="45720" anchor="ctr">
              <a:normAutofit fontScale="25000" lnSpcReduction="20000"/>
            </a:bodyPr>
            <a:lstStyle/>
            <a:p>
              <a:pPr algn="ctr"/>
              <a:endParaRPr>
                <a:solidFill>
                  <a:srgbClr val="F4EEDD"/>
                </a:solidFill>
              </a:endParaRPr>
            </a:p>
          </p:txBody>
        </p:sp>
        <p:sp>
          <p:nvSpPr>
            <p:cNvPr id="8" name="iśļíďè"/>
            <p:cNvSpPr/>
            <p:nvPr/>
          </p:nvSpPr>
          <p:spPr bwMode="auto">
            <a:xfrm>
              <a:off x="4148928" y="1703285"/>
              <a:ext cx="5472" cy="5472"/>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0" y="2"/>
                    <a:pt x="0" y="2"/>
                    <a:pt x="2" y="2"/>
                  </a:cubicBezTo>
                  <a:cubicBezTo>
                    <a:pt x="1" y="1"/>
                    <a:pt x="1" y="0"/>
                    <a:pt x="0" y="1"/>
                  </a:cubicBezTo>
                  <a:close/>
                </a:path>
              </a:pathLst>
            </a:custGeom>
            <a:solidFill>
              <a:srgbClr val="F89521"/>
            </a:solidFill>
            <a:ln>
              <a:noFill/>
            </a:ln>
          </p:spPr>
          <p:txBody>
            <a:bodyPr wrap="square" lIns="91440" tIns="45720" rIns="91440" bIns="45720" anchor="ctr">
              <a:normAutofit fontScale="25000" lnSpcReduction="20000"/>
            </a:bodyPr>
            <a:lstStyle/>
            <a:p>
              <a:pPr algn="ctr"/>
              <a:endParaRPr>
                <a:solidFill>
                  <a:srgbClr val="F4EEDD"/>
                </a:solidFill>
              </a:endParaRPr>
            </a:p>
          </p:txBody>
        </p:sp>
        <p:grpSp>
          <p:nvGrpSpPr>
            <p:cNvPr id="9" name="îşľîďe"/>
            <p:cNvGrpSpPr/>
            <p:nvPr/>
          </p:nvGrpSpPr>
          <p:grpSpPr bwMode="auto">
            <a:xfrm>
              <a:off x="5436640" y="599793"/>
              <a:ext cx="1329663" cy="2026413"/>
              <a:chOff x="8206546" y="1469377"/>
              <a:chExt cx="1698625" cy="2589213"/>
            </a:xfrm>
            <a:solidFill>
              <a:srgbClr val="F4EEDD"/>
            </a:solidFill>
          </p:grpSpPr>
          <p:sp>
            <p:nvSpPr>
              <p:cNvPr id="42" name="îṥḻiḑé"/>
              <p:cNvSpPr/>
              <p:nvPr/>
            </p:nvSpPr>
            <p:spPr bwMode="auto">
              <a:xfrm>
                <a:off x="8206546" y="1469377"/>
                <a:ext cx="1698625" cy="2589213"/>
              </a:xfrm>
              <a:custGeom>
                <a:avLst/>
                <a:gdLst>
                  <a:gd name="T0" fmla="*/ 191 w 452"/>
                  <a:gd name="T1" fmla="*/ 545 h 689"/>
                  <a:gd name="T2" fmla="*/ 194 w 452"/>
                  <a:gd name="T3" fmla="*/ 562 h 689"/>
                  <a:gd name="T4" fmla="*/ 163 w 452"/>
                  <a:gd name="T5" fmla="*/ 637 h 689"/>
                  <a:gd name="T6" fmla="*/ 226 w 452"/>
                  <a:gd name="T7" fmla="*/ 689 h 689"/>
                  <a:gd name="T8" fmla="*/ 289 w 452"/>
                  <a:gd name="T9" fmla="*/ 637 h 689"/>
                  <a:gd name="T10" fmla="*/ 258 w 452"/>
                  <a:gd name="T11" fmla="*/ 562 h 689"/>
                  <a:gd name="T12" fmla="*/ 261 w 452"/>
                  <a:gd name="T13" fmla="*/ 545 h 689"/>
                  <a:gd name="T14" fmla="*/ 451 w 452"/>
                  <a:gd name="T15" fmla="*/ 324 h 689"/>
                  <a:gd name="T16" fmla="*/ 228 w 452"/>
                  <a:gd name="T17" fmla="*/ 0 h 689"/>
                  <a:gd name="T18" fmla="*/ 1 w 452"/>
                  <a:gd name="T19" fmla="*/ 321 h 689"/>
                  <a:gd name="T20" fmla="*/ 191 w 452"/>
                  <a:gd name="T21" fmla="*/ 545 h 689"/>
                  <a:gd name="T22" fmla="*/ 227 w 452"/>
                  <a:gd name="T23" fmla="*/ 189 h 689"/>
                  <a:gd name="T24" fmla="*/ 371 w 452"/>
                  <a:gd name="T25" fmla="*/ 335 h 689"/>
                  <a:gd name="T26" fmla="*/ 225 w 452"/>
                  <a:gd name="T27" fmla="*/ 479 h 689"/>
                  <a:gd name="T28" fmla="*/ 81 w 452"/>
                  <a:gd name="T29" fmla="*/ 333 h 689"/>
                  <a:gd name="T30" fmla="*/ 227 w 452"/>
                  <a:gd name="T31" fmla="*/ 1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2" h="689">
                    <a:moveTo>
                      <a:pt x="191" y="545"/>
                    </a:moveTo>
                    <a:cubicBezTo>
                      <a:pt x="196" y="550"/>
                      <a:pt x="197" y="556"/>
                      <a:pt x="194" y="562"/>
                    </a:cubicBezTo>
                    <a:cubicBezTo>
                      <a:pt x="181" y="591"/>
                      <a:pt x="157" y="595"/>
                      <a:pt x="163" y="637"/>
                    </a:cubicBezTo>
                    <a:cubicBezTo>
                      <a:pt x="169" y="670"/>
                      <a:pt x="197" y="687"/>
                      <a:pt x="226" y="689"/>
                    </a:cubicBezTo>
                    <a:cubicBezTo>
                      <a:pt x="255" y="687"/>
                      <a:pt x="283" y="670"/>
                      <a:pt x="289" y="637"/>
                    </a:cubicBezTo>
                    <a:cubicBezTo>
                      <a:pt x="295" y="595"/>
                      <a:pt x="271" y="591"/>
                      <a:pt x="258" y="562"/>
                    </a:cubicBezTo>
                    <a:cubicBezTo>
                      <a:pt x="255" y="556"/>
                      <a:pt x="256" y="550"/>
                      <a:pt x="261" y="545"/>
                    </a:cubicBezTo>
                    <a:cubicBezTo>
                      <a:pt x="368" y="528"/>
                      <a:pt x="450" y="436"/>
                      <a:pt x="451" y="324"/>
                    </a:cubicBezTo>
                    <a:cubicBezTo>
                      <a:pt x="452" y="184"/>
                      <a:pt x="240" y="19"/>
                      <a:pt x="228" y="0"/>
                    </a:cubicBezTo>
                    <a:cubicBezTo>
                      <a:pt x="214" y="19"/>
                      <a:pt x="2" y="170"/>
                      <a:pt x="1" y="321"/>
                    </a:cubicBezTo>
                    <a:cubicBezTo>
                      <a:pt x="0" y="434"/>
                      <a:pt x="83" y="528"/>
                      <a:pt x="191" y="545"/>
                    </a:cubicBezTo>
                    <a:close/>
                    <a:moveTo>
                      <a:pt x="227" y="189"/>
                    </a:moveTo>
                    <a:cubicBezTo>
                      <a:pt x="307" y="189"/>
                      <a:pt x="371" y="255"/>
                      <a:pt x="371" y="335"/>
                    </a:cubicBezTo>
                    <a:cubicBezTo>
                      <a:pt x="370" y="415"/>
                      <a:pt x="305" y="479"/>
                      <a:pt x="225" y="479"/>
                    </a:cubicBezTo>
                    <a:cubicBezTo>
                      <a:pt x="145" y="479"/>
                      <a:pt x="80" y="413"/>
                      <a:pt x="81" y="333"/>
                    </a:cubicBezTo>
                    <a:cubicBezTo>
                      <a:pt x="81" y="253"/>
                      <a:pt x="147" y="189"/>
                      <a:pt x="227" y="189"/>
                    </a:cubicBezTo>
                    <a:close/>
                  </a:path>
                </a:pathLst>
              </a:custGeom>
              <a:grpFill/>
              <a:ln>
                <a:noFill/>
              </a:ln>
            </p:spPr>
            <p:txBody>
              <a:bodyPr wrap="square" lIns="91440" tIns="45720" rIns="91440" bIns="45720" anchor="ctr">
                <a:normAutofit/>
              </a:bodyPr>
              <a:lstStyle/>
              <a:p>
                <a:pPr algn="ctr"/>
                <a:endParaRPr>
                  <a:solidFill>
                    <a:srgbClr val="F4EEDD"/>
                  </a:solidFill>
                </a:endParaRPr>
              </a:p>
            </p:txBody>
          </p:sp>
          <p:sp>
            <p:nvSpPr>
              <p:cNvPr id="43" name="ïṥľiďè"/>
              <p:cNvSpPr/>
              <p:nvPr/>
            </p:nvSpPr>
            <p:spPr bwMode="auto">
              <a:xfrm>
                <a:off x="8423244" y="2093958"/>
                <a:ext cx="1265230" cy="1263145"/>
              </a:xfrm>
              <a:custGeom>
                <a:avLst/>
                <a:gdLst>
                  <a:gd name="T0" fmla="*/ 169 w 336"/>
                  <a:gd name="T1" fmla="*/ 0 h 336"/>
                  <a:gd name="T2" fmla="*/ 0 w 336"/>
                  <a:gd name="T3" fmla="*/ 167 h 336"/>
                  <a:gd name="T4" fmla="*/ 167 w 336"/>
                  <a:gd name="T5" fmla="*/ 336 h 336"/>
                  <a:gd name="T6" fmla="*/ 336 w 336"/>
                  <a:gd name="T7" fmla="*/ 169 h 336"/>
                  <a:gd name="T8" fmla="*/ 169 w 336"/>
                  <a:gd name="T9" fmla="*/ 0 h 336"/>
                  <a:gd name="T10" fmla="*/ 167 w 336"/>
                  <a:gd name="T11" fmla="*/ 313 h 336"/>
                  <a:gd name="T12" fmla="*/ 23 w 336"/>
                  <a:gd name="T13" fmla="*/ 167 h 336"/>
                  <a:gd name="T14" fmla="*/ 169 w 336"/>
                  <a:gd name="T15" fmla="*/ 23 h 336"/>
                  <a:gd name="T16" fmla="*/ 313 w 336"/>
                  <a:gd name="T17" fmla="*/ 169 h 336"/>
                  <a:gd name="T18" fmla="*/ 167 w 336"/>
                  <a:gd name="T19" fmla="*/ 31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36">
                    <a:moveTo>
                      <a:pt x="169" y="0"/>
                    </a:moveTo>
                    <a:cubicBezTo>
                      <a:pt x="76" y="0"/>
                      <a:pt x="1" y="74"/>
                      <a:pt x="0" y="167"/>
                    </a:cubicBezTo>
                    <a:cubicBezTo>
                      <a:pt x="0" y="260"/>
                      <a:pt x="74" y="335"/>
                      <a:pt x="167" y="336"/>
                    </a:cubicBezTo>
                    <a:cubicBezTo>
                      <a:pt x="260" y="336"/>
                      <a:pt x="335" y="262"/>
                      <a:pt x="336" y="169"/>
                    </a:cubicBezTo>
                    <a:cubicBezTo>
                      <a:pt x="336" y="76"/>
                      <a:pt x="261" y="1"/>
                      <a:pt x="169" y="0"/>
                    </a:cubicBezTo>
                    <a:close/>
                    <a:moveTo>
                      <a:pt x="167" y="313"/>
                    </a:moveTo>
                    <a:cubicBezTo>
                      <a:pt x="87" y="313"/>
                      <a:pt x="22" y="247"/>
                      <a:pt x="23" y="167"/>
                    </a:cubicBezTo>
                    <a:cubicBezTo>
                      <a:pt x="23" y="87"/>
                      <a:pt x="89" y="23"/>
                      <a:pt x="169" y="23"/>
                    </a:cubicBezTo>
                    <a:cubicBezTo>
                      <a:pt x="249" y="23"/>
                      <a:pt x="313" y="89"/>
                      <a:pt x="313" y="169"/>
                    </a:cubicBezTo>
                    <a:cubicBezTo>
                      <a:pt x="312" y="249"/>
                      <a:pt x="247" y="313"/>
                      <a:pt x="167" y="313"/>
                    </a:cubicBezTo>
                    <a:close/>
                  </a:path>
                </a:pathLst>
              </a:custGeom>
              <a:gr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F4EEDD"/>
                  </a:solidFill>
                </a:endParaRPr>
              </a:p>
            </p:txBody>
          </p:sp>
        </p:grpSp>
        <p:sp>
          <p:nvSpPr>
            <p:cNvPr id="10" name="iṧ1íḑe"/>
            <p:cNvSpPr/>
            <p:nvPr/>
          </p:nvSpPr>
          <p:spPr bwMode="auto">
            <a:xfrm>
              <a:off x="4154401" y="1407804"/>
              <a:ext cx="1780180" cy="1513882"/>
            </a:xfrm>
            <a:custGeom>
              <a:avLst/>
              <a:gdLst>
                <a:gd name="T0" fmla="*/ 578 w 605"/>
                <a:gd name="T1" fmla="*/ 368 h 515"/>
                <a:gd name="T2" fmla="*/ 498 w 605"/>
                <a:gd name="T3" fmla="*/ 358 h 515"/>
                <a:gd name="T4" fmla="*/ 485 w 605"/>
                <a:gd name="T5" fmla="*/ 351 h 515"/>
                <a:gd name="T6" fmla="*/ 391 w 605"/>
                <a:gd name="T7" fmla="*/ 70 h 515"/>
                <a:gd name="T8" fmla="*/ 0 w 605"/>
                <a:gd name="T9" fmla="*/ 102 h 515"/>
                <a:gd name="T10" fmla="*/ 164 w 605"/>
                <a:gd name="T11" fmla="*/ 459 h 515"/>
                <a:gd name="T12" fmla="*/ 452 w 605"/>
                <a:gd name="T13" fmla="*/ 407 h 515"/>
                <a:gd name="T14" fmla="*/ 466 w 605"/>
                <a:gd name="T15" fmla="*/ 414 h 515"/>
                <a:gd name="T16" fmla="*/ 515 w 605"/>
                <a:gd name="T17" fmla="*/ 478 h 515"/>
                <a:gd name="T18" fmla="*/ 592 w 605"/>
                <a:gd name="T19" fmla="*/ 449 h 515"/>
                <a:gd name="T20" fmla="*/ 578 w 605"/>
                <a:gd name="T21" fmla="*/ 368 h 515"/>
                <a:gd name="T22" fmla="*/ 287 w 605"/>
                <a:gd name="T23" fmla="*/ 415 h 515"/>
                <a:gd name="T24" fmla="*/ 214 w 605"/>
                <a:gd name="T25" fmla="*/ 395 h 515"/>
                <a:gd name="T26" fmla="*/ 162 w 605"/>
                <a:gd name="T27" fmla="*/ 197 h 515"/>
                <a:gd name="T28" fmla="*/ 289 w 605"/>
                <a:gd name="T29" fmla="*/ 125 h 515"/>
                <a:gd name="T30" fmla="*/ 361 w 605"/>
                <a:gd name="T31" fmla="*/ 145 h 515"/>
                <a:gd name="T32" fmla="*/ 428 w 605"/>
                <a:gd name="T33" fmla="*/ 234 h 515"/>
                <a:gd name="T34" fmla="*/ 413 w 605"/>
                <a:gd name="T35" fmla="*/ 343 h 515"/>
                <a:gd name="T36" fmla="*/ 287 w 605"/>
                <a:gd name="T37" fmla="*/ 4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 h="515">
                  <a:moveTo>
                    <a:pt x="578" y="368"/>
                  </a:moveTo>
                  <a:cubicBezTo>
                    <a:pt x="545" y="342"/>
                    <a:pt x="529" y="361"/>
                    <a:pt x="498" y="358"/>
                  </a:cubicBezTo>
                  <a:cubicBezTo>
                    <a:pt x="492" y="357"/>
                    <a:pt x="488" y="355"/>
                    <a:pt x="485" y="351"/>
                  </a:cubicBezTo>
                  <a:cubicBezTo>
                    <a:pt x="528" y="248"/>
                    <a:pt x="490" y="128"/>
                    <a:pt x="391" y="70"/>
                  </a:cubicBezTo>
                  <a:cubicBezTo>
                    <a:pt x="271" y="0"/>
                    <a:pt x="22" y="101"/>
                    <a:pt x="0" y="102"/>
                  </a:cubicBezTo>
                  <a:cubicBezTo>
                    <a:pt x="9" y="123"/>
                    <a:pt x="34" y="382"/>
                    <a:pt x="164" y="459"/>
                  </a:cubicBezTo>
                  <a:cubicBezTo>
                    <a:pt x="261" y="515"/>
                    <a:pt x="383" y="491"/>
                    <a:pt x="452" y="407"/>
                  </a:cubicBezTo>
                  <a:cubicBezTo>
                    <a:pt x="458" y="406"/>
                    <a:pt x="462" y="409"/>
                    <a:pt x="466" y="414"/>
                  </a:cubicBezTo>
                  <a:cubicBezTo>
                    <a:pt x="484" y="439"/>
                    <a:pt x="476" y="462"/>
                    <a:pt x="515" y="478"/>
                  </a:cubicBezTo>
                  <a:cubicBezTo>
                    <a:pt x="547" y="489"/>
                    <a:pt x="576" y="474"/>
                    <a:pt x="592" y="449"/>
                  </a:cubicBezTo>
                  <a:cubicBezTo>
                    <a:pt x="605" y="423"/>
                    <a:pt x="604" y="390"/>
                    <a:pt x="578" y="368"/>
                  </a:cubicBezTo>
                  <a:close/>
                  <a:moveTo>
                    <a:pt x="287" y="415"/>
                  </a:moveTo>
                  <a:cubicBezTo>
                    <a:pt x="261" y="415"/>
                    <a:pt x="236" y="408"/>
                    <a:pt x="214" y="395"/>
                  </a:cubicBezTo>
                  <a:cubicBezTo>
                    <a:pt x="145" y="355"/>
                    <a:pt x="122" y="266"/>
                    <a:pt x="162" y="197"/>
                  </a:cubicBezTo>
                  <a:cubicBezTo>
                    <a:pt x="188" y="152"/>
                    <a:pt x="237" y="125"/>
                    <a:pt x="289" y="125"/>
                  </a:cubicBezTo>
                  <a:cubicBezTo>
                    <a:pt x="314" y="125"/>
                    <a:pt x="339" y="132"/>
                    <a:pt x="361" y="145"/>
                  </a:cubicBezTo>
                  <a:cubicBezTo>
                    <a:pt x="394" y="165"/>
                    <a:pt x="418" y="196"/>
                    <a:pt x="428" y="234"/>
                  </a:cubicBezTo>
                  <a:cubicBezTo>
                    <a:pt x="438" y="271"/>
                    <a:pt x="432" y="310"/>
                    <a:pt x="413" y="343"/>
                  </a:cubicBezTo>
                  <a:cubicBezTo>
                    <a:pt x="387" y="388"/>
                    <a:pt x="338" y="416"/>
                    <a:pt x="287" y="415"/>
                  </a:cubicBezTo>
                  <a:close/>
                </a:path>
              </a:pathLst>
            </a:custGeom>
            <a:solidFill>
              <a:srgbClr val="D6BE90"/>
            </a:solidFill>
            <a:ln>
              <a:noFill/>
            </a:ln>
          </p:spPr>
          <p:txBody>
            <a:bodyPr wrap="square" lIns="91440" tIns="45720" rIns="91440" bIns="45720" anchor="ctr">
              <a:normAutofit/>
            </a:bodyPr>
            <a:lstStyle/>
            <a:p>
              <a:pPr algn="ctr"/>
              <a:endParaRPr dirty="0">
                <a:solidFill>
                  <a:srgbClr val="F4EEDD"/>
                </a:solidFill>
              </a:endParaRPr>
            </a:p>
          </p:txBody>
        </p:sp>
        <p:sp>
          <p:nvSpPr>
            <p:cNvPr id="11" name="iṣlïḋe"/>
            <p:cNvSpPr/>
            <p:nvPr/>
          </p:nvSpPr>
          <p:spPr bwMode="auto">
            <a:xfrm>
              <a:off x="4437114" y="1639447"/>
              <a:ext cx="1125381" cy="1127203"/>
            </a:xfrm>
            <a:custGeom>
              <a:avLst/>
              <a:gdLst>
                <a:gd name="T0" fmla="*/ 276 w 383"/>
                <a:gd name="T1" fmla="*/ 47 h 383"/>
                <a:gd name="T2" fmla="*/ 47 w 383"/>
                <a:gd name="T3" fmla="*/ 107 h 383"/>
                <a:gd name="T4" fmla="*/ 107 w 383"/>
                <a:gd name="T5" fmla="*/ 336 h 383"/>
                <a:gd name="T6" fmla="*/ 336 w 383"/>
                <a:gd name="T7" fmla="*/ 276 h 383"/>
                <a:gd name="T8" fmla="*/ 276 w 383"/>
                <a:gd name="T9" fmla="*/ 47 h 383"/>
                <a:gd name="T10" fmla="*/ 317 w 383"/>
                <a:gd name="T11" fmla="*/ 264 h 383"/>
                <a:gd name="T12" fmla="*/ 191 w 383"/>
                <a:gd name="T13" fmla="*/ 336 h 383"/>
                <a:gd name="T14" fmla="*/ 118 w 383"/>
                <a:gd name="T15" fmla="*/ 316 h 383"/>
                <a:gd name="T16" fmla="*/ 66 w 383"/>
                <a:gd name="T17" fmla="*/ 118 h 383"/>
                <a:gd name="T18" fmla="*/ 193 w 383"/>
                <a:gd name="T19" fmla="*/ 46 h 383"/>
                <a:gd name="T20" fmla="*/ 265 w 383"/>
                <a:gd name="T21" fmla="*/ 66 h 383"/>
                <a:gd name="T22" fmla="*/ 332 w 383"/>
                <a:gd name="T23" fmla="*/ 155 h 383"/>
                <a:gd name="T24" fmla="*/ 317 w 383"/>
                <a:gd name="T25" fmla="*/ 26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383">
                  <a:moveTo>
                    <a:pt x="276" y="47"/>
                  </a:moveTo>
                  <a:cubicBezTo>
                    <a:pt x="196" y="0"/>
                    <a:pt x="94" y="27"/>
                    <a:pt x="47" y="107"/>
                  </a:cubicBezTo>
                  <a:cubicBezTo>
                    <a:pt x="0" y="187"/>
                    <a:pt x="27" y="289"/>
                    <a:pt x="107" y="336"/>
                  </a:cubicBezTo>
                  <a:cubicBezTo>
                    <a:pt x="187" y="383"/>
                    <a:pt x="290" y="356"/>
                    <a:pt x="336" y="276"/>
                  </a:cubicBezTo>
                  <a:cubicBezTo>
                    <a:pt x="383" y="196"/>
                    <a:pt x="356" y="93"/>
                    <a:pt x="276" y="47"/>
                  </a:cubicBezTo>
                  <a:close/>
                  <a:moveTo>
                    <a:pt x="317" y="264"/>
                  </a:moveTo>
                  <a:cubicBezTo>
                    <a:pt x="291" y="309"/>
                    <a:pt x="242" y="337"/>
                    <a:pt x="191" y="336"/>
                  </a:cubicBezTo>
                  <a:cubicBezTo>
                    <a:pt x="165" y="336"/>
                    <a:pt x="140" y="329"/>
                    <a:pt x="118" y="316"/>
                  </a:cubicBezTo>
                  <a:cubicBezTo>
                    <a:pt x="49" y="276"/>
                    <a:pt x="26" y="187"/>
                    <a:pt x="66" y="118"/>
                  </a:cubicBezTo>
                  <a:cubicBezTo>
                    <a:pt x="92" y="73"/>
                    <a:pt x="141" y="46"/>
                    <a:pt x="193" y="46"/>
                  </a:cubicBezTo>
                  <a:cubicBezTo>
                    <a:pt x="218" y="46"/>
                    <a:pt x="243" y="53"/>
                    <a:pt x="265" y="66"/>
                  </a:cubicBezTo>
                  <a:cubicBezTo>
                    <a:pt x="298" y="86"/>
                    <a:pt x="322" y="117"/>
                    <a:pt x="332" y="155"/>
                  </a:cubicBezTo>
                  <a:cubicBezTo>
                    <a:pt x="342" y="192"/>
                    <a:pt x="336" y="231"/>
                    <a:pt x="317" y="264"/>
                  </a:cubicBezTo>
                  <a:close/>
                </a:path>
              </a:pathLst>
            </a:custGeom>
            <a:solidFill>
              <a:srgbClr val="D6BE90">
                <a:alpha val="40000"/>
              </a:srgb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F4EEDD"/>
                </a:solidFill>
              </a:endParaRPr>
            </a:p>
          </p:txBody>
        </p:sp>
        <p:grpSp>
          <p:nvGrpSpPr>
            <p:cNvPr id="12" name="ïṩlïḋé"/>
            <p:cNvGrpSpPr/>
            <p:nvPr/>
          </p:nvGrpSpPr>
          <p:grpSpPr bwMode="auto">
            <a:xfrm>
              <a:off x="4136161" y="2746587"/>
              <a:ext cx="1782003" cy="1532122"/>
              <a:chOff x="6544434" y="4212577"/>
              <a:chExt cx="2278063" cy="1958975"/>
            </a:xfrm>
            <a:solidFill>
              <a:srgbClr val="F4EEDD"/>
            </a:solidFill>
          </p:grpSpPr>
          <p:sp>
            <p:nvSpPr>
              <p:cNvPr id="40" name="îṡļíďè"/>
              <p:cNvSpPr/>
              <p:nvPr/>
            </p:nvSpPr>
            <p:spPr bwMode="auto">
              <a:xfrm>
                <a:off x="6544434" y="4212577"/>
                <a:ext cx="2278063" cy="1958975"/>
              </a:xfrm>
              <a:custGeom>
                <a:avLst/>
                <a:gdLst>
                  <a:gd name="T0" fmla="*/ 593 w 606"/>
                  <a:gd name="T1" fmla="*/ 70 h 521"/>
                  <a:gd name="T2" fmla="*/ 517 w 606"/>
                  <a:gd name="T3" fmla="*/ 41 h 521"/>
                  <a:gd name="T4" fmla="*/ 467 w 606"/>
                  <a:gd name="T5" fmla="*/ 104 h 521"/>
                  <a:gd name="T6" fmla="*/ 456 w 606"/>
                  <a:gd name="T7" fmla="*/ 111 h 521"/>
                  <a:gd name="T8" fmla="*/ 168 w 606"/>
                  <a:gd name="T9" fmla="*/ 55 h 521"/>
                  <a:gd name="T10" fmla="*/ 0 w 606"/>
                  <a:gd name="T11" fmla="*/ 410 h 521"/>
                  <a:gd name="T12" fmla="*/ 391 w 606"/>
                  <a:gd name="T13" fmla="*/ 446 h 521"/>
                  <a:gd name="T14" fmla="*/ 487 w 606"/>
                  <a:gd name="T15" fmla="*/ 165 h 521"/>
                  <a:gd name="T16" fmla="*/ 498 w 606"/>
                  <a:gd name="T17" fmla="*/ 160 h 521"/>
                  <a:gd name="T18" fmla="*/ 578 w 606"/>
                  <a:gd name="T19" fmla="*/ 151 h 521"/>
                  <a:gd name="T20" fmla="*/ 593 w 606"/>
                  <a:gd name="T21" fmla="*/ 70 h 521"/>
                  <a:gd name="T22" fmla="*/ 361 w 606"/>
                  <a:gd name="T23" fmla="*/ 371 h 521"/>
                  <a:gd name="T24" fmla="*/ 289 w 606"/>
                  <a:gd name="T25" fmla="*/ 390 h 521"/>
                  <a:gd name="T26" fmla="*/ 163 w 606"/>
                  <a:gd name="T27" fmla="*/ 317 h 521"/>
                  <a:gd name="T28" fmla="*/ 218 w 606"/>
                  <a:gd name="T29" fmla="*/ 119 h 521"/>
                  <a:gd name="T30" fmla="*/ 290 w 606"/>
                  <a:gd name="T31" fmla="*/ 100 h 521"/>
                  <a:gd name="T32" fmla="*/ 415 w 606"/>
                  <a:gd name="T33" fmla="*/ 173 h 521"/>
                  <a:gd name="T34" fmla="*/ 361 w 606"/>
                  <a:gd name="T35" fmla="*/ 37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 h="521">
                    <a:moveTo>
                      <a:pt x="593" y="70"/>
                    </a:moveTo>
                    <a:cubicBezTo>
                      <a:pt x="578" y="46"/>
                      <a:pt x="548" y="30"/>
                      <a:pt x="517" y="41"/>
                    </a:cubicBezTo>
                    <a:cubicBezTo>
                      <a:pt x="477" y="56"/>
                      <a:pt x="485" y="79"/>
                      <a:pt x="467" y="104"/>
                    </a:cubicBezTo>
                    <a:cubicBezTo>
                      <a:pt x="464" y="108"/>
                      <a:pt x="460" y="111"/>
                      <a:pt x="456" y="111"/>
                    </a:cubicBezTo>
                    <a:cubicBezTo>
                      <a:pt x="388" y="25"/>
                      <a:pt x="266" y="0"/>
                      <a:pt x="168" y="55"/>
                    </a:cubicBezTo>
                    <a:cubicBezTo>
                      <a:pt x="47" y="125"/>
                      <a:pt x="10" y="390"/>
                      <a:pt x="0" y="410"/>
                    </a:cubicBezTo>
                    <a:cubicBezTo>
                      <a:pt x="22" y="413"/>
                      <a:pt x="260" y="521"/>
                      <a:pt x="391" y="446"/>
                    </a:cubicBezTo>
                    <a:cubicBezTo>
                      <a:pt x="490" y="389"/>
                      <a:pt x="530" y="268"/>
                      <a:pt x="487" y="165"/>
                    </a:cubicBezTo>
                    <a:cubicBezTo>
                      <a:pt x="490" y="162"/>
                      <a:pt x="493" y="161"/>
                      <a:pt x="498" y="160"/>
                    </a:cubicBezTo>
                    <a:cubicBezTo>
                      <a:pt x="529" y="158"/>
                      <a:pt x="545" y="177"/>
                      <a:pt x="578" y="151"/>
                    </a:cubicBezTo>
                    <a:cubicBezTo>
                      <a:pt x="605" y="130"/>
                      <a:pt x="606" y="97"/>
                      <a:pt x="593" y="70"/>
                    </a:cubicBezTo>
                    <a:close/>
                    <a:moveTo>
                      <a:pt x="361" y="371"/>
                    </a:moveTo>
                    <a:cubicBezTo>
                      <a:pt x="339" y="384"/>
                      <a:pt x="314" y="390"/>
                      <a:pt x="289" y="390"/>
                    </a:cubicBezTo>
                    <a:cubicBezTo>
                      <a:pt x="237" y="390"/>
                      <a:pt x="189" y="362"/>
                      <a:pt x="163" y="317"/>
                    </a:cubicBezTo>
                    <a:cubicBezTo>
                      <a:pt x="124" y="247"/>
                      <a:pt x="148" y="159"/>
                      <a:pt x="218" y="119"/>
                    </a:cubicBezTo>
                    <a:cubicBezTo>
                      <a:pt x="240" y="107"/>
                      <a:pt x="265" y="100"/>
                      <a:pt x="290" y="100"/>
                    </a:cubicBezTo>
                    <a:cubicBezTo>
                      <a:pt x="342" y="100"/>
                      <a:pt x="390" y="128"/>
                      <a:pt x="415" y="173"/>
                    </a:cubicBezTo>
                    <a:cubicBezTo>
                      <a:pt x="455" y="243"/>
                      <a:pt x="431" y="332"/>
                      <a:pt x="361" y="371"/>
                    </a:cubicBezTo>
                    <a:close/>
                  </a:path>
                </a:pathLst>
              </a:custGeom>
              <a:grpFill/>
              <a:ln>
                <a:noFill/>
              </a:ln>
            </p:spPr>
            <p:txBody>
              <a:bodyPr wrap="square" lIns="91440" tIns="45720" rIns="91440" bIns="45720" anchor="ctr">
                <a:normAutofit/>
              </a:bodyPr>
              <a:lstStyle/>
              <a:p>
                <a:pPr algn="ctr"/>
                <a:endParaRPr>
                  <a:solidFill>
                    <a:srgbClr val="F4EEDD"/>
                  </a:solidFill>
                </a:endParaRPr>
              </a:p>
            </p:txBody>
          </p:sp>
          <p:sp>
            <p:nvSpPr>
              <p:cNvPr id="41" name="ïṡľiḓé"/>
              <p:cNvSpPr/>
              <p:nvPr/>
            </p:nvSpPr>
            <p:spPr bwMode="auto">
              <a:xfrm>
                <a:off x="6912841" y="4415472"/>
                <a:ext cx="1438654" cy="1441246"/>
              </a:xfrm>
              <a:custGeom>
                <a:avLst/>
                <a:gdLst>
                  <a:gd name="T0" fmla="*/ 337 w 383"/>
                  <a:gd name="T1" fmla="*/ 108 h 383"/>
                  <a:gd name="T2" fmla="*/ 108 w 383"/>
                  <a:gd name="T3" fmla="*/ 45 h 383"/>
                  <a:gd name="T4" fmla="*/ 46 w 383"/>
                  <a:gd name="T5" fmla="*/ 274 h 383"/>
                  <a:gd name="T6" fmla="*/ 274 w 383"/>
                  <a:gd name="T7" fmla="*/ 337 h 383"/>
                  <a:gd name="T8" fmla="*/ 337 w 383"/>
                  <a:gd name="T9" fmla="*/ 108 h 383"/>
                  <a:gd name="T10" fmla="*/ 263 w 383"/>
                  <a:gd name="T11" fmla="*/ 317 h 383"/>
                  <a:gd name="T12" fmla="*/ 191 w 383"/>
                  <a:gd name="T13" fmla="*/ 336 h 383"/>
                  <a:gd name="T14" fmla="*/ 65 w 383"/>
                  <a:gd name="T15" fmla="*/ 263 h 383"/>
                  <a:gd name="T16" fmla="*/ 120 w 383"/>
                  <a:gd name="T17" fmla="*/ 65 h 383"/>
                  <a:gd name="T18" fmla="*/ 192 w 383"/>
                  <a:gd name="T19" fmla="*/ 46 h 383"/>
                  <a:gd name="T20" fmla="*/ 317 w 383"/>
                  <a:gd name="T21" fmla="*/ 119 h 383"/>
                  <a:gd name="T22" fmla="*/ 263 w 383"/>
                  <a:gd name="T23" fmla="*/ 31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3">
                    <a:moveTo>
                      <a:pt x="337" y="108"/>
                    </a:moveTo>
                    <a:cubicBezTo>
                      <a:pt x="291" y="28"/>
                      <a:pt x="189" y="0"/>
                      <a:pt x="108" y="45"/>
                    </a:cubicBezTo>
                    <a:cubicBezTo>
                      <a:pt x="28" y="91"/>
                      <a:pt x="0" y="194"/>
                      <a:pt x="46" y="274"/>
                    </a:cubicBezTo>
                    <a:cubicBezTo>
                      <a:pt x="92" y="355"/>
                      <a:pt x="194" y="383"/>
                      <a:pt x="274" y="337"/>
                    </a:cubicBezTo>
                    <a:cubicBezTo>
                      <a:pt x="355" y="291"/>
                      <a:pt x="383" y="189"/>
                      <a:pt x="337" y="108"/>
                    </a:cubicBezTo>
                    <a:close/>
                    <a:moveTo>
                      <a:pt x="263" y="317"/>
                    </a:moveTo>
                    <a:cubicBezTo>
                      <a:pt x="241" y="330"/>
                      <a:pt x="216" y="336"/>
                      <a:pt x="191" y="336"/>
                    </a:cubicBezTo>
                    <a:cubicBezTo>
                      <a:pt x="139" y="336"/>
                      <a:pt x="91" y="308"/>
                      <a:pt x="65" y="263"/>
                    </a:cubicBezTo>
                    <a:cubicBezTo>
                      <a:pt x="26" y="193"/>
                      <a:pt x="50" y="105"/>
                      <a:pt x="120" y="65"/>
                    </a:cubicBezTo>
                    <a:cubicBezTo>
                      <a:pt x="142" y="53"/>
                      <a:pt x="167" y="46"/>
                      <a:pt x="192" y="46"/>
                    </a:cubicBezTo>
                    <a:cubicBezTo>
                      <a:pt x="244" y="46"/>
                      <a:pt x="292" y="74"/>
                      <a:pt x="317" y="119"/>
                    </a:cubicBezTo>
                    <a:cubicBezTo>
                      <a:pt x="357" y="189"/>
                      <a:pt x="333" y="278"/>
                      <a:pt x="263" y="317"/>
                    </a:cubicBezTo>
                    <a:close/>
                  </a:path>
                </a:pathLst>
              </a:custGeom>
              <a:gr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F4EEDD"/>
                  </a:solidFill>
                </a:endParaRPr>
              </a:p>
            </p:txBody>
          </p:sp>
        </p:grpSp>
        <p:grpSp>
          <p:nvGrpSpPr>
            <p:cNvPr id="13" name="ïšľîḋê"/>
            <p:cNvGrpSpPr/>
            <p:nvPr/>
          </p:nvGrpSpPr>
          <p:grpSpPr bwMode="auto">
            <a:xfrm>
              <a:off x="5412929" y="3073076"/>
              <a:ext cx="1326014" cy="2017294"/>
              <a:chOff x="8176384" y="4630090"/>
              <a:chExt cx="1695450" cy="2578100"/>
            </a:xfrm>
            <a:solidFill>
              <a:srgbClr val="D6BE90"/>
            </a:solidFill>
          </p:grpSpPr>
          <p:sp>
            <p:nvSpPr>
              <p:cNvPr id="38" name="iŝľidê"/>
              <p:cNvSpPr/>
              <p:nvPr/>
            </p:nvSpPr>
            <p:spPr bwMode="auto">
              <a:xfrm>
                <a:off x="8176384" y="4630090"/>
                <a:ext cx="1695450" cy="2578100"/>
              </a:xfrm>
              <a:custGeom>
                <a:avLst/>
                <a:gdLst>
                  <a:gd name="T0" fmla="*/ 267 w 451"/>
                  <a:gd name="T1" fmla="*/ 143 h 686"/>
                  <a:gd name="T2" fmla="*/ 266 w 451"/>
                  <a:gd name="T3" fmla="*/ 127 h 686"/>
                  <a:gd name="T4" fmla="*/ 297 w 451"/>
                  <a:gd name="T5" fmla="*/ 53 h 686"/>
                  <a:gd name="T6" fmla="*/ 234 w 451"/>
                  <a:gd name="T7" fmla="*/ 0 h 686"/>
                  <a:gd name="T8" fmla="*/ 171 w 451"/>
                  <a:gd name="T9" fmla="*/ 53 h 686"/>
                  <a:gd name="T10" fmla="*/ 202 w 451"/>
                  <a:gd name="T11" fmla="*/ 127 h 686"/>
                  <a:gd name="T12" fmla="*/ 202 w 451"/>
                  <a:gd name="T13" fmla="*/ 140 h 686"/>
                  <a:gd name="T14" fmla="*/ 1 w 451"/>
                  <a:gd name="T15" fmla="*/ 363 h 686"/>
                  <a:gd name="T16" fmla="*/ 224 w 451"/>
                  <a:gd name="T17" fmla="*/ 686 h 686"/>
                  <a:gd name="T18" fmla="*/ 450 w 451"/>
                  <a:gd name="T19" fmla="*/ 365 h 686"/>
                  <a:gd name="T20" fmla="*/ 267 w 451"/>
                  <a:gd name="T21" fmla="*/ 143 h 686"/>
                  <a:gd name="T22" fmla="*/ 225 w 451"/>
                  <a:gd name="T23" fmla="*/ 498 h 686"/>
                  <a:gd name="T24" fmla="*/ 81 w 451"/>
                  <a:gd name="T25" fmla="*/ 352 h 686"/>
                  <a:gd name="T26" fmla="*/ 226 w 451"/>
                  <a:gd name="T27" fmla="*/ 208 h 686"/>
                  <a:gd name="T28" fmla="*/ 371 w 451"/>
                  <a:gd name="T29" fmla="*/ 354 h 686"/>
                  <a:gd name="T30" fmla="*/ 225 w 451"/>
                  <a:gd name="T31" fmla="*/ 49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86">
                    <a:moveTo>
                      <a:pt x="267" y="143"/>
                    </a:moveTo>
                    <a:cubicBezTo>
                      <a:pt x="264" y="139"/>
                      <a:pt x="263" y="133"/>
                      <a:pt x="266" y="127"/>
                    </a:cubicBezTo>
                    <a:cubicBezTo>
                      <a:pt x="279" y="99"/>
                      <a:pt x="303" y="94"/>
                      <a:pt x="297" y="53"/>
                    </a:cubicBezTo>
                    <a:cubicBezTo>
                      <a:pt x="291" y="19"/>
                      <a:pt x="263" y="2"/>
                      <a:pt x="234" y="0"/>
                    </a:cubicBezTo>
                    <a:cubicBezTo>
                      <a:pt x="205" y="2"/>
                      <a:pt x="177" y="19"/>
                      <a:pt x="171" y="53"/>
                    </a:cubicBezTo>
                    <a:cubicBezTo>
                      <a:pt x="165" y="94"/>
                      <a:pt x="189" y="99"/>
                      <a:pt x="202" y="127"/>
                    </a:cubicBezTo>
                    <a:cubicBezTo>
                      <a:pt x="204" y="132"/>
                      <a:pt x="204" y="136"/>
                      <a:pt x="202" y="140"/>
                    </a:cubicBezTo>
                    <a:cubicBezTo>
                      <a:pt x="90" y="152"/>
                      <a:pt x="1" y="247"/>
                      <a:pt x="1" y="363"/>
                    </a:cubicBezTo>
                    <a:cubicBezTo>
                      <a:pt x="0" y="503"/>
                      <a:pt x="211" y="667"/>
                      <a:pt x="224" y="686"/>
                    </a:cubicBezTo>
                    <a:cubicBezTo>
                      <a:pt x="238" y="668"/>
                      <a:pt x="450" y="516"/>
                      <a:pt x="450" y="365"/>
                    </a:cubicBezTo>
                    <a:cubicBezTo>
                      <a:pt x="451" y="255"/>
                      <a:pt x="372" y="163"/>
                      <a:pt x="267" y="143"/>
                    </a:cubicBezTo>
                    <a:close/>
                    <a:moveTo>
                      <a:pt x="225" y="498"/>
                    </a:moveTo>
                    <a:cubicBezTo>
                      <a:pt x="145" y="497"/>
                      <a:pt x="80" y="432"/>
                      <a:pt x="81" y="352"/>
                    </a:cubicBezTo>
                    <a:cubicBezTo>
                      <a:pt x="81" y="272"/>
                      <a:pt x="146" y="207"/>
                      <a:pt x="226" y="208"/>
                    </a:cubicBezTo>
                    <a:cubicBezTo>
                      <a:pt x="306" y="208"/>
                      <a:pt x="371" y="274"/>
                      <a:pt x="371" y="354"/>
                    </a:cubicBezTo>
                    <a:cubicBezTo>
                      <a:pt x="370" y="433"/>
                      <a:pt x="305" y="498"/>
                      <a:pt x="225" y="498"/>
                    </a:cubicBezTo>
                    <a:close/>
                  </a:path>
                </a:pathLst>
              </a:custGeom>
              <a:grpFill/>
              <a:ln>
                <a:noFill/>
              </a:ln>
            </p:spPr>
            <p:txBody>
              <a:bodyPr wrap="square" lIns="91440" tIns="45720" rIns="91440" bIns="45720" anchor="ctr">
                <a:normAutofit/>
              </a:bodyPr>
              <a:lstStyle/>
              <a:p>
                <a:pPr algn="ctr"/>
                <a:endParaRPr>
                  <a:solidFill>
                    <a:srgbClr val="F4EEDD"/>
                  </a:solidFill>
                </a:endParaRPr>
              </a:p>
            </p:txBody>
          </p:sp>
          <p:sp>
            <p:nvSpPr>
              <p:cNvPr id="39" name="ïṧľíde"/>
              <p:cNvSpPr/>
              <p:nvPr/>
            </p:nvSpPr>
            <p:spPr bwMode="auto">
              <a:xfrm>
                <a:off x="8390939" y="5322400"/>
                <a:ext cx="1266340" cy="1265741"/>
              </a:xfrm>
              <a:custGeom>
                <a:avLst/>
                <a:gdLst>
                  <a:gd name="T0" fmla="*/ 170 w 337"/>
                  <a:gd name="T1" fmla="*/ 1 h 337"/>
                  <a:gd name="T2" fmla="*/ 1 w 337"/>
                  <a:gd name="T3" fmla="*/ 168 h 337"/>
                  <a:gd name="T4" fmla="*/ 168 w 337"/>
                  <a:gd name="T5" fmla="*/ 336 h 337"/>
                  <a:gd name="T6" fmla="*/ 336 w 337"/>
                  <a:gd name="T7" fmla="*/ 170 h 337"/>
                  <a:gd name="T8" fmla="*/ 170 w 337"/>
                  <a:gd name="T9" fmla="*/ 1 h 337"/>
                  <a:gd name="T10" fmla="*/ 168 w 337"/>
                  <a:gd name="T11" fmla="*/ 314 h 337"/>
                  <a:gd name="T12" fmla="*/ 24 w 337"/>
                  <a:gd name="T13" fmla="*/ 168 h 337"/>
                  <a:gd name="T14" fmla="*/ 169 w 337"/>
                  <a:gd name="T15" fmla="*/ 24 h 337"/>
                  <a:gd name="T16" fmla="*/ 314 w 337"/>
                  <a:gd name="T17" fmla="*/ 170 h 337"/>
                  <a:gd name="T18" fmla="*/ 168 w 337"/>
                  <a:gd name="T19" fmla="*/ 31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337">
                    <a:moveTo>
                      <a:pt x="170" y="1"/>
                    </a:moveTo>
                    <a:cubicBezTo>
                      <a:pt x="77" y="0"/>
                      <a:pt x="1" y="75"/>
                      <a:pt x="1" y="168"/>
                    </a:cubicBezTo>
                    <a:cubicBezTo>
                      <a:pt x="0" y="260"/>
                      <a:pt x="75" y="336"/>
                      <a:pt x="168" y="336"/>
                    </a:cubicBezTo>
                    <a:cubicBezTo>
                      <a:pt x="260" y="337"/>
                      <a:pt x="336" y="262"/>
                      <a:pt x="336" y="170"/>
                    </a:cubicBezTo>
                    <a:cubicBezTo>
                      <a:pt x="337" y="77"/>
                      <a:pt x="262" y="2"/>
                      <a:pt x="170" y="1"/>
                    </a:cubicBezTo>
                    <a:close/>
                    <a:moveTo>
                      <a:pt x="168" y="314"/>
                    </a:moveTo>
                    <a:cubicBezTo>
                      <a:pt x="88" y="313"/>
                      <a:pt x="23" y="248"/>
                      <a:pt x="24" y="168"/>
                    </a:cubicBezTo>
                    <a:cubicBezTo>
                      <a:pt x="24" y="88"/>
                      <a:pt x="89" y="23"/>
                      <a:pt x="169" y="24"/>
                    </a:cubicBezTo>
                    <a:cubicBezTo>
                      <a:pt x="249" y="24"/>
                      <a:pt x="314" y="90"/>
                      <a:pt x="314" y="170"/>
                    </a:cubicBezTo>
                    <a:cubicBezTo>
                      <a:pt x="313" y="249"/>
                      <a:pt x="248" y="314"/>
                      <a:pt x="168" y="314"/>
                    </a:cubicBezTo>
                    <a:close/>
                  </a:path>
                </a:pathLst>
              </a:custGeom>
              <a:gr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F4EEDD"/>
                  </a:solidFill>
                </a:endParaRPr>
              </a:p>
            </p:txBody>
          </p:sp>
        </p:grpSp>
        <p:grpSp>
          <p:nvGrpSpPr>
            <p:cNvPr id="14" name="ïslïḑé"/>
            <p:cNvGrpSpPr/>
            <p:nvPr/>
          </p:nvGrpSpPr>
          <p:grpSpPr bwMode="auto">
            <a:xfrm>
              <a:off x="6264716" y="2764827"/>
              <a:ext cx="1758292" cy="1519355"/>
              <a:chOff x="9265409" y="4236390"/>
              <a:chExt cx="2247900" cy="1943100"/>
            </a:xfrm>
            <a:solidFill>
              <a:srgbClr val="F4EEDD"/>
            </a:solidFill>
          </p:grpSpPr>
          <p:sp>
            <p:nvSpPr>
              <p:cNvPr id="36" name="iŝḷídè"/>
              <p:cNvSpPr/>
              <p:nvPr/>
            </p:nvSpPr>
            <p:spPr bwMode="auto">
              <a:xfrm>
                <a:off x="9265409" y="4236390"/>
                <a:ext cx="2247900" cy="1943100"/>
              </a:xfrm>
              <a:custGeom>
                <a:avLst/>
                <a:gdLst>
                  <a:gd name="T0" fmla="*/ 433 w 598"/>
                  <a:gd name="T1" fmla="*/ 58 h 517"/>
                  <a:gd name="T2" fmla="*/ 140 w 598"/>
                  <a:gd name="T3" fmla="*/ 117 h 517"/>
                  <a:gd name="T4" fmla="*/ 139 w 598"/>
                  <a:gd name="T5" fmla="*/ 116 h 517"/>
                  <a:gd name="T6" fmla="*/ 90 w 598"/>
                  <a:gd name="T7" fmla="*/ 52 h 517"/>
                  <a:gd name="T8" fmla="*/ 13 w 598"/>
                  <a:gd name="T9" fmla="*/ 80 h 517"/>
                  <a:gd name="T10" fmla="*/ 27 w 598"/>
                  <a:gd name="T11" fmla="*/ 161 h 517"/>
                  <a:gd name="T12" fmla="*/ 107 w 598"/>
                  <a:gd name="T13" fmla="*/ 172 h 517"/>
                  <a:gd name="T14" fmla="*/ 110 w 598"/>
                  <a:gd name="T15" fmla="*/ 172 h 517"/>
                  <a:gd name="T16" fmla="*/ 206 w 598"/>
                  <a:gd name="T17" fmla="*/ 446 h 517"/>
                  <a:gd name="T18" fmla="*/ 598 w 598"/>
                  <a:gd name="T19" fmla="*/ 415 h 517"/>
                  <a:gd name="T20" fmla="*/ 433 w 598"/>
                  <a:gd name="T21" fmla="*/ 58 h 517"/>
                  <a:gd name="T22" fmla="*/ 435 w 598"/>
                  <a:gd name="T23" fmla="*/ 320 h 517"/>
                  <a:gd name="T24" fmla="*/ 309 w 598"/>
                  <a:gd name="T25" fmla="*/ 391 h 517"/>
                  <a:gd name="T26" fmla="*/ 237 w 598"/>
                  <a:gd name="T27" fmla="*/ 372 h 517"/>
                  <a:gd name="T28" fmla="*/ 185 w 598"/>
                  <a:gd name="T29" fmla="*/ 173 h 517"/>
                  <a:gd name="T30" fmla="*/ 311 w 598"/>
                  <a:gd name="T31" fmla="*/ 101 h 517"/>
                  <a:gd name="T32" fmla="*/ 383 w 598"/>
                  <a:gd name="T33" fmla="*/ 121 h 517"/>
                  <a:gd name="T34" fmla="*/ 435 w 598"/>
                  <a:gd name="T35" fmla="*/ 32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517">
                    <a:moveTo>
                      <a:pt x="433" y="58"/>
                    </a:moveTo>
                    <a:cubicBezTo>
                      <a:pt x="334" y="0"/>
                      <a:pt x="208" y="27"/>
                      <a:pt x="140" y="117"/>
                    </a:cubicBezTo>
                    <a:cubicBezTo>
                      <a:pt x="140" y="117"/>
                      <a:pt x="140" y="116"/>
                      <a:pt x="139" y="116"/>
                    </a:cubicBezTo>
                    <a:cubicBezTo>
                      <a:pt x="121" y="91"/>
                      <a:pt x="130" y="67"/>
                      <a:pt x="90" y="52"/>
                    </a:cubicBezTo>
                    <a:cubicBezTo>
                      <a:pt x="59" y="40"/>
                      <a:pt x="29" y="56"/>
                      <a:pt x="13" y="80"/>
                    </a:cubicBezTo>
                    <a:cubicBezTo>
                      <a:pt x="0" y="106"/>
                      <a:pt x="1" y="139"/>
                      <a:pt x="27" y="161"/>
                    </a:cubicBezTo>
                    <a:cubicBezTo>
                      <a:pt x="60" y="187"/>
                      <a:pt x="76" y="168"/>
                      <a:pt x="107" y="172"/>
                    </a:cubicBezTo>
                    <a:cubicBezTo>
                      <a:pt x="108" y="172"/>
                      <a:pt x="109" y="172"/>
                      <a:pt x="110" y="172"/>
                    </a:cubicBezTo>
                    <a:cubicBezTo>
                      <a:pt x="71" y="273"/>
                      <a:pt x="110" y="390"/>
                      <a:pt x="206" y="446"/>
                    </a:cubicBezTo>
                    <a:cubicBezTo>
                      <a:pt x="327" y="517"/>
                      <a:pt x="575" y="416"/>
                      <a:pt x="598" y="415"/>
                    </a:cubicBezTo>
                    <a:cubicBezTo>
                      <a:pt x="589" y="394"/>
                      <a:pt x="564" y="134"/>
                      <a:pt x="433" y="58"/>
                    </a:cubicBezTo>
                    <a:close/>
                    <a:moveTo>
                      <a:pt x="435" y="320"/>
                    </a:moveTo>
                    <a:cubicBezTo>
                      <a:pt x="409" y="364"/>
                      <a:pt x="361" y="392"/>
                      <a:pt x="309" y="391"/>
                    </a:cubicBezTo>
                    <a:cubicBezTo>
                      <a:pt x="284" y="391"/>
                      <a:pt x="259" y="384"/>
                      <a:pt x="237" y="372"/>
                    </a:cubicBezTo>
                    <a:cubicBezTo>
                      <a:pt x="168" y="331"/>
                      <a:pt x="144" y="242"/>
                      <a:pt x="185" y="173"/>
                    </a:cubicBezTo>
                    <a:cubicBezTo>
                      <a:pt x="211" y="129"/>
                      <a:pt x="259" y="101"/>
                      <a:pt x="311" y="101"/>
                    </a:cubicBezTo>
                    <a:cubicBezTo>
                      <a:pt x="336" y="101"/>
                      <a:pt x="361" y="108"/>
                      <a:pt x="383" y="121"/>
                    </a:cubicBezTo>
                    <a:cubicBezTo>
                      <a:pt x="452" y="162"/>
                      <a:pt x="475" y="251"/>
                      <a:pt x="435" y="320"/>
                    </a:cubicBezTo>
                    <a:close/>
                  </a:path>
                </a:pathLst>
              </a:custGeom>
              <a:grpFill/>
              <a:ln>
                <a:noFill/>
              </a:ln>
            </p:spPr>
            <p:txBody>
              <a:bodyPr wrap="square" lIns="91440" tIns="45720" rIns="91440" bIns="45720" anchor="ctr">
                <a:normAutofit/>
              </a:bodyPr>
              <a:lstStyle/>
              <a:p>
                <a:pPr algn="ctr"/>
                <a:endParaRPr>
                  <a:solidFill>
                    <a:srgbClr val="F4EEDD"/>
                  </a:solidFill>
                </a:endParaRPr>
              </a:p>
            </p:txBody>
          </p:sp>
          <p:sp>
            <p:nvSpPr>
              <p:cNvPr id="37" name="iṧlïḑè"/>
              <p:cNvSpPr/>
              <p:nvPr/>
            </p:nvSpPr>
            <p:spPr bwMode="auto">
              <a:xfrm>
                <a:off x="9710792" y="4441663"/>
                <a:ext cx="1438749" cy="1441579"/>
              </a:xfrm>
              <a:custGeom>
                <a:avLst/>
                <a:gdLst>
                  <a:gd name="T0" fmla="*/ 277 w 383"/>
                  <a:gd name="T1" fmla="*/ 47 h 383"/>
                  <a:gd name="T2" fmla="*/ 47 w 383"/>
                  <a:gd name="T3" fmla="*/ 107 h 383"/>
                  <a:gd name="T4" fmla="*/ 107 w 383"/>
                  <a:gd name="T5" fmla="*/ 336 h 383"/>
                  <a:gd name="T6" fmla="*/ 337 w 383"/>
                  <a:gd name="T7" fmla="*/ 276 h 383"/>
                  <a:gd name="T8" fmla="*/ 277 w 383"/>
                  <a:gd name="T9" fmla="*/ 47 h 383"/>
                  <a:gd name="T10" fmla="*/ 317 w 383"/>
                  <a:gd name="T11" fmla="*/ 265 h 383"/>
                  <a:gd name="T12" fmla="*/ 191 w 383"/>
                  <a:gd name="T13" fmla="*/ 336 h 383"/>
                  <a:gd name="T14" fmla="*/ 119 w 383"/>
                  <a:gd name="T15" fmla="*/ 317 h 383"/>
                  <a:gd name="T16" fmla="*/ 67 w 383"/>
                  <a:gd name="T17" fmla="*/ 118 h 383"/>
                  <a:gd name="T18" fmla="*/ 193 w 383"/>
                  <a:gd name="T19" fmla="*/ 46 h 383"/>
                  <a:gd name="T20" fmla="*/ 265 w 383"/>
                  <a:gd name="T21" fmla="*/ 66 h 383"/>
                  <a:gd name="T22" fmla="*/ 317 w 383"/>
                  <a:gd name="T23" fmla="*/ 26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3">
                    <a:moveTo>
                      <a:pt x="277" y="47"/>
                    </a:moveTo>
                    <a:cubicBezTo>
                      <a:pt x="197" y="0"/>
                      <a:pt x="94" y="27"/>
                      <a:pt x="47" y="107"/>
                    </a:cubicBezTo>
                    <a:cubicBezTo>
                      <a:pt x="0" y="187"/>
                      <a:pt x="27" y="289"/>
                      <a:pt x="107" y="336"/>
                    </a:cubicBezTo>
                    <a:cubicBezTo>
                      <a:pt x="187" y="383"/>
                      <a:pt x="290" y="356"/>
                      <a:pt x="337" y="276"/>
                    </a:cubicBezTo>
                    <a:cubicBezTo>
                      <a:pt x="383" y="196"/>
                      <a:pt x="357" y="93"/>
                      <a:pt x="277" y="47"/>
                    </a:cubicBezTo>
                    <a:close/>
                    <a:moveTo>
                      <a:pt x="317" y="265"/>
                    </a:moveTo>
                    <a:cubicBezTo>
                      <a:pt x="291" y="309"/>
                      <a:pt x="243" y="337"/>
                      <a:pt x="191" y="336"/>
                    </a:cubicBezTo>
                    <a:cubicBezTo>
                      <a:pt x="166" y="336"/>
                      <a:pt x="141" y="329"/>
                      <a:pt x="119" y="317"/>
                    </a:cubicBezTo>
                    <a:cubicBezTo>
                      <a:pt x="50" y="276"/>
                      <a:pt x="26" y="187"/>
                      <a:pt x="67" y="118"/>
                    </a:cubicBezTo>
                    <a:cubicBezTo>
                      <a:pt x="93" y="74"/>
                      <a:pt x="141" y="46"/>
                      <a:pt x="193" y="46"/>
                    </a:cubicBezTo>
                    <a:cubicBezTo>
                      <a:pt x="218" y="46"/>
                      <a:pt x="243" y="53"/>
                      <a:pt x="265" y="66"/>
                    </a:cubicBezTo>
                    <a:cubicBezTo>
                      <a:pt x="334" y="107"/>
                      <a:pt x="357" y="196"/>
                      <a:pt x="317" y="265"/>
                    </a:cubicBezTo>
                    <a:close/>
                  </a:path>
                </a:pathLst>
              </a:custGeom>
              <a:gr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F4EEDD"/>
                  </a:solidFill>
                </a:endParaRPr>
              </a:p>
            </p:txBody>
          </p:sp>
        </p:grpSp>
        <p:grpSp>
          <p:nvGrpSpPr>
            <p:cNvPr id="15" name="íṩľïḍê"/>
            <p:cNvGrpSpPr/>
            <p:nvPr/>
          </p:nvGrpSpPr>
          <p:grpSpPr bwMode="auto">
            <a:xfrm>
              <a:off x="6277484" y="1415100"/>
              <a:ext cx="1765588" cy="1526651"/>
              <a:chOff x="9281284" y="2510777"/>
              <a:chExt cx="2255838" cy="1951038"/>
            </a:xfrm>
            <a:solidFill>
              <a:srgbClr val="D6BE90"/>
            </a:solidFill>
          </p:grpSpPr>
          <p:sp>
            <p:nvSpPr>
              <p:cNvPr id="34" name="iṣļidé"/>
              <p:cNvSpPr/>
              <p:nvPr/>
            </p:nvSpPr>
            <p:spPr bwMode="auto">
              <a:xfrm>
                <a:off x="9281284" y="2510777"/>
                <a:ext cx="2255838" cy="1951038"/>
              </a:xfrm>
              <a:custGeom>
                <a:avLst/>
                <a:gdLst>
                  <a:gd name="T0" fmla="*/ 209 w 600"/>
                  <a:gd name="T1" fmla="*/ 74 h 519"/>
                  <a:gd name="T2" fmla="*/ 116 w 600"/>
                  <a:gd name="T3" fmla="*/ 365 h 519"/>
                  <a:gd name="T4" fmla="*/ 104 w 600"/>
                  <a:gd name="T5" fmla="*/ 374 h 519"/>
                  <a:gd name="T6" fmla="*/ 24 w 600"/>
                  <a:gd name="T7" fmla="*/ 389 h 519"/>
                  <a:gd name="T8" fmla="*/ 15 w 600"/>
                  <a:gd name="T9" fmla="*/ 471 h 519"/>
                  <a:gd name="T10" fmla="*/ 94 w 600"/>
                  <a:gd name="T11" fmla="*/ 494 h 519"/>
                  <a:gd name="T12" fmla="*/ 139 w 600"/>
                  <a:gd name="T13" fmla="*/ 428 h 519"/>
                  <a:gd name="T14" fmla="*/ 153 w 600"/>
                  <a:gd name="T15" fmla="*/ 420 h 519"/>
                  <a:gd name="T16" fmla="*/ 431 w 600"/>
                  <a:gd name="T17" fmla="*/ 465 h 519"/>
                  <a:gd name="T18" fmla="*/ 600 w 600"/>
                  <a:gd name="T19" fmla="*/ 110 h 519"/>
                  <a:gd name="T20" fmla="*/ 209 w 600"/>
                  <a:gd name="T21" fmla="*/ 74 h 519"/>
                  <a:gd name="T22" fmla="*/ 436 w 600"/>
                  <a:gd name="T23" fmla="*/ 204 h 519"/>
                  <a:gd name="T24" fmla="*/ 382 w 600"/>
                  <a:gd name="T25" fmla="*/ 402 h 519"/>
                  <a:gd name="T26" fmla="*/ 309 w 600"/>
                  <a:gd name="T27" fmla="*/ 421 h 519"/>
                  <a:gd name="T28" fmla="*/ 184 w 600"/>
                  <a:gd name="T29" fmla="*/ 347 h 519"/>
                  <a:gd name="T30" fmla="*/ 238 w 600"/>
                  <a:gd name="T31" fmla="*/ 150 h 519"/>
                  <a:gd name="T32" fmla="*/ 311 w 600"/>
                  <a:gd name="T33" fmla="*/ 130 h 519"/>
                  <a:gd name="T34" fmla="*/ 436 w 600"/>
                  <a:gd name="T35" fmla="*/ 204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519">
                    <a:moveTo>
                      <a:pt x="209" y="74"/>
                    </a:moveTo>
                    <a:cubicBezTo>
                      <a:pt x="106" y="133"/>
                      <a:pt x="67" y="260"/>
                      <a:pt x="116" y="365"/>
                    </a:cubicBezTo>
                    <a:cubicBezTo>
                      <a:pt x="114" y="370"/>
                      <a:pt x="110" y="373"/>
                      <a:pt x="104" y="374"/>
                    </a:cubicBezTo>
                    <a:cubicBezTo>
                      <a:pt x="73" y="379"/>
                      <a:pt x="56" y="361"/>
                      <a:pt x="24" y="389"/>
                    </a:cubicBezTo>
                    <a:cubicBezTo>
                      <a:pt x="0" y="412"/>
                      <a:pt x="0" y="445"/>
                      <a:pt x="15" y="471"/>
                    </a:cubicBezTo>
                    <a:cubicBezTo>
                      <a:pt x="33" y="494"/>
                      <a:pt x="63" y="508"/>
                      <a:pt x="94" y="494"/>
                    </a:cubicBezTo>
                    <a:cubicBezTo>
                      <a:pt x="132" y="477"/>
                      <a:pt x="122" y="454"/>
                      <a:pt x="139" y="428"/>
                    </a:cubicBezTo>
                    <a:cubicBezTo>
                      <a:pt x="142" y="422"/>
                      <a:pt x="147" y="419"/>
                      <a:pt x="153" y="420"/>
                    </a:cubicBezTo>
                    <a:cubicBezTo>
                      <a:pt x="222" y="497"/>
                      <a:pt x="338" y="519"/>
                      <a:pt x="431" y="465"/>
                    </a:cubicBezTo>
                    <a:cubicBezTo>
                      <a:pt x="553" y="396"/>
                      <a:pt x="590" y="131"/>
                      <a:pt x="600" y="110"/>
                    </a:cubicBezTo>
                    <a:cubicBezTo>
                      <a:pt x="577" y="107"/>
                      <a:pt x="340" y="0"/>
                      <a:pt x="209" y="74"/>
                    </a:cubicBezTo>
                    <a:close/>
                    <a:moveTo>
                      <a:pt x="436" y="204"/>
                    </a:moveTo>
                    <a:cubicBezTo>
                      <a:pt x="476" y="273"/>
                      <a:pt x="451" y="362"/>
                      <a:pt x="382" y="402"/>
                    </a:cubicBezTo>
                    <a:cubicBezTo>
                      <a:pt x="360" y="414"/>
                      <a:pt x="335" y="421"/>
                      <a:pt x="309" y="421"/>
                    </a:cubicBezTo>
                    <a:cubicBezTo>
                      <a:pt x="258" y="420"/>
                      <a:pt x="210" y="392"/>
                      <a:pt x="184" y="347"/>
                    </a:cubicBezTo>
                    <a:cubicBezTo>
                      <a:pt x="144" y="278"/>
                      <a:pt x="169" y="189"/>
                      <a:pt x="238" y="150"/>
                    </a:cubicBezTo>
                    <a:cubicBezTo>
                      <a:pt x="260" y="137"/>
                      <a:pt x="285" y="130"/>
                      <a:pt x="311" y="130"/>
                    </a:cubicBezTo>
                    <a:cubicBezTo>
                      <a:pt x="362" y="131"/>
                      <a:pt x="411" y="159"/>
                      <a:pt x="436" y="204"/>
                    </a:cubicBezTo>
                    <a:close/>
                  </a:path>
                </a:pathLst>
              </a:custGeom>
              <a:grpFill/>
              <a:ln>
                <a:noFill/>
              </a:ln>
            </p:spPr>
            <p:txBody>
              <a:bodyPr wrap="square" lIns="91440" tIns="45720" rIns="91440" bIns="45720" anchor="ctr">
                <a:normAutofit/>
              </a:bodyPr>
              <a:lstStyle/>
              <a:p>
                <a:pPr algn="ctr"/>
                <a:endParaRPr>
                  <a:solidFill>
                    <a:srgbClr val="F4EEDD"/>
                  </a:solidFill>
                </a:endParaRPr>
              </a:p>
            </p:txBody>
          </p:sp>
          <p:sp>
            <p:nvSpPr>
              <p:cNvPr id="35" name="iS1íḋê"/>
              <p:cNvSpPr/>
              <p:nvPr/>
            </p:nvSpPr>
            <p:spPr bwMode="auto">
              <a:xfrm>
                <a:off x="9728723" y="2827791"/>
                <a:ext cx="1440194" cy="1438221"/>
              </a:xfrm>
              <a:custGeom>
                <a:avLst/>
                <a:gdLst>
                  <a:gd name="T0" fmla="*/ 337 w 383"/>
                  <a:gd name="T1" fmla="*/ 108 h 383"/>
                  <a:gd name="T2" fmla="*/ 108 w 383"/>
                  <a:gd name="T3" fmla="*/ 46 h 383"/>
                  <a:gd name="T4" fmla="*/ 45 w 383"/>
                  <a:gd name="T5" fmla="*/ 275 h 383"/>
                  <a:gd name="T6" fmla="*/ 274 w 383"/>
                  <a:gd name="T7" fmla="*/ 337 h 383"/>
                  <a:gd name="T8" fmla="*/ 337 w 383"/>
                  <a:gd name="T9" fmla="*/ 108 h 383"/>
                  <a:gd name="T10" fmla="*/ 263 w 383"/>
                  <a:gd name="T11" fmla="*/ 318 h 383"/>
                  <a:gd name="T12" fmla="*/ 190 w 383"/>
                  <a:gd name="T13" fmla="*/ 337 h 383"/>
                  <a:gd name="T14" fmla="*/ 65 w 383"/>
                  <a:gd name="T15" fmla="*/ 263 h 383"/>
                  <a:gd name="T16" fmla="*/ 119 w 383"/>
                  <a:gd name="T17" fmla="*/ 66 h 383"/>
                  <a:gd name="T18" fmla="*/ 192 w 383"/>
                  <a:gd name="T19" fmla="*/ 46 h 383"/>
                  <a:gd name="T20" fmla="*/ 317 w 383"/>
                  <a:gd name="T21" fmla="*/ 120 h 383"/>
                  <a:gd name="T22" fmla="*/ 263 w 383"/>
                  <a:gd name="T23" fmla="*/ 31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3">
                    <a:moveTo>
                      <a:pt x="337" y="108"/>
                    </a:moveTo>
                    <a:cubicBezTo>
                      <a:pt x="291" y="28"/>
                      <a:pt x="189" y="0"/>
                      <a:pt x="108" y="46"/>
                    </a:cubicBezTo>
                    <a:cubicBezTo>
                      <a:pt x="28" y="92"/>
                      <a:pt x="0" y="194"/>
                      <a:pt x="45" y="275"/>
                    </a:cubicBezTo>
                    <a:cubicBezTo>
                      <a:pt x="91" y="355"/>
                      <a:pt x="194" y="383"/>
                      <a:pt x="274" y="337"/>
                    </a:cubicBezTo>
                    <a:cubicBezTo>
                      <a:pt x="355" y="291"/>
                      <a:pt x="383" y="189"/>
                      <a:pt x="337" y="108"/>
                    </a:cubicBezTo>
                    <a:close/>
                    <a:moveTo>
                      <a:pt x="263" y="318"/>
                    </a:moveTo>
                    <a:cubicBezTo>
                      <a:pt x="241" y="330"/>
                      <a:pt x="216" y="337"/>
                      <a:pt x="190" y="337"/>
                    </a:cubicBezTo>
                    <a:cubicBezTo>
                      <a:pt x="139" y="336"/>
                      <a:pt x="91" y="308"/>
                      <a:pt x="65" y="263"/>
                    </a:cubicBezTo>
                    <a:cubicBezTo>
                      <a:pt x="25" y="194"/>
                      <a:pt x="50" y="105"/>
                      <a:pt x="119" y="66"/>
                    </a:cubicBezTo>
                    <a:cubicBezTo>
                      <a:pt x="141" y="53"/>
                      <a:pt x="166" y="46"/>
                      <a:pt x="192" y="46"/>
                    </a:cubicBezTo>
                    <a:cubicBezTo>
                      <a:pt x="243" y="47"/>
                      <a:pt x="292" y="75"/>
                      <a:pt x="317" y="120"/>
                    </a:cubicBezTo>
                    <a:cubicBezTo>
                      <a:pt x="357" y="189"/>
                      <a:pt x="332" y="278"/>
                      <a:pt x="263" y="318"/>
                    </a:cubicBezTo>
                    <a:close/>
                  </a:path>
                </a:pathLst>
              </a:custGeom>
              <a:gr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F4EEDD"/>
                  </a:solidFill>
                </a:endParaRPr>
              </a:p>
            </p:txBody>
          </p:sp>
        </p:grpSp>
        <p:sp>
          <p:nvSpPr>
            <p:cNvPr id="22" name="îŝḻïdè"/>
            <p:cNvSpPr txBox="1"/>
            <p:nvPr/>
          </p:nvSpPr>
          <p:spPr>
            <a:xfrm>
              <a:off x="1215342" y="1649826"/>
              <a:ext cx="2282767" cy="623793"/>
            </a:xfrm>
            <a:prstGeom prst="rect">
              <a:avLst/>
            </a:prstGeom>
          </p:spPr>
          <p:txBody>
            <a:bodyPr wrap="square" lIns="91440" tIns="45720" rIns="91440" bIns="45720" anchor="ctr" anchorCtr="0">
              <a:normAutofit/>
            </a:bodyPr>
            <a:lstStyle/>
            <a:p>
              <a:pPr marL="0" indent="0" algn="r">
                <a:lnSpc>
                  <a:spcPct val="120000"/>
                </a:lnSpc>
                <a:spcBef>
                  <a:spcPct val="0"/>
                </a:spcBef>
                <a:buNone/>
                <a:defRPr/>
              </a:pPr>
              <a:r>
                <a:rPr lang="en-US" altLang="zh-CN" sz="1200" dirty="0">
                  <a:solidFill>
                    <a:srgbClr val="F4EEDD"/>
                  </a:solidFill>
                </a:rPr>
                <a:t>Copy paste fonts. Choose the only option to retain text.</a:t>
              </a:r>
              <a:r>
                <a:rPr lang="zh-CN" altLang="en-US" sz="1200" dirty="0">
                  <a:solidFill>
                    <a:srgbClr val="F4EEDD"/>
                  </a:solidFill>
                </a:rPr>
                <a:t> </a:t>
              </a:r>
            </a:p>
          </p:txBody>
        </p:sp>
        <p:sp>
          <p:nvSpPr>
            <p:cNvPr id="23" name="ïṥlíḓé"/>
            <p:cNvSpPr/>
            <p:nvPr/>
          </p:nvSpPr>
          <p:spPr>
            <a:xfrm>
              <a:off x="803412" y="1213485"/>
              <a:ext cx="2694697" cy="436341"/>
            </a:xfrm>
            <a:prstGeom prst="rect">
              <a:avLst/>
            </a:prstGeom>
          </p:spPr>
          <p:txBody>
            <a:bodyPr wrap="square" lIns="91440" tIns="45720" rIns="91440" bIns="45720" anchor="ctr" anchorCtr="0">
              <a:normAutofit/>
            </a:bodyPr>
            <a:lstStyle/>
            <a:p>
              <a:pPr algn="r">
                <a:defRPr/>
              </a:pPr>
              <a:r>
                <a:rPr lang="en-US" altLang="zh-CN" sz="1600" b="1" dirty="0">
                  <a:solidFill>
                    <a:srgbClr val="F4EEDD"/>
                  </a:solidFill>
                </a:rPr>
                <a:t>Text here</a:t>
              </a:r>
              <a:endParaRPr lang="zh-CN" altLang="en-US" sz="1600" b="1" dirty="0">
                <a:solidFill>
                  <a:srgbClr val="F4EEDD"/>
                </a:solidFill>
              </a:endParaRPr>
            </a:p>
          </p:txBody>
        </p:sp>
        <p:sp>
          <p:nvSpPr>
            <p:cNvPr id="24" name="işḻiďê"/>
            <p:cNvSpPr txBox="1"/>
            <p:nvPr/>
          </p:nvSpPr>
          <p:spPr>
            <a:xfrm>
              <a:off x="1215342" y="2929537"/>
              <a:ext cx="2282767" cy="623793"/>
            </a:xfrm>
            <a:prstGeom prst="rect">
              <a:avLst/>
            </a:prstGeom>
          </p:spPr>
          <p:txBody>
            <a:bodyPr wrap="square" lIns="91440" tIns="45720" rIns="91440" bIns="45720" anchor="ctr" anchorCtr="0">
              <a:normAutofit/>
            </a:bodyPr>
            <a:lstStyle/>
            <a:p>
              <a:pPr marL="0" indent="0" algn="r">
                <a:lnSpc>
                  <a:spcPct val="120000"/>
                </a:lnSpc>
                <a:spcBef>
                  <a:spcPct val="0"/>
                </a:spcBef>
                <a:buNone/>
                <a:defRPr/>
              </a:pPr>
              <a:r>
                <a:rPr lang="en-US" altLang="zh-CN" sz="1200" dirty="0">
                  <a:solidFill>
                    <a:srgbClr val="F4EEDD"/>
                  </a:solidFill>
                </a:rPr>
                <a:t>Copy paste fonts. Choose the only option to retain text.</a:t>
              </a:r>
              <a:r>
                <a:rPr lang="zh-CN" altLang="en-US" sz="1200" dirty="0">
                  <a:solidFill>
                    <a:srgbClr val="F4EEDD"/>
                  </a:solidFill>
                </a:rPr>
                <a:t> </a:t>
              </a:r>
            </a:p>
          </p:txBody>
        </p:sp>
        <p:sp>
          <p:nvSpPr>
            <p:cNvPr id="25" name="îṣ1ide"/>
            <p:cNvSpPr/>
            <p:nvPr/>
          </p:nvSpPr>
          <p:spPr>
            <a:xfrm>
              <a:off x="803412" y="2493196"/>
              <a:ext cx="2694697" cy="436341"/>
            </a:xfrm>
            <a:prstGeom prst="rect">
              <a:avLst/>
            </a:prstGeom>
          </p:spPr>
          <p:txBody>
            <a:bodyPr wrap="square" lIns="91440" tIns="45720" rIns="91440" bIns="45720" anchor="ctr" anchorCtr="0">
              <a:normAutofit/>
            </a:bodyPr>
            <a:lstStyle/>
            <a:p>
              <a:pPr algn="r">
                <a:defRPr/>
              </a:pPr>
              <a:r>
                <a:rPr lang="en-US" altLang="zh-CN" sz="1600" b="1" dirty="0">
                  <a:solidFill>
                    <a:srgbClr val="F4EEDD"/>
                  </a:solidFill>
                </a:rPr>
                <a:t>Text here</a:t>
              </a:r>
              <a:endParaRPr lang="zh-CN" altLang="en-US" sz="1600" b="1" dirty="0">
                <a:solidFill>
                  <a:srgbClr val="F4EEDD"/>
                </a:solidFill>
              </a:endParaRPr>
            </a:p>
          </p:txBody>
        </p:sp>
        <p:sp>
          <p:nvSpPr>
            <p:cNvPr id="26" name="îš1íḑé"/>
            <p:cNvSpPr txBox="1"/>
            <p:nvPr/>
          </p:nvSpPr>
          <p:spPr>
            <a:xfrm>
              <a:off x="1215342" y="4208642"/>
              <a:ext cx="2282767" cy="623793"/>
            </a:xfrm>
            <a:prstGeom prst="rect">
              <a:avLst/>
            </a:prstGeom>
          </p:spPr>
          <p:txBody>
            <a:bodyPr wrap="square" lIns="91440" tIns="45720" rIns="91440" bIns="45720" anchor="ctr" anchorCtr="0">
              <a:normAutofit/>
            </a:bodyPr>
            <a:lstStyle/>
            <a:p>
              <a:pPr marL="0" indent="0" algn="r">
                <a:lnSpc>
                  <a:spcPct val="120000"/>
                </a:lnSpc>
                <a:spcBef>
                  <a:spcPct val="0"/>
                </a:spcBef>
                <a:buNone/>
                <a:defRPr/>
              </a:pPr>
              <a:r>
                <a:rPr lang="en-US" altLang="zh-CN" sz="1200" dirty="0">
                  <a:solidFill>
                    <a:srgbClr val="F4EEDD"/>
                  </a:solidFill>
                </a:rPr>
                <a:t>Copy paste fonts. Choose the only option to retain text.</a:t>
              </a:r>
              <a:r>
                <a:rPr lang="zh-CN" altLang="en-US" sz="1200" dirty="0">
                  <a:solidFill>
                    <a:srgbClr val="F4EEDD"/>
                  </a:solidFill>
                </a:rPr>
                <a:t> </a:t>
              </a:r>
            </a:p>
          </p:txBody>
        </p:sp>
        <p:sp>
          <p:nvSpPr>
            <p:cNvPr id="27" name="îṥḷíḍè"/>
            <p:cNvSpPr/>
            <p:nvPr/>
          </p:nvSpPr>
          <p:spPr>
            <a:xfrm>
              <a:off x="803412" y="3772301"/>
              <a:ext cx="2694697" cy="436341"/>
            </a:xfrm>
            <a:prstGeom prst="rect">
              <a:avLst/>
            </a:prstGeom>
          </p:spPr>
          <p:txBody>
            <a:bodyPr wrap="square" lIns="91440" tIns="45720" rIns="91440" bIns="45720" anchor="ctr" anchorCtr="0">
              <a:normAutofit/>
            </a:bodyPr>
            <a:lstStyle/>
            <a:p>
              <a:pPr algn="r">
                <a:defRPr/>
              </a:pPr>
              <a:r>
                <a:rPr lang="en-US" altLang="zh-CN" sz="1600" b="1" dirty="0">
                  <a:solidFill>
                    <a:srgbClr val="F4EEDD"/>
                  </a:solidFill>
                </a:rPr>
                <a:t>Text here</a:t>
              </a:r>
              <a:endParaRPr lang="zh-CN" altLang="en-US" sz="1600" b="1" dirty="0">
                <a:solidFill>
                  <a:srgbClr val="F4EEDD"/>
                </a:solidFill>
              </a:endParaRPr>
            </a:p>
          </p:txBody>
        </p:sp>
        <p:sp>
          <p:nvSpPr>
            <p:cNvPr id="28" name="ïṥlïdé"/>
            <p:cNvSpPr txBox="1"/>
            <p:nvPr/>
          </p:nvSpPr>
          <p:spPr>
            <a:xfrm>
              <a:off x="8688288" y="1649826"/>
              <a:ext cx="2287623" cy="623793"/>
            </a:xfrm>
            <a:prstGeom prst="rect">
              <a:avLst/>
            </a:prstGeom>
          </p:spPr>
          <p:txBody>
            <a:bodyPr wrap="square" lIns="91440" tIns="45720" rIns="91440" bIns="45720" anchor="ctr" anchorCtr="0">
              <a:normAutofit/>
            </a:bodyPr>
            <a:lstStyle/>
            <a:p>
              <a:pPr marL="0" indent="0">
                <a:lnSpc>
                  <a:spcPct val="120000"/>
                </a:lnSpc>
                <a:spcBef>
                  <a:spcPct val="0"/>
                </a:spcBef>
                <a:buNone/>
                <a:defRPr/>
              </a:pPr>
              <a:r>
                <a:rPr lang="en-US" altLang="zh-CN" sz="1200" dirty="0">
                  <a:solidFill>
                    <a:srgbClr val="F4EEDD"/>
                  </a:solidFill>
                </a:rPr>
                <a:t>Copy paste fonts. Choose the only option to retain text.</a:t>
              </a:r>
              <a:r>
                <a:rPr lang="zh-CN" altLang="en-US" sz="1200" dirty="0">
                  <a:solidFill>
                    <a:srgbClr val="F4EEDD"/>
                  </a:solidFill>
                </a:rPr>
                <a:t> </a:t>
              </a:r>
            </a:p>
          </p:txBody>
        </p:sp>
        <p:sp>
          <p:nvSpPr>
            <p:cNvPr id="29" name="iS1iḑè"/>
            <p:cNvSpPr/>
            <p:nvPr/>
          </p:nvSpPr>
          <p:spPr>
            <a:xfrm>
              <a:off x="8688288" y="1213485"/>
              <a:ext cx="2694697" cy="436341"/>
            </a:xfrm>
            <a:prstGeom prst="rect">
              <a:avLst/>
            </a:prstGeom>
          </p:spPr>
          <p:txBody>
            <a:bodyPr wrap="square" lIns="91440" tIns="45720" rIns="91440" bIns="45720" anchor="ctr" anchorCtr="0">
              <a:normAutofit/>
            </a:bodyPr>
            <a:lstStyle/>
            <a:p>
              <a:pPr>
                <a:defRPr/>
              </a:pPr>
              <a:r>
                <a:rPr lang="en-US" altLang="zh-CN" sz="1600" b="1" dirty="0">
                  <a:solidFill>
                    <a:srgbClr val="F4EEDD"/>
                  </a:solidFill>
                </a:rPr>
                <a:t>Text here</a:t>
              </a:r>
              <a:endParaRPr lang="zh-CN" altLang="en-US" sz="1600" b="1" dirty="0">
                <a:solidFill>
                  <a:srgbClr val="F4EEDD"/>
                </a:solidFill>
              </a:endParaRPr>
            </a:p>
          </p:txBody>
        </p:sp>
        <p:sp>
          <p:nvSpPr>
            <p:cNvPr id="30" name="išḷïḋe"/>
            <p:cNvSpPr txBox="1"/>
            <p:nvPr/>
          </p:nvSpPr>
          <p:spPr>
            <a:xfrm>
              <a:off x="8688288" y="2929537"/>
              <a:ext cx="2287623" cy="623793"/>
            </a:xfrm>
            <a:prstGeom prst="rect">
              <a:avLst/>
            </a:prstGeom>
          </p:spPr>
          <p:txBody>
            <a:bodyPr wrap="square" lIns="91440" tIns="45720" rIns="91440" bIns="45720" anchor="ctr" anchorCtr="0">
              <a:normAutofit/>
            </a:bodyPr>
            <a:lstStyle/>
            <a:p>
              <a:pPr marL="0" indent="0">
                <a:lnSpc>
                  <a:spcPct val="120000"/>
                </a:lnSpc>
                <a:spcBef>
                  <a:spcPct val="0"/>
                </a:spcBef>
                <a:buNone/>
                <a:defRPr/>
              </a:pPr>
              <a:r>
                <a:rPr lang="en-US" altLang="zh-CN" sz="1200" dirty="0">
                  <a:solidFill>
                    <a:srgbClr val="F4EEDD"/>
                  </a:solidFill>
                </a:rPr>
                <a:t>Copy paste fonts. Choose the only option to retain text.</a:t>
              </a:r>
              <a:r>
                <a:rPr lang="zh-CN" altLang="en-US" sz="1200" dirty="0">
                  <a:solidFill>
                    <a:srgbClr val="F4EEDD"/>
                  </a:solidFill>
                </a:rPr>
                <a:t> </a:t>
              </a:r>
            </a:p>
          </p:txBody>
        </p:sp>
        <p:sp>
          <p:nvSpPr>
            <p:cNvPr id="31" name="ïṥļïḋè"/>
            <p:cNvSpPr/>
            <p:nvPr/>
          </p:nvSpPr>
          <p:spPr>
            <a:xfrm>
              <a:off x="8688288" y="2493196"/>
              <a:ext cx="2694697" cy="436341"/>
            </a:xfrm>
            <a:prstGeom prst="rect">
              <a:avLst/>
            </a:prstGeom>
          </p:spPr>
          <p:txBody>
            <a:bodyPr wrap="square" lIns="91440" tIns="45720" rIns="91440" bIns="45720" anchor="ctr" anchorCtr="0">
              <a:normAutofit/>
            </a:bodyPr>
            <a:lstStyle/>
            <a:p>
              <a:pPr>
                <a:defRPr/>
              </a:pPr>
              <a:r>
                <a:rPr lang="en-US" altLang="zh-CN" sz="1600" b="1" dirty="0">
                  <a:solidFill>
                    <a:srgbClr val="F4EEDD"/>
                  </a:solidFill>
                </a:rPr>
                <a:t>Text here</a:t>
              </a:r>
              <a:endParaRPr lang="zh-CN" altLang="en-US" sz="1600" b="1" dirty="0">
                <a:solidFill>
                  <a:srgbClr val="F4EEDD"/>
                </a:solidFill>
              </a:endParaRPr>
            </a:p>
          </p:txBody>
        </p:sp>
        <p:sp>
          <p:nvSpPr>
            <p:cNvPr id="32" name="iṣ1îḓe"/>
            <p:cNvSpPr txBox="1"/>
            <p:nvPr/>
          </p:nvSpPr>
          <p:spPr>
            <a:xfrm>
              <a:off x="8688289" y="4208642"/>
              <a:ext cx="2288370" cy="623793"/>
            </a:xfrm>
            <a:prstGeom prst="rect">
              <a:avLst/>
            </a:prstGeom>
          </p:spPr>
          <p:txBody>
            <a:bodyPr wrap="square" lIns="91440" tIns="45720" rIns="91440" bIns="45720" anchor="ctr" anchorCtr="0">
              <a:normAutofit/>
            </a:bodyPr>
            <a:lstStyle/>
            <a:p>
              <a:pPr marL="0" indent="0">
                <a:lnSpc>
                  <a:spcPct val="120000"/>
                </a:lnSpc>
                <a:spcBef>
                  <a:spcPct val="0"/>
                </a:spcBef>
                <a:buNone/>
                <a:defRPr/>
              </a:pPr>
              <a:r>
                <a:rPr lang="en-US" altLang="zh-CN" sz="1200" dirty="0">
                  <a:solidFill>
                    <a:srgbClr val="F4EEDD"/>
                  </a:solidFill>
                </a:rPr>
                <a:t>Copy paste fonts. Choose the only option to retain text.</a:t>
              </a:r>
              <a:r>
                <a:rPr lang="zh-CN" altLang="en-US" sz="1200" dirty="0">
                  <a:solidFill>
                    <a:srgbClr val="F4EEDD"/>
                  </a:solidFill>
                </a:rPr>
                <a:t> </a:t>
              </a:r>
            </a:p>
          </p:txBody>
        </p:sp>
        <p:sp>
          <p:nvSpPr>
            <p:cNvPr id="33" name="ïšľídè"/>
            <p:cNvSpPr/>
            <p:nvPr/>
          </p:nvSpPr>
          <p:spPr>
            <a:xfrm>
              <a:off x="8688288" y="3772301"/>
              <a:ext cx="2695577" cy="436341"/>
            </a:xfrm>
            <a:prstGeom prst="rect">
              <a:avLst/>
            </a:prstGeom>
          </p:spPr>
          <p:txBody>
            <a:bodyPr wrap="square" lIns="91440" tIns="45720" rIns="91440" bIns="45720" anchor="ctr" anchorCtr="0">
              <a:normAutofit/>
            </a:bodyPr>
            <a:lstStyle/>
            <a:p>
              <a:pPr>
                <a:defRPr/>
              </a:pPr>
              <a:r>
                <a:rPr lang="en-US" altLang="zh-CN" sz="1600" b="1" dirty="0">
                  <a:solidFill>
                    <a:srgbClr val="F4EEDD"/>
                  </a:solidFill>
                </a:rPr>
                <a:t>Text here</a:t>
              </a:r>
              <a:endParaRPr lang="zh-CN" altLang="en-US" sz="1600" b="1" dirty="0">
                <a:solidFill>
                  <a:srgbClr val="F4EEDD"/>
                </a:solidFill>
              </a:endParaRPr>
            </a:p>
          </p:txBody>
        </p:sp>
        <p:sp>
          <p:nvSpPr>
            <p:cNvPr id="46" name="hibiscus_90056"/>
            <p:cNvSpPr>
              <a:spLocks noChangeAspect="1"/>
            </p:cNvSpPr>
            <p:nvPr/>
          </p:nvSpPr>
          <p:spPr bwMode="auto">
            <a:xfrm>
              <a:off x="5852724" y="1350038"/>
              <a:ext cx="493849" cy="4811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295" h="593596">
                  <a:moveTo>
                    <a:pt x="307733" y="326153"/>
                  </a:moveTo>
                  <a:cubicBezTo>
                    <a:pt x="332754" y="353886"/>
                    <a:pt x="331769" y="405321"/>
                    <a:pt x="328518" y="435415"/>
                  </a:cubicBezTo>
                  <a:cubicBezTo>
                    <a:pt x="322805" y="488521"/>
                    <a:pt x="304187" y="537693"/>
                    <a:pt x="288820" y="558838"/>
                  </a:cubicBezTo>
                  <a:cubicBezTo>
                    <a:pt x="272566" y="581162"/>
                    <a:pt x="245575" y="593455"/>
                    <a:pt x="212772" y="593455"/>
                  </a:cubicBezTo>
                  <a:cubicBezTo>
                    <a:pt x="181840" y="593455"/>
                    <a:pt x="149431" y="582342"/>
                    <a:pt x="121455" y="561985"/>
                  </a:cubicBezTo>
                  <a:cubicBezTo>
                    <a:pt x="92198" y="540841"/>
                    <a:pt x="71118" y="512222"/>
                    <a:pt x="62153" y="481538"/>
                  </a:cubicBezTo>
                  <a:cubicBezTo>
                    <a:pt x="53386" y="451740"/>
                    <a:pt x="57130" y="423515"/>
                    <a:pt x="72694" y="402076"/>
                  </a:cubicBezTo>
                  <a:cubicBezTo>
                    <a:pt x="74368" y="399715"/>
                    <a:pt x="76339" y="397355"/>
                    <a:pt x="78506" y="394896"/>
                  </a:cubicBezTo>
                  <a:cubicBezTo>
                    <a:pt x="91016" y="396863"/>
                    <a:pt x="105497" y="397945"/>
                    <a:pt x="120963" y="397945"/>
                  </a:cubicBezTo>
                  <a:cubicBezTo>
                    <a:pt x="160957" y="397945"/>
                    <a:pt x="202823" y="391061"/>
                    <a:pt x="235626" y="379259"/>
                  </a:cubicBezTo>
                  <a:cubicBezTo>
                    <a:pt x="270891" y="366475"/>
                    <a:pt x="295420" y="348281"/>
                    <a:pt x="307733" y="326153"/>
                  </a:cubicBezTo>
                  <a:close/>
                  <a:moveTo>
                    <a:pt x="351867" y="306324"/>
                  </a:moveTo>
                  <a:cubicBezTo>
                    <a:pt x="417173" y="306324"/>
                    <a:pt x="508681" y="364369"/>
                    <a:pt x="536163" y="402147"/>
                  </a:cubicBezTo>
                  <a:cubicBezTo>
                    <a:pt x="568865" y="447107"/>
                    <a:pt x="546998" y="518827"/>
                    <a:pt x="487405" y="562114"/>
                  </a:cubicBezTo>
                  <a:cubicBezTo>
                    <a:pt x="459430" y="582381"/>
                    <a:pt x="427023" y="593596"/>
                    <a:pt x="396094" y="593596"/>
                  </a:cubicBezTo>
                  <a:cubicBezTo>
                    <a:pt x="363293" y="593596"/>
                    <a:pt x="336304" y="581299"/>
                    <a:pt x="320051" y="558966"/>
                  </a:cubicBezTo>
                  <a:cubicBezTo>
                    <a:pt x="318278" y="556605"/>
                    <a:pt x="316603" y="553949"/>
                    <a:pt x="314830" y="550997"/>
                  </a:cubicBezTo>
                  <a:cubicBezTo>
                    <a:pt x="345760" y="490296"/>
                    <a:pt x="369499" y="364959"/>
                    <a:pt x="320051" y="312325"/>
                  </a:cubicBezTo>
                  <a:cubicBezTo>
                    <a:pt x="329113" y="308291"/>
                    <a:pt x="339751" y="306324"/>
                    <a:pt x="351867" y="306324"/>
                  </a:cubicBezTo>
                  <a:close/>
                  <a:moveTo>
                    <a:pt x="487521" y="115233"/>
                  </a:moveTo>
                  <a:cubicBezTo>
                    <a:pt x="535098" y="115233"/>
                    <a:pt x="581690" y="156056"/>
                    <a:pt x="600800" y="214684"/>
                  </a:cubicBezTo>
                  <a:cubicBezTo>
                    <a:pt x="623554" y="284625"/>
                    <a:pt x="599027" y="355550"/>
                    <a:pt x="546032" y="372666"/>
                  </a:cubicBezTo>
                  <a:cubicBezTo>
                    <a:pt x="543274" y="373650"/>
                    <a:pt x="540220" y="374437"/>
                    <a:pt x="536871" y="375125"/>
                  </a:cubicBezTo>
                  <a:cubicBezTo>
                    <a:pt x="497174" y="335384"/>
                    <a:pt x="414825" y="287970"/>
                    <a:pt x="351881" y="287970"/>
                  </a:cubicBezTo>
                  <a:cubicBezTo>
                    <a:pt x="336416" y="287970"/>
                    <a:pt x="322823" y="290724"/>
                    <a:pt x="311101" y="296233"/>
                  </a:cubicBezTo>
                  <a:cubicBezTo>
                    <a:pt x="305092" y="236424"/>
                    <a:pt x="388623" y="156646"/>
                    <a:pt x="443884" y="127529"/>
                  </a:cubicBezTo>
                  <a:cubicBezTo>
                    <a:pt x="451173" y="123693"/>
                    <a:pt x="457871" y="120840"/>
                    <a:pt x="463486" y="118971"/>
                  </a:cubicBezTo>
                  <a:cubicBezTo>
                    <a:pt x="471169" y="116413"/>
                    <a:pt x="479247" y="115233"/>
                    <a:pt x="487521" y="115233"/>
                  </a:cubicBezTo>
                  <a:close/>
                  <a:moveTo>
                    <a:pt x="121763" y="115022"/>
                  </a:moveTo>
                  <a:cubicBezTo>
                    <a:pt x="130038" y="115022"/>
                    <a:pt x="138116" y="116301"/>
                    <a:pt x="145800" y="118859"/>
                  </a:cubicBezTo>
                  <a:cubicBezTo>
                    <a:pt x="148657" y="119744"/>
                    <a:pt x="151613" y="120925"/>
                    <a:pt x="154765" y="122204"/>
                  </a:cubicBezTo>
                  <a:cubicBezTo>
                    <a:pt x="165404" y="189399"/>
                    <a:pt x="219980" y="304801"/>
                    <a:pt x="290909" y="318575"/>
                  </a:cubicBezTo>
                  <a:cubicBezTo>
                    <a:pt x="267168" y="358617"/>
                    <a:pt x="190328" y="379572"/>
                    <a:pt x="120975" y="379572"/>
                  </a:cubicBezTo>
                  <a:cubicBezTo>
                    <a:pt x="97628" y="379572"/>
                    <a:pt x="77137" y="377113"/>
                    <a:pt x="63247" y="372587"/>
                  </a:cubicBezTo>
                  <a:cubicBezTo>
                    <a:pt x="38027" y="364421"/>
                    <a:pt x="18423" y="343761"/>
                    <a:pt x="7981" y="314541"/>
                  </a:cubicBezTo>
                  <a:cubicBezTo>
                    <a:pt x="-2855" y="284338"/>
                    <a:pt x="-2658" y="248920"/>
                    <a:pt x="8572" y="214585"/>
                  </a:cubicBezTo>
                  <a:cubicBezTo>
                    <a:pt x="27585" y="155949"/>
                    <a:pt x="74182" y="115022"/>
                    <a:pt x="121763" y="115022"/>
                  </a:cubicBezTo>
                  <a:close/>
                  <a:moveTo>
                    <a:pt x="304775" y="0"/>
                  </a:moveTo>
                  <a:cubicBezTo>
                    <a:pt x="340938" y="0"/>
                    <a:pt x="374736" y="10719"/>
                    <a:pt x="400158" y="30289"/>
                  </a:cubicBezTo>
                  <a:cubicBezTo>
                    <a:pt x="424792" y="49269"/>
                    <a:pt x="438390" y="74345"/>
                    <a:pt x="438390" y="100799"/>
                  </a:cubicBezTo>
                  <a:cubicBezTo>
                    <a:pt x="438390" y="103553"/>
                    <a:pt x="438193" y="106699"/>
                    <a:pt x="437898" y="109945"/>
                  </a:cubicBezTo>
                  <a:cubicBezTo>
                    <a:pt x="404297" y="126958"/>
                    <a:pt x="365276" y="158820"/>
                    <a:pt x="337095" y="192354"/>
                  </a:cubicBezTo>
                  <a:cubicBezTo>
                    <a:pt x="324975" y="206810"/>
                    <a:pt x="312362" y="224511"/>
                    <a:pt x="303592" y="243491"/>
                  </a:cubicBezTo>
                  <a:cubicBezTo>
                    <a:pt x="302607" y="213596"/>
                    <a:pt x="306351" y="175931"/>
                    <a:pt x="324482" y="140824"/>
                  </a:cubicBezTo>
                  <a:cubicBezTo>
                    <a:pt x="328424" y="141905"/>
                    <a:pt x="331971" y="142200"/>
                    <a:pt x="334927" y="142200"/>
                  </a:cubicBezTo>
                  <a:cubicBezTo>
                    <a:pt x="340741" y="142200"/>
                    <a:pt x="344485" y="140922"/>
                    <a:pt x="344879" y="140824"/>
                  </a:cubicBezTo>
                  <a:cubicBezTo>
                    <a:pt x="349609" y="139053"/>
                    <a:pt x="352072" y="133841"/>
                    <a:pt x="350397" y="129023"/>
                  </a:cubicBezTo>
                  <a:cubicBezTo>
                    <a:pt x="348623" y="124302"/>
                    <a:pt x="343401" y="121844"/>
                    <a:pt x="338671" y="123516"/>
                  </a:cubicBezTo>
                  <a:cubicBezTo>
                    <a:pt x="338474" y="123614"/>
                    <a:pt x="323595" y="128138"/>
                    <a:pt x="307435" y="106109"/>
                  </a:cubicBezTo>
                  <a:cubicBezTo>
                    <a:pt x="304479" y="101979"/>
                    <a:pt x="298665" y="101094"/>
                    <a:pt x="294625" y="104143"/>
                  </a:cubicBezTo>
                  <a:cubicBezTo>
                    <a:pt x="290487" y="107093"/>
                    <a:pt x="289600" y="112895"/>
                    <a:pt x="292655" y="116927"/>
                  </a:cubicBezTo>
                  <a:cubicBezTo>
                    <a:pt x="297680" y="123909"/>
                    <a:pt x="302903" y="129023"/>
                    <a:pt x="307928" y="132760"/>
                  </a:cubicBezTo>
                  <a:cubicBezTo>
                    <a:pt x="291472" y="164720"/>
                    <a:pt x="285757" y="198254"/>
                    <a:pt x="284969" y="227068"/>
                  </a:cubicBezTo>
                  <a:cubicBezTo>
                    <a:pt x="277086" y="182520"/>
                    <a:pt x="272455" y="124204"/>
                    <a:pt x="290290" y="81033"/>
                  </a:cubicBezTo>
                  <a:cubicBezTo>
                    <a:pt x="295217" y="82704"/>
                    <a:pt x="299749" y="83196"/>
                    <a:pt x="303395" y="83196"/>
                  </a:cubicBezTo>
                  <a:cubicBezTo>
                    <a:pt x="309209" y="83196"/>
                    <a:pt x="312953" y="81918"/>
                    <a:pt x="313347" y="81819"/>
                  </a:cubicBezTo>
                  <a:cubicBezTo>
                    <a:pt x="318077" y="80049"/>
                    <a:pt x="320541" y="74837"/>
                    <a:pt x="318865" y="70018"/>
                  </a:cubicBezTo>
                  <a:cubicBezTo>
                    <a:pt x="317092" y="65298"/>
                    <a:pt x="311869" y="62840"/>
                    <a:pt x="307140" y="64511"/>
                  </a:cubicBezTo>
                  <a:cubicBezTo>
                    <a:pt x="306943" y="64610"/>
                    <a:pt x="292064" y="69133"/>
                    <a:pt x="275904" y="47105"/>
                  </a:cubicBezTo>
                  <a:cubicBezTo>
                    <a:pt x="272947" y="42975"/>
                    <a:pt x="267134" y="42090"/>
                    <a:pt x="263094" y="45138"/>
                  </a:cubicBezTo>
                  <a:cubicBezTo>
                    <a:pt x="258955" y="48088"/>
                    <a:pt x="258068" y="53891"/>
                    <a:pt x="261123" y="57922"/>
                  </a:cubicBezTo>
                  <a:cubicBezTo>
                    <a:pt x="265360" y="63823"/>
                    <a:pt x="269794" y="68347"/>
                    <a:pt x="274130" y="71887"/>
                  </a:cubicBezTo>
                  <a:cubicBezTo>
                    <a:pt x="247624" y="133448"/>
                    <a:pt x="262995" y="220479"/>
                    <a:pt x="274524" y="266798"/>
                  </a:cubicBezTo>
                  <a:cubicBezTo>
                    <a:pt x="256393" y="240148"/>
                    <a:pt x="236193" y="200123"/>
                    <a:pt x="235208" y="153903"/>
                  </a:cubicBezTo>
                  <a:cubicBezTo>
                    <a:pt x="236095" y="154001"/>
                    <a:pt x="236883" y="154001"/>
                    <a:pt x="237671" y="154001"/>
                  </a:cubicBezTo>
                  <a:cubicBezTo>
                    <a:pt x="243485" y="154001"/>
                    <a:pt x="247229" y="152723"/>
                    <a:pt x="247624" y="152624"/>
                  </a:cubicBezTo>
                  <a:cubicBezTo>
                    <a:pt x="252452" y="150854"/>
                    <a:pt x="254915" y="145642"/>
                    <a:pt x="253142" y="140824"/>
                  </a:cubicBezTo>
                  <a:cubicBezTo>
                    <a:pt x="251466" y="136103"/>
                    <a:pt x="246146" y="133645"/>
                    <a:pt x="241416" y="135317"/>
                  </a:cubicBezTo>
                  <a:cubicBezTo>
                    <a:pt x="241219" y="135415"/>
                    <a:pt x="226438" y="139939"/>
                    <a:pt x="210180" y="117910"/>
                  </a:cubicBezTo>
                  <a:cubicBezTo>
                    <a:pt x="207224" y="113780"/>
                    <a:pt x="201508" y="112895"/>
                    <a:pt x="197370" y="115943"/>
                  </a:cubicBezTo>
                  <a:cubicBezTo>
                    <a:pt x="193231" y="118894"/>
                    <a:pt x="192345" y="124696"/>
                    <a:pt x="195399" y="128728"/>
                  </a:cubicBezTo>
                  <a:cubicBezTo>
                    <a:pt x="202592" y="138562"/>
                    <a:pt x="210081" y="144757"/>
                    <a:pt x="216880" y="148494"/>
                  </a:cubicBezTo>
                  <a:cubicBezTo>
                    <a:pt x="216880" y="148986"/>
                    <a:pt x="216782" y="149576"/>
                    <a:pt x="216782" y="150068"/>
                  </a:cubicBezTo>
                  <a:cubicBezTo>
                    <a:pt x="216585" y="210842"/>
                    <a:pt x="246244" y="260897"/>
                    <a:pt x="267922" y="289318"/>
                  </a:cubicBezTo>
                  <a:cubicBezTo>
                    <a:pt x="242992" y="273092"/>
                    <a:pt x="223187" y="243885"/>
                    <a:pt x="211756" y="223921"/>
                  </a:cubicBezTo>
                  <a:cubicBezTo>
                    <a:pt x="185053" y="177603"/>
                    <a:pt x="171159" y="126958"/>
                    <a:pt x="171159" y="100799"/>
                  </a:cubicBezTo>
                  <a:cubicBezTo>
                    <a:pt x="171159" y="45237"/>
                    <a:pt x="231069" y="0"/>
                    <a:pt x="304775" y="0"/>
                  </a:cubicBezTo>
                  <a:close/>
                </a:path>
              </a:pathLst>
            </a:custGeom>
            <a:solidFill>
              <a:srgbClr val="F4EEDD"/>
            </a:solidFill>
            <a:ln>
              <a:noFill/>
            </a:ln>
          </p:spPr>
          <p:txBody>
            <a:bodyPr/>
            <a:lstStyle/>
            <a:p>
              <a:endParaRPr lang="zh-CN" altLang="en-US"/>
            </a:p>
          </p:txBody>
        </p:sp>
        <p:sp>
          <p:nvSpPr>
            <p:cNvPr id="47" name="hibiscus_90056"/>
            <p:cNvSpPr>
              <a:spLocks noChangeAspect="1"/>
            </p:cNvSpPr>
            <p:nvPr/>
          </p:nvSpPr>
          <p:spPr bwMode="auto">
            <a:xfrm>
              <a:off x="6929576" y="1988562"/>
              <a:ext cx="493849" cy="4811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295" h="593596">
                  <a:moveTo>
                    <a:pt x="307733" y="326153"/>
                  </a:moveTo>
                  <a:cubicBezTo>
                    <a:pt x="332754" y="353886"/>
                    <a:pt x="331769" y="405321"/>
                    <a:pt x="328518" y="435415"/>
                  </a:cubicBezTo>
                  <a:cubicBezTo>
                    <a:pt x="322805" y="488521"/>
                    <a:pt x="304187" y="537693"/>
                    <a:pt x="288820" y="558838"/>
                  </a:cubicBezTo>
                  <a:cubicBezTo>
                    <a:pt x="272566" y="581162"/>
                    <a:pt x="245575" y="593455"/>
                    <a:pt x="212772" y="593455"/>
                  </a:cubicBezTo>
                  <a:cubicBezTo>
                    <a:pt x="181840" y="593455"/>
                    <a:pt x="149431" y="582342"/>
                    <a:pt x="121455" y="561985"/>
                  </a:cubicBezTo>
                  <a:cubicBezTo>
                    <a:pt x="92198" y="540841"/>
                    <a:pt x="71118" y="512222"/>
                    <a:pt x="62153" y="481538"/>
                  </a:cubicBezTo>
                  <a:cubicBezTo>
                    <a:pt x="53386" y="451740"/>
                    <a:pt x="57130" y="423515"/>
                    <a:pt x="72694" y="402076"/>
                  </a:cubicBezTo>
                  <a:cubicBezTo>
                    <a:pt x="74368" y="399715"/>
                    <a:pt x="76339" y="397355"/>
                    <a:pt x="78506" y="394896"/>
                  </a:cubicBezTo>
                  <a:cubicBezTo>
                    <a:pt x="91016" y="396863"/>
                    <a:pt x="105497" y="397945"/>
                    <a:pt x="120963" y="397945"/>
                  </a:cubicBezTo>
                  <a:cubicBezTo>
                    <a:pt x="160957" y="397945"/>
                    <a:pt x="202823" y="391061"/>
                    <a:pt x="235626" y="379259"/>
                  </a:cubicBezTo>
                  <a:cubicBezTo>
                    <a:pt x="270891" y="366475"/>
                    <a:pt x="295420" y="348281"/>
                    <a:pt x="307733" y="326153"/>
                  </a:cubicBezTo>
                  <a:close/>
                  <a:moveTo>
                    <a:pt x="351867" y="306324"/>
                  </a:moveTo>
                  <a:cubicBezTo>
                    <a:pt x="417173" y="306324"/>
                    <a:pt x="508681" y="364369"/>
                    <a:pt x="536163" y="402147"/>
                  </a:cubicBezTo>
                  <a:cubicBezTo>
                    <a:pt x="568865" y="447107"/>
                    <a:pt x="546998" y="518827"/>
                    <a:pt x="487405" y="562114"/>
                  </a:cubicBezTo>
                  <a:cubicBezTo>
                    <a:pt x="459430" y="582381"/>
                    <a:pt x="427023" y="593596"/>
                    <a:pt x="396094" y="593596"/>
                  </a:cubicBezTo>
                  <a:cubicBezTo>
                    <a:pt x="363293" y="593596"/>
                    <a:pt x="336304" y="581299"/>
                    <a:pt x="320051" y="558966"/>
                  </a:cubicBezTo>
                  <a:cubicBezTo>
                    <a:pt x="318278" y="556605"/>
                    <a:pt x="316603" y="553949"/>
                    <a:pt x="314830" y="550997"/>
                  </a:cubicBezTo>
                  <a:cubicBezTo>
                    <a:pt x="345760" y="490296"/>
                    <a:pt x="369499" y="364959"/>
                    <a:pt x="320051" y="312325"/>
                  </a:cubicBezTo>
                  <a:cubicBezTo>
                    <a:pt x="329113" y="308291"/>
                    <a:pt x="339751" y="306324"/>
                    <a:pt x="351867" y="306324"/>
                  </a:cubicBezTo>
                  <a:close/>
                  <a:moveTo>
                    <a:pt x="487521" y="115233"/>
                  </a:moveTo>
                  <a:cubicBezTo>
                    <a:pt x="535098" y="115233"/>
                    <a:pt x="581690" y="156056"/>
                    <a:pt x="600800" y="214684"/>
                  </a:cubicBezTo>
                  <a:cubicBezTo>
                    <a:pt x="623554" y="284625"/>
                    <a:pt x="599027" y="355550"/>
                    <a:pt x="546032" y="372666"/>
                  </a:cubicBezTo>
                  <a:cubicBezTo>
                    <a:pt x="543274" y="373650"/>
                    <a:pt x="540220" y="374437"/>
                    <a:pt x="536871" y="375125"/>
                  </a:cubicBezTo>
                  <a:cubicBezTo>
                    <a:pt x="497174" y="335384"/>
                    <a:pt x="414825" y="287970"/>
                    <a:pt x="351881" y="287970"/>
                  </a:cubicBezTo>
                  <a:cubicBezTo>
                    <a:pt x="336416" y="287970"/>
                    <a:pt x="322823" y="290724"/>
                    <a:pt x="311101" y="296233"/>
                  </a:cubicBezTo>
                  <a:cubicBezTo>
                    <a:pt x="305092" y="236424"/>
                    <a:pt x="388623" y="156646"/>
                    <a:pt x="443884" y="127529"/>
                  </a:cubicBezTo>
                  <a:cubicBezTo>
                    <a:pt x="451173" y="123693"/>
                    <a:pt x="457871" y="120840"/>
                    <a:pt x="463486" y="118971"/>
                  </a:cubicBezTo>
                  <a:cubicBezTo>
                    <a:pt x="471169" y="116413"/>
                    <a:pt x="479247" y="115233"/>
                    <a:pt x="487521" y="115233"/>
                  </a:cubicBezTo>
                  <a:close/>
                  <a:moveTo>
                    <a:pt x="121763" y="115022"/>
                  </a:moveTo>
                  <a:cubicBezTo>
                    <a:pt x="130038" y="115022"/>
                    <a:pt x="138116" y="116301"/>
                    <a:pt x="145800" y="118859"/>
                  </a:cubicBezTo>
                  <a:cubicBezTo>
                    <a:pt x="148657" y="119744"/>
                    <a:pt x="151613" y="120925"/>
                    <a:pt x="154765" y="122204"/>
                  </a:cubicBezTo>
                  <a:cubicBezTo>
                    <a:pt x="165404" y="189399"/>
                    <a:pt x="219980" y="304801"/>
                    <a:pt x="290909" y="318575"/>
                  </a:cubicBezTo>
                  <a:cubicBezTo>
                    <a:pt x="267168" y="358617"/>
                    <a:pt x="190328" y="379572"/>
                    <a:pt x="120975" y="379572"/>
                  </a:cubicBezTo>
                  <a:cubicBezTo>
                    <a:pt x="97628" y="379572"/>
                    <a:pt x="77137" y="377113"/>
                    <a:pt x="63247" y="372587"/>
                  </a:cubicBezTo>
                  <a:cubicBezTo>
                    <a:pt x="38027" y="364421"/>
                    <a:pt x="18423" y="343761"/>
                    <a:pt x="7981" y="314541"/>
                  </a:cubicBezTo>
                  <a:cubicBezTo>
                    <a:pt x="-2855" y="284338"/>
                    <a:pt x="-2658" y="248920"/>
                    <a:pt x="8572" y="214585"/>
                  </a:cubicBezTo>
                  <a:cubicBezTo>
                    <a:pt x="27585" y="155949"/>
                    <a:pt x="74182" y="115022"/>
                    <a:pt x="121763" y="115022"/>
                  </a:cubicBezTo>
                  <a:close/>
                  <a:moveTo>
                    <a:pt x="304775" y="0"/>
                  </a:moveTo>
                  <a:cubicBezTo>
                    <a:pt x="340938" y="0"/>
                    <a:pt x="374736" y="10719"/>
                    <a:pt x="400158" y="30289"/>
                  </a:cubicBezTo>
                  <a:cubicBezTo>
                    <a:pt x="424792" y="49269"/>
                    <a:pt x="438390" y="74345"/>
                    <a:pt x="438390" y="100799"/>
                  </a:cubicBezTo>
                  <a:cubicBezTo>
                    <a:pt x="438390" y="103553"/>
                    <a:pt x="438193" y="106699"/>
                    <a:pt x="437898" y="109945"/>
                  </a:cubicBezTo>
                  <a:cubicBezTo>
                    <a:pt x="404297" y="126958"/>
                    <a:pt x="365276" y="158820"/>
                    <a:pt x="337095" y="192354"/>
                  </a:cubicBezTo>
                  <a:cubicBezTo>
                    <a:pt x="324975" y="206810"/>
                    <a:pt x="312362" y="224511"/>
                    <a:pt x="303592" y="243491"/>
                  </a:cubicBezTo>
                  <a:cubicBezTo>
                    <a:pt x="302607" y="213596"/>
                    <a:pt x="306351" y="175931"/>
                    <a:pt x="324482" y="140824"/>
                  </a:cubicBezTo>
                  <a:cubicBezTo>
                    <a:pt x="328424" y="141905"/>
                    <a:pt x="331971" y="142200"/>
                    <a:pt x="334927" y="142200"/>
                  </a:cubicBezTo>
                  <a:cubicBezTo>
                    <a:pt x="340741" y="142200"/>
                    <a:pt x="344485" y="140922"/>
                    <a:pt x="344879" y="140824"/>
                  </a:cubicBezTo>
                  <a:cubicBezTo>
                    <a:pt x="349609" y="139053"/>
                    <a:pt x="352072" y="133841"/>
                    <a:pt x="350397" y="129023"/>
                  </a:cubicBezTo>
                  <a:cubicBezTo>
                    <a:pt x="348623" y="124302"/>
                    <a:pt x="343401" y="121844"/>
                    <a:pt x="338671" y="123516"/>
                  </a:cubicBezTo>
                  <a:cubicBezTo>
                    <a:pt x="338474" y="123614"/>
                    <a:pt x="323595" y="128138"/>
                    <a:pt x="307435" y="106109"/>
                  </a:cubicBezTo>
                  <a:cubicBezTo>
                    <a:pt x="304479" y="101979"/>
                    <a:pt x="298665" y="101094"/>
                    <a:pt x="294625" y="104143"/>
                  </a:cubicBezTo>
                  <a:cubicBezTo>
                    <a:pt x="290487" y="107093"/>
                    <a:pt x="289600" y="112895"/>
                    <a:pt x="292655" y="116927"/>
                  </a:cubicBezTo>
                  <a:cubicBezTo>
                    <a:pt x="297680" y="123909"/>
                    <a:pt x="302903" y="129023"/>
                    <a:pt x="307928" y="132760"/>
                  </a:cubicBezTo>
                  <a:cubicBezTo>
                    <a:pt x="291472" y="164720"/>
                    <a:pt x="285757" y="198254"/>
                    <a:pt x="284969" y="227068"/>
                  </a:cubicBezTo>
                  <a:cubicBezTo>
                    <a:pt x="277086" y="182520"/>
                    <a:pt x="272455" y="124204"/>
                    <a:pt x="290290" y="81033"/>
                  </a:cubicBezTo>
                  <a:cubicBezTo>
                    <a:pt x="295217" y="82704"/>
                    <a:pt x="299749" y="83196"/>
                    <a:pt x="303395" y="83196"/>
                  </a:cubicBezTo>
                  <a:cubicBezTo>
                    <a:pt x="309209" y="83196"/>
                    <a:pt x="312953" y="81918"/>
                    <a:pt x="313347" y="81819"/>
                  </a:cubicBezTo>
                  <a:cubicBezTo>
                    <a:pt x="318077" y="80049"/>
                    <a:pt x="320541" y="74837"/>
                    <a:pt x="318865" y="70018"/>
                  </a:cubicBezTo>
                  <a:cubicBezTo>
                    <a:pt x="317092" y="65298"/>
                    <a:pt x="311869" y="62840"/>
                    <a:pt x="307140" y="64511"/>
                  </a:cubicBezTo>
                  <a:cubicBezTo>
                    <a:pt x="306943" y="64610"/>
                    <a:pt x="292064" y="69133"/>
                    <a:pt x="275904" y="47105"/>
                  </a:cubicBezTo>
                  <a:cubicBezTo>
                    <a:pt x="272947" y="42975"/>
                    <a:pt x="267134" y="42090"/>
                    <a:pt x="263094" y="45138"/>
                  </a:cubicBezTo>
                  <a:cubicBezTo>
                    <a:pt x="258955" y="48088"/>
                    <a:pt x="258068" y="53891"/>
                    <a:pt x="261123" y="57922"/>
                  </a:cubicBezTo>
                  <a:cubicBezTo>
                    <a:pt x="265360" y="63823"/>
                    <a:pt x="269794" y="68347"/>
                    <a:pt x="274130" y="71887"/>
                  </a:cubicBezTo>
                  <a:cubicBezTo>
                    <a:pt x="247624" y="133448"/>
                    <a:pt x="262995" y="220479"/>
                    <a:pt x="274524" y="266798"/>
                  </a:cubicBezTo>
                  <a:cubicBezTo>
                    <a:pt x="256393" y="240148"/>
                    <a:pt x="236193" y="200123"/>
                    <a:pt x="235208" y="153903"/>
                  </a:cubicBezTo>
                  <a:cubicBezTo>
                    <a:pt x="236095" y="154001"/>
                    <a:pt x="236883" y="154001"/>
                    <a:pt x="237671" y="154001"/>
                  </a:cubicBezTo>
                  <a:cubicBezTo>
                    <a:pt x="243485" y="154001"/>
                    <a:pt x="247229" y="152723"/>
                    <a:pt x="247624" y="152624"/>
                  </a:cubicBezTo>
                  <a:cubicBezTo>
                    <a:pt x="252452" y="150854"/>
                    <a:pt x="254915" y="145642"/>
                    <a:pt x="253142" y="140824"/>
                  </a:cubicBezTo>
                  <a:cubicBezTo>
                    <a:pt x="251466" y="136103"/>
                    <a:pt x="246146" y="133645"/>
                    <a:pt x="241416" y="135317"/>
                  </a:cubicBezTo>
                  <a:cubicBezTo>
                    <a:pt x="241219" y="135415"/>
                    <a:pt x="226438" y="139939"/>
                    <a:pt x="210180" y="117910"/>
                  </a:cubicBezTo>
                  <a:cubicBezTo>
                    <a:pt x="207224" y="113780"/>
                    <a:pt x="201508" y="112895"/>
                    <a:pt x="197370" y="115943"/>
                  </a:cubicBezTo>
                  <a:cubicBezTo>
                    <a:pt x="193231" y="118894"/>
                    <a:pt x="192345" y="124696"/>
                    <a:pt x="195399" y="128728"/>
                  </a:cubicBezTo>
                  <a:cubicBezTo>
                    <a:pt x="202592" y="138562"/>
                    <a:pt x="210081" y="144757"/>
                    <a:pt x="216880" y="148494"/>
                  </a:cubicBezTo>
                  <a:cubicBezTo>
                    <a:pt x="216880" y="148986"/>
                    <a:pt x="216782" y="149576"/>
                    <a:pt x="216782" y="150068"/>
                  </a:cubicBezTo>
                  <a:cubicBezTo>
                    <a:pt x="216585" y="210842"/>
                    <a:pt x="246244" y="260897"/>
                    <a:pt x="267922" y="289318"/>
                  </a:cubicBezTo>
                  <a:cubicBezTo>
                    <a:pt x="242992" y="273092"/>
                    <a:pt x="223187" y="243885"/>
                    <a:pt x="211756" y="223921"/>
                  </a:cubicBezTo>
                  <a:cubicBezTo>
                    <a:pt x="185053" y="177603"/>
                    <a:pt x="171159" y="126958"/>
                    <a:pt x="171159" y="100799"/>
                  </a:cubicBezTo>
                  <a:cubicBezTo>
                    <a:pt x="171159" y="45237"/>
                    <a:pt x="231069" y="0"/>
                    <a:pt x="304775" y="0"/>
                  </a:cubicBezTo>
                  <a:close/>
                </a:path>
              </a:pathLst>
            </a:custGeom>
            <a:solidFill>
              <a:srgbClr val="D6BE90"/>
            </a:solidFill>
            <a:ln>
              <a:noFill/>
            </a:ln>
          </p:spPr>
          <p:txBody>
            <a:bodyPr/>
            <a:lstStyle/>
            <a:p>
              <a:endParaRPr lang="zh-CN" altLang="en-US"/>
            </a:p>
          </p:txBody>
        </p:sp>
        <p:sp>
          <p:nvSpPr>
            <p:cNvPr id="48" name="hibiscus_90056"/>
            <p:cNvSpPr>
              <a:spLocks noChangeAspect="1"/>
            </p:cNvSpPr>
            <p:nvPr/>
          </p:nvSpPr>
          <p:spPr bwMode="auto">
            <a:xfrm>
              <a:off x="5824281" y="3841161"/>
              <a:ext cx="493849" cy="4811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295" h="593596">
                  <a:moveTo>
                    <a:pt x="307733" y="326153"/>
                  </a:moveTo>
                  <a:cubicBezTo>
                    <a:pt x="332754" y="353886"/>
                    <a:pt x="331769" y="405321"/>
                    <a:pt x="328518" y="435415"/>
                  </a:cubicBezTo>
                  <a:cubicBezTo>
                    <a:pt x="322805" y="488521"/>
                    <a:pt x="304187" y="537693"/>
                    <a:pt x="288820" y="558838"/>
                  </a:cubicBezTo>
                  <a:cubicBezTo>
                    <a:pt x="272566" y="581162"/>
                    <a:pt x="245575" y="593455"/>
                    <a:pt x="212772" y="593455"/>
                  </a:cubicBezTo>
                  <a:cubicBezTo>
                    <a:pt x="181840" y="593455"/>
                    <a:pt x="149431" y="582342"/>
                    <a:pt x="121455" y="561985"/>
                  </a:cubicBezTo>
                  <a:cubicBezTo>
                    <a:pt x="92198" y="540841"/>
                    <a:pt x="71118" y="512222"/>
                    <a:pt x="62153" y="481538"/>
                  </a:cubicBezTo>
                  <a:cubicBezTo>
                    <a:pt x="53386" y="451740"/>
                    <a:pt x="57130" y="423515"/>
                    <a:pt x="72694" y="402076"/>
                  </a:cubicBezTo>
                  <a:cubicBezTo>
                    <a:pt x="74368" y="399715"/>
                    <a:pt x="76339" y="397355"/>
                    <a:pt x="78506" y="394896"/>
                  </a:cubicBezTo>
                  <a:cubicBezTo>
                    <a:pt x="91016" y="396863"/>
                    <a:pt x="105497" y="397945"/>
                    <a:pt x="120963" y="397945"/>
                  </a:cubicBezTo>
                  <a:cubicBezTo>
                    <a:pt x="160957" y="397945"/>
                    <a:pt x="202823" y="391061"/>
                    <a:pt x="235626" y="379259"/>
                  </a:cubicBezTo>
                  <a:cubicBezTo>
                    <a:pt x="270891" y="366475"/>
                    <a:pt x="295420" y="348281"/>
                    <a:pt x="307733" y="326153"/>
                  </a:cubicBezTo>
                  <a:close/>
                  <a:moveTo>
                    <a:pt x="351867" y="306324"/>
                  </a:moveTo>
                  <a:cubicBezTo>
                    <a:pt x="417173" y="306324"/>
                    <a:pt x="508681" y="364369"/>
                    <a:pt x="536163" y="402147"/>
                  </a:cubicBezTo>
                  <a:cubicBezTo>
                    <a:pt x="568865" y="447107"/>
                    <a:pt x="546998" y="518827"/>
                    <a:pt x="487405" y="562114"/>
                  </a:cubicBezTo>
                  <a:cubicBezTo>
                    <a:pt x="459430" y="582381"/>
                    <a:pt x="427023" y="593596"/>
                    <a:pt x="396094" y="593596"/>
                  </a:cubicBezTo>
                  <a:cubicBezTo>
                    <a:pt x="363293" y="593596"/>
                    <a:pt x="336304" y="581299"/>
                    <a:pt x="320051" y="558966"/>
                  </a:cubicBezTo>
                  <a:cubicBezTo>
                    <a:pt x="318278" y="556605"/>
                    <a:pt x="316603" y="553949"/>
                    <a:pt x="314830" y="550997"/>
                  </a:cubicBezTo>
                  <a:cubicBezTo>
                    <a:pt x="345760" y="490296"/>
                    <a:pt x="369499" y="364959"/>
                    <a:pt x="320051" y="312325"/>
                  </a:cubicBezTo>
                  <a:cubicBezTo>
                    <a:pt x="329113" y="308291"/>
                    <a:pt x="339751" y="306324"/>
                    <a:pt x="351867" y="306324"/>
                  </a:cubicBezTo>
                  <a:close/>
                  <a:moveTo>
                    <a:pt x="487521" y="115233"/>
                  </a:moveTo>
                  <a:cubicBezTo>
                    <a:pt x="535098" y="115233"/>
                    <a:pt x="581690" y="156056"/>
                    <a:pt x="600800" y="214684"/>
                  </a:cubicBezTo>
                  <a:cubicBezTo>
                    <a:pt x="623554" y="284625"/>
                    <a:pt x="599027" y="355550"/>
                    <a:pt x="546032" y="372666"/>
                  </a:cubicBezTo>
                  <a:cubicBezTo>
                    <a:pt x="543274" y="373650"/>
                    <a:pt x="540220" y="374437"/>
                    <a:pt x="536871" y="375125"/>
                  </a:cubicBezTo>
                  <a:cubicBezTo>
                    <a:pt x="497174" y="335384"/>
                    <a:pt x="414825" y="287970"/>
                    <a:pt x="351881" y="287970"/>
                  </a:cubicBezTo>
                  <a:cubicBezTo>
                    <a:pt x="336416" y="287970"/>
                    <a:pt x="322823" y="290724"/>
                    <a:pt x="311101" y="296233"/>
                  </a:cubicBezTo>
                  <a:cubicBezTo>
                    <a:pt x="305092" y="236424"/>
                    <a:pt x="388623" y="156646"/>
                    <a:pt x="443884" y="127529"/>
                  </a:cubicBezTo>
                  <a:cubicBezTo>
                    <a:pt x="451173" y="123693"/>
                    <a:pt x="457871" y="120840"/>
                    <a:pt x="463486" y="118971"/>
                  </a:cubicBezTo>
                  <a:cubicBezTo>
                    <a:pt x="471169" y="116413"/>
                    <a:pt x="479247" y="115233"/>
                    <a:pt x="487521" y="115233"/>
                  </a:cubicBezTo>
                  <a:close/>
                  <a:moveTo>
                    <a:pt x="121763" y="115022"/>
                  </a:moveTo>
                  <a:cubicBezTo>
                    <a:pt x="130038" y="115022"/>
                    <a:pt x="138116" y="116301"/>
                    <a:pt x="145800" y="118859"/>
                  </a:cubicBezTo>
                  <a:cubicBezTo>
                    <a:pt x="148657" y="119744"/>
                    <a:pt x="151613" y="120925"/>
                    <a:pt x="154765" y="122204"/>
                  </a:cubicBezTo>
                  <a:cubicBezTo>
                    <a:pt x="165404" y="189399"/>
                    <a:pt x="219980" y="304801"/>
                    <a:pt x="290909" y="318575"/>
                  </a:cubicBezTo>
                  <a:cubicBezTo>
                    <a:pt x="267168" y="358617"/>
                    <a:pt x="190328" y="379572"/>
                    <a:pt x="120975" y="379572"/>
                  </a:cubicBezTo>
                  <a:cubicBezTo>
                    <a:pt x="97628" y="379572"/>
                    <a:pt x="77137" y="377113"/>
                    <a:pt x="63247" y="372587"/>
                  </a:cubicBezTo>
                  <a:cubicBezTo>
                    <a:pt x="38027" y="364421"/>
                    <a:pt x="18423" y="343761"/>
                    <a:pt x="7981" y="314541"/>
                  </a:cubicBezTo>
                  <a:cubicBezTo>
                    <a:pt x="-2855" y="284338"/>
                    <a:pt x="-2658" y="248920"/>
                    <a:pt x="8572" y="214585"/>
                  </a:cubicBezTo>
                  <a:cubicBezTo>
                    <a:pt x="27585" y="155949"/>
                    <a:pt x="74182" y="115022"/>
                    <a:pt x="121763" y="115022"/>
                  </a:cubicBezTo>
                  <a:close/>
                  <a:moveTo>
                    <a:pt x="304775" y="0"/>
                  </a:moveTo>
                  <a:cubicBezTo>
                    <a:pt x="340938" y="0"/>
                    <a:pt x="374736" y="10719"/>
                    <a:pt x="400158" y="30289"/>
                  </a:cubicBezTo>
                  <a:cubicBezTo>
                    <a:pt x="424792" y="49269"/>
                    <a:pt x="438390" y="74345"/>
                    <a:pt x="438390" y="100799"/>
                  </a:cubicBezTo>
                  <a:cubicBezTo>
                    <a:pt x="438390" y="103553"/>
                    <a:pt x="438193" y="106699"/>
                    <a:pt x="437898" y="109945"/>
                  </a:cubicBezTo>
                  <a:cubicBezTo>
                    <a:pt x="404297" y="126958"/>
                    <a:pt x="365276" y="158820"/>
                    <a:pt x="337095" y="192354"/>
                  </a:cubicBezTo>
                  <a:cubicBezTo>
                    <a:pt x="324975" y="206810"/>
                    <a:pt x="312362" y="224511"/>
                    <a:pt x="303592" y="243491"/>
                  </a:cubicBezTo>
                  <a:cubicBezTo>
                    <a:pt x="302607" y="213596"/>
                    <a:pt x="306351" y="175931"/>
                    <a:pt x="324482" y="140824"/>
                  </a:cubicBezTo>
                  <a:cubicBezTo>
                    <a:pt x="328424" y="141905"/>
                    <a:pt x="331971" y="142200"/>
                    <a:pt x="334927" y="142200"/>
                  </a:cubicBezTo>
                  <a:cubicBezTo>
                    <a:pt x="340741" y="142200"/>
                    <a:pt x="344485" y="140922"/>
                    <a:pt x="344879" y="140824"/>
                  </a:cubicBezTo>
                  <a:cubicBezTo>
                    <a:pt x="349609" y="139053"/>
                    <a:pt x="352072" y="133841"/>
                    <a:pt x="350397" y="129023"/>
                  </a:cubicBezTo>
                  <a:cubicBezTo>
                    <a:pt x="348623" y="124302"/>
                    <a:pt x="343401" y="121844"/>
                    <a:pt x="338671" y="123516"/>
                  </a:cubicBezTo>
                  <a:cubicBezTo>
                    <a:pt x="338474" y="123614"/>
                    <a:pt x="323595" y="128138"/>
                    <a:pt x="307435" y="106109"/>
                  </a:cubicBezTo>
                  <a:cubicBezTo>
                    <a:pt x="304479" y="101979"/>
                    <a:pt x="298665" y="101094"/>
                    <a:pt x="294625" y="104143"/>
                  </a:cubicBezTo>
                  <a:cubicBezTo>
                    <a:pt x="290487" y="107093"/>
                    <a:pt x="289600" y="112895"/>
                    <a:pt x="292655" y="116927"/>
                  </a:cubicBezTo>
                  <a:cubicBezTo>
                    <a:pt x="297680" y="123909"/>
                    <a:pt x="302903" y="129023"/>
                    <a:pt x="307928" y="132760"/>
                  </a:cubicBezTo>
                  <a:cubicBezTo>
                    <a:pt x="291472" y="164720"/>
                    <a:pt x="285757" y="198254"/>
                    <a:pt x="284969" y="227068"/>
                  </a:cubicBezTo>
                  <a:cubicBezTo>
                    <a:pt x="277086" y="182520"/>
                    <a:pt x="272455" y="124204"/>
                    <a:pt x="290290" y="81033"/>
                  </a:cubicBezTo>
                  <a:cubicBezTo>
                    <a:pt x="295217" y="82704"/>
                    <a:pt x="299749" y="83196"/>
                    <a:pt x="303395" y="83196"/>
                  </a:cubicBezTo>
                  <a:cubicBezTo>
                    <a:pt x="309209" y="83196"/>
                    <a:pt x="312953" y="81918"/>
                    <a:pt x="313347" y="81819"/>
                  </a:cubicBezTo>
                  <a:cubicBezTo>
                    <a:pt x="318077" y="80049"/>
                    <a:pt x="320541" y="74837"/>
                    <a:pt x="318865" y="70018"/>
                  </a:cubicBezTo>
                  <a:cubicBezTo>
                    <a:pt x="317092" y="65298"/>
                    <a:pt x="311869" y="62840"/>
                    <a:pt x="307140" y="64511"/>
                  </a:cubicBezTo>
                  <a:cubicBezTo>
                    <a:pt x="306943" y="64610"/>
                    <a:pt x="292064" y="69133"/>
                    <a:pt x="275904" y="47105"/>
                  </a:cubicBezTo>
                  <a:cubicBezTo>
                    <a:pt x="272947" y="42975"/>
                    <a:pt x="267134" y="42090"/>
                    <a:pt x="263094" y="45138"/>
                  </a:cubicBezTo>
                  <a:cubicBezTo>
                    <a:pt x="258955" y="48088"/>
                    <a:pt x="258068" y="53891"/>
                    <a:pt x="261123" y="57922"/>
                  </a:cubicBezTo>
                  <a:cubicBezTo>
                    <a:pt x="265360" y="63823"/>
                    <a:pt x="269794" y="68347"/>
                    <a:pt x="274130" y="71887"/>
                  </a:cubicBezTo>
                  <a:cubicBezTo>
                    <a:pt x="247624" y="133448"/>
                    <a:pt x="262995" y="220479"/>
                    <a:pt x="274524" y="266798"/>
                  </a:cubicBezTo>
                  <a:cubicBezTo>
                    <a:pt x="256393" y="240148"/>
                    <a:pt x="236193" y="200123"/>
                    <a:pt x="235208" y="153903"/>
                  </a:cubicBezTo>
                  <a:cubicBezTo>
                    <a:pt x="236095" y="154001"/>
                    <a:pt x="236883" y="154001"/>
                    <a:pt x="237671" y="154001"/>
                  </a:cubicBezTo>
                  <a:cubicBezTo>
                    <a:pt x="243485" y="154001"/>
                    <a:pt x="247229" y="152723"/>
                    <a:pt x="247624" y="152624"/>
                  </a:cubicBezTo>
                  <a:cubicBezTo>
                    <a:pt x="252452" y="150854"/>
                    <a:pt x="254915" y="145642"/>
                    <a:pt x="253142" y="140824"/>
                  </a:cubicBezTo>
                  <a:cubicBezTo>
                    <a:pt x="251466" y="136103"/>
                    <a:pt x="246146" y="133645"/>
                    <a:pt x="241416" y="135317"/>
                  </a:cubicBezTo>
                  <a:cubicBezTo>
                    <a:pt x="241219" y="135415"/>
                    <a:pt x="226438" y="139939"/>
                    <a:pt x="210180" y="117910"/>
                  </a:cubicBezTo>
                  <a:cubicBezTo>
                    <a:pt x="207224" y="113780"/>
                    <a:pt x="201508" y="112895"/>
                    <a:pt x="197370" y="115943"/>
                  </a:cubicBezTo>
                  <a:cubicBezTo>
                    <a:pt x="193231" y="118894"/>
                    <a:pt x="192345" y="124696"/>
                    <a:pt x="195399" y="128728"/>
                  </a:cubicBezTo>
                  <a:cubicBezTo>
                    <a:pt x="202592" y="138562"/>
                    <a:pt x="210081" y="144757"/>
                    <a:pt x="216880" y="148494"/>
                  </a:cubicBezTo>
                  <a:cubicBezTo>
                    <a:pt x="216880" y="148986"/>
                    <a:pt x="216782" y="149576"/>
                    <a:pt x="216782" y="150068"/>
                  </a:cubicBezTo>
                  <a:cubicBezTo>
                    <a:pt x="216585" y="210842"/>
                    <a:pt x="246244" y="260897"/>
                    <a:pt x="267922" y="289318"/>
                  </a:cubicBezTo>
                  <a:cubicBezTo>
                    <a:pt x="242992" y="273092"/>
                    <a:pt x="223187" y="243885"/>
                    <a:pt x="211756" y="223921"/>
                  </a:cubicBezTo>
                  <a:cubicBezTo>
                    <a:pt x="185053" y="177603"/>
                    <a:pt x="171159" y="126958"/>
                    <a:pt x="171159" y="100799"/>
                  </a:cubicBezTo>
                  <a:cubicBezTo>
                    <a:pt x="171159" y="45237"/>
                    <a:pt x="231069" y="0"/>
                    <a:pt x="304775" y="0"/>
                  </a:cubicBezTo>
                  <a:close/>
                </a:path>
              </a:pathLst>
            </a:custGeom>
            <a:solidFill>
              <a:srgbClr val="D6BE90"/>
            </a:solidFill>
            <a:ln>
              <a:noFill/>
            </a:ln>
          </p:spPr>
          <p:txBody>
            <a:bodyPr/>
            <a:lstStyle/>
            <a:p>
              <a:endParaRPr lang="zh-CN" altLang="en-US"/>
            </a:p>
          </p:txBody>
        </p:sp>
        <p:sp>
          <p:nvSpPr>
            <p:cNvPr id="49" name="hibiscus_90056"/>
            <p:cNvSpPr>
              <a:spLocks noChangeAspect="1"/>
            </p:cNvSpPr>
            <p:nvPr/>
          </p:nvSpPr>
          <p:spPr bwMode="auto">
            <a:xfrm>
              <a:off x="4754012" y="3228312"/>
              <a:ext cx="493849" cy="4811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295" h="593596">
                  <a:moveTo>
                    <a:pt x="307733" y="326153"/>
                  </a:moveTo>
                  <a:cubicBezTo>
                    <a:pt x="332754" y="353886"/>
                    <a:pt x="331769" y="405321"/>
                    <a:pt x="328518" y="435415"/>
                  </a:cubicBezTo>
                  <a:cubicBezTo>
                    <a:pt x="322805" y="488521"/>
                    <a:pt x="304187" y="537693"/>
                    <a:pt x="288820" y="558838"/>
                  </a:cubicBezTo>
                  <a:cubicBezTo>
                    <a:pt x="272566" y="581162"/>
                    <a:pt x="245575" y="593455"/>
                    <a:pt x="212772" y="593455"/>
                  </a:cubicBezTo>
                  <a:cubicBezTo>
                    <a:pt x="181840" y="593455"/>
                    <a:pt x="149431" y="582342"/>
                    <a:pt x="121455" y="561985"/>
                  </a:cubicBezTo>
                  <a:cubicBezTo>
                    <a:pt x="92198" y="540841"/>
                    <a:pt x="71118" y="512222"/>
                    <a:pt x="62153" y="481538"/>
                  </a:cubicBezTo>
                  <a:cubicBezTo>
                    <a:pt x="53386" y="451740"/>
                    <a:pt x="57130" y="423515"/>
                    <a:pt x="72694" y="402076"/>
                  </a:cubicBezTo>
                  <a:cubicBezTo>
                    <a:pt x="74368" y="399715"/>
                    <a:pt x="76339" y="397355"/>
                    <a:pt x="78506" y="394896"/>
                  </a:cubicBezTo>
                  <a:cubicBezTo>
                    <a:pt x="91016" y="396863"/>
                    <a:pt x="105497" y="397945"/>
                    <a:pt x="120963" y="397945"/>
                  </a:cubicBezTo>
                  <a:cubicBezTo>
                    <a:pt x="160957" y="397945"/>
                    <a:pt x="202823" y="391061"/>
                    <a:pt x="235626" y="379259"/>
                  </a:cubicBezTo>
                  <a:cubicBezTo>
                    <a:pt x="270891" y="366475"/>
                    <a:pt x="295420" y="348281"/>
                    <a:pt x="307733" y="326153"/>
                  </a:cubicBezTo>
                  <a:close/>
                  <a:moveTo>
                    <a:pt x="351867" y="306324"/>
                  </a:moveTo>
                  <a:cubicBezTo>
                    <a:pt x="417173" y="306324"/>
                    <a:pt x="508681" y="364369"/>
                    <a:pt x="536163" y="402147"/>
                  </a:cubicBezTo>
                  <a:cubicBezTo>
                    <a:pt x="568865" y="447107"/>
                    <a:pt x="546998" y="518827"/>
                    <a:pt x="487405" y="562114"/>
                  </a:cubicBezTo>
                  <a:cubicBezTo>
                    <a:pt x="459430" y="582381"/>
                    <a:pt x="427023" y="593596"/>
                    <a:pt x="396094" y="593596"/>
                  </a:cubicBezTo>
                  <a:cubicBezTo>
                    <a:pt x="363293" y="593596"/>
                    <a:pt x="336304" y="581299"/>
                    <a:pt x="320051" y="558966"/>
                  </a:cubicBezTo>
                  <a:cubicBezTo>
                    <a:pt x="318278" y="556605"/>
                    <a:pt x="316603" y="553949"/>
                    <a:pt x="314830" y="550997"/>
                  </a:cubicBezTo>
                  <a:cubicBezTo>
                    <a:pt x="345760" y="490296"/>
                    <a:pt x="369499" y="364959"/>
                    <a:pt x="320051" y="312325"/>
                  </a:cubicBezTo>
                  <a:cubicBezTo>
                    <a:pt x="329113" y="308291"/>
                    <a:pt x="339751" y="306324"/>
                    <a:pt x="351867" y="306324"/>
                  </a:cubicBezTo>
                  <a:close/>
                  <a:moveTo>
                    <a:pt x="487521" y="115233"/>
                  </a:moveTo>
                  <a:cubicBezTo>
                    <a:pt x="535098" y="115233"/>
                    <a:pt x="581690" y="156056"/>
                    <a:pt x="600800" y="214684"/>
                  </a:cubicBezTo>
                  <a:cubicBezTo>
                    <a:pt x="623554" y="284625"/>
                    <a:pt x="599027" y="355550"/>
                    <a:pt x="546032" y="372666"/>
                  </a:cubicBezTo>
                  <a:cubicBezTo>
                    <a:pt x="543274" y="373650"/>
                    <a:pt x="540220" y="374437"/>
                    <a:pt x="536871" y="375125"/>
                  </a:cubicBezTo>
                  <a:cubicBezTo>
                    <a:pt x="497174" y="335384"/>
                    <a:pt x="414825" y="287970"/>
                    <a:pt x="351881" y="287970"/>
                  </a:cubicBezTo>
                  <a:cubicBezTo>
                    <a:pt x="336416" y="287970"/>
                    <a:pt x="322823" y="290724"/>
                    <a:pt x="311101" y="296233"/>
                  </a:cubicBezTo>
                  <a:cubicBezTo>
                    <a:pt x="305092" y="236424"/>
                    <a:pt x="388623" y="156646"/>
                    <a:pt x="443884" y="127529"/>
                  </a:cubicBezTo>
                  <a:cubicBezTo>
                    <a:pt x="451173" y="123693"/>
                    <a:pt x="457871" y="120840"/>
                    <a:pt x="463486" y="118971"/>
                  </a:cubicBezTo>
                  <a:cubicBezTo>
                    <a:pt x="471169" y="116413"/>
                    <a:pt x="479247" y="115233"/>
                    <a:pt x="487521" y="115233"/>
                  </a:cubicBezTo>
                  <a:close/>
                  <a:moveTo>
                    <a:pt x="121763" y="115022"/>
                  </a:moveTo>
                  <a:cubicBezTo>
                    <a:pt x="130038" y="115022"/>
                    <a:pt x="138116" y="116301"/>
                    <a:pt x="145800" y="118859"/>
                  </a:cubicBezTo>
                  <a:cubicBezTo>
                    <a:pt x="148657" y="119744"/>
                    <a:pt x="151613" y="120925"/>
                    <a:pt x="154765" y="122204"/>
                  </a:cubicBezTo>
                  <a:cubicBezTo>
                    <a:pt x="165404" y="189399"/>
                    <a:pt x="219980" y="304801"/>
                    <a:pt x="290909" y="318575"/>
                  </a:cubicBezTo>
                  <a:cubicBezTo>
                    <a:pt x="267168" y="358617"/>
                    <a:pt x="190328" y="379572"/>
                    <a:pt x="120975" y="379572"/>
                  </a:cubicBezTo>
                  <a:cubicBezTo>
                    <a:pt x="97628" y="379572"/>
                    <a:pt x="77137" y="377113"/>
                    <a:pt x="63247" y="372587"/>
                  </a:cubicBezTo>
                  <a:cubicBezTo>
                    <a:pt x="38027" y="364421"/>
                    <a:pt x="18423" y="343761"/>
                    <a:pt x="7981" y="314541"/>
                  </a:cubicBezTo>
                  <a:cubicBezTo>
                    <a:pt x="-2855" y="284338"/>
                    <a:pt x="-2658" y="248920"/>
                    <a:pt x="8572" y="214585"/>
                  </a:cubicBezTo>
                  <a:cubicBezTo>
                    <a:pt x="27585" y="155949"/>
                    <a:pt x="74182" y="115022"/>
                    <a:pt x="121763" y="115022"/>
                  </a:cubicBezTo>
                  <a:close/>
                  <a:moveTo>
                    <a:pt x="304775" y="0"/>
                  </a:moveTo>
                  <a:cubicBezTo>
                    <a:pt x="340938" y="0"/>
                    <a:pt x="374736" y="10719"/>
                    <a:pt x="400158" y="30289"/>
                  </a:cubicBezTo>
                  <a:cubicBezTo>
                    <a:pt x="424792" y="49269"/>
                    <a:pt x="438390" y="74345"/>
                    <a:pt x="438390" y="100799"/>
                  </a:cubicBezTo>
                  <a:cubicBezTo>
                    <a:pt x="438390" y="103553"/>
                    <a:pt x="438193" y="106699"/>
                    <a:pt x="437898" y="109945"/>
                  </a:cubicBezTo>
                  <a:cubicBezTo>
                    <a:pt x="404297" y="126958"/>
                    <a:pt x="365276" y="158820"/>
                    <a:pt x="337095" y="192354"/>
                  </a:cubicBezTo>
                  <a:cubicBezTo>
                    <a:pt x="324975" y="206810"/>
                    <a:pt x="312362" y="224511"/>
                    <a:pt x="303592" y="243491"/>
                  </a:cubicBezTo>
                  <a:cubicBezTo>
                    <a:pt x="302607" y="213596"/>
                    <a:pt x="306351" y="175931"/>
                    <a:pt x="324482" y="140824"/>
                  </a:cubicBezTo>
                  <a:cubicBezTo>
                    <a:pt x="328424" y="141905"/>
                    <a:pt x="331971" y="142200"/>
                    <a:pt x="334927" y="142200"/>
                  </a:cubicBezTo>
                  <a:cubicBezTo>
                    <a:pt x="340741" y="142200"/>
                    <a:pt x="344485" y="140922"/>
                    <a:pt x="344879" y="140824"/>
                  </a:cubicBezTo>
                  <a:cubicBezTo>
                    <a:pt x="349609" y="139053"/>
                    <a:pt x="352072" y="133841"/>
                    <a:pt x="350397" y="129023"/>
                  </a:cubicBezTo>
                  <a:cubicBezTo>
                    <a:pt x="348623" y="124302"/>
                    <a:pt x="343401" y="121844"/>
                    <a:pt x="338671" y="123516"/>
                  </a:cubicBezTo>
                  <a:cubicBezTo>
                    <a:pt x="338474" y="123614"/>
                    <a:pt x="323595" y="128138"/>
                    <a:pt x="307435" y="106109"/>
                  </a:cubicBezTo>
                  <a:cubicBezTo>
                    <a:pt x="304479" y="101979"/>
                    <a:pt x="298665" y="101094"/>
                    <a:pt x="294625" y="104143"/>
                  </a:cubicBezTo>
                  <a:cubicBezTo>
                    <a:pt x="290487" y="107093"/>
                    <a:pt x="289600" y="112895"/>
                    <a:pt x="292655" y="116927"/>
                  </a:cubicBezTo>
                  <a:cubicBezTo>
                    <a:pt x="297680" y="123909"/>
                    <a:pt x="302903" y="129023"/>
                    <a:pt x="307928" y="132760"/>
                  </a:cubicBezTo>
                  <a:cubicBezTo>
                    <a:pt x="291472" y="164720"/>
                    <a:pt x="285757" y="198254"/>
                    <a:pt x="284969" y="227068"/>
                  </a:cubicBezTo>
                  <a:cubicBezTo>
                    <a:pt x="277086" y="182520"/>
                    <a:pt x="272455" y="124204"/>
                    <a:pt x="290290" y="81033"/>
                  </a:cubicBezTo>
                  <a:cubicBezTo>
                    <a:pt x="295217" y="82704"/>
                    <a:pt x="299749" y="83196"/>
                    <a:pt x="303395" y="83196"/>
                  </a:cubicBezTo>
                  <a:cubicBezTo>
                    <a:pt x="309209" y="83196"/>
                    <a:pt x="312953" y="81918"/>
                    <a:pt x="313347" y="81819"/>
                  </a:cubicBezTo>
                  <a:cubicBezTo>
                    <a:pt x="318077" y="80049"/>
                    <a:pt x="320541" y="74837"/>
                    <a:pt x="318865" y="70018"/>
                  </a:cubicBezTo>
                  <a:cubicBezTo>
                    <a:pt x="317092" y="65298"/>
                    <a:pt x="311869" y="62840"/>
                    <a:pt x="307140" y="64511"/>
                  </a:cubicBezTo>
                  <a:cubicBezTo>
                    <a:pt x="306943" y="64610"/>
                    <a:pt x="292064" y="69133"/>
                    <a:pt x="275904" y="47105"/>
                  </a:cubicBezTo>
                  <a:cubicBezTo>
                    <a:pt x="272947" y="42975"/>
                    <a:pt x="267134" y="42090"/>
                    <a:pt x="263094" y="45138"/>
                  </a:cubicBezTo>
                  <a:cubicBezTo>
                    <a:pt x="258955" y="48088"/>
                    <a:pt x="258068" y="53891"/>
                    <a:pt x="261123" y="57922"/>
                  </a:cubicBezTo>
                  <a:cubicBezTo>
                    <a:pt x="265360" y="63823"/>
                    <a:pt x="269794" y="68347"/>
                    <a:pt x="274130" y="71887"/>
                  </a:cubicBezTo>
                  <a:cubicBezTo>
                    <a:pt x="247624" y="133448"/>
                    <a:pt x="262995" y="220479"/>
                    <a:pt x="274524" y="266798"/>
                  </a:cubicBezTo>
                  <a:cubicBezTo>
                    <a:pt x="256393" y="240148"/>
                    <a:pt x="236193" y="200123"/>
                    <a:pt x="235208" y="153903"/>
                  </a:cubicBezTo>
                  <a:cubicBezTo>
                    <a:pt x="236095" y="154001"/>
                    <a:pt x="236883" y="154001"/>
                    <a:pt x="237671" y="154001"/>
                  </a:cubicBezTo>
                  <a:cubicBezTo>
                    <a:pt x="243485" y="154001"/>
                    <a:pt x="247229" y="152723"/>
                    <a:pt x="247624" y="152624"/>
                  </a:cubicBezTo>
                  <a:cubicBezTo>
                    <a:pt x="252452" y="150854"/>
                    <a:pt x="254915" y="145642"/>
                    <a:pt x="253142" y="140824"/>
                  </a:cubicBezTo>
                  <a:cubicBezTo>
                    <a:pt x="251466" y="136103"/>
                    <a:pt x="246146" y="133645"/>
                    <a:pt x="241416" y="135317"/>
                  </a:cubicBezTo>
                  <a:cubicBezTo>
                    <a:pt x="241219" y="135415"/>
                    <a:pt x="226438" y="139939"/>
                    <a:pt x="210180" y="117910"/>
                  </a:cubicBezTo>
                  <a:cubicBezTo>
                    <a:pt x="207224" y="113780"/>
                    <a:pt x="201508" y="112895"/>
                    <a:pt x="197370" y="115943"/>
                  </a:cubicBezTo>
                  <a:cubicBezTo>
                    <a:pt x="193231" y="118894"/>
                    <a:pt x="192345" y="124696"/>
                    <a:pt x="195399" y="128728"/>
                  </a:cubicBezTo>
                  <a:cubicBezTo>
                    <a:pt x="202592" y="138562"/>
                    <a:pt x="210081" y="144757"/>
                    <a:pt x="216880" y="148494"/>
                  </a:cubicBezTo>
                  <a:cubicBezTo>
                    <a:pt x="216880" y="148986"/>
                    <a:pt x="216782" y="149576"/>
                    <a:pt x="216782" y="150068"/>
                  </a:cubicBezTo>
                  <a:cubicBezTo>
                    <a:pt x="216585" y="210842"/>
                    <a:pt x="246244" y="260897"/>
                    <a:pt x="267922" y="289318"/>
                  </a:cubicBezTo>
                  <a:cubicBezTo>
                    <a:pt x="242992" y="273092"/>
                    <a:pt x="223187" y="243885"/>
                    <a:pt x="211756" y="223921"/>
                  </a:cubicBezTo>
                  <a:cubicBezTo>
                    <a:pt x="185053" y="177603"/>
                    <a:pt x="171159" y="126958"/>
                    <a:pt x="171159" y="100799"/>
                  </a:cubicBezTo>
                  <a:cubicBezTo>
                    <a:pt x="171159" y="45237"/>
                    <a:pt x="231069" y="0"/>
                    <a:pt x="304775" y="0"/>
                  </a:cubicBezTo>
                  <a:close/>
                </a:path>
              </a:pathLst>
            </a:custGeom>
            <a:solidFill>
              <a:srgbClr val="F4EEDD"/>
            </a:solidFill>
            <a:ln>
              <a:noFill/>
            </a:ln>
          </p:spPr>
          <p:txBody>
            <a:bodyPr/>
            <a:lstStyle/>
            <a:p>
              <a:endParaRPr lang="zh-CN" altLang="en-US"/>
            </a:p>
          </p:txBody>
        </p:sp>
        <p:sp>
          <p:nvSpPr>
            <p:cNvPr id="50" name="hibiscus_90056"/>
            <p:cNvSpPr>
              <a:spLocks noChangeAspect="1"/>
            </p:cNvSpPr>
            <p:nvPr/>
          </p:nvSpPr>
          <p:spPr bwMode="auto">
            <a:xfrm>
              <a:off x="6944360" y="3253426"/>
              <a:ext cx="493849" cy="4811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295" h="593596">
                  <a:moveTo>
                    <a:pt x="307733" y="326153"/>
                  </a:moveTo>
                  <a:cubicBezTo>
                    <a:pt x="332754" y="353886"/>
                    <a:pt x="331769" y="405321"/>
                    <a:pt x="328518" y="435415"/>
                  </a:cubicBezTo>
                  <a:cubicBezTo>
                    <a:pt x="322805" y="488521"/>
                    <a:pt x="304187" y="537693"/>
                    <a:pt x="288820" y="558838"/>
                  </a:cubicBezTo>
                  <a:cubicBezTo>
                    <a:pt x="272566" y="581162"/>
                    <a:pt x="245575" y="593455"/>
                    <a:pt x="212772" y="593455"/>
                  </a:cubicBezTo>
                  <a:cubicBezTo>
                    <a:pt x="181840" y="593455"/>
                    <a:pt x="149431" y="582342"/>
                    <a:pt x="121455" y="561985"/>
                  </a:cubicBezTo>
                  <a:cubicBezTo>
                    <a:pt x="92198" y="540841"/>
                    <a:pt x="71118" y="512222"/>
                    <a:pt x="62153" y="481538"/>
                  </a:cubicBezTo>
                  <a:cubicBezTo>
                    <a:pt x="53386" y="451740"/>
                    <a:pt x="57130" y="423515"/>
                    <a:pt x="72694" y="402076"/>
                  </a:cubicBezTo>
                  <a:cubicBezTo>
                    <a:pt x="74368" y="399715"/>
                    <a:pt x="76339" y="397355"/>
                    <a:pt x="78506" y="394896"/>
                  </a:cubicBezTo>
                  <a:cubicBezTo>
                    <a:pt x="91016" y="396863"/>
                    <a:pt x="105497" y="397945"/>
                    <a:pt x="120963" y="397945"/>
                  </a:cubicBezTo>
                  <a:cubicBezTo>
                    <a:pt x="160957" y="397945"/>
                    <a:pt x="202823" y="391061"/>
                    <a:pt x="235626" y="379259"/>
                  </a:cubicBezTo>
                  <a:cubicBezTo>
                    <a:pt x="270891" y="366475"/>
                    <a:pt x="295420" y="348281"/>
                    <a:pt x="307733" y="326153"/>
                  </a:cubicBezTo>
                  <a:close/>
                  <a:moveTo>
                    <a:pt x="351867" y="306324"/>
                  </a:moveTo>
                  <a:cubicBezTo>
                    <a:pt x="417173" y="306324"/>
                    <a:pt x="508681" y="364369"/>
                    <a:pt x="536163" y="402147"/>
                  </a:cubicBezTo>
                  <a:cubicBezTo>
                    <a:pt x="568865" y="447107"/>
                    <a:pt x="546998" y="518827"/>
                    <a:pt x="487405" y="562114"/>
                  </a:cubicBezTo>
                  <a:cubicBezTo>
                    <a:pt x="459430" y="582381"/>
                    <a:pt x="427023" y="593596"/>
                    <a:pt x="396094" y="593596"/>
                  </a:cubicBezTo>
                  <a:cubicBezTo>
                    <a:pt x="363293" y="593596"/>
                    <a:pt x="336304" y="581299"/>
                    <a:pt x="320051" y="558966"/>
                  </a:cubicBezTo>
                  <a:cubicBezTo>
                    <a:pt x="318278" y="556605"/>
                    <a:pt x="316603" y="553949"/>
                    <a:pt x="314830" y="550997"/>
                  </a:cubicBezTo>
                  <a:cubicBezTo>
                    <a:pt x="345760" y="490296"/>
                    <a:pt x="369499" y="364959"/>
                    <a:pt x="320051" y="312325"/>
                  </a:cubicBezTo>
                  <a:cubicBezTo>
                    <a:pt x="329113" y="308291"/>
                    <a:pt x="339751" y="306324"/>
                    <a:pt x="351867" y="306324"/>
                  </a:cubicBezTo>
                  <a:close/>
                  <a:moveTo>
                    <a:pt x="487521" y="115233"/>
                  </a:moveTo>
                  <a:cubicBezTo>
                    <a:pt x="535098" y="115233"/>
                    <a:pt x="581690" y="156056"/>
                    <a:pt x="600800" y="214684"/>
                  </a:cubicBezTo>
                  <a:cubicBezTo>
                    <a:pt x="623554" y="284625"/>
                    <a:pt x="599027" y="355550"/>
                    <a:pt x="546032" y="372666"/>
                  </a:cubicBezTo>
                  <a:cubicBezTo>
                    <a:pt x="543274" y="373650"/>
                    <a:pt x="540220" y="374437"/>
                    <a:pt x="536871" y="375125"/>
                  </a:cubicBezTo>
                  <a:cubicBezTo>
                    <a:pt x="497174" y="335384"/>
                    <a:pt x="414825" y="287970"/>
                    <a:pt x="351881" y="287970"/>
                  </a:cubicBezTo>
                  <a:cubicBezTo>
                    <a:pt x="336416" y="287970"/>
                    <a:pt x="322823" y="290724"/>
                    <a:pt x="311101" y="296233"/>
                  </a:cubicBezTo>
                  <a:cubicBezTo>
                    <a:pt x="305092" y="236424"/>
                    <a:pt x="388623" y="156646"/>
                    <a:pt x="443884" y="127529"/>
                  </a:cubicBezTo>
                  <a:cubicBezTo>
                    <a:pt x="451173" y="123693"/>
                    <a:pt x="457871" y="120840"/>
                    <a:pt x="463486" y="118971"/>
                  </a:cubicBezTo>
                  <a:cubicBezTo>
                    <a:pt x="471169" y="116413"/>
                    <a:pt x="479247" y="115233"/>
                    <a:pt x="487521" y="115233"/>
                  </a:cubicBezTo>
                  <a:close/>
                  <a:moveTo>
                    <a:pt x="121763" y="115022"/>
                  </a:moveTo>
                  <a:cubicBezTo>
                    <a:pt x="130038" y="115022"/>
                    <a:pt x="138116" y="116301"/>
                    <a:pt x="145800" y="118859"/>
                  </a:cubicBezTo>
                  <a:cubicBezTo>
                    <a:pt x="148657" y="119744"/>
                    <a:pt x="151613" y="120925"/>
                    <a:pt x="154765" y="122204"/>
                  </a:cubicBezTo>
                  <a:cubicBezTo>
                    <a:pt x="165404" y="189399"/>
                    <a:pt x="219980" y="304801"/>
                    <a:pt x="290909" y="318575"/>
                  </a:cubicBezTo>
                  <a:cubicBezTo>
                    <a:pt x="267168" y="358617"/>
                    <a:pt x="190328" y="379572"/>
                    <a:pt x="120975" y="379572"/>
                  </a:cubicBezTo>
                  <a:cubicBezTo>
                    <a:pt x="97628" y="379572"/>
                    <a:pt x="77137" y="377113"/>
                    <a:pt x="63247" y="372587"/>
                  </a:cubicBezTo>
                  <a:cubicBezTo>
                    <a:pt x="38027" y="364421"/>
                    <a:pt x="18423" y="343761"/>
                    <a:pt x="7981" y="314541"/>
                  </a:cubicBezTo>
                  <a:cubicBezTo>
                    <a:pt x="-2855" y="284338"/>
                    <a:pt x="-2658" y="248920"/>
                    <a:pt x="8572" y="214585"/>
                  </a:cubicBezTo>
                  <a:cubicBezTo>
                    <a:pt x="27585" y="155949"/>
                    <a:pt x="74182" y="115022"/>
                    <a:pt x="121763" y="115022"/>
                  </a:cubicBezTo>
                  <a:close/>
                  <a:moveTo>
                    <a:pt x="304775" y="0"/>
                  </a:moveTo>
                  <a:cubicBezTo>
                    <a:pt x="340938" y="0"/>
                    <a:pt x="374736" y="10719"/>
                    <a:pt x="400158" y="30289"/>
                  </a:cubicBezTo>
                  <a:cubicBezTo>
                    <a:pt x="424792" y="49269"/>
                    <a:pt x="438390" y="74345"/>
                    <a:pt x="438390" y="100799"/>
                  </a:cubicBezTo>
                  <a:cubicBezTo>
                    <a:pt x="438390" y="103553"/>
                    <a:pt x="438193" y="106699"/>
                    <a:pt x="437898" y="109945"/>
                  </a:cubicBezTo>
                  <a:cubicBezTo>
                    <a:pt x="404297" y="126958"/>
                    <a:pt x="365276" y="158820"/>
                    <a:pt x="337095" y="192354"/>
                  </a:cubicBezTo>
                  <a:cubicBezTo>
                    <a:pt x="324975" y="206810"/>
                    <a:pt x="312362" y="224511"/>
                    <a:pt x="303592" y="243491"/>
                  </a:cubicBezTo>
                  <a:cubicBezTo>
                    <a:pt x="302607" y="213596"/>
                    <a:pt x="306351" y="175931"/>
                    <a:pt x="324482" y="140824"/>
                  </a:cubicBezTo>
                  <a:cubicBezTo>
                    <a:pt x="328424" y="141905"/>
                    <a:pt x="331971" y="142200"/>
                    <a:pt x="334927" y="142200"/>
                  </a:cubicBezTo>
                  <a:cubicBezTo>
                    <a:pt x="340741" y="142200"/>
                    <a:pt x="344485" y="140922"/>
                    <a:pt x="344879" y="140824"/>
                  </a:cubicBezTo>
                  <a:cubicBezTo>
                    <a:pt x="349609" y="139053"/>
                    <a:pt x="352072" y="133841"/>
                    <a:pt x="350397" y="129023"/>
                  </a:cubicBezTo>
                  <a:cubicBezTo>
                    <a:pt x="348623" y="124302"/>
                    <a:pt x="343401" y="121844"/>
                    <a:pt x="338671" y="123516"/>
                  </a:cubicBezTo>
                  <a:cubicBezTo>
                    <a:pt x="338474" y="123614"/>
                    <a:pt x="323595" y="128138"/>
                    <a:pt x="307435" y="106109"/>
                  </a:cubicBezTo>
                  <a:cubicBezTo>
                    <a:pt x="304479" y="101979"/>
                    <a:pt x="298665" y="101094"/>
                    <a:pt x="294625" y="104143"/>
                  </a:cubicBezTo>
                  <a:cubicBezTo>
                    <a:pt x="290487" y="107093"/>
                    <a:pt x="289600" y="112895"/>
                    <a:pt x="292655" y="116927"/>
                  </a:cubicBezTo>
                  <a:cubicBezTo>
                    <a:pt x="297680" y="123909"/>
                    <a:pt x="302903" y="129023"/>
                    <a:pt x="307928" y="132760"/>
                  </a:cubicBezTo>
                  <a:cubicBezTo>
                    <a:pt x="291472" y="164720"/>
                    <a:pt x="285757" y="198254"/>
                    <a:pt x="284969" y="227068"/>
                  </a:cubicBezTo>
                  <a:cubicBezTo>
                    <a:pt x="277086" y="182520"/>
                    <a:pt x="272455" y="124204"/>
                    <a:pt x="290290" y="81033"/>
                  </a:cubicBezTo>
                  <a:cubicBezTo>
                    <a:pt x="295217" y="82704"/>
                    <a:pt x="299749" y="83196"/>
                    <a:pt x="303395" y="83196"/>
                  </a:cubicBezTo>
                  <a:cubicBezTo>
                    <a:pt x="309209" y="83196"/>
                    <a:pt x="312953" y="81918"/>
                    <a:pt x="313347" y="81819"/>
                  </a:cubicBezTo>
                  <a:cubicBezTo>
                    <a:pt x="318077" y="80049"/>
                    <a:pt x="320541" y="74837"/>
                    <a:pt x="318865" y="70018"/>
                  </a:cubicBezTo>
                  <a:cubicBezTo>
                    <a:pt x="317092" y="65298"/>
                    <a:pt x="311869" y="62840"/>
                    <a:pt x="307140" y="64511"/>
                  </a:cubicBezTo>
                  <a:cubicBezTo>
                    <a:pt x="306943" y="64610"/>
                    <a:pt x="292064" y="69133"/>
                    <a:pt x="275904" y="47105"/>
                  </a:cubicBezTo>
                  <a:cubicBezTo>
                    <a:pt x="272947" y="42975"/>
                    <a:pt x="267134" y="42090"/>
                    <a:pt x="263094" y="45138"/>
                  </a:cubicBezTo>
                  <a:cubicBezTo>
                    <a:pt x="258955" y="48088"/>
                    <a:pt x="258068" y="53891"/>
                    <a:pt x="261123" y="57922"/>
                  </a:cubicBezTo>
                  <a:cubicBezTo>
                    <a:pt x="265360" y="63823"/>
                    <a:pt x="269794" y="68347"/>
                    <a:pt x="274130" y="71887"/>
                  </a:cubicBezTo>
                  <a:cubicBezTo>
                    <a:pt x="247624" y="133448"/>
                    <a:pt x="262995" y="220479"/>
                    <a:pt x="274524" y="266798"/>
                  </a:cubicBezTo>
                  <a:cubicBezTo>
                    <a:pt x="256393" y="240148"/>
                    <a:pt x="236193" y="200123"/>
                    <a:pt x="235208" y="153903"/>
                  </a:cubicBezTo>
                  <a:cubicBezTo>
                    <a:pt x="236095" y="154001"/>
                    <a:pt x="236883" y="154001"/>
                    <a:pt x="237671" y="154001"/>
                  </a:cubicBezTo>
                  <a:cubicBezTo>
                    <a:pt x="243485" y="154001"/>
                    <a:pt x="247229" y="152723"/>
                    <a:pt x="247624" y="152624"/>
                  </a:cubicBezTo>
                  <a:cubicBezTo>
                    <a:pt x="252452" y="150854"/>
                    <a:pt x="254915" y="145642"/>
                    <a:pt x="253142" y="140824"/>
                  </a:cubicBezTo>
                  <a:cubicBezTo>
                    <a:pt x="251466" y="136103"/>
                    <a:pt x="246146" y="133645"/>
                    <a:pt x="241416" y="135317"/>
                  </a:cubicBezTo>
                  <a:cubicBezTo>
                    <a:pt x="241219" y="135415"/>
                    <a:pt x="226438" y="139939"/>
                    <a:pt x="210180" y="117910"/>
                  </a:cubicBezTo>
                  <a:cubicBezTo>
                    <a:pt x="207224" y="113780"/>
                    <a:pt x="201508" y="112895"/>
                    <a:pt x="197370" y="115943"/>
                  </a:cubicBezTo>
                  <a:cubicBezTo>
                    <a:pt x="193231" y="118894"/>
                    <a:pt x="192345" y="124696"/>
                    <a:pt x="195399" y="128728"/>
                  </a:cubicBezTo>
                  <a:cubicBezTo>
                    <a:pt x="202592" y="138562"/>
                    <a:pt x="210081" y="144757"/>
                    <a:pt x="216880" y="148494"/>
                  </a:cubicBezTo>
                  <a:cubicBezTo>
                    <a:pt x="216880" y="148986"/>
                    <a:pt x="216782" y="149576"/>
                    <a:pt x="216782" y="150068"/>
                  </a:cubicBezTo>
                  <a:cubicBezTo>
                    <a:pt x="216585" y="210842"/>
                    <a:pt x="246244" y="260897"/>
                    <a:pt x="267922" y="289318"/>
                  </a:cubicBezTo>
                  <a:cubicBezTo>
                    <a:pt x="242992" y="273092"/>
                    <a:pt x="223187" y="243885"/>
                    <a:pt x="211756" y="223921"/>
                  </a:cubicBezTo>
                  <a:cubicBezTo>
                    <a:pt x="185053" y="177603"/>
                    <a:pt x="171159" y="126958"/>
                    <a:pt x="171159" y="100799"/>
                  </a:cubicBezTo>
                  <a:cubicBezTo>
                    <a:pt x="171159" y="45237"/>
                    <a:pt x="231069" y="0"/>
                    <a:pt x="304775" y="0"/>
                  </a:cubicBezTo>
                  <a:close/>
                </a:path>
              </a:pathLst>
            </a:custGeom>
            <a:solidFill>
              <a:srgbClr val="F4EEDD"/>
            </a:solidFill>
            <a:ln>
              <a:noFill/>
            </a:ln>
          </p:spPr>
          <p:txBody>
            <a:bodyPr/>
            <a:lstStyle/>
            <a:p>
              <a:endParaRPr lang="zh-CN" altLang="en-US"/>
            </a:p>
          </p:txBody>
        </p:sp>
        <p:sp>
          <p:nvSpPr>
            <p:cNvPr id="51" name="hibiscus_90056"/>
            <p:cNvSpPr>
              <a:spLocks noChangeAspect="1"/>
            </p:cNvSpPr>
            <p:nvPr/>
          </p:nvSpPr>
          <p:spPr bwMode="auto">
            <a:xfrm>
              <a:off x="4755915" y="1942969"/>
              <a:ext cx="493849" cy="48112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295" h="593596">
                  <a:moveTo>
                    <a:pt x="307733" y="326153"/>
                  </a:moveTo>
                  <a:cubicBezTo>
                    <a:pt x="332754" y="353886"/>
                    <a:pt x="331769" y="405321"/>
                    <a:pt x="328518" y="435415"/>
                  </a:cubicBezTo>
                  <a:cubicBezTo>
                    <a:pt x="322805" y="488521"/>
                    <a:pt x="304187" y="537693"/>
                    <a:pt x="288820" y="558838"/>
                  </a:cubicBezTo>
                  <a:cubicBezTo>
                    <a:pt x="272566" y="581162"/>
                    <a:pt x="245575" y="593455"/>
                    <a:pt x="212772" y="593455"/>
                  </a:cubicBezTo>
                  <a:cubicBezTo>
                    <a:pt x="181840" y="593455"/>
                    <a:pt x="149431" y="582342"/>
                    <a:pt x="121455" y="561985"/>
                  </a:cubicBezTo>
                  <a:cubicBezTo>
                    <a:pt x="92198" y="540841"/>
                    <a:pt x="71118" y="512222"/>
                    <a:pt x="62153" y="481538"/>
                  </a:cubicBezTo>
                  <a:cubicBezTo>
                    <a:pt x="53386" y="451740"/>
                    <a:pt x="57130" y="423515"/>
                    <a:pt x="72694" y="402076"/>
                  </a:cubicBezTo>
                  <a:cubicBezTo>
                    <a:pt x="74368" y="399715"/>
                    <a:pt x="76339" y="397355"/>
                    <a:pt x="78506" y="394896"/>
                  </a:cubicBezTo>
                  <a:cubicBezTo>
                    <a:pt x="91016" y="396863"/>
                    <a:pt x="105497" y="397945"/>
                    <a:pt x="120963" y="397945"/>
                  </a:cubicBezTo>
                  <a:cubicBezTo>
                    <a:pt x="160957" y="397945"/>
                    <a:pt x="202823" y="391061"/>
                    <a:pt x="235626" y="379259"/>
                  </a:cubicBezTo>
                  <a:cubicBezTo>
                    <a:pt x="270891" y="366475"/>
                    <a:pt x="295420" y="348281"/>
                    <a:pt x="307733" y="326153"/>
                  </a:cubicBezTo>
                  <a:close/>
                  <a:moveTo>
                    <a:pt x="351867" y="306324"/>
                  </a:moveTo>
                  <a:cubicBezTo>
                    <a:pt x="417173" y="306324"/>
                    <a:pt x="508681" y="364369"/>
                    <a:pt x="536163" y="402147"/>
                  </a:cubicBezTo>
                  <a:cubicBezTo>
                    <a:pt x="568865" y="447107"/>
                    <a:pt x="546998" y="518827"/>
                    <a:pt x="487405" y="562114"/>
                  </a:cubicBezTo>
                  <a:cubicBezTo>
                    <a:pt x="459430" y="582381"/>
                    <a:pt x="427023" y="593596"/>
                    <a:pt x="396094" y="593596"/>
                  </a:cubicBezTo>
                  <a:cubicBezTo>
                    <a:pt x="363293" y="593596"/>
                    <a:pt x="336304" y="581299"/>
                    <a:pt x="320051" y="558966"/>
                  </a:cubicBezTo>
                  <a:cubicBezTo>
                    <a:pt x="318278" y="556605"/>
                    <a:pt x="316603" y="553949"/>
                    <a:pt x="314830" y="550997"/>
                  </a:cubicBezTo>
                  <a:cubicBezTo>
                    <a:pt x="345760" y="490296"/>
                    <a:pt x="369499" y="364959"/>
                    <a:pt x="320051" y="312325"/>
                  </a:cubicBezTo>
                  <a:cubicBezTo>
                    <a:pt x="329113" y="308291"/>
                    <a:pt x="339751" y="306324"/>
                    <a:pt x="351867" y="306324"/>
                  </a:cubicBezTo>
                  <a:close/>
                  <a:moveTo>
                    <a:pt x="487521" y="115233"/>
                  </a:moveTo>
                  <a:cubicBezTo>
                    <a:pt x="535098" y="115233"/>
                    <a:pt x="581690" y="156056"/>
                    <a:pt x="600800" y="214684"/>
                  </a:cubicBezTo>
                  <a:cubicBezTo>
                    <a:pt x="623554" y="284625"/>
                    <a:pt x="599027" y="355550"/>
                    <a:pt x="546032" y="372666"/>
                  </a:cubicBezTo>
                  <a:cubicBezTo>
                    <a:pt x="543274" y="373650"/>
                    <a:pt x="540220" y="374437"/>
                    <a:pt x="536871" y="375125"/>
                  </a:cubicBezTo>
                  <a:cubicBezTo>
                    <a:pt x="497174" y="335384"/>
                    <a:pt x="414825" y="287970"/>
                    <a:pt x="351881" y="287970"/>
                  </a:cubicBezTo>
                  <a:cubicBezTo>
                    <a:pt x="336416" y="287970"/>
                    <a:pt x="322823" y="290724"/>
                    <a:pt x="311101" y="296233"/>
                  </a:cubicBezTo>
                  <a:cubicBezTo>
                    <a:pt x="305092" y="236424"/>
                    <a:pt x="388623" y="156646"/>
                    <a:pt x="443884" y="127529"/>
                  </a:cubicBezTo>
                  <a:cubicBezTo>
                    <a:pt x="451173" y="123693"/>
                    <a:pt x="457871" y="120840"/>
                    <a:pt x="463486" y="118971"/>
                  </a:cubicBezTo>
                  <a:cubicBezTo>
                    <a:pt x="471169" y="116413"/>
                    <a:pt x="479247" y="115233"/>
                    <a:pt x="487521" y="115233"/>
                  </a:cubicBezTo>
                  <a:close/>
                  <a:moveTo>
                    <a:pt x="121763" y="115022"/>
                  </a:moveTo>
                  <a:cubicBezTo>
                    <a:pt x="130038" y="115022"/>
                    <a:pt x="138116" y="116301"/>
                    <a:pt x="145800" y="118859"/>
                  </a:cubicBezTo>
                  <a:cubicBezTo>
                    <a:pt x="148657" y="119744"/>
                    <a:pt x="151613" y="120925"/>
                    <a:pt x="154765" y="122204"/>
                  </a:cubicBezTo>
                  <a:cubicBezTo>
                    <a:pt x="165404" y="189399"/>
                    <a:pt x="219980" y="304801"/>
                    <a:pt x="290909" y="318575"/>
                  </a:cubicBezTo>
                  <a:cubicBezTo>
                    <a:pt x="267168" y="358617"/>
                    <a:pt x="190328" y="379572"/>
                    <a:pt x="120975" y="379572"/>
                  </a:cubicBezTo>
                  <a:cubicBezTo>
                    <a:pt x="97628" y="379572"/>
                    <a:pt x="77137" y="377113"/>
                    <a:pt x="63247" y="372587"/>
                  </a:cubicBezTo>
                  <a:cubicBezTo>
                    <a:pt x="38027" y="364421"/>
                    <a:pt x="18423" y="343761"/>
                    <a:pt x="7981" y="314541"/>
                  </a:cubicBezTo>
                  <a:cubicBezTo>
                    <a:pt x="-2855" y="284338"/>
                    <a:pt x="-2658" y="248920"/>
                    <a:pt x="8572" y="214585"/>
                  </a:cubicBezTo>
                  <a:cubicBezTo>
                    <a:pt x="27585" y="155949"/>
                    <a:pt x="74182" y="115022"/>
                    <a:pt x="121763" y="115022"/>
                  </a:cubicBezTo>
                  <a:close/>
                  <a:moveTo>
                    <a:pt x="304775" y="0"/>
                  </a:moveTo>
                  <a:cubicBezTo>
                    <a:pt x="340938" y="0"/>
                    <a:pt x="374736" y="10719"/>
                    <a:pt x="400158" y="30289"/>
                  </a:cubicBezTo>
                  <a:cubicBezTo>
                    <a:pt x="424792" y="49269"/>
                    <a:pt x="438390" y="74345"/>
                    <a:pt x="438390" y="100799"/>
                  </a:cubicBezTo>
                  <a:cubicBezTo>
                    <a:pt x="438390" y="103553"/>
                    <a:pt x="438193" y="106699"/>
                    <a:pt x="437898" y="109945"/>
                  </a:cubicBezTo>
                  <a:cubicBezTo>
                    <a:pt x="404297" y="126958"/>
                    <a:pt x="365276" y="158820"/>
                    <a:pt x="337095" y="192354"/>
                  </a:cubicBezTo>
                  <a:cubicBezTo>
                    <a:pt x="324975" y="206810"/>
                    <a:pt x="312362" y="224511"/>
                    <a:pt x="303592" y="243491"/>
                  </a:cubicBezTo>
                  <a:cubicBezTo>
                    <a:pt x="302607" y="213596"/>
                    <a:pt x="306351" y="175931"/>
                    <a:pt x="324482" y="140824"/>
                  </a:cubicBezTo>
                  <a:cubicBezTo>
                    <a:pt x="328424" y="141905"/>
                    <a:pt x="331971" y="142200"/>
                    <a:pt x="334927" y="142200"/>
                  </a:cubicBezTo>
                  <a:cubicBezTo>
                    <a:pt x="340741" y="142200"/>
                    <a:pt x="344485" y="140922"/>
                    <a:pt x="344879" y="140824"/>
                  </a:cubicBezTo>
                  <a:cubicBezTo>
                    <a:pt x="349609" y="139053"/>
                    <a:pt x="352072" y="133841"/>
                    <a:pt x="350397" y="129023"/>
                  </a:cubicBezTo>
                  <a:cubicBezTo>
                    <a:pt x="348623" y="124302"/>
                    <a:pt x="343401" y="121844"/>
                    <a:pt x="338671" y="123516"/>
                  </a:cubicBezTo>
                  <a:cubicBezTo>
                    <a:pt x="338474" y="123614"/>
                    <a:pt x="323595" y="128138"/>
                    <a:pt x="307435" y="106109"/>
                  </a:cubicBezTo>
                  <a:cubicBezTo>
                    <a:pt x="304479" y="101979"/>
                    <a:pt x="298665" y="101094"/>
                    <a:pt x="294625" y="104143"/>
                  </a:cubicBezTo>
                  <a:cubicBezTo>
                    <a:pt x="290487" y="107093"/>
                    <a:pt x="289600" y="112895"/>
                    <a:pt x="292655" y="116927"/>
                  </a:cubicBezTo>
                  <a:cubicBezTo>
                    <a:pt x="297680" y="123909"/>
                    <a:pt x="302903" y="129023"/>
                    <a:pt x="307928" y="132760"/>
                  </a:cubicBezTo>
                  <a:cubicBezTo>
                    <a:pt x="291472" y="164720"/>
                    <a:pt x="285757" y="198254"/>
                    <a:pt x="284969" y="227068"/>
                  </a:cubicBezTo>
                  <a:cubicBezTo>
                    <a:pt x="277086" y="182520"/>
                    <a:pt x="272455" y="124204"/>
                    <a:pt x="290290" y="81033"/>
                  </a:cubicBezTo>
                  <a:cubicBezTo>
                    <a:pt x="295217" y="82704"/>
                    <a:pt x="299749" y="83196"/>
                    <a:pt x="303395" y="83196"/>
                  </a:cubicBezTo>
                  <a:cubicBezTo>
                    <a:pt x="309209" y="83196"/>
                    <a:pt x="312953" y="81918"/>
                    <a:pt x="313347" y="81819"/>
                  </a:cubicBezTo>
                  <a:cubicBezTo>
                    <a:pt x="318077" y="80049"/>
                    <a:pt x="320541" y="74837"/>
                    <a:pt x="318865" y="70018"/>
                  </a:cubicBezTo>
                  <a:cubicBezTo>
                    <a:pt x="317092" y="65298"/>
                    <a:pt x="311869" y="62840"/>
                    <a:pt x="307140" y="64511"/>
                  </a:cubicBezTo>
                  <a:cubicBezTo>
                    <a:pt x="306943" y="64610"/>
                    <a:pt x="292064" y="69133"/>
                    <a:pt x="275904" y="47105"/>
                  </a:cubicBezTo>
                  <a:cubicBezTo>
                    <a:pt x="272947" y="42975"/>
                    <a:pt x="267134" y="42090"/>
                    <a:pt x="263094" y="45138"/>
                  </a:cubicBezTo>
                  <a:cubicBezTo>
                    <a:pt x="258955" y="48088"/>
                    <a:pt x="258068" y="53891"/>
                    <a:pt x="261123" y="57922"/>
                  </a:cubicBezTo>
                  <a:cubicBezTo>
                    <a:pt x="265360" y="63823"/>
                    <a:pt x="269794" y="68347"/>
                    <a:pt x="274130" y="71887"/>
                  </a:cubicBezTo>
                  <a:cubicBezTo>
                    <a:pt x="247624" y="133448"/>
                    <a:pt x="262995" y="220479"/>
                    <a:pt x="274524" y="266798"/>
                  </a:cubicBezTo>
                  <a:cubicBezTo>
                    <a:pt x="256393" y="240148"/>
                    <a:pt x="236193" y="200123"/>
                    <a:pt x="235208" y="153903"/>
                  </a:cubicBezTo>
                  <a:cubicBezTo>
                    <a:pt x="236095" y="154001"/>
                    <a:pt x="236883" y="154001"/>
                    <a:pt x="237671" y="154001"/>
                  </a:cubicBezTo>
                  <a:cubicBezTo>
                    <a:pt x="243485" y="154001"/>
                    <a:pt x="247229" y="152723"/>
                    <a:pt x="247624" y="152624"/>
                  </a:cubicBezTo>
                  <a:cubicBezTo>
                    <a:pt x="252452" y="150854"/>
                    <a:pt x="254915" y="145642"/>
                    <a:pt x="253142" y="140824"/>
                  </a:cubicBezTo>
                  <a:cubicBezTo>
                    <a:pt x="251466" y="136103"/>
                    <a:pt x="246146" y="133645"/>
                    <a:pt x="241416" y="135317"/>
                  </a:cubicBezTo>
                  <a:cubicBezTo>
                    <a:pt x="241219" y="135415"/>
                    <a:pt x="226438" y="139939"/>
                    <a:pt x="210180" y="117910"/>
                  </a:cubicBezTo>
                  <a:cubicBezTo>
                    <a:pt x="207224" y="113780"/>
                    <a:pt x="201508" y="112895"/>
                    <a:pt x="197370" y="115943"/>
                  </a:cubicBezTo>
                  <a:cubicBezTo>
                    <a:pt x="193231" y="118894"/>
                    <a:pt x="192345" y="124696"/>
                    <a:pt x="195399" y="128728"/>
                  </a:cubicBezTo>
                  <a:cubicBezTo>
                    <a:pt x="202592" y="138562"/>
                    <a:pt x="210081" y="144757"/>
                    <a:pt x="216880" y="148494"/>
                  </a:cubicBezTo>
                  <a:cubicBezTo>
                    <a:pt x="216880" y="148986"/>
                    <a:pt x="216782" y="149576"/>
                    <a:pt x="216782" y="150068"/>
                  </a:cubicBezTo>
                  <a:cubicBezTo>
                    <a:pt x="216585" y="210842"/>
                    <a:pt x="246244" y="260897"/>
                    <a:pt x="267922" y="289318"/>
                  </a:cubicBezTo>
                  <a:cubicBezTo>
                    <a:pt x="242992" y="273092"/>
                    <a:pt x="223187" y="243885"/>
                    <a:pt x="211756" y="223921"/>
                  </a:cubicBezTo>
                  <a:cubicBezTo>
                    <a:pt x="185053" y="177603"/>
                    <a:pt x="171159" y="126958"/>
                    <a:pt x="171159" y="100799"/>
                  </a:cubicBezTo>
                  <a:cubicBezTo>
                    <a:pt x="171159" y="45237"/>
                    <a:pt x="231069" y="0"/>
                    <a:pt x="304775" y="0"/>
                  </a:cubicBezTo>
                  <a:close/>
                </a:path>
              </a:pathLst>
            </a:custGeom>
            <a:solidFill>
              <a:srgbClr val="D6BE90"/>
            </a:solidFill>
            <a:ln>
              <a:noFill/>
            </a:ln>
          </p:spPr>
          <p:txBody>
            <a:bodyPr/>
            <a:lstStyle/>
            <a:p>
              <a:endParaRPr lang="zh-CN" altLang="en-US"/>
            </a:p>
          </p:txBody>
        </p:sp>
      </p:grpSp>
      <p:sp>
        <p:nvSpPr>
          <p:cNvPr id="52" name="íśḻiďê"/>
          <p:cNvSpPr txBox="1"/>
          <p:nvPr/>
        </p:nvSpPr>
        <p:spPr>
          <a:xfrm>
            <a:off x="1665983" y="5326090"/>
            <a:ext cx="1482454" cy="334277"/>
          </a:xfrm>
          <a:prstGeom prst="rect">
            <a:avLst/>
          </a:prstGeom>
          <a:noFill/>
          <a:ln>
            <a:noFill/>
          </a:ln>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solidFill>
                  <a:srgbClr val="F4EEDD"/>
                </a:solidFill>
              </a:rPr>
              <a:t>添加你的标题</a:t>
            </a:r>
            <a:endParaRPr lang="en-US" altLang="zh-CN" sz="1600" b="1" dirty="0">
              <a:solidFill>
                <a:srgbClr val="F4EEDD"/>
              </a:solidFill>
            </a:endParaRPr>
          </a:p>
        </p:txBody>
      </p:sp>
      <p:sp>
        <p:nvSpPr>
          <p:cNvPr id="53" name="iṡḻídè"/>
          <p:cNvSpPr txBox="1"/>
          <p:nvPr/>
        </p:nvSpPr>
        <p:spPr>
          <a:xfrm>
            <a:off x="1665983" y="5630399"/>
            <a:ext cx="10200640" cy="35089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en-US" sz="1200" dirty="0">
                <a:solidFill>
                  <a:srgbClr val="F4EEDD"/>
                </a:solidFill>
              </a:rPr>
              <a:t>Theme color makes PPT more convenient to </a:t>
            </a:r>
            <a:r>
              <a:rPr lang="en-US" sz="1200" dirty="0" err="1">
                <a:solidFill>
                  <a:srgbClr val="F4EEDD"/>
                </a:solidFill>
              </a:rPr>
              <a:t>change.Adjust</a:t>
            </a:r>
            <a:r>
              <a:rPr lang="en-US" sz="1200" dirty="0">
                <a:solidFill>
                  <a:srgbClr val="F4EEDD"/>
                </a:solidFill>
              </a:rPr>
              <a:t> the spacing to adapt to Chinese typesetting, use the reference line in PPT.</a:t>
            </a:r>
          </a:p>
        </p:txBody>
      </p:sp>
      <p:sp>
        <p:nvSpPr>
          <p:cNvPr id="56" name="iṡḻídè"/>
          <p:cNvSpPr txBox="1"/>
          <p:nvPr/>
        </p:nvSpPr>
        <p:spPr>
          <a:xfrm>
            <a:off x="1665983" y="5897189"/>
            <a:ext cx="10200640" cy="472557"/>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en-US" sz="1200" dirty="0">
                <a:solidFill>
                  <a:srgbClr val="F4EEDD"/>
                </a:solidFill>
              </a:rPr>
              <a:t>Theme color makes PPT more convenient to </a:t>
            </a:r>
            <a:r>
              <a:rPr lang="en-US" sz="1200" dirty="0" err="1">
                <a:solidFill>
                  <a:srgbClr val="F4EEDD"/>
                </a:solidFill>
              </a:rPr>
              <a:t>change.Adjust</a:t>
            </a:r>
            <a:r>
              <a:rPr lang="en-US" sz="1200" dirty="0">
                <a:solidFill>
                  <a:srgbClr val="F4EEDD"/>
                </a:solidFill>
              </a:rPr>
              <a:t> the spacing to adapt to Chinese typesetting, use the reference line in PPT.</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8)">
                                      <p:cBhvr>
                                        <p:cTn id="7" dur="2000"/>
                                        <p:tgtEl>
                                          <p:spTgt spid="5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ppt_x"/>
                                          </p:val>
                                        </p:tav>
                                        <p:tav tm="100000">
                                          <p:val>
                                            <p:strVal val="#ppt_x"/>
                                          </p:val>
                                        </p:tav>
                                      </p:tavLst>
                                    </p:anim>
                                    <p:anim calcmode="lin" valueType="num">
                                      <p:cBhvr additive="base">
                                        <p:cTn id="18" dur="750" fill="hold"/>
                                        <p:tgtEl>
                                          <p:spTgt spid="53"/>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ppt_x"/>
                                          </p:val>
                                        </p:tav>
                                        <p:tav tm="100000">
                                          <p:val>
                                            <p:strVal val="#ppt_x"/>
                                          </p:val>
                                        </p:tav>
                                      </p:tavLst>
                                    </p:anim>
                                    <p:anim calcmode="lin" valueType="num">
                                      <p:cBhvr additive="base">
                                        <p:cTn id="23"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p:nvPr/>
        </p:nvSpPr>
        <p:spPr>
          <a:xfrm>
            <a:off x="4092526" y="1641060"/>
            <a:ext cx="3995225" cy="3502855"/>
          </a:xfrm>
          <a:prstGeom prst="rect">
            <a:avLst/>
          </a:prstGeom>
          <a:noFill/>
          <a:ln w="25400">
            <a:solidFill>
              <a:srgbClr val="20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Mary…"/>
          <p:cNvSpPr/>
          <p:nvPr/>
        </p:nvSpPr>
        <p:spPr>
          <a:xfrm>
            <a:off x="1278214" y="543951"/>
            <a:ext cx="2180084" cy="17132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lIns="25400" tIns="25400" rIns="25400" bIns="25400" anchor="b">
            <a:spAutoFit/>
          </a:bodyPr>
          <a:lstStyle/>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请在此</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输入</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您的标题</a:t>
            </a:r>
          </a:p>
        </p:txBody>
      </p:sp>
      <p:sp>
        <p:nvSpPr>
          <p:cNvPr id="16" name="TextBox 13"/>
          <p:cNvSpPr txBox="1"/>
          <p:nvPr/>
        </p:nvSpPr>
        <p:spPr>
          <a:xfrm>
            <a:off x="6350534" y="5483052"/>
            <a:ext cx="48864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50" normalizeH="0" baseline="0" noProof="0" dirty="0">
                <a:ln>
                  <a:noFill/>
                </a:ln>
                <a:solidFill>
                  <a:srgbClr val="F4EEDD"/>
                </a:solidFill>
                <a:effectLst/>
                <a:uLnTx/>
                <a:uFillTx/>
                <a:cs typeface="+mn-ea"/>
                <a:sym typeface="+mn-lt"/>
              </a:rPr>
              <a:t>Copy paste fonts. Choose the only option to retain text......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50" normalizeH="0" baseline="0" noProof="0" dirty="0">
                <a:ln>
                  <a:noFill/>
                </a:ln>
                <a:solidFill>
                  <a:srgbClr val="F4EEDD"/>
                </a:solidFill>
                <a:effectLst/>
                <a:uLnTx/>
                <a:uFillTx/>
                <a:cs typeface="+mn-ea"/>
                <a:sym typeface="+mn-lt"/>
              </a:rPr>
              <a:t>Copy paste fonts. Choose the only option to retain text......</a:t>
            </a:r>
          </a:p>
          <a:p>
            <a:pPr>
              <a:defRPr/>
            </a:pPr>
            <a:r>
              <a:rPr lang="en-US" altLang="zh-CN" sz="1200" spc="50" dirty="0">
                <a:solidFill>
                  <a:srgbClr val="F4EEDD"/>
                </a:solidFill>
                <a:cs typeface="+mn-ea"/>
                <a:sym typeface="+mn-lt"/>
              </a:rPr>
              <a:t>Copy paste fonts. Choose the only option to retain text......</a:t>
            </a:r>
            <a:endParaRPr lang="id-ID" altLang="zh-CN" sz="1200" spc="50" dirty="0">
              <a:solidFill>
                <a:srgbClr val="F4EEDD"/>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ppt_w</p:attrName>
                                        </p:attrNameLst>
                                      </p:cBhvr>
                                      <p:tavLst>
                                        <p:tav tm="0" fmla="#ppt_w*sin(2.5*pi*$)">
                                          <p:val>
                                            <p:fltVal val="0"/>
                                          </p:val>
                                        </p:tav>
                                        <p:tav tm="100000">
                                          <p:val>
                                            <p:fltVal val="1"/>
                                          </p:val>
                                        </p:tav>
                                      </p:tavLst>
                                    </p:anim>
                                    <p:anim calcmode="lin" valueType="num">
                                      <p:cBhvr>
                                        <p:cTn id="15" dur="750" fill="hold"/>
                                        <p:tgtEl>
                                          <p:spTgt spid="11"/>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wd">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gtEl>
                                        <p:attrNameLst>
                                          <p:attrName>ppt_y</p:attrName>
                                        </p:attrNameLst>
                                      </p:cBhvr>
                                      <p:tavLst>
                                        <p:tav tm="0">
                                          <p:val>
                                            <p:strVal val="#ppt_y"/>
                                          </p:val>
                                        </p:tav>
                                        <p:tav tm="100000">
                                          <p:val>
                                            <p:strVal val="#ppt_y"/>
                                          </p:val>
                                        </p:tav>
                                      </p:tavLst>
                                    </p:anim>
                                    <p:anim calcmode="lin" valueType="num">
                                      <p:cBhvr>
                                        <p:cTn id="2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70100" y="2659380"/>
            <a:ext cx="1492885" cy="768350"/>
          </a:xfrm>
          <a:prstGeom prst="rect">
            <a:avLst/>
          </a:prstGeom>
          <a:noFill/>
        </p:spPr>
        <p:txBody>
          <a:bodyPr wrap="square" rtlCol="0">
            <a:spAutoFit/>
          </a:bodyPr>
          <a:lstStyle/>
          <a:p>
            <a:pPr algn="ctr"/>
            <a:r>
              <a:rPr lang="zh-CN" altLang="en-US" sz="4400" b="1" dirty="0">
                <a:solidFill>
                  <a:srgbClr val="F4EEDD"/>
                </a:solidFill>
                <a:cs typeface="+mn-ea"/>
                <a:sym typeface="+mn-lt"/>
              </a:rPr>
              <a:t>目 录</a:t>
            </a:r>
          </a:p>
        </p:txBody>
      </p:sp>
      <p:sp>
        <p:nvSpPr>
          <p:cNvPr id="3" name="文本框 2"/>
          <p:cNvSpPr txBox="1"/>
          <p:nvPr/>
        </p:nvSpPr>
        <p:spPr>
          <a:xfrm>
            <a:off x="2070100" y="3427730"/>
            <a:ext cx="1492885" cy="398780"/>
          </a:xfrm>
          <a:prstGeom prst="rect">
            <a:avLst/>
          </a:prstGeom>
          <a:noFill/>
        </p:spPr>
        <p:txBody>
          <a:bodyPr wrap="square" rtlCol="0">
            <a:spAutoFit/>
          </a:bodyPr>
          <a:lstStyle/>
          <a:p>
            <a:pPr algn="ctr"/>
            <a:r>
              <a:rPr lang="en-US" altLang="zh-CN" sz="2000" b="1">
                <a:solidFill>
                  <a:srgbClr val="F4EEDD"/>
                </a:solidFill>
                <a:cs typeface="+mn-ea"/>
                <a:sym typeface="+mn-lt"/>
              </a:rPr>
              <a:t>Contents</a:t>
            </a:r>
          </a:p>
        </p:txBody>
      </p:sp>
      <p:grpSp>
        <p:nvGrpSpPr>
          <p:cNvPr id="4" name="组合 3"/>
          <p:cNvGrpSpPr/>
          <p:nvPr/>
        </p:nvGrpSpPr>
        <p:grpSpPr>
          <a:xfrm>
            <a:off x="5609752" y="1191826"/>
            <a:ext cx="3449179" cy="912070"/>
            <a:chOff x="5609752" y="1191826"/>
            <a:chExt cx="3449179" cy="912070"/>
          </a:xfrm>
        </p:grpSpPr>
        <p:sp>
          <p:nvSpPr>
            <p:cNvPr id="8" name="文本框 7"/>
            <p:cNvSpPr txBox="1"/>
            <p:nvPr/>
          </p:nvSpPr>
          <p:spPr>
            <a:xfrm>
              <a:off x="5609752" y="1642231"/>
              <a:ext cx="3449179" cy="461665"/>
            </a:xfrm>
            <a:prstGeom prst="rect">
              <a:avLst/>
            </a:prstGeom>
            <a:noFill/>
          </p:spPr>
          <p:txBody>
            <a:bodyPr wrap="square" rtlCol="0">
              <a:spAutoFit/>
            </a:bodyPr>
            <a:lstStyle/>
            <a:p>
              <a:r>
                <a:rPr lang="en-US" altLang="zh-CN" sz="1200" dirty="0">
                  <a:solidFill>
                    <a:srgbClr val="F4EEDD"/>
                  </a:solidFill>
                  <a:cs typeface="+mn-ea"/>
                  <a:sym typeface="+mn-lt"/>
                </a:rPr>
                <a:t>Copy paste fonts. Choose the only option to retain text......</a:t>
              </a:r>
            </a:p>
          </p:txBody>
        </p:sp>
        <p:sp>
          <p:nvSpPr>
            <p:cNvPr id="9" name="矩形 8"/>
            <p:cNvSpPr/>
            <p:nvPr/>
          </p:nvSpPr>
          <p:spPr>
            <a:xfrm flipH="1">
              <a:off x="5609752" y="1191826"/>
              <a:ext cx="1980029" cy="523220"/>
            </a:xfrm>
            <a:prstGeom prst="rect">
              <a:avLst/>
            </a:prstGeom>
          </p:spPr>
          <p:txBody>
            <a:bodyPr wrap="none">
              <a:spAutoFit/>
            </a:bodyPr>
            <a:lstStyle/>
            <a:p>
              <a:r>
                <a:rPr lang="zh-CN" altLang="en-US" sz="2800" b="1" dirty="0">
                  <a:solidFill>
                    <a:srgbClr val="F4EEDD"/>
                  </a:solidFill>
                  <a:cs typeface="+mn-ea"/>
                  <a:sym typeface="+mn-lt"/>
                </a:rPr>
                <a:t>请输入标题</a:t>
              </a:r>
            </a:p>
          </p:txBody>
        </p:sp>
      </p:grpSp>
      <p:grpSp>
        <p:nvGrpSpPr>
          <p:cNvPr id="5" name="组合 4"/>
          <p:cNvGrpSpPr/>
          <p:nvPr/>
        </p:nvGrpSpPr>
        <p:grpSpPr>
          <a:xfrm>
            <a:off x="5609752" y="2466712"/>
            <a:ext cx="3449179" cy="912070"/>
            <a:chOff x="5609752" y="2466712"/>
            <a:chExt cx="3449179" cy="912070"/>
          </a:xfrm>
        </p:grpSpPr>
        <p:sp>
          <p:nvSpPr>
            <p:cNvPr id="13" name="文本框 12"/>
            <p:cNvSpPr txBox="1"/>
            <p:nvPr/>
          </p:nvSpPr>
          <p:spPr>
            <a:xfrm>
              <a:off x="5609752" y="2917117"/>
              <a:ext cx="3449179" cy="461665"/>
            </a:xfrm>
            <a:prstGeom prst="rect">
              <a:avLst/>
            </a:prstGeom>
            <a:noFill/>
          </p:spPr>
          <p:txBody>
            <a:bodyPr wrap="square" rtlCol="0">
              <a:spAutoFit/>
            </a:bodyPr>
            <a:lstStyle/>
            <a:p>
              <a:r>
                <a:rPr lang="en-US" altLang="zh-CN" sz="1200" dirty="0">
                  <a:solidFill>
                    <a:srgbClr val="F4EEDD"/>
                  </a:solidFill>
                  <a:cs typeface="+mn-ea"/>
                  <a:sym typeface="+mn-lt"/>
                </a:rPr>
                <a:t>Copy paste fonts. Choose the only option to retain text......</a:t>
              </a:r>
            </a:p>
          </p:txBody>
        </p:sp>
        <p:sp>
          <p:nvSpPr>
            <p:cNvPr id="14" name="矩形 13"/>
            <p:cNvSpPr/>
            <p:nvPr/>
          </p:nvSpPr>
          <p:spPr>
            <a:xfrm flipH="1">
              <a:off x="5609752" y="2466712"/>
              <a:ext cx="1980029" cy="523220"/>
            </a:xfrm>
            <a:prstGeom prst="rect">
              <a:avLst/>
            </a:prstGeom>
          </p:spPr>
          <p:txBody>
            <a:bodyPr wrap="none">
              <a:spAutoFit/>
            </a:bodyPr>
            <a:lstStyle/>
            <a:p>
              <a:r>
                <a:rPr lang="zh-CN" altLang="en-US" sz="2800" b="1" dirty="0">
                  <a:solidFill>
                    <a:srgbClr val="F4EEDD"/>
                  </a:solidFill>
                  <a:cs typeface="+mn-ea"/>
                  <a:sym typeface="+mn-lt"/>
                </a:rPr>
                <a:t>请输入标题</a:t>
              </a:r>
            </a:p>
          </p:txBody>
        </p:sp>
      </p:grpSp>
      <p:grpSp>
        <p:nvGrpSpPr>
          <p:cNvPr id="6" name="组合 5"/>
          <p:cNvGrpSpPr/>
          <p:nvPr/>
        </p:nvGrpSpPr>
        <p:grpSpPr>
          <a:xfrm>
            <a:off x="5609752" y="3700033"/>
            <a:ext cx="3449179" cy="912070"/>
            <a:chOff x="5609752" y="3700033"/>
            <a:chExt cx="3449179" cy="912070"/>
          </a:xfrm>
        </p:grpSpPr>
        <p:sp>
          <p:nvSpPr>
            <p:cNvPr id="19" name="文本框 18"/>
            <p:cNvSpPr txBox="1"/>
            <p:nvPr/>
          </p:nvSpPr>
          <p:spPr>
            <a:xfrm>
              <a:off x="5609752" y="4150438"/>
              <a:ext cx="3449179" cy="461665"/>
            </a:xfrm>
            <a:prstGeom prst="rect">
              <a:avLst/>
            </a:prstGeom>
            <a:noFill/>
          </p:spPr>
          <p:txBody>
            <a:bodyPr wrap="square" rtlCol="0">
              <a:spAutoFit/>
            </a:bodyPr>
            <a:lstStyle/>
            <a:p>
              <a:r>
                <a:rPr lang="en-US" altLang="zh-CN" sz="1200" dirty="0">
                  <a:solidFill>
                    <a:srgbClr val="F4EEDD"/>
                  </a:solidFill>
                  <a:cs typeface="+mn-ea"/>
                  <a:sym typeface="+mn-lt"/>
                </a:rPr>
                <a:t>Copy paste fonts. Choose the only option to retain text......</a:t>
              </a:r>
            </a:p>
          </p:txBody>
        </p:sp>
        <p:sp>
          <p:nvSpPr>
            <p:cNvPr id="20" name="矩形 19"/>
            <p:cNvSpPr/>
            <p:nvPr/>
          </p:nvSpPr>
          <p:spPr>
            <a:xfrm flipH="1">
              <a:off x="5609752" y="3700033"/>
              <a:ext cx="1980029" cy="523220"/>
            </a:xfrm>
            <a:prstGeom prst="rect">
              <a:avLst/>
            </a:prstGeom>
          </p:spPr>
          <p:txBody>
            <a:bodyPr wrap="none">
              <a:spAutoFit/>
            </a:bodyPr>
            <a:lstStyle/>
            <a:p>
              <a:r>
                <a:rPr lang="zh-CN" altLang="en-US" sz="2800" b="1" dirty="0">
                  <a:solidFill>
                    <a:srgbClr val="F4EEDD"/>
                  </a:solidFill>
                  <a:cs typeface="+mn-ea"/>
                  <a:sym typeface="+mn-lt"/>
                </a:rPr>
                <a:t>请输入标题</a:t>
              </a:r>
            </a:p>
          </p:txBody>
        </p:sp>
      </p:grpSp>
      <p:grpSp>
        <p:nvGrpSpPr>
          <p:cNvPr id="7" name="组合 6"/>
          <p:cNvGrpSpPr/>
          <p:nvPr/>
        </p:nvGrpSpPr>
        <p:grpSpPr>
          <a:xfrm>
            <a:off x="5609752" y="4912573"/>
            <a:ext cx="3449179" cy="912070"/>
            <a:chOff x="5609752" y="4912573"/>
            <a:chExt cx="3449179" cy="912070"/>
          </a:xfrm>
        </p:grpSpPr>
        <p:sp>
          <p:nvSpPr>
            <p:cNvPr id="25" name="文本框 24"/>
            <p:cNvSpPr txBox="1"/>
            <p:nvPr/>
          </p:nvSpPr>
          <p:spPr>
            <a:xfrm>
              <a:off x="5609752" y="5362978"/>
              <a:ext cx="3449179" cy="461665"/>
            </a:xfrm>
            <a:prstGeom prst="rect">
              <a:avLst/>
            </a:prstGeom>
            <a:noFill/>
          </p:spPr>
          <p:txBody>
            <a:bodyPr wrap="square" rtlCol="0">
              <a:spAutoFit/>
            </a:bodyPr>
            <a:lstStyle/>
            <a:p>
              <a:r>
                <a:rPr lang="en-US" altLang="zh-CN" sz="1200" dirty="0">
                  <a:solidFill>
                    <a:srgbClr val="F4EEDD"/>
                  </a:solidFill>
                  <a:cs typeface="+mn-ea"/>
                  <a:sym typeface="+mn-lt"/>
                </a:rPr>
                <a:t>Copy paste fonts. Choose the only option to retain text......</a:t>
              </a:r>
            </a:p>
          </p:txBody>
        </p:sp>
        <p:sp>
          <p:nvSpPr>
            <p:cNvPr id="26" name="矩形 25"/>
            <p:cNvSpPr/>
            <p:nvPr/>
          </p:nvSpPr>
          <p:spPr>
            <a:xfrm flipH="1">
              <a:off x="5609752" y="4912573"/>
              <a:ext cx="1980029" cy="523220"/>
            </a:xfrm>
            <a:prstGeom prst="rect">
              <a:avLst/>
            </a:prstGeom>
          </p:spPr>
          <p:txBody>
            <a:bodyPr wrap="none">
              <a:spAutoFit/>
            </a:bodyPr>
            <a:lstStyle/>
            <a:p>
              <a:r>
                <a:rPr lang="zh-CN" altLang="en-US" sz="2800" b="1" dirty="0">
                  <a:solidFill>
                    <a:srgbClr val="F4EEDD"/>
                  </a:solidFill>
                  <a:cs typeface="+mn-ea"/>
                  <a:sym typeface="+mn-lt"/>
                </a:rPr>
                <a:t>请输入标题</a:t>
              </a:r>
            </a:p>
          </p:txBody>
        </p:sp>
      </p:grpSp>
      <p:pic>
        <p:nvPicPr>
          <p:cNvPr id="28" name="图片 27" descr="图片包含 鲜花, 植物&#10;&#10;已生成高可信度的说明"/>
          <p:cNvPicPr>
            <a:picLocks noChangeAspect="1"/>
          </p:cNvPicPr>
          <p:nvPr/>
        </p:nvPicPr>
        <p:blipFill rotWithShape="1">
          <a:blip r:embed="rId3" cstate="email"/>
          <a:srcRect/>
          <a:stretch>
            <a:fillRect/>
          </a:stretch>
        </p:blipFill>
        <p:spPr>
          <a:xfrm>
            <a:off x="4357468" y="935738"/>
            <a:ext cx="1075355" cy="1224597"/>
          </a:xfrm>
          <a:prstGeom prst="rect">
            <a:avLst/>
          </a:prstGeom>
          <a:effectLst>
            <a:outerShdw blurRad="50800" dist="38100" dir="2700000" algn="tl" rotWithShape="0">
              <a:prstClr val="black">
                <a:alpha val="40000"/>
              </a:prstClr>
            </a:outerShdw>
          </a:effectLst>
        </p:spPr>
      </p:pic>
      <p:pic>
        <p:nvPicPr>
          <p:cNvPr id="29" name="图片 28" descr="图片包含 鲜花, 植物&#10;&#10;已生成高可信度的说明"/>
          <p:cNvPicPr>
            <a:picLocks noChangeAspect="1"/>
          </p:cNvPicPr>
          <p:nvPr/>
        </p:nvPicPr>
        <p:blipFill rotWithShape="1">
          <a:blip r:embed="rId3" cstate="email"/>
          <a:srcRect/>
          <a:stretch>
            <a:fillRect/>
          </a:stretch>
        </p:blipFill>
        <p:spPr>
          <a:xfrm>
            <a:off x="4357467" y="2179772"/>
            <a:ext cx="1075355" cy="1224597"/>
          </a:xfrm>
          <a:prstGeom prst="rect">
            <a:avLst/>
          </a:prstGeom>
          <a:effectLst>
            <a:outerShdw blurRad="50800" dist="38100" dir="2700000" algn="tl" rotWithShape="0">
              <a:prstClr val="black">
                <a:alpha val="40000"/>
              </a:prstClr>
            </a:outerShdw>
          </a:effectLst>
        </p:spPr>
      </p:pic>
      <p:pic>
        <p:nvPicPr>
          <p:cNvPr id="30" name="图片 29" descr="图片包含 鲜花, 植物&#10;&#10;已生成高可信度的说明"/>
          <p:cNvPicPr>
            <a:picLocks noChangeAspect="1"/>
          </p:cNvPicPr>
          <p:nvPr/>
        </p:nvPicPr>
        <p:blipFill rotWithShape="1">
          <a:blip r:embed="rId3" cstate="email"/>
          <a:srcRect/>
          <a:stretch>
            <a:fillRect/>
          </a:stretch>
        </p:blipFill>
        <p:spPr>
          <a:xfrm>
            <a:off x="4357466" y="3423806"/>
            <a:ext cx="1075355" cy="1224597"/>
          </a:xfrm>
          <a:prstGeom prst="rect">
            <a:avLst/>
          </a:prstGeom>
          <a:effectLst>
            <a:outerShdw blurRad="50800" dist="38100" dir="2700000" algn="tl" rotWithShape="0">
              <a:prstClr val="black">
                <a:alpha val="40000"/>
              </a:prstClr>
            </a:outerShdw>
          </a:effectLst>
        </p:spPr>
      </p:pic>
      <p:pic>
        <p:nvPicPr>
          <p:cNvPr id="31" name="图片 30" descr="图片包含 鲜花, 植物&#10;&#10;已生成高可信度的说明"/>
          <p:cNvPicPr>
            <a:picLocks noChangeAspect="1"/>
          </p:cNvPicPr>
          <p:nvPr/>
        </p:nvPicPr>
        <p:blipFill rotWithShape="1">
          <a:blip r:embed="rId3" cstate="email"/>
          <a:srcRect/>
          <a:stretch>
            <a:fillRect/>
          </a:stretch>
        </p:blipFill>
        <p:spPr>
          <a:xfrm>
            <a:off x="4357465" y="4667840"/>
            <a:ext cx="1075355" cy="1224597"/>
          </a:xfrm>
          <a:prstGeom prst="rect">
            <a:avLst/>
          </a:prstGeom>
          <a:effectLst>
            <a:outerShdw blurRad="50800" dist="38100" dir="2700000" algn="tl" rotWithShape="0">
              <a:prstClr val="black">
                <a:alpha val="40000"/>
              </a:prstClr>
            </a:outerShdw>
          </a:effectLst>
        </p:spPr>
      </p:pic>
      <p:pic>
        <p:nvPicPr>
          <p:cNvPr id="16" name="图片 15"/>
          <p:cNvPicPr>
            <a:picLocks noChangeAspect="1"/>
          </p:cNvPicPr>
          <p:nvPr/>
        </p:nvPicPr>
        <p:blipFill rotWithShape="1">
          <a:blip r:embed="rId4" cstate="email"/>
          <a:srcRect/>
          <a:stretch>
            <a:fillRect/>
          </a:stretch>
        </p:blipFill>
        <p:spPr>
          <a:xfrm rot="14687868" flipV="1">
            <a:off x="2141052" y="2923960"/>
            <a:ext cx="1350980" cy="215253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1500"/>
                                        <p:tgtEl>
                                          <p:spTgt spid="16"/>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50" fill="hold"/>
                                        <p:tgtEl>
                                          <p:spTgt spid="28"/>
                                        </p:tgtEl>
                                        <p:attrNameLst>
                                          <p:attrName>ppt_x</p:attrName>
                                        </p:attrNameLst>
                                      </p:cBhvr>
                                      <p:tavLst>
                                        <p:tav tm="0">
                                          <p:val>
                                            <p:strVal val="#ppt_x"/>
                                          </p:val>
                                        </p:tav>
                                        <p:tav tm="100000">
                                          <p:val>
                                            <p:strVal val="#ppt_x"/>
                                          </p:val>
                                        </p:tav>
                                      </p:tavLst>
                                    </p:anim>
                                    <p:anim calcmode="lin" valueType="num">
                                      <p:cBhvr additive="base">
                                        <p:cTn id="23" dur="75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750" fill="hold"/>
                                        <p:tgtEl>
                                          <p:spTgt spid="4"/>
                                        </p:tgtEl>
                                        <p:attrNameLst>
                                          <p:attrName>ppt_x</p:attrName>
                                        </p:attrNameLst>
                                      </p:cBhvr>
                                      <p:tavLst>
                                        <p:tav tm="0">
                                          <p:val>
                                            <p:strVal val="#ppt_x"/>
                                          </p:val>
                                        </p:tav>
                                        <p:tav tm="100000">
                                          <p:val>
                                            <p:strVal val="#ppt_x"/>
                                          </p:val>
                                        </p:tav>
                                      </p:tavLst>
                                    </p:anim>
                                    <p:anim calcmode="lin" valueType="num">
                                      <p:cBhvr additive="base">
                                        <p:cTn id="27" dur="75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ppt_x"/>
                                          </p:val>
                                        </p:tav>
                                        <p:tav tm="100000">
                                          <p:val>
                                            <p:strVal val="#ppt_x"/>
                                          </p:val>
                                        </p:tav>
                                      </p:tavLst>
                                    </p:anim>
                                    <p:anim calcmode="lin" valueType="num">
                                      <p:cBhvr additive="base">
                                        <p:cTn id="32" dur="75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750" fill="hold"/>
                                        <p:tgtEl>
                                          <p:spTgt spid="5"/>
                                        </p:tgtEl>
                                        <p:attrNameLst>
                                          <p:attrName>ppt_x</p:attrName>
                                        </p:attrNameLst>
                                      </p:cBhvr>
                                      <p:tavLst>
                                        <p:tav tm="0">
                                          <p:val>
                                            <p:strVal val="#ppt_x"/>
                                          </p:val>
                                        </p:tav>
                                        <p:tav tm="100000">
                                          <p:val>
                                            <p:strVal val="#ppt_x"/>
                                          </p:val>
                                        </p:tav>
                                      </p:tavLst>
                                    </p:anim>
                                    <p:anim calcmode="lin" valueType="num">
                                      <p:cBhvr additive="base">
                                        <p:cTn id="36" dur="750" fill="hold"/>
                                        <p:tgtEl>
                                          <p:spTgt spid="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750" fill="hold"/>
                                        <p:tgtEl>
                                          <p:spTgt spid="30"/>
                                        </p:tgtEl>
                                        <p:attrNameLst>
                                          <p:attrName>ppt_x</p:attrName>
                                        </p:attrNameLst>
                                      </p:cBhvr>
                                      <p:tavLst>
                                        <p:tav tm="0">
                                          <p:val>
                                            <p:strVal val="#ppt_x"/>
                                          </p:val>
                                        </p:tav>
                                        <p:tav tm="100000">
                                          <p:val>
                                            <p:strVal val="#ppt_x"/>
                                          </p:val>
                                        </p:tav>
                                      </p:tavLst>
                                    </p:anim>
                                    <p:anim calcmode="lin" valueType="num">
                                      <p:cBhvr additive="base">
                                        <p:cTn id="41" dur="75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750" fill="hold"/>
                                        <p:tgtEl>
                                          <p:spTgt spid="6"/>
                                        </p:tgtEl>
                                        <p:attrNameLst>
                                          <p:attrName>ppt_x</p:attrName>
                                        </p:attrNameLst>
                                      </p:cBhvr>
                                      <p:tavLst>
                                        <p:tav tm="0">
                                          <p:val>
                                            <p:strVal val="#ppt_x"/>
                                          </p:val>
                                        </p:tav>
                                        <p:tav tm="100000">
                                          <p:val>
                                            <p:strVal val="#ppt_x"/>
                                          </p:val>
                                        </p:tav>
                                      </p:tavLst>
                                    </p:anim>
                                    <p:anim calcmode="lin" valueType="num">
                                      <p:cBhvr additive="base">
                                        <p:cTn id="45" dur="75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750" fill="hold"/>
                                        <p:tgtEl>
                                          <p:spTgt spid="31"/>
                                        </p:tgtEl>
                                        <p:attrNameLst>
                                          <p:attrName>ppt_x</p:attrName>
                                        </p:attrNameLst>
                                      </p:cBhvr>
                                      <p:tavLst>
                                        <p:tav tm="0">
                                          <p:val>
                                            <p:strVal val="#ppt_x"/>
                                          </p:val>
                                        </p:tav>
                                        <p:tav tm="100000">
                                          <p:val>
                                            <p:strVal val="#ppt_x"/>
                                          </p:val>
                                        </p:tav>
                                      </p:tavLst>
                                    </p:anim>
                                    <p:anim calcmode="lin" valueType="num">
                                      <p:cBhvr additive="base">
                                        <p:cTn id="50" dur="75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750" fill="hold"/>
                                        <p:tgtEl>
                                          <p:spTgt spid="7"/>
                                        </p:tgtEl>
                                        <p:attrNameLst>
                                          <p:attrName>ppt_x</p:attrName>
                                        </p:attrNameLst>
                                      </p:cBhvr>
                                      <p:tavLst>
                                        <p:tav tm="0">
                                          <p:val>
                                            <p:strVal val="#ppt_x"/>
                                          </p:val>
                                        </p:tav>
                                        <p:tav tm="100000">
                                          <p:val>
                                            <p:strVal val="#ppt_x"/>
                                          </p:val>
                                        </p:tav>
                                      </p:tavLst>
                                    </p:anim>
                                    <p:anim calcmode="lin" valueType="num">
                                      <p:cBhvr additive="base">
                                        <p:cTn id="54"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nvSpPr>
        <p:spPr>
          <a:xfrm>
            <a:off x="1807043" y="1859217"/>
            <a:ext cx="1502743" cy="1476847"/>
          </a:xfrm>
          <a:prstGeom prst="ellipse">
            <a:avLst/>
          </a:prstGeom>
          <a:solidFill>
            <a:srgbClr val="196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ïŝľiḓê"/>
          <p:cNvGrpSpPr/>
          <p:nvPr/>
        </p:nvGrpSpPr>
        <p:grpSpPr>
          <a:xfrm>
            <a:off x="6673643" y="1372960"/>
            <a:ext cx="5356132" cy="841521"/>
            <a:chOff x="6164356" y="1815075"/>
            <a:chExt cx="5356132" cy="841521"/>
          </a:xfrm>
        </p:grpSpPr>
        <p:sp>
          <p:nvSpPr>
            <p:cNvPr id="46" name="ï$ľîḋè"/>
            <p:cNvSpPr/>
            <p:nvPr/>
          </p:nvSpPr>
          <p:spPr bwMode="auto">
            <a:xfrm>
              <a:off x="6164356" y="2270256"/>
              <a:ext cx="5356132" cy="3863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100" dirty="0">
                  <a:solidFill>
                    <a:srgbClr val="F4EEDD"/>
                  </a:solidFill>
                </a:rPr>
                <a:t>Copy paste fonts. Choose the only option to retain text……</a:t>
              </a:r>
            </a:p>
          </p:txBody>
        </p:sp>
        <p:sp>
          <p:nvSpPr>
            <p:cNvPr id="47" name="îšļiďe"/>
            <p:cNvSpPr txBox="1"/>
            <p:nvPr/>
          </p:nvSpPr>
          <p:spPr bwMode="auto">
            <a:xfrm>
              <a:off x="6164356" y="1815075"/>
              <a:ext cx="5356132"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en-US" altLang="zh-CN" sz="2000" b="1" dirty="0">
                  <a:solidFill>
                    <a:srgbClr val="F4EEDD"/>
                  </a:solidFill>
                </a:rPr>
                <a:t>01.Text here</a:t>
              </a:r>
            </a:p>
          </p:txBody>
        </p:sp>
      </p:grpSp>
      <p:grpSp>
        <p:nvGrpSpPr>
          <p:cNvPr id="5" name="iṥḷiďê"/>
          <p:cNvGrpSpPr/>
          <p:nvPr/>
        </p:nvGrpSpPr>
        <p:grpSpPr>
          <a:xfrm>
            <a:off x="6673643" y="3217789"/>
            <a:ext cx="5356132" cy="841521"/>
            <a:chOff x="6164356" y="3243831"/>
            <a:chExt cx="5356132" cy="841521"/>
          </a:xfrm>
        </p:grpSpPr>
        <p:sp>
          <p:nvSpPr>
            <p:cNvPr id="44" name="íṩlíḑè"/>
            <p:cNvSpPr/>
            <p:nvPr/>
          </p:nvSpPr>
          <p:spPr bwMode="auto">
            <a:xfrm>
              <a:off x="6164356" y="3699012"/>
              <a:ext cx="5356132" cy="3863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100" dirty="0">
                  <a:solidFill>
                    <a:srgbClr val="F4EEDD"/>
                  </a:solidFill>
                </a:rPr>
                <a:t>Copy paste fonts. Choose the only option to retain text……</a:t>
              </a:r>
            </a:p>
          </p:txBody>
        </p:sp>
        <p:sp>
          <p:nvSpPr>
            <p:cNvPr id="45" name="í$ľídé"/>
            <p:cNvSpPr txBox="1"/>
            <p:nvPr/>
          </p:nvSpPr>
          <p:spPr bwMode="auto">
            <a:xfrm>
              <a:off x="6164356" y="3243831"/>
              <a:ext cx="5356132"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en-US" altLang="zh-CN" sz="2000" b="1" dirty="0">
                  <a:solidFill>
                    <a:srgbClr val="F4EEDD"/>
                  </a:solidFill>
                </a:rPr>
                <a:t>03.Text here</a:t>
              </a:r>
            </a:p>
          </p:txBody>
        </p:sp>
      </p:grpSp>
      <p:grpSp>
        <p:nvGrpSpPr>
          <p:cNvPr id="6" name="ïš1ïḍè"/>
          <p:cNvGrpSpPr/>
          <p:nvPr/>
        </p:nvGrpSpPr>
        <p:grpSpPr>
          <a:xfrm>
            <a:off x="6673643" y="4140204"/>
            <a:ext cx="5356132" cy="841521"/>
            <a:chOff x="6164356" y="4672588"/>
            <a:chExt cx="5356132" cy="841521"/>
          </a:xfrm>
        </p:grpSpPr>
        <p:sp>
          <p:nvSpPr>
            <p:cNvPr id="42" name="iŝ1iďè"/>
            <p:cNvSpPr/>
            <p:nvPr/>
          </p:nvSpPr>
          <p:spPr bwMode="auto">
            <a:xfrm>
              <a:off x="6164356" y="5127769"/>
              <a:ext cx="5356132" cy="3863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100" dirty="0">
                  <a:solidFill>
                    <a:srgbClr val="F4EEDD"/>
                  </a:solidFill>
                </a:rPr>
                <a:t>Copy paste fonts. Choose the only option to retain text……</a:t>
              </a:r>
            </a:p>
          </p:txBody>
        </p:sp>
        <p:sp>
          <p:nvSpPr>
            <p:cNvPr id="43" name="iŝḻîdê"/>
            <p:cNvSpPr txBox="1"/>
            <p:nvPr/>
          </p:nvSpPr>
          <p:spPr bwMode="auto">
            <a:xfrm>
              <a:off x="6164356" y="4672588"/>
              <a:ext cx="5356132"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en-US" altLang="zh-CN" sz="2000" b="1" dirty="0">
                  <a:solidFill>
                    <a:srgbClr val="F4EEDD"/>
                  </a:solidFill>
                </a:rPr>
                <a:t>04.Text here</a:t>
              </a:r>
            </a:p>
          </p:txBody>
        </p:sp>
      </p:grpSp>
      <p:grpSp>
        <p:nvGrpSpPr>
          <p:cNvPr id="7" name="iŝliḍè"/>
          <p:cNvGrpSpPr/>
          <p:nvPr/>
        </p:nvGrpSpPr>
        <p:grpSpPr>
          <a:xfrm>
            <a:off x="6673643" y="2295375"/>
            <a:ext cx="5356132" cy="841521"/>
            <a:chOff x="6164356" y="1815075"/>
            <a:chExt cx="5356132" cy="841521"/>
          </a:xfrm>
        </p:grpSpPr>
        <p:sp>
          <p:nvSpPr>
            <p:cNvPr id="40" name="iṣḷíḑè"/>
            <p:cNvSpPr/>
            <p:nvPr/>
          </p:nvSpPr>
          <p:spPr bwMode="auto">
            <a:xfrm>
              <a:off x="6164356" y="2270256"/>
              <a:ext cx="5356132" cy="3863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100" dirty="0">
                  <a:solidFill>
                    <a:srgbClr val="F4EEDD"/>
                  </a:solidFill>
                </a:rPr>
                <a:t>Copy paste fonts. Choose the only option to retain text……</a:t>
              </a:r>
            </a:p>
          </p:txBody>
        </p:sp>
        <p:sp>
          <p:nvSpPr>
            <p:cNvPr id="41" name="íṥ1íḓè"/>
            <p:cNvSpPr txBox="1"/>
            <p:nvPr/>
          </p:nvSpPr>
          <p:spPr bwMode="auto">
            <a:xfrm>
              <a:off x="6164356" y="1815075"/>
              <a:ext cx="5356132"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en-US" altLang="zh-CN" sz="2000" b="1" dirty="0">
                  <a:solidFill>
                    <a:srgbClr val="F4EEDD"/>
                  </a:solidFill>
                </a:rPr>
                <a:t>02.Text here</a:t>
              </a:r>
            </a:p>
          </p:txBody>
        </p:sp>
      </p:grpSp>
      <p:grpSp>
        <p:nvGrpSpPr>
          <p:cNvPr id="8" name="ïṩlïḋé"/>
          <p:cNvGrpSpPr/>
          <p:nvPr/>
        </p:nvGrpSpPr>
        <p:grpSpPr>
          <a:xfrm>
            <a:off x="6673643" y="5062619"/>
            <a:ext cx="5356132" cy="841521"/>
            <a:chOff x="6164356" y="4672588"/>
            <a:chExt cx="5356132" cy="841521"/>
          </a:xfrm>
        </p:grpSpPr>
        <p:sp>
          <p:nvSpPr>
            <p:cNvPr id="38" name="isļîďê"/>
            <p:cNvSpPr/>
            <p:nvPr/>
          </p:nvSpPr>
          <p:spPr bwMode="auto">
            <a:xfrm>
              <a:off x="6164356" y="5127769"/>
              <a:ext cx="5356132" cy="3863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100" dirty="0">
                  <a:solidFill>
                    <a:srgbClr val="F4EEDD"/>
                  </a:solidFill>
                </a:rPr>
                <a:t>Copy paste fonts. Choose the only option to retain text……</a:t>
              </a:r>
            </a:p>
          </p:txBody>
        </p:sp>
        <p:sp>
          <p:nvSpPr>
            <p:cNvPr id="39" name="îṥlïḑé"/>
            <p:cNvSpPr txBox="1"/>
            <p:nvPr/>
          </p:nvSpPr>
          <p:spPr bwMode="auto">
            <a:xfrm>
              <a:off x="6164356" y="4672588"/>
              <a:ext cx="5356132"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en-US" altLang="zh-CN" sz="2000" b="1" dirty="0">
                  <a:solidFill>
                    <a:srgbClr val="F4EEDD"/>
                  </a:solidFill>
                </a:rPr>
                <a:t>05.Text here</a:t>
              </a:r>
            </a:p>
          </p:txBody>
        </p:sp>
      </p:grpSp>
      <p:cxnSp>
        <p:nvCxnSpPr>
          <p:cNvPr id="9" name="直接箭头连接符 8"/>
          <p:cNvCxnSpPr>
            <a:endCxn id="47" idx="1"/>
          </p:cNvCxnSpPr>
          <p:nvPr/>
        </p:nvCxnSpPr>
        <p:spPr>
          <a:xfrm flipV="1">
            <a:off x="3896019" y="1600551"/>
            <a:ext cx="2561486" cy="863036"/>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endCxn id="41" idx="1"/>
          </p:cNvCxnSpPr>
          <p:nvPr/>
        </p:nvCxnSpPr>
        <p:spPr>
          <a:xfrm>
            <a:off x="3896019" y="2463587"/>
            <a:ext cx="2561486" cy="5937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45" idx="1"/>
          </p:cNvCxnSpPr>
          <p:nvPr/>
        </p:nvCxnSpPr>
        <p:spPr>
          <a:xfrm>
            <a:off x="3896019" y="2463587"/>
            <a:ext cx="2561486" cy="981793"/>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43" idx="1"/>
          </p:cNvCxnSpPr>
          <p:nvPr/>
        </p:nvCxnSpPr>
        <p:spPr>
          <a:xfrm>
            <a:off x="3896019" y="2463587"/>
            <a:ext cx="2561486" cy="1904208"/>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39" idx="1"/>
          </p:cNvCxnSpPr>
          <p:nvPr/>
        </p:nvCxnSpPr>
        <p:spPr>
          <a:xfrm>
            <a:off x="3896019" y="2463587"/>
            <a:ext cx="2561486" cy="2826623"/>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pic>
        <p:nvPicPr>
          <p:cNvPr id="53" name="图片 52" descr="图片包含 白色&#10;&#10;已生成高可信度的说明"/>
          <p:cNvPicPr>
            <a:picLocks noChangeAspect="1"/>
          </p:cNvPicPr>
          <p:nvPr/>
        </p:nvPicPr>
        <p:blipFill rotWithShape="1">
          <a:blip cstate="email"/>
          <a:srcRect/>
          <a:stretch>
            <a:fillRect/>
          </a:stretch>
        </p:blipFill>
        <p:spPr>
          <a:xfrm>
            <a:off x="6130565" y="1441801"/>
            <a:ext cx="543078" cy="395677"/>
          </a:xfrm>
          <a:prstGeom prst="rect">
            <a:avLst/>
          </a:prstGeom>
        </p:spPr>
      </p:pic>
      <p:pic>
        <p:nvPicPr>
          <p:cNvPr id="54" name="图片 53" descr="图片包含 白色&#10;&#10;已生成高可信度的说明"/>
          <p:cNvPicPr>
            <a:picLocks noChangeAspect="1"/>
          </p:cNvPicPr>
          <p:nvPr/>
        </p:nvPicPr>
        <p:blipFill rotWithShape="1">
          <a:blip cstate="email"/>
          <a:srcRect/>
          <a:stretch>
            <a:fillRect/>
          </a:stretch>
        </p:blipFill>
        <p:spPr>
          <a:xfrm>
            <a:off x="6130565" y="2346641"/>
            <a:ext cx="543078" cy="395677"/>
          </a:xfrm>
          <a:prstGeom prst="rect">
            <a:avLst/>
          </a:prstGeom>
        </p:spPr>
      </p:pic>
      <p:pic>
        <p:nvPicPr>
          <p:cNvPr id="55" name="图片 54" descr="图片包含 白色&#10;&#10;已生成高可信度的说明"/>
          <p:cNvPicPr>
            <a:picLocks noChangeAspect="1"/>
          </p:cNvPicPr>
          <p:nvPr/>
        </p:nvPicPr>
        <p:blipFill rotWithShape="1">
          <a:blip cstate="email"/>
          <a:srcRect/>
          <a:stretch>
            <a:fillRect/>
          </a:stretch>
        </p:blipFill>
        <p:spPr>
          <a:xfrm>
            <a:off x="6130565" y="4178192"/>
            <a:ext cx="543078" cy="395677"/>
          </a:xfrm>
          <a:prstGeom prst="rect">
            <a:avLst/>
          </a:prstGeom>
        </p:spPr>
      </p:pic>
      <p:pic>
        <p:nvPicPr>
          <p:cNvPr id="56" name="图片 55" descr="图片包含 白色&#10;&#10;已生成高可信度的说明"/>
          <p:cNvPicPr>
            <a:picLocks noChangeAspect="1"/>
          </p:cNvPicPr>
          <p:nvPr/>
        </p:nvPicPr>
        <p:blipFill rotWithShape="1">
          <a:blip cstate="email"/>
          <a:srcRect/>
          <a:stretch>
            <a:fillRect/>
          </a:stretch>
        </p:blipFill>
        <p:spPr>
          <a:xfrm>
            <a:off x="6130565" y="3247540"/>
            <a:ext cx="543078" cy="395677"/>
          </a:xfrm>
          <a:prstGeom prst="rect">
            <a:avLst/>
          </a:prstGeom>
        </p:spPr>
      </p:pic>
      <p:pic>
        <p:nvPicPr>
          <p:cNvPr id="57" name="图片 56" descr="图片包含 白色&#10;&#10;已生成高可信度的说明"/>
          <p:cNvPicPr>
            <a:picLocks noChangeAspect="1"/>
          </p:cNvPicPr>
          <p:nvPr/>
        </p:nvPicPr>
        <p:blipFill rotWithShape="1">
          <a:blip cstate="email"/>
          <a:srcRect/>
          <a:stretch>
            <a:fillRect/>
          </a:stretch>
        </p:blipFill>
        <p:spPr>
          <a:xfrm>
            <a:off x="6130565" y="5132398"/>
            <a:ext cx="543078" cy="395677"/>
          </a:xfrm>
          <a:prstGeom prst="rect">
            <a:avLst/>
          </a:prstGeom>
        </p:spPr>
      </p:pic>
      <p:sp>
        <p:nvSpPr>
          <p:cNvPr id="59" name="íśḻiďê"/>
          <p:cNvSpPr txBox="1"/>
          <p:nvPr/>
        </p:nvSpPr>
        <p:spPr>
          <a:xfrm>
            <a:off x="1897444" y="2050661"/>
            <a:ext cx="1293930" cy="1085014"/>
          </a:xfrm>
          <a:prstGeom prst="rect">
            <a:avLst/>
          </a:prstGeom>
          <a:noFill/>
          <a:ln>
            <a:noFill/>
          </a:ln>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600" b="1" dirty="0">
                <a:solidFill>
                  <a:srgbClr val="F4EEDD"/>
                </a:solidFill>
                <a:latin typeface="+mn-ea"/>
              </a:rPr>
              <a:t>添加</a:t>
            </a:r>
            <a:endParaRPr lang="en-US" altLang="zh-CN" sz="3600" b="1" dirty="0">
              <a:solidFill>
                <a:srgbClr val="F4EEDD"/>
              </a:solidFill>
              <a:latin typeface="+mn-ea"/>
            </a:endParaRPr>
          </a:p>
          <a:p>
            <a:pPr algn="ctr">
              <a:spcBef>
                <a:spcPct val="0"/>
              </a:spcBef>
            </a:pPr>
            <a:r>
              <a:rPr lang="zh-CN" altLang="en-US" sz="3600" b="1" dirty="0">
                <a:solidFill>
                  <a:srgbClr val="F4EEDD"/>
                </a:solidFill>
                <a:latin typeface="+mn-ea"/>
              </a:rPr>
              <a:t>标题</a:t>
            </a:r>
            <a:endParaRPr lang="en-US" altLang="zh-CN" sz="3600" b="1" dirty="0">
              <a:solidFill>
                <a:srgbClr val="F4EEDD"/>
              </a:solidFill>
              <a:latin typeface="+mn-ea"/>
            </a:endParaRPr>
          </a:p>
        </p:txBody>
      </p:sp>
      <p:sp>
        <p:nvSpPr>
          <p:cNvPr id="60" name="iṡḻídè"/>
          <p:cNvSpPr txBox="1"/>
          <p:nvPr/>
        </p:nvSpPr>
        <p:spPr>
          <a:xfrm>
            <a:off x="1101365" y="4167027"/>
            <a:ext cx="3338284" cy="100961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en-US" sz="1200" dirty="0">
                <a:solidFill>
                  <a:srgbClr val="F4EEDD"/>
                </a:solidFill>
              </a:rPr>
              <a:t>Theme color makes PPT more convenient to change. Adjust the spacing to adapt to Chinese typesetting, use the reference line in PPT.</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ircle(out)">
                                      <p:cBhvr>
                                        <p:cTn id="7" dur="1750"/>
                                        <p:tgtEl>
                                          <p:spTgt spid="5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1000" fill="hold"/>
                                        <p:tgtEl>
                                          <p:spTgt spid="5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750" fill="hold"/>
                                        <p:tgtEl>
                                          <p:spTgt spid="60"/>
                                        </p:tgtEl>
                                        <p:attrNameLst>
                                          <p:attrName>ppt_x</p:attrName>
                                        </p:attrNameLst>
                                      </p:cBhvr>
                                      <p:tavLst>
                                        <p:tav tm="0">
                                          <p:val>
                                            <p:strVal val="#ppt_x"/>
                                          </p:val>
                                        </p:tav>
                                        <p:tav tm="100000">
                                          <p:val>
                                            <p:strVal val="#ppt_x"/>
                                          </p:val>
                                        </p:tav>
                                      </p:tavLst>
                                    </p:anim>
                                    <p:anim calcmode="lin" valueType="num">
                                      <p:cBhvr additive="base">
                                        <p:cTn id="18" dur="750" fill="hold"/>
                                        <p:tgtEl>
                                          <p:spTgt spid="60"/>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4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5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5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6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6500"/>
                            </p:stCondLst>
                            <p:childTnLst>
                              <p:par>
                                <p:cTn id="40" presetID="22" presetClass="entr" presetSubtype="8"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par>
                                <p:cTn id="43" presetID="22" presetClass="entr" presetSubtype="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par>
                                <p:cTn id="50" presetID="22" presetClass="entr" presetSubtype="8"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7500"/>
                            </p:stCondLst>
                            <p:childTnLst>
                              <p:par>
                                <p:cTn id="54" presetID="22" presetClass="entr" presetSubtype="8"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2" presetClass="entr" presetSubtype="8"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par>
                                <p:cTn id="64" presetID="22" presetClass="entr" presetSubtype="8"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par>
                          <p:cTn id="67" fill="hold">
                            <p:stCondLst>
                              <p:cond delay="8500"/>
                            </p:stCondLst>
                            <p:childTnLst>
                              <p:par>
                                <p:cTn id="68" presetID="22" presetClass="entr" presetSubtype="8"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par>
                                <p:cTn id="71" presetID="22" presetClass="entr" presetSubtype="8"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28595" y="2244220"/>
            <a:ext cx="6734810" cy="769441"/>
          </a:xfrm>
          <a:prstGeom prst="rect">
            <a:avLst/>
          </a:prstGeom>
          <a:noFill/>
        </p:spPr>
        <p:txBody>
          <a:bodyPr wrap="square" rtlCol="0">
            <a:spAutoFit/>
          </a:bodyPr>
          <a:lstStyle/>
          <a:p>
            <a:pPr algn="ctr"/>
            <a:r>
              <a:rPr lang="zh-CN" altLang="en-US" sz="4400" b="1" dirty="0">
                <a:solidFill>
                  <a:srgbClr val="F4EEDD"/>
                </a:solidFill>
                <a:cs typeface="+mn-ea"/>
                <a:sym typeface="+mn-lt"/>
              </a:rPr>
              <a:t>第四部分</a:t>
            </a:r>
          </a:p>
        </p:txBody>
      </p:sp>
      <p:cxnSp>
        <p:nvCxnSpPr>
          <p:cNvPr id="3" name="直接连接符 2"/>
          <p:cNvCxnSpPr/>
          <p:nvPr/>
        </p:nvCxnSpPr>
        <p:spPr>
          <a:xfrm flipV="1">
            <a:off x="2145896" y="341884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530359" y="341757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818371" y="3759764"/>
            <a:ext cx="4555258" cy="276999"/>
          </a:xfrm>
          <a:prstGeom prst="rect">
            <a:avLst/>
          </a:prstGeom>
          <a:noFill/>
        </p:spPr>
        <p:txBody>
          <a:bodyPr wrap="square" rtlCol="0">
            <a:spAutoFit/>
          </a:bodyPr>
          <a:lstStyle/>
          <a:p>
            <a:pPr algn="ctr"/>
            <a:r>
              <a:rPr lang="en-US" altLang="zh-CN" sz="1200" dirty="0">
                <a:solidFill>
                  <a:srgbClr val="F4EEDD"/>
                </a:solidFill>
                <a:cs typeface="+mn-ea"/>
                <a:sym typeface="+mn-lt"/>
              </a:rPr>
              <a:t>Copy paste fonts. Choose the only option to retain text......</a:t>
            </a:r>
          </a:p>
        </p:txBody>
      </p:sp>
      <p:sp>
        <p:nvSpPr>
          <p:cNvPr id="6" name="矩形 5"/>
          <p:cNvSpPr/>
          <p:nvPr/>
        </p:nvSpPr>
        <p:spPr>
          <a:xfrm flipH="1">
            <a:off x="4908315" y="3136612"/>
            <a:ext cx="2375370" cy="584775"/>
          </a:xfrm>
          <a:prstGeom prst="rect">
            <a:avLst/>
          </a:prstGeom>
        </p:spPr>
        <p:txBody>
          <a:bodyPr wrap="square">
            <a:spAutoFit/>
          </a:bodyPr>
          <a:lstStyle/>
          <a:p>
            <a:pPr algn="dist"/>
            <a:r>
              <a:rPr lang="zh-CN" altLang="en-US" sz="3200" b="1" dirty="0">
                <a:solidFill>
                  <a:srgbClr val="F4EEDD"/>
                </a:solidFill>
                <a:cs typeface="+mn-ea"/>
                <a:sym typeface="+mn-lt"/>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149"/>
                            </p:stCondLst>
                            <p:childTnLst>
                              <p:par>
                                <p:cTn id="20" presetID="50"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par>
                          <p:cTn id="25" fill="hold">
                            <p:stCondLst>
                              <p:cond delay="2149"/>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17674" y="1910175"/>
            <a:ext cx="3636072" cy="1754326"/>
          </a:xfrm>
          <a:prstGeom prst="rect">
            <a:avLst/>
          </a:prstGeom>
          <a:noFill/>
        </p:spPr>
        <p:txBody>
          <a:bodyPr wrap="square" rtlCol="0">
            <a:spAutoFit/>
          </a:bodyPr>
          <a:lstStyle/>
          <a:p>
            <a:r>
              <a:rPr lang="zh-CN" altLang="en-US" sz="3600" b="1" spc="100" dirty="0">
                <a:solidFill>
                  <a:srgbClr val="F4EEDD"/>
                </a:solidFill>
                <a:cs typeface="+mn-ea"/>
                <a:sym typeface="+mn-lt"/>
              </a:rPr>
              <a:t>请在此</a:t>
            </a:r>
            <a:endParaRPr lang="en-US" altLang="zh-CN" sz="3600" b="1" spc="100" dirty="0">
              <a:solidFill>
                <a:srgbClr val="F4EEDD"/>
              </a:solidFill>
              <a:cs typeface="+mn-ea"/>
              <a:sym typeface="+mn-lt"/>
            </a:endParaRPr>
          </a:p>
          <a:p>
            <a:r>
              <a:rPr lang="zh-CN" altLang="en-US" sz="3600" b="1" spc="100" dirty="0">
                <a:solidFill>
                  <a:srgbClr val="F4EEDD"/>
                </a:solidFill>
                <a:cs typeface="+mn-ea"/>
                <a:sym typeface="+mn-lt"/>
              </a:rPr>
              <a:t>输入</a:t>
            </a:r>
            <a:endParaRPr lang="en-US" altLang="zh-CN" sz="3600" b="1" spc="100" dirty="0">
              <a:solidFill>
                <a:srgbClr val="F4EEDD"/>
              </a:solidFill>
              <a:cs typeface="+mn-ea"/>
              <a:sym typeface="+mn-lt"/>
            </a:endParaRPr>
          </a:p>
          <a:p>
            <a:r>
              <a:rPr lang="zh-CN" altLang="en-US" sz="3600" b="1" spc="100" dirty="0">
                <a:solidFill>
                  <a:srgbClr val="F4EEDD"/>
                </a:solidFill>
                <a:cs typeface="+mn-ea"/>
                <a:sym typeface="+mn-lt"/>
              </a:rPr>
              <a:t>您的标题</a:t>
            </a:r>
            <a:endParaRPr lang="id-ID" sz="3600" b="1" spc="100" dirty="0">
              <a:solidFill>
                <a:srgbClr val="F4EEDD"/>
              </a:solidFill>
              <a:cs typeface="+mn-ea"/>
              <a:sym typeface="+mn-lt"/>
            </a:endParaRPr>
          </a:p>
        </p:txBody>
      </p:sp>
      <p:sp>
        <p:nvSpPr>
          <p:cNvPr id="23" name="TextBox 22"/>
          <p:cNvSpPr txBox="1"/>
          <p:nvPr/>
        </p:nvSpPr>
        <p:spPr>
          <a:xfrm>
            <a:off x="7825424" y="3826720"/>
            <a:ext cx="3183206" cy="1997150"/>
          </a:xfrm>
          <a:prstGeom prst="rect">
            <a:avLst/>
          </a:prstGeom>
          <a:noFill/>
        </p:spPr>
        <p:txBody>
          <a:bodyPr wrap="square" rtlCol="0">
            <a:spAutoFit/>
          </a:bodyPr>
          <a:lstStyle/>
          <a:p>
            <a:pPr>
              <a:lnSpc>
                <a:spcPct val="150000"/>
              </a:lnSpc>
            </a:pPr>
            <a:r>
              <a:rPr lang="en-US" sz="1200" spc="100" dirty="0">
                <a:solidFill>
                  <a:srgbClr val="F4EEDD"/>
                </a:solidFill>
                <a:cs typeface="+mn-ea"/>
                <a:sym typeface="+mn-lt"/>
              </a:rPr>
              <a:t>Copy paste fonts. Choose the only option to retain text......Copy paste fonts. Choose the only option to retain text......Copy paste fonts. Choose the only option to retain text......Copy paste fonts. Choose the only option to retain text......</a:t>
            </a:r>
            <a:endParaRPr lang="id-ID" sz="1200" spc="100" dirty="0">
              <a:solidFill>
                <a:srgbClr val="F4EEDD"/>
              </a:solidFill>
              <a:cs typeface="+mn-ea"/>
              <a:sym typeface="+mn-lt"/>
            </a:endParaRPr>
          </a:p>
        </p:txBody>
      </p:sp>
      <p:sp>
        <p:nvSpPr>
          <p:cNvPr id="11" name="Rectangle 10"/>
          <p:cNvSpPr/>
          <p:nvPr/>
        </p:nvSpPr>
        <p:spPr>
          <a:xfrm>
            <a:off x="1190040" y="1050031"/>
            <a:ext cx="3197748" cy="385647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 name="矩形 11"/>
          <p:cNvSpPr/>
          <p:nvPr/>
        </p:nvSpPr>
        <p:spPr>
          <a:xfrm>
            <a:off x="1762524" y="5546871"/>
            <a:ext cx="5129628" cy="276999"/>
          </a:xfrm>
          <a:prstGeom prst="rect">
            <a:avLst/>
          </a:prstGeom>
        </p:spPr>
        <p:txBody>
          <a:bodyPr wrap="square">
            <a:spAutoFit/>
          </a:bodyPr>
          <a:lstStyle/>
          <a:p>
            <a:r>
              <a:rPr lang="en-US" altLang="zh-CN" sz="1200" dirty="0">
                <a:solidFill>
                  <a:srgbClr val="F4EEDD"/>
                </a:solidFill>
                <a:cs typeface="+mn-ea"/>
                <a:sym typeface="+mn-lt"/>
              </a:rPr>
              <a:t>Theme color makes PPT more convenient to change.</a:t>
            </a:r>
          </a:p>
        </p:txBody>
      </p:sp>
      <p:sp>
        <p:nvSpPr>
          <p:cNvPr id="14" name="TextBox 11"/>
          <p:cNvSpPr txBox="1"/>
          <p:nvPr/>
        </p:nvSpPr>
        <p:spPr>
          <a:xfrm>
            <a:off x="1762524" y="5209406"/>
            <a:ext cx="1894852" cy="337465"/>
          </a:xfrm>
          <a:prstGeom prst="rect">
            <a:avLst/>
          </a:prstGeom>
          <a:noFill/>
        </p:spPr>
        <p:txBody>
          <a:bodyPr wrap="square" rtlCol="0">
            <a:spAutoFit/>
          </a:bodyPr>
          <a:lstStyle/>
          <a:p>
            <a:r>
              <a:rPr sz="1600" b="1" dirty="0">
                <a:solidFill>
                  <a:srgbClr val="F4EEDD"/>
                </a:solidFill>
                <a:cs typeface="+mn-ea"/>
                <a:sym typeface="+mn-lt"/>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par>
                          <p:cTn id="14" fill="hold">
                            <p:stCondLst>
                              <p:cond delay="3000"/>
                            </p:stCondLst>
                            <p:childTnLst>
                              <p:par>
                                <p:cTn id="15" presetID="16" presetClass="entr" presetSubtype="37"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1250"/>
                                        <p:tgtEl>
                                          <p:spTgt spid="11"/>
                                        </p:tgtEl>
                                      </p:cBhvr>
                                    </p:animEffect>
                                  </p:childTnLst>
                                </p:cTn>
                              </p:par>
                            </p:childTnLst>
                          </p:cTn>
                        </p:par>
                        <p:par>
                          <p:cTn id="18" fill="hold">
                            <p:stCondLst>
                              <p:cond delay="4500"/>
                            </p:stCondLst>
                            <p:childTnLst>
                              <p:par>
                                <p:cTn id="19" presetID="6"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1250"/>
                                        <p:tgtEl>
                                          <p:spTgt spid="14"/>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250" fill="hold"/>
                                        <p:tgtEl>
                                          <p:spTgt spid="12"/>
                                        </p:tgtEl>
                                        <p:attrNameLst>
                                          <p:attrName>ppt_x</p:attrName>
                                        </p:attrNameLst>
                                      </p:cBhvr>
                                      <p:tavLst>
                                        <p:tav tm="0">
                                          <p:val>
                                            <p:strVal val="#ppt_x"/>
                                          </p:val>
                                        </p:tav>
                                        <p:tav tm="100000">
                                          <p:val>
                                            <p:strVal val="#ppt_x"/>
                                          </p:val>
                                        </p:tav>
                                      </p:tavLst>
                                    </p:anim>
                                    <p:anim calcmode="lin" valueType="num">
                                      <p:cBhvr additive="base">
                                        <p:cTn id="25"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11" grpId="0" animBg="1"/>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alueBack1"/>
          <p:cNvSpPr/>
          <p:nvPr/>
        </p:nvSpPr>
        <p:spPr>
          <a:xfrm>
            <a:off x="6427922" y="1007333"/>
            <a:ext cx="623645" cy="226880"/>
          </a:xfrm>
          <a:prstGeom prst="rect">
            <a:avLst/>
          </a:prstGeom>
          <a:solidFill>
            <a:srgbClr val="205337"/>
          </a:solidFill>
          <a:ln w="12700" cap="flat" cmpd="sng" algn="ctr">
            <a:noFill/>
            <a:prstDash val="solid"/>
            <a:miter lim="800000"/>
          </a:ln>
          <a:effectLst/>
        </p:spPr>
        <p:txBody>
          <a:bodyPr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rPr>
              <a:t>2018</a:t>
            </a:r>
          </a:p>
        </p:txBody>
      </p:sp>
      <p:sp>
        <p:nvSpPr>
          <p:cNvPr id="4" name="ValueBack1"/>
          <p:cNvSpPr/>
          <p:nvPr/>
        </p:nvSpPr>
        <p:spPr>
          <a:xfrm rot="5400000">
            <a:off x="6998242" y="1055647"/>
            <a:ext cx="151090" cy="130250"/>
          </a:xfrm>
          <a:prstGeom prst="triangle">
            <a:avLst/>
          </a:prstGeom>
          <a:solidFill>
            <a:srgbClr val="205337"/>
          </a:solidFill>
          <a:ln w="12700" cap="flat" cmpd="sng" algn="ctr">
            <a:noFill/>
            <a:prstDash val="solid"/>
            <a:miter lim="800000"/>
          </a:ln>
          <a:effectLst/>
        </p:spPr>
        <p:txBody>
          <a:bodyPr anchor="ctr"/>
          <a:lstStyle/>
          <a:p>
            <a:pPr algn="ctr"/>
            <a:endParaRPr/>
          </a:p>
        </p:txBody>
      </p:sp>
      <p:sp>
        <p:nvSpPr>
          <p:cNvPr id="5" name="ValueBack2"/>
          <p:cNvSpPr/>
          <p:nvPr/>
        </p:nvSpPr>
        <p:spPr>
          <a:xfrm>
            <a:off x="6427922" y="1376194"/>
            <a:ext cx="623645" cy="226880"/>
          </a:xfrm>
          <a:prstGeom prst="rect">
            <a:avLst/>
          </a:prstGeom>
          <a:solidFill>
            <a:srgbClr val="028566"/>
          </a:solidFill>
          <a:ln w="12700" cap="flat" cmpd="sng" algn="ctr">
            <a:noFill/>
            <a:prstDash val="solid"/>
            <a:miter lim="800000"/>
          </a:ln>
          <a:effectLst/>
        </p:spPr>
        <p:txBody>
          <a:bodyPr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rPr>
              <a:t>2017</a:t>
            </a:r>
          </a:p>
        </p:txBody>
      </p:sp>
      <p:sp>
        <p:nvSpPr>
          <p:cNvPr id="6" name="ValueBack2"/>
          <p:cNvSpPr/>
          <p:nvPr/>
        </p:nvSpPr>
        <p:spPr>
          <a:xfrm rot="5400000">
            <a:off x="6998242" y="1424508"/>
            <a:ext cx="151090" cy="130250"/>
          </a:xfrm>
          <a:prstGeom prst="triangle">
            <a:avLst/>
          </a:prstGeom>
          <a:solidFill>
            <a:srgbClr val="028566"/>
          </a:solidFill>
          <a:ln w="12700" cap="flat" cmpd="sng" algn="ctr">
            <a:noFill/>
            <a:prstDash val="solid"/>
            <a:miter lim="800000"/>
          </a:ln>
          <a:effectLst/>
        </p:spPr>
        <p:txBody>
          <a:bodyPr anchor="ctr"/>
          <a:lstStyle/>
          <a:p>
            <a:pPr algn="ctr"/>
            <a:endParaRPr/>
          </a:p>
        </p:txBody>
      </p:sp>
      <p:sp>
        <p:nvSpPr>
          <p:cNvPr id="7" name="ValueBack3"/>
          <p:cNvSpPr/>
          <p:nvPr/>
        </p:nvSpPr>
        <p:spPr>
          <a:xfrm>
            <a:off x="6427922" y="1745056"/>
            <a:ext cx="623645" cy="226880"/>
          </a:xfrm>
          <a:prstGeom prst="rect">
            <a:avLst/>
          </a:prstGeom>
          <a:solidFill>
            <a:srgbClr val="33AD64"/>
          </a:solidFill>
          <a:ln w="12700" cap="flat" cmpd="sng" algn="ctr">
            <a:noFill/>
            <a:prstDash val="solid"/>
            <a:miter lim="800000"/>
          </a:ln>
          <a:effectLst/>
        </p:spPr>
        <p:txBody>
          <a:bodyPr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rPr>
              <a:t>2016</a:t>
            </a:r>
          </a:p>
        </p:txBody>
      </p:sp>
      <p:sp>
        <p:nvSpPr>
          <p:cNvPr id="8" name="ValueBack3"/>
          <p:cNvSpPr/>
          <p:nvPr/>
        </p:nvSpPr>
        <p:spPr>
          <a:xfrm rot="5400000">
            <a:off x="6998242" y="1793370"/>
            <a:ext cx="151090" cy="130250"/>
          </a:xfrm>
          <a:prstGeom prst="triangle">
            <a:avLst/>
          </a:prstGeom>
          <a:solidFill>
            <a:srgbClr val="33AD64"/>
          </a:solidFill>
          <a:ln w="12700" cap="flat" cmpd="sng" algn="ctr">
            <a:noFill/>
            <a:prstDash val="solid"/>
            <a:miter lim="800000"/>
          </a:ln>
          <a:effectLst/>
        </p:spPr>
        <p:txBody>
          <a:bodyPr anchor="ctr"/>
          <a:lstStyle/>
          <a:p>
            <a:pPr algn="ctr"/>
            <a:endParaRPr/>
          </a:p>
        </p:txBody>
      </p:sp>
      <p:sp>
        <p:nvSpPr>
          <p:cNvPr id="9" name="ValueBack4"/>
          <p:cNvSpPr/>
          <p:nvPr/>
        </p:nvSpPr>
        <p:spPr>
          <a:xfrm>
            <a:off x="6427922" y="2120800"/>
            <a:ext cx="623645" cy="226880"/>
          </a:xfrm>
          <a:prstGeom prst="rect">
            <a:avLst/>
          </a:prstGeom>
          <a:solidFill>
            <a:srgbClr val="D6BE90"/>
          </a:solidFill>
          <a:ln w="12700" cap="flat" cmpd="sng" algn="ctr">
            <a:noFill/>
            <a:prstDash val="solid"/>
            <a:miter lim="800000"/>
          </a:ln>
          <a:effectLst/>
        </p:spPr>
        <p:txBody>
          <a:bodyPr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rPr>
              <a:t>2015</a:t>
            </a:r>
          </a:p>
        </p:txBody>
      </p:sp>
      <p:sp>
        <p:nvSpPr>
          <p:cNvPr id="10" name="ValueBack4"/>
          <p:cNvSpPr/>
          <p:nvPr/>
        </p:nvSpPr>
        <p:spPr>
          <a:xfrm rot="5400000">
            <a:off x="6998242" y="2169114"/>
            <a:ext cx="151090" cy="130250"/>
          </a:xfrm>
          <a:prstGeom prst="triangle">
            <a:avLst/>
          </a:prstGeom>
          <a:solidFill>
            <a:srgbClr val="D6BE90"/>
          </a:solidFill>
          <a:ln w="12700" cap="flat" cmpd="sng" algn="ctr">
            <a:noFill/>
            <a:prstDash val="solid"/>
            <a:miter lim="800000"/>
          </a:ln>
          <a:effectLst/>
        </p:spPr>
        <p:txBody>
          <a:bodyPr anchor="ctr"/>
          <a:lstStyle/>
          <a:p>
            <a:pPr algn="ctr"/>
            <a:endParaRPr/>
          </a:p>
        </p:txBody>
      </p:sp>
      <p:sp>
        <p:nvSpPr>
          <p:cNvPr id="11" name="ValueBack5"/>
          <p:cNvSpPr/>
          <p:nvPr/>
        </p:nvSpPr>
        <p:spPr>
          <a:xfrm>
            <a:off x="6427922" y="2504285"/>
            <a:ext cx="623645" cy="226880"/>
          </a:xfrm>
          <a:prstGeom prst="rect">
            <a:avLst/>
          </a:prstGeom>
          <a:solidFill>
            <a:srgbClr val="F4EEDD"/>
          </a:solidFill>
          <a:ln w="12700" cap="flat" cmpd="sng" algn="ctr">
            <a:noFill/>
            <a:prstDash val="solid"/>
            <a:miter lim="800000"/>
          </a:ln>
          <a:effectLst/>
        </p:spPr>
        <p:txBody>
          <a:bodyPr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0" i="0" u="none" strike="noStrike" kern="1200" cap="none" spc="0" normalizeH="0" baseline="0" noProof="0" dirty="0">
                <a:ln>
                  <a:noFill/>
                </a:ln>
                <a:solidFill>
                  <a:srgbClr val="D6BE90"/>
                </a:solidFill>
                <a:effectLst/>
                <a:uLnTx/>
                <a:uFillTx/>
              </a:rPr>
              <a:t>2014</a:t>
            </a:r>
          </a:p>
        </p:txBody>
      </p:sp>
      <p:sp>
        <p:nvSpPr>
          <p:cNvPr id="12" name="ValueBack5"/>
          <p:cNvSpPr/>
          <p:nvPr/>
        </p:nvSpPr>
        <p:spPr>
          <a:xfrm rot="5400000">
            <a:off x="6998242" y="2552599"/>
            <a:ext cx="151090" cy="130250"/>
          </a:xfrm>
          <a:prstGeom prst="triangle">
            <a:avLst/>
          </a:prstGeom>
          <a:solidFill>
            <a:srgbClr val="F4EEDD"/>
          </a:solidFill>
          <a:ln w="12700" cap="flat" cmpd="sng" algn="ctr">
            <a:noFill/>
            <a:prstDash val="solid"/>
            <a:miter lim="800000"/>
          </a:ln>
          <a:effectLst/>
        </p:spPr>
        <p:txBody>
          <a:bodyPr anchor="ctr"/>
          <a:lstStyle/>
          <a:p>
            <a:pPr algn="ctr"/>
            <a:endParaRPr/>
          </a:p>
        </p:txBody>
      </p:sp>
      <p:sp>
        <p:nvSpPr>
          <p:cNvPr id="13" name="CustomText1"/>
          <p:cNvSpPr txBox="1"/>
          <p:nvPr/>
        </p:nvSpPr>
        <p:spPr>
          <a:xfrm>
            <a:off x="1247298" y="1082834"/>
            <a:ext cx="3308747" cy="646331"/>
          </a:xfrm>
          <a:prstGeom prst="rect">
            <a:avLst/>
          </a:prstGeom>
          <a:noFill/>
          <a:ln>
            <a:noFill/>
          </a:ln>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4EEDD"/>
                </a:solidFill>
                <a:effectLst/>
                <a:uLnTx/>
                <a:uFillTx/>
              </a:rPr>
              <a:t>添加你的标题</a:t>
            </a:r>
            <a:endParaRPr kumimoji="0" lang="en-US" altLang="zh-CN" sz="3600" b="1" i="0" u="none" strike="noStrike" kern="1200" cap="none" spc="0" normalizeH="0" baseline="0" noProof="0" dirty="0">
              <a:ln>
                <a:noFill/>
              </a:ln>
              <a:solidFill>
                <a:srgbClr val="F4EEDD"/>
              </a:solidFill>
              <a:effectLst/>
              <a:uLnTx/>
              <a:uFillTx/>
            </a:endParaRPr>
          </a:p>
        </p:txBody>
      </p:sp>
      <p:sp>
        <p:nvSpPr>
          <p:cNvPr id="14" name="ValueShape1"/>
          <p:cNvSpPr/>
          <p:nvPr/>
        </p:nvSpPr>
        <p:spPr>
          <a:xfrm>
            <a:off x="5013475" y="1020993"/>
            <a:ext cx="4486095" cy="4486101"/>
          </a:xfrm>
          <a:prstGeom prst="blockArc">
            <a:avLst>
              <a:gd name="adj1" fmla="val 16200000"/>
              <a:gd name="adj2" fmla="val 9828000"/>
              <a:gd name="adj3" fmla="val 5067"/>
            </a:avLst>
          </a:prstGeom>
          <a:solidFill>
            <a:srgbClr val="205337"/>
          </a:solidFill>
          <a:ln w="25400" cap="flat" cmpd="sng" algn="ctr">
            <a:noFill/>
            <a:prstDash val="solid"/>
            <a:miter lim="800000"/>
          </a:ln>
          <a:effectLst/>
        </p:spPr>
        <p:txBody>
          <a:bodyPr anchor="ctr"/>
          <a:lstStyle/>
          <a:p>
            <a:pPr algn="ctr"/>
            <a:endParaRPr/>
          </a:p>
        </p:txBody>
      </p:sp>
      <p:sp>
        <p:nvSpPr>
          <p:cNvPr id="15" name="ValueShape2"/>
          <p:cNvSpPr/>
          <p:nvPr/>
        </p:nvSpPr>
        <p:spPr>
          <a:xfrm>
            <a:off x="5387316" y="1394835"/>
            <a:ext cx="3738413" cy="3738418"/>
          </a:xfrm>
          <a:prstGeom prst="blockArc">
            <a:avLst>
              <a:gd name="adj1" fmla="val 16200000"/>
              <a:gd name="adj2" fmla="val 9180000"/>
              <a:gd name="adj3" fmla="val 6000"/>
            </a:avLst>
          </a:prstGeom>
          <a:solidFill>
            <a:srgbClr val="028566"/>
          </a:solidFill>
          <a:ln w="25400" cap="flat" cmpd="sng" algn="ctr">
            <a:noFill/>
            <a:prstDash val="solid"/>
            <a:miter lim="800000"/>
          </a:ln>
          <a:effectLst/>
        </p:spPr>
        <p:txBody>
          <a:bodyPr anchor="ctr"/>
          <a:lstStyle/>
          <a:p>
            <a:pPr algn="ctr"/>
            <a:endParaRPr/>
          </a:p>
        </p:txBody>
      </p:sp>
      <p:sp>
        <p:nvSpPr>
          <p:cNvPr id="16" name="ValueShape3"/>
          <p:cNvSpPr/>
          <p:nvPr/>
        </p:nvSpPr>
        <p:spPr>
          <a:xfrm>
            <a:off x="5761157" y="1768676"/>
            <a:ext cx="2990730" cy="2990734"/>
          </a:xfrm>
          <a:prstGeom prst="blockArc">
            <a:avLst>
              <a:gd name="adj1" fmla="val 16200000"/>
              <a:gd name="adj2" fmla="val 7560000"/>
              <a:gd name="adj3" fmla="val 7146"/>
            </a:avLst>
          </a:prstGeom>
          <a:solidFill>
            <a:srgbClr val="33AD64"/>
          </a:solidFill>
          <a:ln w="25400" cap="flat" cmpd="sng" algn="ctr">
            <a:noFill/>
            <a:prstDash val="solid"/>
            <a:miter lim="800000"/>
          </a:ln>
          <a:effectLst/>
        </p:spPr>
        <p:txBody>
          <a:bodyPr anchor="ctr"/>
          <a:lstStyle/>
          <a:p>
            <a:pPr algn="ctr"/>
            <a:endParaRPr/>
          </a:p>
        </p:txBody>
      </p:sp>
      <p:sp>
        <p:nvSpPr>
          <p:cNvPr id="17" name="ValueShape4"/>
          <p:cNvSpPr/>
          <p:nvPr/>
        </p:nvSpPr>
        <p:spPr>
          <a:xfrm>
            <a:off x="6134999" y="2142518"/>
            <a:ext cx="2243048" cy="2243051"/>
          </a:xfrm>
          <a:prstGeom prst="blockArc">
            <a:avLst>
              <a:gd name="adj1" fmla="val 16200000"/>
              <a:gd name="adj2" fmla="val 5940000"/>
              <a:gd name="adj3" fmla="val 9000"/>
            </a:avLst>
          </a:prstGeom>
          <a:solidFill>
            <a:srgbClr val="D6BE90"/>
          </a:solidFill>
          <a:ln w="25400" cap="flat" cmpd="sng" algn="ctr">
            <a:noFill/>
            <a:prstDash val="solid"/>
            <a:miter lim="800000"/>
          </a:ln>
          <a:effectLst/>
        </p:spPr>
        <p:txBody>
          <a:bodyPr anchor="ctr"/>
          <a:lstStyle/>
          <a:p>
            <a:pPr algn="ctr"/>
            <a:endParaRPr/>
          </a:p>
        </p:txBody>
      </p:sp>
      <p:sp>
        <p:nvSpPr>
          <p:cNvPr id="18" name="ValueShape5"/>
          <p:cNvSpPr/>
          <p:nvPr/>
        </p:nvSpPr>
        <p:spPr>
          <a:xfrm>
            <a:off x="6508840" y="2516360"/>
            <a:ext cx="1495365" cy="1495367"/>
          </a:xfrm>
          <a:prstGeom prst="blockArc">
            <a:avLst>
              <a:gd name="adj1" fmla="val 16200000"/>
              <a:gd name="adj2" fmla="val 4320000"/>
              <a:gd name="adj3" fmla="val 12000"/>
            </a:avLst>
          </a:prstGeom>
          <a:solidFill>
            <a:srgbClr val="F4EEDD"/>
          </a:solidFill>
          <a:ln w="25400" cap="flat" cmpd="sng" algn="ctr">
            <a:noFill/>
            <a:prstDash val="solid"/>
            <a:miter lim="800000"/>
          </a:ln>
          <a:effectLst/>
        </p:spPr>
        <p:txBody>
          <a:bodyPr anchor="ctr"/>
          <a:lstStyle/>
          <a:p>
            <a:pPr algn="ctr"/>
            <a:endParaRPr/>
          </a:p>
        </p:txBody>
      </p:sp>
      <p:sp>
        <p:nvSpPr>
          <p:cNvPr id="20" name="iṡḻídè"/>
          <p:cNvSpPr txBox="1"/>
          <p:nvPr/>
        </p:nvSpPr>
        <p:spPr>
          <a:xfrm>
            <a:off x="1247298" y="1976766"/>
            <a:ext cx="3338284" cy="1569074"/>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en-US" sz="1200" dirty="0">
                <a:solidFill>
                  <a:srgbClr val="F4EEDD"/>
                </a:solidFill>
              </a:rPr>
              <a:t>Theme color makes PPT more convenient to change. Adjust the spacing to adapt to Chinese typesetting, use the reference line in PPT.</a:t>
            </a:r>
          </a:p>
        </p:txBody>
      </p:sp>
      <p:sp>
        <p:nvSpPr>
          <p:cNvPr id="40" name="CustomText1"/>
          <p:cNvSpPr/>
          <p:nvPr/>
        </p:nvSpPr>
        <p:spPr>
          <a:xfrm>
            <a:off x="3273509" y="5893445"/>
            <a:ext cx="2917737" cy="302894"/>
          </a:xfrm>
          <a:prstGeom prst="rect">
            <a:avLst/>
          </a:prstGeom>
          <a:noFill/>
        </p:spPr>
        <p:txBody>
          <a:bodyPr wrap="none" lIns="0" tIns="0" rIns="0" bIns="0">
            <a:noAutofit/>
          </a:bodyPr>
          <a:lstStyle/>
          <a:p>
            <a:pPr marL="285750" indent="-285750">
              <a:lnSpc>
                <a:spcPct val="120000"/>
              </a:lnSpc>
              <a:buFont typeface="Wingdings" panose="05000000000000000000" pitchFamily="2" charset="2"/>
              <a:buChar char="p"/>
              <a:defRPr/>
            </a:pPr>
            <a:r>
              <a:rPr lang="en-US" altLang="zh-CN" sz="1200" dirty="0">
                <a:solidFill>
                  <a:srgbClr val="F4EEDD"/>
                </a:solidFill>
              </a:rPr>
              <a:t>Supporting text here Supporting text here </a:t>
            </a:r>
          </a:p>
          <a:p>
            <a:pPr marL="285750" indent="-285750">
              <a:lnSpc>
                <a:spcPct val="120000"/>
              </a:lnSpc>
              <a:buFont typeface="Wingdings" panose="05000000000000000000" pitchFamily="2" charset="2"/>
              <a:buChar char="p"/>
              <a:defRPr/>
            </a:pPr>
            <a:r>
              <a:rPr lang="en-US" altLang="zh-CN" sz="1200" dirty="0">
                <a:solidFill>
                  <a:srgbClr val="F4EEDD"/>
                </a:solidFill>
              </a:rPr>
              <a:t>Supporting text here Supporting text here</a:t>
            </a:r>
          </a:p>
        </p:txBody>
      </p:sp>
      <p:sp>
        <p:nvSpPr>
          <p:cNvPr id="41" name="CustomText1"/>
          <p:cNvSpPr/>
          <p:nvPr/>
        </p:nvSpPr>
        <p:spPr>
          <a:xfrm>
            <a:off x="3273509" y="5465435"/>
            <a:ext cx="1591477" cy="319986"/>
          </a:xfrm>
          <a:prstGeom prst="rect">
            <a:avLst/>
          </a:prstGeom>
          <a:noFill/>
        </p:spPr>
        <p:txBody>
          <a:bodyPr wrap="square" lIns="90000" tIns="46800" rIns="90000" bIns="46800" anchor="b">
            <a:noAutofit/>
          </a:bodyPr>
          <a:lstStyle/>
          <a:p>
            <a:pPr marL="0" marR="0" lvl="0" indent="0" defTabSz="914400" rtl="0" eaLnBrk="1" fontAlgn="auto" latinLnBrk="0" hangingPunct="1">
              <a:spcBef>
                <a:spcPts val="0"/>
              </a:spcBef>
              <a:spcAft>
                <a:spcPts val="0"/>
              </a:spcAft>
              <a:buClrTx/>
              <a:buSzTx/>
              <a:buFontTx/>
              <a:buNone/>
              <a:defRPr/>
            </a:pPr>
            <a:r>
              <a:rPr kumimoji="0" lang="en-US" altLang="zh-CN" sz="1600" b="1" strike="noStrike" kern="1200" cap="none" spc="0" normalizeH="0" baseline="0" noProof="0" dirty="0">
                <a:solidFill>
                  <a:srgbClr val="F4EEDD"/>
                </a:solidFill>
                <a:effectLst/>
                <a:uLnTx/>
                <a:uFillTx/>
              </a:rPr>
              <a:t>TEXT HERE</a:t>
            </a:r>
          </a:p>
        </p:txBody>
      </p:sp>
      <p:sp>
        <p:nvSpPr>
          <p:cNvPr id="43" name="CustomText1"/>
          <p:cNvSpPr/>
          <p:nvPr/>
        </p:nvSpPr>
        <p:spPr>
          <a:xfrm>
            <a:off x="8333746" y="5893445"/>
            <a:ext cx="2917737" cy="302894"/>
          </a:xfrm>
          <a:prstGeom prst="rect">
            <a:avLst/>
          </a:prstGeom>
          <a:noFill/>
        </p:spPr>
        <p:txBody>
          <a:bodyPr wrap="none" lIns="0" tIns="0" rIns="0" bIns="0">
            <a:noAutofit/>
          </a:bodyPr>
          <a:lstStyle/>
          <a:p>
            <a:pPr marL="285750" indent="-285750">
              <a:lnSpc>
                <a:spcPct val="120000"/>
              </a:lnSpc>
              <a:buFont typeface="Wingdings" panose="05000000000000000000" pitchFamily="2" charset="2"/>
              <a:buChar char="p"/>
              <a:defRPr/>
            </a:pPr>
            <a:r>
              <a:rPr lang="en-US" altLang="zh-CN" sz="1200" dirty="0">
                <a:solidFill>
                  <a:srgbClr val="F4EEDD"/>
                </a:solidFill>
              </a:rPr>
              <a:t>Supporting text here Supporting text here </a:t>
            </a:r>
          </a:p>
          <a:p>
            <a:pPr marL="285750" indent="-285750">
              <a:lnSpc>
                <a:spcPct val="120000"/>
              </a:lnSpc>
              <a:buFont typeface="Wingdings" panose="05000000000000000000" pitchFamily="2" charset="2"/>
              <a:buChar char="p"/>
              <a:defRPr/>
            </a:pPr>
            <a:r>
              <a:rPr lang="en-US" altLang="zh-CN" sz="1200" dirty="0">
                <a:solidFill>
                  <a:srgbClr val="F4EEDD"/>
                </a:solidFill>
              </a:rPr>
              <a:t>Supporting text here Supporting text here</a:t>
            </a:r>
          </a:p>
        </p:txBody>
      </p:sp>
      <p:sp>
        <p:nvSpPr>
          <p:cNvPr id="44" name="CustomText1"/>
          <p:cNvSpPr/>
          <p:nvPr/>
        </p:nvSpPr>
        <p:spPr>
          <a:xfrm>
            <a:off x="8333746" y="5465435"/>
            <a:ext cx="1591477" cy="319986"/>
          </a:xfrm>
          <a:prstGeom prst="rect">
            <a:avLst/>
          </a:prstGeom>
          <a:noFill/>
        </p:spPr>
        <p:txBody>
          <a:bodyPr wrap="square" lIns="90000" tIns="46800" rIns="90000" bIns="46800" anchor="b">
            <a:noAutofit/>
          </a:bodyPr>
          <a:lstStyle/>
          <a:p>
            <a:pPr marL="0" marR="0" lvl="0" indent="0" defTabSz="914400" rtl="0" eaLnBrk="1" fontAlgn="auto" latinLnBrk="0" hangingPunct="1">
              <a:spcBef>
                <a:spcPts val="0"/>
              </a:spcBef>
              <a:spcAft>
                <a:spcPts val="0"/>
              </a:spcAft>
              <a:buClrTx/>
              <a:buSzTx/>
              <a:buFontTx/>
              <a:buNone/>
              <a:defRPr/>
            </a:pPr>
            <a:r>
              <a:rPr kumimoji="0" lang="en-US" altLang="zh-CN" sz="1600" b="1" strike="noStrike" kern="1200" cap="none" spc="0" normalizeH="0" baseline="0" noProof="0" dirty="0">
                <a:solidFill>
                  <a:srgbClr val="F4EEDD"/>
                </a:solidFill>
                <a:effectLst/>
                <a:uLnTx/>
                <a:uFillTx/>
              </a:rPr>
              <a:t>TEXT HERE</a:t>
            </a:r>
          </a:p>
        </p:txBody>
      </p:sp>
      <p:grpSp>
        <p:nvGrpSpPr>
          <p:cNvPr id="49" name="组合 48"/>
          <p:cNvGrpSpPr/>
          <p:nvPr/>
        </p:nvGrpSpPr>
        <p:grpSpPr>
          <a:xfrm>
            <a:off x="939607" y="3249308"/>
            <a:ext cx="3871388" cy="3153913"/>
            <a:chOff x="939607" y="3249308"/>
            <a:chExt cx="3871388" cy="3153913"/>
          </a:xfrm>
        </p:grpSpPr>
        <p:sp>
          <p:nvSpPr>
            <p:cNvPr id="22" name="ExtraShape1"/>
            <p:cNvSpPr/>
            <p:nvPr/>
          </p:nvSpPr>
          <p:spPr bwMode="auto">
            <a:xfrm>
              <a:off x="1952991" y="5685976"/>
              <a:ext cx="871503" cy="717245"/>
            </a:xfrm>
            <a:custGeom>
              <a:avLst/>
              <a:gdLst>
                <a:gd name="T0" fmla="*/ 0 w 252"/>
                <a:gd name="T1" fmla="*/ 0 h 208"/>
                <a:gd name="T2" fmla="*/ 26 w 252"/>
                <a:gd name="T3" fmla="*/ 179 h 208"/>
                <a:gd name="T4" fmla="*/ 126 w 252"/>
                <a:gd name="T5" fmla="*/ 208 h 208"/>
                <a:gd name="T6" fmla="*/ 226 w 252"/>
                <a:gd name="T7" fmla="*/ 179 h 208"/>
                <a:gd name="T8" fmla="*/ 252 w 252"/>
                <a:gd name="T9" fmla="*/ 0 h 208"/>
                <a:gd name="T10" fmla="*/ 0 w 252"/>
                <a:gd name="T11" fmla="*/ 0 h 208"/>
              </a:gdLst>
              <a:ahLst/>
              <a:cxnLst>
                <a:cxn ang="0">
                  <a:pos x="T0" y="T1"/>
                </a:cxn>
                <a:cxn ang="0">
                  <a:pos x="T2" y="T3"/>
                </a:cxn>
                <a:cxn ang="0">
                  <a:pos x="T4" y="T5"/>
                </a:cxn>
                <a:cxn ang="0">
                  <a:pos x="T6" y="T7"/>
                </a:cxn>
                <a:cxn ang="0">
                  <a:pos x="T8" y="T9"/>
                </a:cxn>
                <a:cxn ang="0">
                  <a:pos x="T10" y="T11"/>
                </a:cxn>
              </a:cxnLst>
              <a:rect l="0" t="0" r="r" b="b"/>
              <a:pathLst>
                <a:path w="252" h="208">
                  <a:moveTo>
                    <a:pt x="0" y="0"/>
                  </a:moveTo>
                  <a:cubicBezTo>
                    <a:pt x="26" y="179"/>
                    <a:pt x="26" y="179"/>
                    <a:pt x="26" y="179"/>
                  </a:cubicBezTo>
                  <a:cubicBezTo>
                    <a:pt x="26" y="179"/>
                    <a:pt x="47" y="208"/>
                    <a:pt x="126" y="208"/>
                  </a:cubicBezTo>
                  <a:cubicBezTo>
                    <a:pt x="205" y="208"/>
                    <a:pt x="226" y="179"/>
                    <a:pt x="226" y="179"/>
                  </a:cubicBezTo>
                  <a:cubicBezTo>
                    <a:pt x="252" y="0"/>
                    <a:pt x="252" y="0"/>
                    <a:pt x="252" y="0"/>
                  </a:cubicBezTo>
                  <a:cubicBezTo>
                    <a:pt x="0" y="0"/>
                    <a:pt x="0" y="0"/>
                    <a:pt x="0" y="0"/>
                  </a:cubicBez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ExtraShape2"/>
            <p:cNvSpPr/>
            <p:nvPr/>
          </p:nvSpPr>
          <p:spPr bwMode="auto">
            <a:xfrm>
              <a:off x="1955938" y="5692853"/>
              <a:ext cx="868555" cy="328164"/>
            </a:xfrm>
            <a:custGeom>
              <a:avLst/>
              <a:gdLst>
                <a:gd name="T0" fmla="*/ 125 w 251"/>
                <a:gd name="T1" fmla="*/ 95 h 95"/>
                <a:gd name="T2" fmla="*/ 239 w 251"/>
                <a:gd name="T3" fmla="*/ 81 h 95"/>
                <a:gd name="T4" fmla="*/ 251 w 251"/>
                <a:gd name="T5" fmla="*/ 0 h 95"/>
                <a:gd name="T6" fmla="*/ 0 w 251"/>
                <a:gd name="T7" fmla="*/ 0 h 95"/>
                <a:gd name="T8" fmla="*/ 11 w 251"/>
                <a:gd name="T9" fmla="*/ 81 h 95"/>
                <a:gd name="T10" fmla="*/ 125 w 251"/>
                <a:gd name="T11" fmla="*/ 95 h 95"/>
              </a:gdLst>
              <a:ahLst/>
              <a:cxnLst>
                <a:cxn ang="0">
                  <a:pos x="T0" y="T1"/>
                </a:cxn>
                <a:cxn ang="0">
                  <a:pos x="T2" y="T3"/>
                </a:cxn>
                <a:cxn ang="0">
                  <a:pos x="T4" y="T5"/>
                </a:cxn>
                <a:cxn ang="0">
                  <a:pos x="T6" y="T7"/>
                </a:cxn>
                <a:cxn ang="0">
                  <a:pos x="T8" y="T9"/>
                </a:cxn>
                <a:cxn ang="0">
                  <a:pos x="T10" y="T11"/>
                </a:cxn>
              </a:cxnLst>
              <a:rect l="0" t="0" r="r" b="b"/>
              <a:pathLst>
                <a:path w="251" h="95">
                  <a:moveTo>
                    <a:pt x="125" y="95"/>
                  </a:moveTo>
                  <a:cubicBezTo>
                    <a:pt x="171" y="95"/>
                    <a:pt x="213" y="90"/>
                    <a:pt x="239" y="81"/>
                  </a:cubicBezTo>
                  <a:cubicBezTo>
                    <a:pt x="251" y="0"/>
                    <a:pt x="251" y="0"/>
                    <a:pt x="251" y="0"/>
                  </a:cubicBezTo>
                  <a:cubicBezTo>
                    <a:pt x="0" y="0"/>
                    <a:pt x="0" y="0"/>
                    <a:pt x="0" y="0"/>
                  </a:cubicBezTo>
                  <a:cubicBezTo>
                    <a:pt x="11" y="81"/>
                    <a:pt x="11" y="81"/>
                    <a:pt x="11" y="81"/>
                  </a:cubicBezTo>
                  <a:cubicBezTo>
                    <a:pt x="37" y="90"/>
                    <a:pt x="79" y="95"/>
                    <a:pt x="125" y="95"/>
                  </a:cubicBezTo>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24" name="ExtraShape3"/>
            <p:cNvSpPr/>
            <p:nvPr/>
          </p:nvSpPr>
          <p:spPr bwMode="auto">
            <a:xfrm>
              <a:off x="1869476" y="5630955"/>
              <a:ext cx="1038532" cy="328164"/>
            </a:xfrm>
            <a:custGeom>
              <a:avLst/>
              <a:gdLst>
                <a:gd name="T0" fmla="*/ 293 w 300"/>
                <a:gd name="T1" fmla="*/ 57 h 95"/>
                <a:gd name="T2" fmla="*/ 150 w 300"/>
                <a:gd name="T3" fmla="*/ 95 h 95"/>
                <a:gd name="T4" fmla="*/ 7 w 300"/>
                <a:gd name="T5" fmla="*/ 57 h 95"/>
                <a:gd name="T6" fmla="*/ 0 w 300"/>
                <a:gd name="T7" fmla="*/ 0 h 95"/>
                <a:gd name="T8" fmla="*/ 300 w 300"/>
                <a:gd name="T9" fmla="*/ 0 h 95"/>
                <a:gd name="T10" fmla="*/ 293 w 300"/>
                <a:gd name="T11" fmla="*/ 57 h 95"/>
              </a:gdLst>
              <a:ahLst/>
              <a:cxnLst>
                <a:cxn ang="0">
                  <a:pos x="T0" y="T1"/>
                </a:cxn>
                <a:cxn ang="0">
                  <a:pos x="T2" y="T3"/>
                </a:cxn>
                <a:cxn ang="0">
                  <a:pos x="T4" y="T5"/>
                </a:cxn>
                <a:cxn ang="0">
                  <a:pos x="T6" y="T7"/>
                </a:cxn>
                <a:cxn ang="0">
                  <a:pos x="T8" y="T9"/>
                </a:cxn>
                <a:cxn ang="0">
                  <a:pos x="T10" y="T11"/>
                </a:cxn>
              </a:cxnLst>
              <a:rect l="0" t="0" r="r" b="b"/>
              <a:pathLst>
                <a:path w="300" h="95">
                  <a:moveTo>
                    <a:pt x="293" y="57"/>
                  </a:moveTo>
                  <a:cubicBezTo>
                    <a:pt x="293" y="78"/>
                    <a:pt x="229" y="95"/>
                    <a:pt x="150" y="95"/>
                  </a:cubicBezTo>
                  <a:cubicBezTo>
                    <a:pt x="71" y="95"/>
                    <a:pt x="7" y="78"/>
                    <a:pt x="7" y="57"/>
                  </a:cubicBezTo>
                  <a:cubicBezTo>
                    <a:pt x="0" y="0"/>
                    <a:pt x="0" y="0"/>
                    <a:pt x="0" y="0"/>
                  </a:cubicBezTo>
                  <a:cubicBezTo>
                    <a:pt x="300" y="0"/>
                    <a:pt x="300" y="0"/>
                    <a:pt x="300" y="0"/>
                  </a:cubicBezTo>
                  <a:cubicBezTo>
                    <a:pt x="293" y="57"/>
                    <a:pt x="293" y="57"/>
                    <a:pt x="293" y="57"/>
                  </a:cubicBez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5" name="ExtraShape4"/>
            <p:cNvSpPr/>
            <p:nvPr/>
          </p:nvSpPr>
          <p:spPr bwMode="auto">
            <a:xfrm>
              <a:off x="1869476" y="5493401"/>
              <a:ext cx="1038532" cy="276090"/>
            </a:xfrm>
            <a:prstGeom prst="ellipse">
              <a:avLst/>
            </a:prstGeom>
            <a:solidFill>
              <a:schemeClr val="tx2">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ExtraShape5"/>
            <p:cNvSpPr/>
            <p:nvPr/>
          </p:nvSpPr>
          <p:spPr bwMode="auto">
            <a:xfrm>
              <a:off x="1924498" y="5524842"/>
              <a:ext cx="928490" cy="206331"/>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27" name="ExtraShape6"/>
            <p:cNvSpPr/>
            <p:nvPr/>
          </p:nvSpPr>
          <p:spPr bwMode="auto">
            <a:xfrm>
              <a:off x="1924498" y="5524842"/>
              <a:ext cx="928490" cy="133623"/>
            </a:xfrm>
            <a:custGeom>
              <a:avLst/>
              <a:gdLst>
                <a:gd name="T0" fmla="*/ 6 w 268"/>
                <a:gd name="T1" fmla="*/ 39 h 39"/>
                <a:gd name="T2" fmla="*/ 134 w 268"/>
                <a:gd name="T3" fmla="*/ 18 h 39"/>
                <a:gd name="T4" fmla="*/ 262 w 268"/>
                <a:gd name="T5" fmla="*/ 39 h 39"/>
                <a:gd name="T6" fmla="*/ 268 w 268"/>
                <a:gd name="T7" fmla="*/ 30 h 39"/>
                <a:gd name="T8" fmla="*/ 134 w 268"/>
                <a:gd name="T9" fmla="*/ 0 h 39"/>
                <a:gd name="T10" fmla="*/ 0 w 268"/>
                <a:gd name="T11" fmla="*/ 30 h 39"/>
                <a:gd name="T12" fmla="*/ 6 w 268"/>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68" h="39">
                  <a:moveTo>
                    <a:pt x="6" y="39"/>
                  </a:moveTo>
                  <a:cubicBezTo>
                    <a:pt x="23" y="27"/>
                    <a:pt x="74" y="18"/>
                    <a:pt x="134" y="18"/>
                  </a:cubicBezTo>
                  <a:cubicBezTo>
                    <a:pt x="194" y="18"/>
                    <a:pt x="245" y="27"/>
                    <a:pt x="262" y="39"/>
                  </a:cubicBezTo>
                  <a:cubicBezTo>
                    <a:pt x="266" y="36"/>
                    <a:pt x="268" y="33"/>
                    <a:pt x="268" y="30"/>
                  </a:cubicBezTo>
                  <a:cubicBezTo>
                    <a:pt x="268" y="13"/>
                    <a:pt x="208" y="0"/>
                    <a:pt x="134" y="0"/>
                  </a:cubicBezTo>
                  <a:cubicBezTo>
                    <a:pt x="60" y="0"/>
                    <a:pt x="0" y="13"/>
                    <a:pt x="0" y="30"/>
                  </a:cubicBezTo>
                  <a:cubicBezTo>
                    <a:pt x="0" y="33"/>
                    <a:pt x="2" y="36"/>
                    <a:pt x="6" y="39"/>
                  </a:cubicBezTo>
                </a:path>
              </a:pathLst>
            </a:custGeom>
            <a:solidFill>
              <a:schemeClr val="tx2">
                <a:lumMod val="50000"/>
              </a:schemeClr>
            </a:solidFill>
            <a:ln>
              <a:noFill/>
            </a:ln>
          </p:spPr>
          <p:txBody>
            <a:bodyPr vert="horz" wrap="square" lIns="91440" tIns="45720" rIns="91440" bIns="45720" numCol="1" anchor="t" anchorCtr="0" compatLnSpc="1"/>
            <a:lstStyle/>
            <a:p>
              <a:endParaRPr lang="zh-CN" altLang="en-US"/>
            </a:p>
          </p:txBody>
        </p:sp>
        <p:sp>
          <p:nvSpPr>
            <p:cNvPr id="28" name="ValueShape2"/>
            <p:cNvSpPr/>
            <p:nvPr/>
          </p:nvSpPr>
          <p:spPr bwMode="auto">
            <a:xfrm>
              <a:off x="2111655" y="3249308"/>
              <a:ext cx="650433" cy="2447476"/>
            </a:xfrm>
            <a:custGeom>
              <a:avLst/>
              <a:gdLst>
                <a:gd name="T0" fmla="*/ 178 w 188"/>
                <a:gd name="T1" fmla="*/ 451 h 710"/>
                <a:gd name="T2" fmla="*/ 163 w 188"/>
                <a:gd name="T3" fmla="*/ 358 h 710"/>
                <a:gd name="T4" fmla="*/ 153 w 188"/>
                <a:gd name="T5" fmla="*/ 261 h 710"/>
                <a:gd name="T6" fmla="*/ 157 w 188"/>
                <a:gd name="T7" fmla="*/ 130 h 710"/>
                <a:gd name="T8" fmla="*/ 82 w 188"/>
                <a:gd name="T9" fmla="*/ 19 h 710"/>
                <a:gd name="T10" fmla="*/ 7 w 188"/>
                <a:gd name="T11" fmla="*/ 82 h 710"/>
                <a:gd name="T12" fmla="*/ 19 w 188"/>
                <a:gd name="T13" fmla="*/ 194 h 710"/>
                <a:gd name="T14" fmla="*/ 16 w 188"/>
                <a:gd name="T15" fmla="*/ 293 h 710"/>
                <a:gd name="T16" fmla="*/ 59 w 188"/>
                <a:gd name="T17" fmla="*/ 402 h 710"/>
                <a:gd name="T18" fmla="*/ 43 w 188"/>
                <a:gd name="T19" fmla="*/ 448 h 710"/>
                <a:gd name="T20" fmla="*/ 64 w 188"/>
                <a:gd name="T21" fmla="*/ 498 h 710"/>
                <a:gd name="T22" fmla="*/ 59 w 188"/>
                <a:gd name="T23" fmla="*/ 705 h 710"/>
                <a:gd name="T24" fmla="*/ 65 w 188"/>
                <a:gd name="T25" fmla="*/ 709 h 710"/>
                <a:gd name="T26" fmla="*/ 71 w 188"/>
                <a:gd name="T27" fmla="*/ 704 h 710"/>
                <a:gd name="T28" fmla="*/ 155 w 188"/>
                <a:gd name="T29" fmla="*/ 555 h 710"/>
                <a:gd name="T30" fmla="*/ 152 w 188"/>
                <a:gd name="T31" fmla="*/ 509 h 710"/>
                <a:gd name="T32" fmla="*/ 178 w 188"/>
                <a:gd name="T33" fmla="*/ 45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710">
                  <a:moveTo>
                    <a:pt x="178" y="451"/>
                  </a:moveTo>
                  <a:cubicBezTo>
                    <a:pt x="188" y="416"/>
                    <a:pt x="176" y="389"/>
                    <a:pt x="163" y="358"/>
                  </a:cubicBezTo>
                  <a:cubicBezTo>
                    <a:pt x="150" y="327"/>
                    <a:pt x="148" y="293"/>
                    <a:pt x="153" y="261"/>
                  </a:cubicBezTo>
                  <a:cubicBezTo>
                    <a:pt x="159" y="216"/>
                    <a:pt x="174" y="173"/>
                    <a:pt x="157" y="130"/>
                  </a:cubicBezTo>
                  <a:cubicBezTo>
                    <a:pt x="141" y="90"/>
                    <a:pt x="126" y="36"/>
                    <a:pt x="82" y="19"/>
                  </a:cubicBezTo>
                  <a:cubicBezTo>
                    <a:pt x="39" y="0"/>
                    <a:pt x="7" y="43"/>
                    <a:pt x="7" y="82"/>
                  </a:cubicBezTo>
                  <a:cubicBezTo>
                    <a:pt x="8" y="120"/>
                    <a:pt x="30" y="155"/>
                    <a:pt x="19" y="194"/>
                  </a:cubicBezTo>
                  <a:cubicBezTo>
                    <a:pt x="11" y="225"/>
                    <a:pt x="0" y="263"/>
                    <a:pt x="16" y="293"/>
                  </a:cubicBezTo>
                  <a:cubicBezTo>
                    <a:pt x="36" y="330"/>
                    <a:pt x="72" y="356"/>
                    <a:pt x="59" y="402"/>
                  </a:cubicBezTo>
                  <a:cubicBezTo>
                    <a:pt x="53" y="418"/>
                    <a:pt x="45" y="432"/>
                    <a:pt x="43" y="448"/>
                  </a:cubicBezTo>
                  <a:cubicBezTo>
                    <a:pt x="40" y="473"/>
                    <a:pt x="53" y="479"/>
                    <a:pt x="64" y="498"/>
                  </a:cubicBezTo>
                  <a:cubicBezTo>
                    <a:pt x="111" y="581"/>
                    <a:pt x="25" y="614"/>
                    <a:pt x="59" y="705"/>
                  </a:cubicBezTo>
                  <a:cubicBezTo>
                    <a:pt x="60" y="708"/>
                    <a:pt x="62" y="710"/>
                    <a:pt x="65" y="709"/>
                  </a:cubicBezTo>
                  <a:cubicBezTo>
                    <a:pt x="68" y="709"/>
                    <a:pt x="70" y="707"/>
                    <a:pt x="71" y="704"/>
                  </a:cubicBezTo>
                  <a:cubicBezTo>
                    <a:pt x="81" y="602"/>
                    <a:pt x="154" y="637"/>
                    <a:pt x="155" y="555"/>
                  </a:cubicBezTo>
                  <a:cubicBezTo>
                    <a:pt x="155" y="540"/>
                    <a:pt x="150" y="524"/>
                    <a:pt x="152" y="509"/>
                  </a:cubicBezTo>
                  <a:cubicBezTo>
                    <a:pt x="154" y="486"/>
                    <a:pt x="172" y="473"/>
                    <a:pt x="178" y="451"/>
                  </a:cubicBezTo>
                  <a:close/>
                </a:path>
              </a:pathLst>
            </a:custGeom>
            <a:gradFill flip="none" rotWithShape="1">
              <a:gsLst>
                <a:gs pos="0">
                  <a:srgbClr val="F4EEDD"/>
                </a:gs>
                <a:gs pos="100000">
                  <a:srgbClr val="E4E6EA"/>
                </a:gs>
                <a:gs pos="66000">
                  <a:srgbClr val="D6BE90"/>
                </a:gs>
                <a:gs pos="66000">
                  <a:srgbClr val="E4E6EA"/>
                </a:gs>
              </a:gsLst>
              <a:lin ang="16200000" scaled="1"/>
              <a:tileRect/>
            </a:gradFill>
            <a:ln>
              <a:noFill/>
            </a:ln>
          </p:spPr>
          <p:txBody>
            <a:bodyPr vert="horz" wrap="square" lIns="91440" tIns="45720" rIns="91440" bIns="45720" numCol="1" anchor="t" anchorCtr="0" compatLnSpc="1"/>
            <a:lstStyle/>
            <a:p>
              <a:endParaRPr lang="zh-CN" altLang="en-US"/>
            </a:p>
          </p:txBody>
        </p:sp>
        <p:sp>
          <p:nvSpPr>
            <p:cNvPr id="29" name="ValueShape3"/>
            <p:cNvSpPr/>
            <p:nvPr/>
          </p:nvSpPr>
          <p:spPr bwMode="auto">
            <a:xfrm>
              <a:off x="2408757" y="3980309"/>
              <a:ext cx="875432" cy="1716476"/>
            </a:xfrm>
            <a:custGeom>
              <a:avLst/>
              <a:gdLst>
                <a:gd name="T0" fmla="*/ 231 w 253"/>
                <a:gd name="T1" fmla="*/ 221 h 498"/>
                <a:gd name="T2" fmla="*/ 212 w 253"/>
                <a:gd name="T3" fmla="*/ 115 h 498"/>
                <a:gd name="T4" fmla="*/ 150 w 253"/>
                <a:gd name="T5" fmla="*/ 7 h 498"/>
                <a:gd name="T6" fmla="*/ 65 w 253"/>
                <a:gd name="T7" fmla="*/ 46 h 498"/>
                <a:gd name="T8" fmla="*/ 80 w 253"/>
                <a:gd name="T9" fmla="*/ 169 h 498"/>
                <a:gd name="T10" fmla="*/ 90 w 253"/>
                <a:gd name="T11" fmla="*/ 262 h 498"/>
                <a:gd name="T12" fmla="*/ 98 w 253"/>
                <a:gd name="T13" fmla="*/ 345 h 498"/>
                <a:gd name="T14" fmla="*/ 63 w 253"/>
                <a:gd name="T15" fmla="*/ 373 h 498"/>
                <a:gd name="T16" fmla="*/ 48 w 253"/>
                <a:gd name="T17" fmla="*/ 421 h 498"/>
                <a:gd name="T18" fmla="*/ 0 w 253"/>
                <a:gd name="T19" fmla="*/ 492 h 498"/>
                <a:gd name="T20" fmla="*/ 5 w 253"/>
                <a:gd name="T21" fmla="*/ 498 h 498"/>
                <a:gd name="T22" fmla="*/ 10 w 253"/>
                <a:gd name="T23" fmla="*/ 495 h 498"/>
                <a:gd name="T24" fmla="*/ 49 w 253"/>
                <a:gd name="T25" fmla="*/ 475 h 498"/>
                <a:gd name="T26" fmla="*/ 93 w 253"/>
                <a:gd name="T27" fmla="*/ 452 h 498"/>
                <a:gd name="T28" fmla="*/ 124 w 253"/>
                <a:gd name="T29" fmla="*/ 452 h 498"/>
                <a:gd name="T30" fmla="*/ 184 w 253"/>
                <a:gd name="T31" fmla="*/ 421 h 498"/>
                <a:gd name="T32" fmla="*/ 192 w 253"/>
                <a:gd name="T33" fmla="*/ 371 h 498"/>
                <a:gd name="T34" fmla="*/ 226 w 253"/>
                <a:gd name="T35" fmla="*/ 316 h 498"/>
                <a:gd name="T36" fmla="*/ 231 w 253"/>
                <a:gd name="T37" fmla="*/ 22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3" h="498">
                  <a:moveTo>
                    <a:pt x="231" y="221"/>
                  </a:moveTo>
                  <a:cubicBezTo>
                    <a:pt x="210" y="182"/>
                    <a:pt x="210" y="157"/>
                    <a:pt x="212" y="115"/>
                  </a:cubicBezTo>
                  <a:cubicBezTo>
                    <a:pt x="214" y="73"/>
                    <a:pt x="201" y="17"/>
                    <a:pt x="150" y="7"/>
                  </a:cubicBezTo>
                  <a:cubicBezTo>
                    <a:pt x="111" y="0"/>
                    <a:pt x="79" y="16"/>
                    <a:pt x="65" y="46"/>
                  </a:cubicBezTo>
                  <a:cubicBezTo>
                    <a:pt x="41" y="97"/>
                    <a:pt x="60" y="131"/>
                    <a:pt x="80" y="169"/>
                  </a:cubicBezTo>
                  <a:cubicBezTo>
                    <a:pt x="97" y="201"/>
                    <a:pt x="86" y="229"/>
                    <a:pt x="90" y="262"/>
                  </a:cubicBezTo>
                  <a:cubicBezTo>
                    <a:pt x="93" y="295"/>
                    <a:pt x="123" y="311"/>
                    <a:pt x="98" y="345"/>
                  </a:cubicBezTo>
                  <a:cubicBezTo>
                    <a:pt x="87" y="359"/>
                    <a:pt x="73" y="361"/>
                    <a:pt x="63" y="373"/>
                  </a:cubicBezTo>
                  <a:cubicBezTo>
                    <a:pt x="52" y="386"/>
                    <a:pt x="52" y="406"/>
                    <a:pt x="48" y="421"/>
                  </a:cubicBezTo>
                  <a:cubicBezTo>
                    <a:pt x="39" y="459"/>
                    <a:pt x="2" y="454"/>
                    <a:pt x="0" y="492"/>
                  </a:cubicBezTo>
                  <a:cubicBezTo>
                    <a:pt x="0" y="495"/>
                    <a:pt x="3" y="498"/>
                    <a:pt x="5" y="498"/>
                  </a:cubicBezTo>
                  <a:cubicBezTo>
                    <a:pt x="7" y="498"/>
                    <a:pt x="8" y="498"/>
                    <a:pt x="10" y="495"/>
                  </a:cubicBezTo>
                  <a:cubicBezTo>
                    <a:pt x="18" y="480"/>
                    <a:pt x="33" y="482"/>
                    <a:pt x="49" y="475"/>
                  </a:cubicBezTo>
                  <a:cubicBezTo>
                    <a:pt x="61" y="470"/>
                    <a:pt x="64" y="455"/>
                    <a:pt x="93" y="452"/>
                  </a:cubicBezTo>
                  <a:cubicBezTo>
                    <a:pt x="104" y="450"/>
                    <a:pt x="114" y="451"/>
                    <a:pt x="124" y="452"/>
                  </a:cubicBezTo>
                  <a:cubicBezTo>
                    <a:pt x="149" y="455"/>
                    <a:pt x="170" y="458"/>
                    <a:pt x="184" y="421"/>
                  </a:cubicBezTo>
                  <a:cubicBezTo>
                    <a:pt x="191" y="403"/>
                    <a:pt x="188" y="388"/>
                    <a:pt x="192" y="371"/>
                  </a:cubicBezTo>
                  <a:cubicBezTo>
                    <a:pt x="195" y="347"/>
                    <a:pt x="211" y="333"/>
                    <a:pt x="226" y="316"/>
                  </a:cubicBezTo>
                  <a:cubicBezTo>
                    <a:pt x="253" y="286"/>
                    <a:pt x="250" y="255"/>
                    <a:pt x="231" y="221"/>
                  </a:cubicBezTo>
                </a:path>
              </a:pathLst>
            </a:custGeom>
            <a:gradFill flip="none" rotWithShape="1">
              <a:gsLst>
                <a:gs pos="0">
                  <a:srgbClr val="55BB8A"/>
                </a:gs>
                <a:gs pos="100000">
                  <a:srgbClr val="E4E6EA"/>
                </a:gs>
                <a:gs pos="47376">
                  <a:srgbClr val="19653E"/>
                </a:gs>
                <a:gs pos="48000">
                  <a:srgbClr val="E4E6EA"/>
                </a:gs>
              </a:gsLst>
              <a:lin ang="16200000" scaled="1"/>
              <a:tileRect/>
            </a:gradFill>
            <a:ln>
              <a:noFill/>
            </a:ln>
          </p:spPr>
          <p:txBody>
            <a:bodyPr vert="horz" wrap="square" lIns="91440" tIns="45720" rIns="91440" bIns="45720" numCol="1" anchor="t" anchorCtr="0" compatLnSpc="1"/>
            <a:lstStyle/>
            <a:p>
              <a:endParaRPr lang="zh-CN" altLang="en-US"/>
            </a:p>
          </p:txBody>
        </p:sp>
        <p:sp>
          <p:nvSpPr>
            <p:cNvPr id="30" name="ValueShape1"/>
            <p:cNvSpPr/>
            <p:nvPr/>
          </p:nvSpPr>
          <p:spPr bwMode="auto">
            <a:xfrm>
              <a:off x="1662639" y="4631724"/>
              <a:ext cx="691700" cy="1071938"/>
            </a:xfrm>
            <a:custGeom>
              <a:avLst/>
              <a:gdLst>
                <a:gd name="T0" fmla="*/ 183 w 200"/>
                <a:gd name="T1" fmla="*/ 211 h 311"/>
                <a:gd name="T2" fmla="*/ 171 w 200"/>
                <a:gd name="T3" fmla="*/ 136 h 311"/>
                <a:gd name="T4" fmla="*/ 106 w 200"/>
                <a:gd name="T5" fmla="*/ 99 h 311"/>
                <a:gd name="T6" fmla="*/ 48 w 200"/>
                <a:gd name="T7" fmla="*/ 8 h 311"/>
                <a:gd name="T8" fmla="*/ 7 w 200"/>
                <a:gd name="T9" fmla="*/ 22 h 311"/>
                <a:gd name="T10" fmla="*/ 17 w 200"/>
                <a:gd name="T11" fmla="*/ 79 h 311"/>
                <a:gd name="T12" fmla="*/ 26 w 200"/>
                <a:gd name="T13" fmla="*/ 119 h 311"/>
                <a:gd name="T14" fmla="*/ 26 w 200"/>
                <a:gd name="T15" fmla="*/ 119 h 311"/>
                <a:gd name="T16" fmla="*/ 19 w 200"/>
                <a:gd name="T17" fmla="*/ 151 h 311"/>
                <a:gd name="T18" fmla="*/ 100 w 200"/>
                <a:gd name="T19" fmla="*/ 203 h 311"/>
                <a:gd name="T20" fmla="*/ 118 w 200"/>
                <a:gd name="T21" fmla="*/ 258 h 311"/>
                <a:gd name="T22" fmla="*/ 173 w 200"/>
                <a:gd name="T23" fmla="*/ 308 h 311"/>
                <a:gd name="T24" fmla="*/ 178 w 200"/>
                <a:gd name="T25" fmla="*/ 310 h 311"/>
                <a:gd name="T26" fmla="*/ 180 w 200"/>
                <a:gd name="T27" fmla="*/ 306 h 311"/>
                <a:gd name="T28" fmla="*/ 183 w 200"/>
                <a:gd name="T29" fmla="*/ 2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311">
                  <a:moveTo>
                    <a:pt x="183" y="211"/>
                  </a:moveTo>
                  <a:cubicBezTo>
                    <a:pt x="172" y="186"/>
                    <a:pt x="183" y="154"/>
                    <a:pt x="171" y="136"/>
                  </a:cubicBezTo>
                  <a:cubicBezTo>
                    <a:pt x="157" y="113"/>
                    <a:pt x="134" y="130"/>
                    <a:pt x="106" y="99"/>
                  </a:cubicBezTo>
                  <a:cubicBezTo>
                    <a:pt x="83" y="72"/>
                    <a:pt x="100" y="36"/>
                    <a:pt x="48" y="8"/>
                  </a:cubicBezTo>
                  <a:cubicBezTo>
                    <a:pt x="32" y="0"/>
                    <a:pt x="13" y="4"/>
                    <a:pt x="7" y="22"/>
                  </a:cubicBezTo>
                  <a:cubicBezTo>
                    <a:pt x="0" y="39"/>
                    <a:pt x="12" y="63"/>
                    <a:pt x="17" y="79"/>
                  </a:cubicBezTo>
                  <a:cubicBezTo>
                    <a:pt x="22" y="93"/>
                    <a:pt x="29" y="103"/>
                    <a:pt x="26" y="119"/>
                  </a:cubicBezTo>
                  <a:cubicBezTo>
                    <a:pt x="26" y="119"/>
                    <a:pt x="26" y="119"/>
                    <a:pt x="26" y="119"/>
                  </a:cubicBezTo>
                  <a:cubicBezTo>
                    <a:pt x="23" y="131"/>
                    <a:pt x="15" y="137"/>
                    <a:pt x="19" y="151"/>
                  </a:cubicBezTo>
                  <a:cubicBezTo>
                    <a:pt x="28" y="185"/>
                    <a:pt x="76" y="182"/>
                    <a:pt x="100" y="203"/>
                  </a:cubicBezTo>
                  <a:cubicBezTo>
                    <a:pt x="117" y="218"/>
                    <a:pt x="102" y="235"/>
                    <a:pt x="118" y="258"/>
                  </a:cubicBezTo>
                  <a:cubicBezTo>
                    <a:pt x="135" y="280"/>
                    <a:pt x="143" y="256"/>
                    <a:pt x="173" y="308"/>
                  </a:cubicBezTo>
                  <a:cubicBezTo>
                    <a:pt x="174" y="310"/>
                    <a:pt x="176" y="311"/>
                    <a:pt x="178" y="310"/>
                  </a:cubicBezTo>
                  <a:cubicBezTo>
                    <a:pt x="180" y="309"/>
                    <a:pt x="180" y="308"/>
                    <a:pt x="180" y="306"/>
                  </a:cubicBezTo>
                  <a:cubicBezTo>
                    <a:pt x="176" y="249"/>
                    <a:pt x="200" y="248"/>
                    <a:pt x="183" y="211"/>
                  </a:cubicBezTo>
                  <a:close/>
                </a:path>
              </a:pathLst>
            </a:custGeom>
            <a:gradFill flip="none" rotWithShape="1">
              <a:gsLst>
                <a:gs pos="0">
                  <a:srgbClr val="D6BE90"/>
                </a:gs>
                <a:gs pos="100000">
                  <a:srgbClr val="E4E6EA"/>
                </a:gs>
                <a:gs pos="44000">
                  <a:srgbClr val="D6BE90"/>
                </a:gs>
                <a:gs pos="44000">
                  <a:srgbClr val="E4E6EA"/>
                </a:gs>
              </a:gsLst>
              <a:lin ang="16200000" scaled="1"/>
              <a:tileRect/>
            </a:gradFill>
            <a:ln>
              <a:noFill/>
            </a:ln>
          </p:spPr>
          <p:txBody>
            <a:bodyPr vert="horz" wrap="square" lIns="91440" tIns="45720" rIns="91440" bIns="45720" numCol="1" anchor="t" anchorCtr="0" compatLnSpc="1"/>
            <a:lstStyle/>
            <a:p>
              <a:endParaRPr lang="zh-CN" altLang="en-US"/>
            </a:p>
          </p:txBody>
        </p:sp>
        <p:sp>
          <p:nvSpPr>
            <p:cNvPr id="31" name="ExtraShape1"/>
            <p:cNvSpPr/>
            <p:nvPr/>
          </p:nvSpPr>
          <p:spPr bwMode="auto">
            <a:xfrm>
              <a:off x="1735346" y="4728011"/>
              <a:ext cx="543337" cy="971720"/>
            </a:xfrm>
            <a:custGeom>
              <a:avLst/>
              <a:gdLst>
                <a:gd name="connsiteX0" fmla="*/ 88977 w 877887"/>
                <a:gd name="connsiteY0" fmla="*/ 0 h 1570038"/>
                <a:gd name="connsiteX1" fmla="*/ 100168 w 877887"/>
                <a:gd name="connsiteY1" fmla="*/ 11135 h 1570038"/>
                <a:gd name="connsiteX2" fmla="*/ 245640 w 877887"/>
                <a:gd name="connsiteY2" fmla="*/ 434266 h 1570038"/>
                <a:gd name="connsiteX3" fmla="*/ 285641 w 877887"/>
                <a:gd name="connsiteY3" fmla="*/ 489856 h 1570038"/>
                <a:gd name="connsiteX4" fmla="*/ 299624 w 877887"/>
                <a:gd name="connsiteY4" fmla="*/ 465246 h 1570038"/>
                <a:gd name="connsiteX5" fmla="*/ 307445 w 877887"/>
                <a:gd name="connsiteY5" fmla="*/ 412201 h 1570038"/>
                <a:gd name="connsiteX6" fmla="*/ 261937 w 877887"/>
                <a:gd name="connsiteY6" fmla="*/ 216775 h 1570038"/>
                <a:gd name="connsiteX7" fmla="*/ 267625 w 877887"/>
                <a:gd name="connsiteY7" fmla="*/ 200024 h 1570038"/>
                <a:gd name="connsiteX8" fmla="*/ 284691 w 877887"/>
                <a:gd name="connsiteY8" fmla="*/ 205607 h 1570038"/>
                <a:gd name="connsiteX9" fmla="*/ 330200 w 877887"/>
                <a:gd name="connsiteY9" fmla="*/ 412201 h 1570038"/>
                <a:gd name="connsiteX10" fmla="*/ 321667 w 877887"/>
                <a:gd name="connsiteY10" fmla="*/ 469434 h 1570038"/>
                <a:gd name="connsiteX11" fmla="*/ 300296 w 877887"/>
                <a:gd name="connsiteY11" fmla="*/ 510222 h 1570038"/>
                <a:gd name="connsiteX12" fmla="*/ 302291 w 877887"/>
                <a:gd name="connsiteY12" fmla="*/ 512994 h 1570038"/>
                <a:gd name="connsiteX13" fmla="*/ 547776 w 877887"/>
                <a:gd name="connsiteY13" fmla="*/ 712642 h 1570038"/>
                <a:gd name="connsiteX14" fmla="*/ 599618 w 877887"/>
                <a:gd name="connsiteY14" fmla="*/ 747004 h 1570038"/>
                <a:gd name="connsiteX15" fmla="*/ 626400 w 877887"/>
                <a:gd name="connsiteY15" fmla="*/ 771193 h 1570038"/>
                <a:gd name="connsiteX16" fmla="*/ 641364 w 877887"/>
                <a:gd name="connsiteY16" fmla="*/ 746076 h 1570038"/>
                <a:gd name="connsiteX17" fmla="*/ 649076 w 877887"/>
                <a:gd name="connsiteY17" fmla="*/ 707765 h 1570038"/>
                <a:gd name="connsiteX18" fmla="*/ 626640 w 877887"/>
                <a:gd name="connsiteY18" fmla="*/ 607461 h 1570038"/>
                <a:gd name="connsiteX19" fmla="*/ 592984 w 877887"/>
                <a:gd name="connsiteY19" fmla="*/ 546164 h 1570038"/>
                <a:gd name="connsiteX20" fmla="*/ 592984 w 877887"/>
                <a:gd name="connsiteY20" fmla="*/ 540591 h 1570038"/>
                <a:gd name="connsiteX21" fmla="*/ 598594 w 877887"/>
                <a:gd name="connsiteY21" fmla="*/ 523874 h 1570038"/>
                <a:gd name="connsiteX22" fmla="*/ 609812 w 877887"/>
                <a:gd name="connsiteY22" fmla="*/ 529446 h 1570038"/>
                <a:gd name="connsiteX23" fmla="*/ 637858 w 877887"/>
                <a:gd name="connsiteY23" fmla="*/ 585171 h 1570038"/>
                <a:gd name="connsiteX24" fmla="*/ 671513 w 877887"/>
                <a:gd name="connsiteY24" fmla="*/ 707765 h 1570038"/>
                <a:gd name="connsiteX25" fmla="*/ 663100 w 877887"/>
                <a:gd name="connsiteY25" fmla="*/ 754434 h 1570038"/>
                <a:gd name="connsiteX26" fmla="*/ 643326 w 877887"/>
                <a:gd name="connsiteY26" fmla="*/ 787721 h 1570038"/>
                <a:gd name="connsiteX27" fmla="*/ 669732 w 877887"/>
                <a:gd name="connsiteY27" fmla="*/ 819903 h 1570038"/>
                <a:gd name="connsiteX28" fmla="*/ 693249 w 877887"/>
                <a:gd name="connsiteY28" fmla="*/ 857397 h 1570038"/>
                <a:gd name="connsiteX29" fmla="*/ 721224 w 877887"/>
                <a:gd name="connsiteY29" fmla="*/ 1029990 h 1570038"/>
                <a:gd name="connsiteX30" fmla="*/ 721224 w 877887"/>
                <a:gd name="connsiteY30" fmla="*/ 1074530 h 1570038"/>
                <a:gd name="connsiteX31" fmla="*/ 721224 w 877887"/>
                <a:gd name="connsiteY31" fmla="*/ 1085665 h 1570038"/>
                <a:gd name="connsiteX32" fmla="*/ 725055 w 877887"/>
                <a:gd name="connsiteY32" fmla="*/ 1126508 h 1570038"/>
                <a:gd name="connsiteX33" fmla="*/ 739207 w 877887"/>
                <a:gd name="connsiteY33" fmla="*/ 1112112 h 1570038"/>
                <a:gd name="connsiteX34" fmla="*/ 755333 w 877887"/>
                <a:gd name="connsiteY34" fmla="*/ 1074513 h 1570038"/>
                <a:gd name="connsiteX35" fmla="*/ 766551 w 877887"/>
                <a:gd name="connsiteY35" fmla="*/ 990960 h 1570038"/>
                <a:gd name="connsiteX36" fmla="*/ 749724 w 877887"/>
                <a:gd name="connsiteY36" fmla="*/ 862846 h 1570038"/>
                <a:gd name="connsiteX37" fmla="*/ 760942 w 877887"/>
                <a:gd name="connsiteY37" fmla="*/ 846136 h 1570038"/>
                <a:gd name="connsiteX38" fmla="*/ 772161 w 877887"/>
                <a:gd name="connsiteY38" fmla="*/ 857276 h 1570038"/>
                <a:gd name="connsiteX39" fmla="*/ 788988 w 877887"/>
                <a:gd name="connsiteY39" fmla="*/ 990960 h 1570038"/>
                <a:gd name="connsiteX40" fmla="*/ 777770 w 877887"/>
                <a:gd name="connsiteY40" fmla="*/ 1080083 h 1570038"/>
                <a:gd name="connsiteX41" fmla="*/ 756034 w 877887"/>
                <a:gd name="connsiteY41" fmla="*/ 1123252 h 1570038"/>
                <a:gd name="connsiteX42" fmla="*/ 730297 w 877887"/>
                <a:gd name="connsiteY42" fmla="*/ 1149332 h 1570038"/>
                <a:gd name="connsiteX43" fmla="*/ 743605 w 877887"/>
                <a:gd name="connsiteY43" fmla="*/ 1185880 h 1570038"/>
                <a:gd name="connsiteX44" fmla="*/ 793961 w 877887"/>
                <a:gd name="connsiteY44" fmla="*/ 1269393 h 1570038"/>
                <a:gd name="connsiteX45" fmla="*/ 877887 w 877887"/>
                <a:gd name="connsiteY45" fmla="*/ 1558903 h 1570038"/>
                <a:gd name="connsiteX46" fmla="*/ 866697 w 877887"/>
                <a:gd name="connsiteY46" fmla="*/ 1570038 h 1570038"/>
                <a:gd name="connsiteX47" fmla="*/ 855507 w 877887"/>
                <a:gd name="connsiteY47" fmla="*/ 1558903 h 1570038"/>
                <a:gd name="connsiteX48" fmla="*/ 803053 w 877887"/>
                <a:gd name="connsiteY48" fmla="*/ 1333419 h 1570038"/>
                <a:gd name="connsiteX49" fmla="*/ 791661 w 877887"/>
                <a:gd name="connsiteY49" fmla="*/ 1313807 h 1570038"/>
                <a:gd name="connsiteX50" fmla="*/ 719601 w 877887"/>
                <a:gd name="connsiteY50" fmla="*/ 1297189 h 1570038"/>
                <a:gd name="connsiteX51" fmla="*/ 582051 w 877887"/>
                <a:gd name="connsiteY51" fmla="*/ 1214028 h 1570038"/>
                <a:gd name="connsiteX52" fmla="*/ 542925 w 877887"/>
                <a:gd name="connsiteY52" fmla="*/ 1135923 h 1570038"/>
                <a:gd name="connsiteX53" fmla="*/ 548515 w 877887"/>
                <a:gd name="connsiteY53" fmla="*/ 1119186 h 1570038"/>
                <a:gd name="connsiteX54" fmla="*/ 565283 w 877887"/>
                <a:gd name="connsiteY54" fmla="*/ 1130344 h 1570038"/>
                <a:gd name="connsiteX55" fmla="*/ 565283 w 877887"/>
                <a:gd name="connsiteY55" fmla="*/ 1135923 h 1570038"/>
                <a:gd name="connsiteX56" fmla="*/ 570872 w 877887"/>
                <a:gd name="connsiteY56" fmla="*/ 1152660 h 1570038"/>
                <a:gd name="connsiteX57" fmla="*/ 598819 w 877887"/>
                <a:gd name="connsiteY57" fmla="*/ 1197291 h 1570038"/>
                <a:gd name="connsiteX58" fmla="*/ 726151 w 877887"/>
                <a:gd name="connsiteY58" fmla="*/ 1274961 h 1570038"/>
                <a:gd name="connsiteX59" fmla="*/ 775799 w 877887"/>
                <a:gd name="connsiteY59" fmla="*/ 1286500 h 1570038"/>
                <a:gd name="connsiteX60" fmla="*/ 760303 w 877887"/>
                <a:gd name="connsiteY60" fmla="*/ 1259823 h 1570038"/>
                <a:gd name="connsiteX61" fmla="*/ 721224 w 877887"/>
                <a:gd name="connsiteY61" fmla="*/ 1191447 h 1570038"/>
                <a:gd name="connsiteX62" fmla="*/ 698844 w 877887"/>
                <a:gd name="connsiteY62" fmla="*/ 1085665 h 1570038"/>
                <a:gd name="connsiteX63" fmla="*/ 698844 w 877887"/>
                <a:gd name="connsiteY63" fmla="*/ 1074530 h 1570038"/>
                <a:gd name="connsiteX64" fmla="*/ 698844 w 877887"/>
                <a:gd name="connsiteY64" fmla="*/ 1029990 h 1570038"/>
                <a:gd name="connsiteX65" fmla="*/ 695252 w 877887"/>
                <a:gd name="connsiteY65" fmla="*/ 976820 h 1570038"/>
                <a:gd name="connsiteX66" fmla="*/ 688679 w 877887"/>
                <a:gd name="connsiteY66" fmla="*/ 978795 h 1570038"/>
                <a:gd name="connsiteX67" fmla="*/ 676786 w 877887"/>
                <a:gd name="connsiteY67" fmla="*/ 979486 h 1570038"/>
                <a:gd name="connsiteX68" fmla="*/ 452921 w 877887"/>
                <a:gd name="connsiteY68" fmla="*/ 913164 h 1570038"/>
                <a:gd name="connsiteX69" fmla="*/ 391358 w 877887"/>
                <a:gd name="connsiteY69" fmla="*/ 852368 h 1570038"/>
                <a:gd name="connsiteX70" fmla="*/ 391358 w 877887"/>
                <a:gd name="connsiteY70" fmla="*/ 835788 h 1570038"/>
                <a:gd name="connsiteX71" fmla="*/ 401852 w 877887"/>
                <a:gd name="connsiteY71" fmla="*/ 834406 h 1570038"/>
                <a:gd name="connsiteX72" fmla="*/ 408148 w 877887"/>
                <a:gd name="connsiteY72" fmla="*/ 841315 h 1570038"/>
                <a:gd name="connsiteX73" fmla="*/ 413745 w 877887"/>
                <a:gd name="connsiteY73" fmla="*/ 841315 h 1570038"/>
                <a:gd name="connsiteX74" fmla="*/ 419341 w 877887"/>
                <a:gd name="connsiteY74" fmla="*/ 857895 h 1570038"/>
                <a:gd name="connsiteX75" fmla="*/ 469711 w 877887"/>
                <a:gd name="connsiteY75" fmla="*/ 896583 h 1570038"/>
                <a:gd name="connsiteX76" fmla="*/ 676786 w 877887"/>
                <a:gd name="connsiteY76" fmla="*/ 957378 h 1570038"/>
                <a:gd name="connsiteX77" fmla="*/ 688679 w 877887"/>
                <a:gd name="connsiteY77" fmla="*/ 956687 h 1570038"/>
                <a:gd name="connsiteX78" fmla="*/ 693788 w 877887"/>
                <a:gd name="connsiteY78" fmla="*/ 955152 h 1570038"/>
                <a:gd name="connsiteX79" fmla="*/ 693249 w 877887"/>
                <a:gd name="connsiteY79" fmla="*/ 947173 h 1570038"/>
                <a:gd name="connsiteX80" fmla="*/ 670868 w 877887"/>
                <a:gd name="connsiteY80" fmla="*/ 868532 h 1570038"/>
                <a:gd name="connsiteX81" fmla="*/ 650673 w 877887"/>
                <a:gd name="connsiteY81" fmla="*/ 831908 h 1570038"/>
                <a:gd name="connsiteX82" fmla="*/ 622670 w 877887"/>
                <a:gd name="connsiteY82" fmla="*/ 796924 h 1570038"/>
                <a:gd name="connsiteX83" fmla="*/ 621030 w 877887"/>
                <a:gd name="connsiteY83" fmla="*/ 796924 h 1570038"/>
                <a:gd name="connsiteX84" fmla="*/ 619635 w 877887"/>
                <a:gd name="connsiteY84" fmla="*/ 794151 h 1570038"/>
                <a:gd name="connsiteX85" fmla="*/ 585106 w 877887"/>
                <a:gd name="connsiteY85" fmla="*/ 762836 h 1570038"/>
                <a:gd name="connsiteX86" fmla="*/ 536586 w 877887"/>
                <a:gd name="connsiteY86" fmla="*/ 729344 h 1570038"/>
                <a:gd name="connsiteX87" fmla="*/ 438846 w 877887"/>
                <a:gd name="connsiteY87" fmla="*/ 666275 h 1570038"/>
                <a:gd name="connsiteX88" fmla="*/ 394725 w 877887"/>
                <a:gd name="connsiteY88" fmla="*/ 631818 h 1570038"/>
                <a:gd name="connsiteX89" fmla="*/ 358947 w 877887"/>
                <a:gd name="connsiteY89" fmla="*/ 641944 h 1570038"/>
                <a:gd name="connsiteX90" fmla="*/ 318981 w 877887"/>
                <a:gd name="connsiteY90" fmla="*/ 646111 h 1570038"/>
                <a:gd name="connsiteX91" fmla="*/ 145097 w 877887"/>
                <a:gd name="connsiteY91" fmla="*/ 590548 h 1570038"/>
                <a:gd name="connsiteX92" fmla="*/ 77787 w 877887"/>
                <a:gd name="connsiteY92" fmla="*/ 534986 h 1570038"/>
                <a:gd name="connsiteX93" fmla="*/ 83396 w 877887"/>
                <a:gd name="connsiteY93" fmla="*/ 518317 h 1570038"/>
                <a:gd name="connsiteX94" fmla="*/ 89005 w 877887"/>
                <a:gd name="connsiteY94" fmla="*/ 514150 h 1570038"/>
                <a:gd name="connsiteX95" fmla="*/ 94614 w 877887"/>
                <a:gd name="connsiteY95" fmla="*/ 518317 h 1570038"/>
                <a:gd name="connsiteX96" fmla="*/ 100223 w 877887"/>
                <a:gd name="connsiteY96" fmla="*/ 518317 h 1570038"/>
                <a:gd name="connsiteX97" fmla="*/ 100223 w 877887"/>
                <a:gd name="connsiteY97" fmla="*/ 523873 h 1570038"/>
                <a:gd name="connsiteX98" fmla="*/ 111442 w 877887"/>
                <a:gd name="connsiteY98" fmla="*/ 534986 h 1570038"/>
                <a:gd name="connsiteX99" fmla="*/ 161924 w 877887"/>
                <a:gd name="connsiteY99" fmla="*/ 573880 h 1570038"/>
                <a:gd name="connsiteX100" fmla="*/ 318981 w 877887"/>
                <a:gd name="connsiteY100" fmla="*/ 623886 h 1570038"/>
                <a:gd name="connsiteX101" fmla="*/ 356142 w 877887"/>
                <a:gd name="connsiteY101" fmla="*/ 622497 h 1570038"/>
                <a:gd name="connsiteX102" fmla="*/ 376625 w 877887"/>
                <a:gd name="connsiteY102" fmla="*/ 617682 h 1570038"/>
                <a:gd name="connsiteX103" fmla="*/ 354745 w 877887"/>
                <a:gd name="connsiteY103" fmla="*/ 600595 h 1570038"/>
                <a:gd name="connsiteX104" fmla="*/ 223260 w 877887"/>
                <a:gd name="connsiteY104" fmla="*/ 450969 h 1570038"/>
                <a:gd name="connsiteX105" fmla="*/ 174652 w 877887"/>
                <a:gd name="connsiteY105" fmla="*/ 359627 h 1570038"/>
                <a:gd name="connsiteX106" fmla="*/ 157909 w 877887"/>
                <a:gd name="connsiteY106" fmla="*/ 315377 h 1570038"/>
                <a:gd name="connsiteX107" fmla="*/ 113957 w 877887"/>
                <a:gd name="connsiteY107" fmla="*/ 295361 h 1570038"/>
                <a:gd name="connsiteX108" fmla="*/ 28029 w 877887"/>
                <a:gd name="connsiteY108" fmla="*/ 200817 h 1570038"/>
                <a:gd name="connsiteX109" fmla="*/ 0 w 877887"/>
                <a:gd name="connsiteY109" fmla="*/ 117473 h 1570038"/>
                <a:gd name="connsiteX110" fmla="*/ 11212 w 877887"/>
                <a:gd name="connsiteY110" fmla="*/ 106361 h 1570038"/>
                <a:gd name="connsiteX111" fmla="*/ 22423 w 877887"/>
                <a:gd name="connsiteY111" fmla="*/ 111917 h 1570038"/>
                <a:gd name="connsiteX112" fmla="*/ 22423 w 877887"/>
                <a:gd name="connsiteY112" fmla="*/ 117473 h 1570038"/>
                <a:gd name="connsiteX113" fmla="*/ 28029 w 877887"/>
                <a:gd name="connsiteY113" fmla="*/ 134142 h 1570038"/>
                <a:gd name="connsiteX114" fmla="*/ 44847 w 877887"/>
                <a:gd name="connsiteY114" fmla="*/ 189705 h 1570038"/>
                <a:gd name="connsiteX115" fmla="*/ 126044 w 877887"/>
                <a:gd name="connsiteY115" fmla="*/ 274872 h 1570038"/>
                <a:gd name="connsiteX116" fmla="*/ 146294 w 877887"/>
                <a:gd name="connsiteY116" fmla="*/ 284678 h 1570038"/>
                <a:gd name="connsiteX117" fmla="*/ 136536 w 877887"/>
                <a:gd name="connsiteY117" fmla="*/ 258889 h 1570038"/>
                <a:gd name="connsiteX118" fmla="*/ 83382 w 877887"/>
                <a:gd name="connsiteY118" fmla="*/ 16703 h 1570038"/>
                <a:gd name="connsiteX119" fmla="*/ 88977 w 877887"/>
                <a:gd name="connsiteY119" fmla="*/ 0 h 157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877887" h="1570038">
                  <a:moveTo>
                    <a:pt x="88977" y="0"/>
                  </a:moveTo>
                  <a:cubicBezTo>
                    <a:pt x="94573" y="0"/>
                    <a:pt x="100168" y="5568"/>
                    <a:pt x="100168" y="11135"/>
                  </a:cubicBezTo>
                  <a:cubicBezTo>
                    <a:pt x="133738" y="194863"/>
                    <a:pt x="172904" y="328483"/>
                    <a:pt x="245640" y="434266"/>
                  </a:cubicBezTo>
                  <a:lnTo>
                    <a:pt x="285641" y="489856"/>
                  </a:lnTo>
                  <a:lnTo>
                    <a:pt x="299624" y="465246"/>
                  </a:lnTo>
                  <a:cubicBezTo>
                    <a:pt x="304601" y="449891"/>
                    <a:pt x="307445" y="431744"/>
                    <a:pt x="307445" y="412201"/>
                  </a:cubicBezTo>
                  <a:cubicBezTo>
                    <a:pt x="307445" y="334031"/>
                    <a:pt x="273314" y="239109"/>
                    <a:pt x="261937" y="216775"/>
                  </a:cubicBezTo>
                  <a:cubicBezTo>
                    <a:pt x="261937" y="211191"/>
                    <a:pt x="261937" y="200024"/>
                    <a:pt x="267625" y="200024"/>
                  </a:cubicBezTo>
                  <a:cubicBezTo>
                    <a:pt x="273314" y="200024"/>
                    <a:pt x="279003" y="200024"/>
                    <a:pt x="284691" y="205607"/>
                  </a:cubicBezTo>
                  <a:cubicBezTo>
                    <a:pt x="284691" y="205607"/>
                    <a:pt x="330200" y="317280"/>
                    <a:pt x="330200" y="412201"/>
                  </a:cubicBezTo>
                  <a:cubicBezTo>
                    <a:pt x="330200" y="431744"/>
                    <a:pt x="327356" y="451287"/>
                    <a:pt x="321667" y="469434"/>
                  </a:cubicBezTo>
                  <a:lnTo>
                    <a:pt x="300296" y="510222"/>
                  </a:lnTo>
                  <a:lnTo>
                    <a:pt x="302291" y="512994"/>
                  </a:lnTo>
                  <a:cubicBezTo>
                    <a:pt x="365236" y="587373"/>
                    <a:pt x="447064" y="650007"/>
                    <a:pt x="547776" y="712642"/>
                  </a:cubicBezTo>
                  <a:cubicBezTo>
                    <a:pt x="567359" y="723777"/>
                    <a:pt x="584494" y="735260"/>
                    <a:pt x="599618" y="747004"/>
                  </a:cubicBezTo>
                  <a:lnTo>
                    <a:pt x="626400" y="771193"/>
                  </a:lnTo>
                  <a:lnTo>
                    <a:pt x="641364" y="746076"/>
                  </a:lnTo>
                  <a:cubicBezTo>
                    <a:pt x="646272" y="734234"/>
                    <a:pt x="649076" y="721696"/>
                    <a:pt x="649076" y="707765"/>
                  </a:cubicBezTo>
                  <a:cubicBezTo>
                    <a:pt x="649076" y="674330"/>
                    <a:pt x="637858" y="640895"/>
                    <a:pt x="626640" y="607461"/>
                  </a:cubicBezTo>
                  <a:cubicBezTo>
                    <a:pt x="615421" y="579598"/>
                    <a:pt x="598594" y="551736"/>
                    <a:pt x="592984" y="546164"/>
                  </a:cubicBezTo>
                  <a:cubicBezTo>
                    <a:pt x="592984" y="540591"/>
                    <a:pt x="592984" y="540591"/>
                    <a:pt x="592984" y="540591"/>
                  </a:cubicBezTo>
                  <a:cubicBezTo>
                    <a:pt x="587375" y="535019"/>
                    <a:pt x="592984" y="529446"/>
                    <a:pt x="598594" y="523874"/>
                  </a:cubicBezTo>
                  <a:cubicBezTo>
                    <a:pt x="604203" y="523874"/>
                    <a:pt x="609812" y="523874"/>
                    <a:pt x="609812" y="529446"/>
                  </a:cubicBezTo>
                  <a:cubicBezTo>
                    <a:pt x="609812" y="529446"/>
                    <a:pt x="626640" y="551736"/>
                    <a:pt x="637858" y="585171"/>
                  </a:cubicBezTo>
                  <a:cubicBezTo>
                    <a:pt x="654686" y="618606"/>
                    <a:pt x="671513" y="663185"/>
                    <a:pt x="671513" y="707765"/>
                  </a:cubicBezTo>
                  <a:cubicBezTo>
                    <a:pt x="671513" y="724482"/>
                    <a:pt x="668709" y="739806"/>
                    <a:pt x="663100" y="754434"/>
                  </a:cubicBezTo>
                  <a:lnTo>
                    <a:pt x="643326" y="787721"/>
                  </a:lnTo>
                  <a:lnTo>
                    <a:pt x="669732" y="819903"/>
                  </a:lnTo>
                  <a:cubicBezTo>
                    <a:pt x="678562" y="832343"/>
                    <a:pt x="686255" y="844870"/>
                    <a:pt x="693249" y="857397"/>
                  </a:cubicBezTo>
                  <a:cubicBezTo>
                    <a:pt x="715629" y="913072"/>
                    <a:pt x="721224" y="974315"/>
                    <a:pt x="721224" y="1029990"/>
                  </a:cubicBezTo>
                  <a:cubicBezTo>
                    <a:pt x="721224" y="1046692"/>
                    <a:pt x="721224" y="1063395"/>
                    <a:pt x="721224" y="1074530"/>
                  </a:cubicBezTo>
                  <a:cubicBezTo>
                    <a:pt x="721224" y="1080097"/>
                    <a:pt x="721224" y="1080097"/>
                    <a:pt x="721224" y="1085665"/>
                  </a:cubicBezTo>
                  <a:lnTo>
                    <a:pt x="725055" y="1126508"/>
                  </a:lnTo>
                  <a:lnTo>
                    <a:pt x="739207" y="1112112"/>
                  </a:lnTo>
                  <a:cubicBezTo>
                    <a:pt x="746919" y="1100972"/>
                    <a:pt x="752529" y="1088439"/>
                    <a:pt x="755333" y="1074513"/>
                  </a:cubicBezTo>
                  <a:cubicBezTo>
                    <a:pt x="766551" y="1046662"/>
                    <a:pt x="766551" y="1018811"/>
                    <a:pt x="766551" y="990960"/>
                  </a:cubicBezTo>
                  <a:cubicBezTo>
                    <a:pt x="766551" y="929688"/>
                    <a:pt x="755333" y="879557"/>
                    <a:pt x="749724" y="862846"/>
                  </a:cubicBezTo>
                  <a:cubicBezTo>
                    <a:pt x="749724" y="857276"/>
                    <a:pt x="755333" y="851706"/>
                    <a:pt x="760942" y="846136"/>
                  </a:cubicBezTo>
                  <a:cubicBezTo>
                    <a:pt x="766551" y="846136"/>
                    <a:pt x="772161" y="851706"/>
                    <a:pt x="772161" y="857276"/>
                  </a:cubicBezTo>
                  <a:cubicBezTo>
                    <a:pt x="772161" y="857276"/>
                    <a:pt x="788988" y="918548"/>
                    <a:pt x="788988" y="990960"/>
                  </a:cubicBezTo>
                  <a:cubicBezTo>
                    <a:pt x="788988" y="1018811"/>
                    <a:pt x="788988" y="1052232"/>
                    <a:pt x="777770" y="1080083"/>
                  </a:cubicBezTo>
                  <a:cubicBezTo>
                    <a:pt x="772161" y="1096794"/>
                    <a:pt x="765149" y="1110719"/>
                    <a:pt x="756034" y="1123252"/>
                  </a:cubicBezTo>
                  <a:lnTo>
                    <a:pt x="730297" y="1149332"/>
                  </a:lnTo>
                  <a:lnTo>
                    <a:pt x="743605" y="1185880"/>
                  </a:lnTo>
                  <a:cubicBezTo>
                    <a:pt x="754795" y="1213718"/>
                    <a:pt x="771580" y="1241555"/>
                    <a:pt x="793961" y="1269393"/>
                  </a:cubicBezTo>
                  <a:cubicBezTo>
                    <a:pt x="833126" y="1336203"/>
                    <a:pt x="872292" y="1414148"/>
                    <a:pt x="877887" y="1558903"/>
                  </a:cubicBezTo>
                  <a:cubicBezTo>
                    <a:pt x="877887" y="1564471"/>
                    <a:pt x="872292" y="1570038"/>
                    <a:pt x="866697" y="1570038"/>
                  </a:cubicBezTo>
                  <a:cubicBezTo>
                    <a:pt x="861102" y="1570038"/>
                    <a:pt x="855507" y="1564471"/>
                    <a:pt x="855507" y="1558903"/>
                  </a:cubicBezTo>
                  <a:cubicBezTo>
                    <a:pt x="852709" y="1455904"/>
                    <a:pt x="830329" y="1387702"/>
                    <a:pt x="803053" y="1333419"/>
                  </a:cubicBezTo>
                  <a:lnTo>
                    <a:pt x="791661" y="1313807"/>
                  </a:lnTo>
                  <a:lnTo>
                    <a:pt x="719601" y="1297189"/>
                  </a:lnTo>
                  <a:cubicBezTo>
                    <a:pt x="653315" y="1275745"/>
                    <a:pt x="611395" y="1243318"/>
                    <a:pt x="582051" y="1214028"/>
                  </a:cubicBezTo>
                  <a:cubicBezTo>
                    <a:pt x="548515" y="1169397"/>
                    <a:pt x="542925" y="1135923"/>
                    <a:pt x="542925" y="1135923"/>
                  </a:cubicBezTo>
                  <a:cubicBezTo>
                    <a:pt x="542925" y="1130344"/>
                    <a:pt x="542925" y="1124765"/>
                    <a:pt x="548515" y="1119186"/>
                  </a:cubicBezTo>
                  <a:cubicBezTo>
                    <a:pt x="559693" y="1119186"/>
                    <a:pt x="565283" y="1124765"/>
                    <a:pt x="565283" y="1130344"/>
                  </a:cubicBezTo>
                  <a:cubicBezTo>
                    <a:pt x="565283" y="1130344"/>
                    <a:pt x="565283" y="1130344"/>
                    <a:pt x="565283" y="1135923"/>
                  </a:cubicBezTo>
                  <a:cubicBezTo>
                    <a:pt x="565283" y="1141502"/>
                    <a:pt x="565283" y="1141502"/>
                    <a:pt x="570872" y="1152660"/>
                  </a:cubicBezTo>
                  <a:cubicBezTo>
                    <a:pt x="576461" y="1163818"/>
                    <a:pt x="582051" y="1180555"/>
                    <a:pt x="598819" y="1197291"/>
                  </a:cubicBezTo>
                  <a:cubicBezTo>
                    <a:pt x="623971" y="1222397"/>
                    <a:pt x="661699" y="1253779"/>
                    <a:pt x="726151" y="1274961"/>
                  </a:cubicBezTo>
                  <a:lnTo>
                    <a:pt x="775799" y="1286500"/>
                  </a:lnTo>
                  <a:lnTo>
                    <a:pt x="760303" y="1259823"/>
                  </a:lnTo>
                  <a:cubicBezTo>
                    <a:pt x="746053" y="1237031"/>
                    <a:pt x="732415" y="1215109"/>
                    <a:pt x="721224" y="1191447"/>
                  </a:cubicBezTo>
                  <a:cubicBezTo>
                    <a:pt x="704439" y="1163610"/>
                    <a:pt x="698844" y="1130205"/>
                    <a:pt x="698844" y="1085665"/>
                  </a:cubicBezTo>
                  <a:cubicBezTo>
                    <a:pt x="698844" y="1080097"/>
                    <a:pt x="698844" y="1080097"/>
                    <a:pt x="698844" y="1074530"/>
                  </a:cubicBezTo>
                  <a:cubicBezTo>
                    <a:pt x="698844" y="1063395"/>
                    <a:pt x="698844" y="1046692"/>
                    <a:pt x="698844" y="1029990"/>
                  </a:cubicBezTo>
                  <a:lnTo>
                    <a:pt x="695252" y="976820"/>
                  </a:lnTo>
                  <a:lnTo>
                    <a:pt x="688679" y="978795"/>
                  </a:lnTo>
                  <a:cubicBezTo>
                    <a:pt x="683782" y="979486"/>
                    <a:pt x="679585" y="979486"/>
                    <a:pt x="676786" y="979486"/>
                  </a:cubicBezTo>
                  <a:cubicBezTo>
                    <a:pt x="570450" y="979486"/>
                    <a:pt x="497694" y="946325"/>
                    <a:pt x="452921" y="913164"/>
                  </a:cubicBezTo>
                  <a:cubicBezTo>
                    <a:pt x="408148" y="885529"/>
                    <a:pt x="391358" y="852368"/>
                    <a:pt x="391358" y="852368"/>
                  </a:cubicBezTo>
                  <a:cubicBezTo>
                    <a:pt x="385762" y="846841"/>
                    <a:pt x="385762" y="841315"/>
                    <a:pt x="391358" y="835788"/>
                  </a:cubicBezTo>
                  <a:cubicBezTo>
                    <a:pt x="394157" y="833024"/>
                    <a:pt x="398354" y="833024"/>
                    <a:pt x="401852" y="834406"/>
                  </a:cubicBezTo>
                  <a:cubicBezTo>
                    <a:pt x="405350" y="835788"/>
                    <a:pt x="408148" y="838551"/>
                    <a:pt x="408148" y="841315"/>
                  </a:cubicBezTo>
                  <a:cubicBezTo>
                    <a:pt x="408148" y="841315"/>
                    <a:pt x="408148" y="841315"/>
                    <a:pt x="413745" y="841315"/>
                  </a:cubicBezTo>
                  <a:cubicBezTo>
                    <a:pt x="413745" y="846841"/>
                    <a:pt x="419341" y="852368"/>
                    <a:pt x="419341" y="857895"/>
                  </a:cubicBezTo>
                  <a:cubicBezTo>
                    <a:pt x="430535" y="868949"/>
                    <a:pt x="447324" y="880003"/>
                    <a:pt x="469711" y="896583"/>
                  </a:cubicBezTo>
                  <a:cubicBezTo>
                    <a:pt x="508887" y="924217"/>
                    <a:pt x="576047" y="957378"/>
                    <a:pt x="676786" y="957378"/>
                  </a:cubicBezTo>
                  <a:cubicBezTo>
                    <a:pt x="679585" y="957378"/>
                    <a:pt x="683782" y="957378"/>
                    <a:pt x="688679" y="956687"/>
                  </a:cubicBezTo>
                  <a:lnTo>
                    <a:pt x="693788" y="955152"/>
                  </a:lnTo>
                  <a:lnTo>
                    <a:pt x="693249" y="947173"/>
                  </a:lnTo>
                  <a:cubicBezTo>
                    <a:pt x="689052" y="920031"/>
                    <a:pt x="682059" y="893586"/>
                    <a:pt x="670868" y="868532"/>
                  </a:cubicBezTo>
                  <a:cubicBezTo>
                    <a:pt x="665273" y="856005"/>
                    <a:pt x="658629" y="843826"/>
                    <a:pt x="650673" y="831908"/>
                  </a:cubicBezTo>
                  <a:lnTo>
                    <a:pt x="622670" y="796924"/>
                  </a:lnTo>
                  <a:lnTo>
                    <a:pt x="621030" y="796924"/>
                  </a:lnTo>
                  <a:lnTo>
                    <a:pt x="619635" y="794151"/>
                  </a:lnTo>
                  <a:lnTo>
                    <a:pt x="585106" y="762836"/>
                  </a:lnTo>
                  <a:cubicBezTo>
                    <a:pt x="570856" y="751614"/>
                    <a:pt x="554770" y="740479"/>
                    <a:pt x="536586" y="729344"/>
                  </a:cubicBezTo>
                  <a:cubicBezTo>
                    <a:pt x="501616" y="708466"/>
                    <a:pt x="469095" y="687588"/>
                    <a:pt x="438846" y="666275"/>
                  </a:cubicBezTo>
                  <a:lnTo>
                    <a:pt x="394725" y="631818"/>
                  </a:lnTo>
                  <a:lnTo>
                    <a:pt x="358947" y="641944"/>
                  </a:lnTo>
                  <a:cubicBezTo>
                    <a:pt x="344223" y="644722"/>
                    <a:pt x="330200" y="646111"/>
                    <a:pt x="318981" y="646111"/>
                  </a:cubicBezTo>
                  <a:cubicBezTo>
                    <a:pt x="246062" y="646111"/>
                    <a:pt x="189970" y="618330"/>
                    <a:pt x="145097" y="590548"/>
                  </a:cubicBezTo>
                  <a:cubicBezTo>
                    <a:pt x="105833" y="562767"/>
                    <a:pt x="77787" y="534986"/>
                    <a:pt x="77787" y="534986"/>
                  </a:cubicBezTo>
                  <a:cubicBezTo>
                    <a:pt x="77787" y="529430"/>
                    <a:pt x="77787" y="523873"/>
                    <a:pt x="83396" y="518317"/>
                  </a:cubicBezTo>
                  <a:cubicBezTo>
                    <a:pt x="83396" y="515539"/>
                    <a:pt x="86200" y="514150"/>
                    <a:pt x="89005" y="514150"/>
                  </a:cubicBezTo>
                  <a:cubicBezTo>
                    <a:pt x="91810" y="514150"/>
                    <a:pt x="94614" y="515539"/>
                    <a:pt x="94614" y="518317"/>
                  </a:cubicBezTo>
                  <a:cubicBezTo>
                    <a:pt x="94614" y="518317"/>
                    <a:pt x="94614" y="518317"/>
                    <a:pt x="100223" y="518317"/>
                  </a:cubicBezTo>
                  <a:cubicBezTo>
                    <a:pt x="100223" y="518317"/>
                    <a:pt x="100223" y="518317"/>
                    <a:pt x="100223" y="523873"/>
                  </a:cubicBezTo>
                  <a:cubicBezTo>
                    <a:pt x="105833" y="523873"/>
                    <a:pt x="105833" y="529430"/>
                    <a:pt x="111442" y="534986"/>
                  </a:cubicBezTo>
                  <a:cubicBezTo>
                    <a:pt x="122660" y="546098"/>
                    <a:pt x="139488" y="557211"/>
                    <a:pt x="161924" y="573880"/>
                  </a:cubicBezTo>
                  <a:cubicBezTo>
                    <a:pt x="201188" y="601661"/>
                    <a:pt x="251671" y="623886"/>
                    <a:pt x="318981" y="623886"/>
                  </a:cubicBezTo>
                  <a:cubicBezTo>
                    <a:pt x="330200" y="623886"/>
                    <a:pt x="342820" y="623886"/>
                    <a:pt x="356142" y="622497"/>
                  </a:cubicBezTo>
                  <a:lnTo>
                    <a:pt x="376625" y="617682"/>
                  </a:lnTo>
                  <a:lnTo>
                    <a:pt x="354745" y="600595"/>
                  </a:lnTo>
                  <a:cubicBezTo>
                    <a:pt x="302990" y="555359"/>
                    <a:pt x="259628" y="506644"/>
                    <a:pt x="223260" y="450969"/>
                  </a:cubicBezTo>
                  <a:cubicBezTo>
                    <a:pt x="205076" y="421739"/>
                    <a:pt x="188990" y="391466"/>
                    <a:pt x="174652" y="359627"/>
                  </a:cubicBezTo>
                  <a:lnTo>
                    <a:pt x="157909" y="315377"/>
                  </a:lnTo>
                  <a:lnTo>
                    <a:pt x="113957" y="295361"/>
                  </a:lnTo>
                  <a:cubicBezTo>
                    <a:pt x="71124" y="268534"/>
                    <a:pt x="44847" y="229988"/>
                    <a:pt x="28029" y="200817"/>
                  </a:cubicBezTo>
                  <a:cubicBezTo>
                    <a:pt x="5606" y="156367"/>
                    <a:pt x="0" y="117473"/>
                    <a:pt x="0" y="117473"/>
                  </a:cubicBezTo>
                  <a:cubicBezTo>
                    <a:pt x="0" y="111917"/>
                    <a:pt x="5606" y="106361"/>
                    <a:pt x="11212" y="106361"/>
                  </a:cubicBezTo>
                  <a:cubicBezTo>
                    <a:pt x="16817" y="106361"/>
                    <a:pt x="22423" y="106361"/>
                    <a:pt x="22423" y="111917"/>
                  </a:cubicBezTo>
                  <a:cubicBezTo>
                    <a:pt x="22423" y="111917"/>
                    <a:pt x="22423" y="111917"/>
                    <a:pt x="22423" y="117473"/>
                  </a:cubicBezTo>
                  <a:cubicBezTo>
                    <a:pt x="22423" y="123030"/>
                    <a:pt x="28029" y="128586"/>
                    <a:pt x="28029" y="134142"/>
                  </a:cubicBezTo>
                  <a:cubicBezTo>
                    <a:pt x="33635" y="150811"/>
                    <a:pt x="39241" y="167480"/>
                    <a:pt x="44847" y="189705"/>
                  </a:cubicBezTo>
                  <a:cubicBezTo>
                    <a:pt x="61664" y="218876"/>
                    <a:pt x="87942" y="251171"/>
                    <a:pt x="126044" y="274872"/>
                  </a:cubicBezTo>
                  <a:lnTo>
                    <a:pt x="146294" y="284678"/>
                  </a:lnTo>
                  <a:lnTo>
                    <a:pt x="136536" y="258889"/>
                  </a:lnTo>
                  <a:cubicBezTo>
                    <a:pt x="114155" y="187904"/>
                    <a:pt x="97370" y="108567"/>
                    <a:pt x="83382" y="16703"/>
                  </a:cubicBezTo>
                  <a:cubicBezTo>
                    <a:pt x="77787" y="5568"/>
                    <a:pt x="83382" y="0"/>
                    <a:pt x="88977"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32" name="ExtraShape2"/>
            <p:cNvSpPr/>
            <p:nvPr/>
          </p:nvSpPr>
          <p:spPr bwMode="auto">
            <a:xfrm>
              <a:off x="2273771" y="3501696"/>
              <a:ext cx="349780" cy="2201965"/>
            </a:xfrm>
            <a:custGeom>
              <a:avLst/>
              <a:gdLst>
                <a:gd name="connsiteX0" fmla="*/ 140056 w 565151"/>
                <a:gd name="connsiteY0" fmla="*/ 0 h 3557783"/>
                <a:gd name="connsiteX1" fmla="*/ 145647 w 565151"/>
                <a:gd name="connsiteY1" fmla="*/ 4178 h 3557783"/>
                <a:gd name="connsiteX2" fmla="*/ 302218 w 565151"/>
                <a:gd name="connsiteY2" fmla="*/ 316093 h 3557783"/>
                <a:gd name="connsiteX3" fmla="*/ 329478 w 565151"/>
                <a:gd name="connsiteY3" fmla="*/ 499204 h 3557783"/>
                <a:gd name="connsiteX4" fmla="*/ 331937 w 565151"/>
                <a:gd name="connsiteY4" fmla="*/ 569149 h 3557783"/>
                <a:gd name="connsiteX5" fmla="*/ 332340 w 565151"/>
                <a:gd name="connsiteY5" fmla="*/ 569630 h 3557783"/>
                <a:gd name="connsiteX6" fmla="*/ 332021 w 565151"/>
                <a:gd name="connsiteY6" fmla="*/ 571535 h 3557783"/>
                <a:gd name="connsiteX7" fmla="*/ 335768 w 565151"/>
                <a:gd name="connsiteY7" fmla="*/ 678137 h 3557783"/>
                <a:gd name="connsiteX8" fmla="*/ 324585 w 565151"/>
                <a:gd name="connsiteY8" fmla="*/ 900934 h 3557783"/>
                <a:gd name="connsiteX9" fmla="*/ 317652 w 565151"/>
                <a:gd name="connsiteY9" fmla="*/ 968051 h 3557783"/>
                <a:gd name="connsiteX10" fmla="*/ 375687 w 565151"/>
                <a:gd name="connsiteY10" fmla="*/ 950208 h 3557783"/>
                <a:gd name="connsiteX11" fmla="*/ 431411 w 565151"/>
                <a:gd name="connsiteY11" fmla="*/ 911231 h 3557783"/>
                <a:gd name="connsiteX12" fmla="*/ 503853 w 565151"/>
                <a:gd name="connsiteY12" fmla="*/ 805437 h 3557783"/>
                <a:gd name="connsiteX13" fmla="*/ 542860 w 565151"/>
                <a:gd name="connsiteY13" fmla="*/ 643962 h 3557783"/>
                <a:gd name="connsiteX14" fmla="*/ 542860 w 565151"/>
                <a:gd name="connsiteY14" fmla="*/ 638394 h 3557783"/>
                <a:gd name="connsiteX15" fmla="*/ 554005 w 565151"/>
                <a:gd name="connsiteY15" fmla="*/ 627258 h 3557783"/>
                <a:gd name="connsiteX16" fmla="*/ 565150 w 565151"/>
                <a:gd name="connsiteY16" fmla="*/ 638394 h 3557783"/>
                <a:gd name="connsiteX17" fmla="*/ 548433 w 565151"/>
                <a:gd name="connsiteY17" fmla="*/ 738620 h 3557783"/>
                <a:gd name="connsiteX18" fmla="*/ 453701 w 565151"/>
                <a:gd name="connsiteY18" fmla="*/ 922367 h 3557783"/>
                <a:gd name="connsiteX19" fmla="*/ 391707 w 565151"/>
                <a:gd name="connsiteY19" fmla="*/ 966912 h 3557783"/>
                <a:gd name="connsiteX20" fmla="*/ 315078 w 565151"/>
                <a:gd name="connsiteY20" fmla="*/ 992650 h 3557783"/>
                <a:gd name="connsiteX21" fmla="*/ 300121 w 565151"/>
                <a:gd name="connsiteY21" fmla="*/ 1107021 h 3557783"/>
                <a:gd name="connsiteX22" fmla="*/ 279850 w 565151"/>
                <a:gd name="connsiteY22" fmla="*/ 1379946 h 3557783"/>
                <a:gd name="connsiteX23" fmla="*/ 324585 w 565151"/>
                <a:gd name="connsiteY23" fmla="*/ 1680722 h 3557783"/>
                <a:gd name="connsiteX24" fmla="*/ 418946 w 565151"/>
                <a:gd name="connsiteY24" fmla="*/ 1972446 h 3557783"/>
                <a:gd name="connsiteX25" fmla="*/ 420486 w 565151"/>
                <a:gd name="connsiteY25" fmla="*/ 1980675 h 3557783"/>
                <a:gd name="connsiteX26" fmla="*/ 447254 w 565151"/>
                <a:gd name="connsiteY26" fmla="*/ 1963621 h 3557783"/>
                <a:gd name="connsiteX27" fmla="*/ 520701 w 565151"/>
                <a:gd name="connsiteY27" fmla="*/ 1859138 h 3557783"/>
                <a:gd name="connsiteX28" fmla="*/ 542926 w 565151"/>
                <a:gd name="connsiteY28" fmla="*/ 1685960 h 3557783"/>
                <a:gd name="connsiteX29" fmla="*/ 537370 w 565151"/>
                <a:gd name="connsiteY29" fmla="*/ 1590991 h 3557783"/>
                <a:gd name="connsiteX30" fmla="*/ 537370 w 565151"/>
                <a:gd name="connsiteY30" fmla="*/ 1579819 h 3557783"/>
                <a:gd name="connsiteX31" fmla="*/ 542926 w 565151"/>
                <a:gd name="connsiteY31" fmla="*/ 1568646 h 3557783"/>
                <a:gd name="connsiteX32" fmla="*/ 559595 w 565151"/>
                <a:gd name="connsiteY32" fmla="*/ 1579819 h 3557783"/>
                <a:gd name="connsiteX33" fmla="*/ 565151 w 565151"/>
                <a:gd name="connsiteY33" fmla="*/ 1685960 h 3557783"/>
                <a:gd name="connsiteX34" fmla="*/ 537370 w 565151"/>
                <a:gd name="connsiteY34" fmla="*/ 1864725 h 3557783"/>
                <a:gd name="connsiteX35" fmla="*/ 460016 w 565151"/>
                <a:gd name="connsiteY35" fmla="*/ 1979420 h 3557783"/>
                <a:gd name="connsiteX36" fmla="*/ 423999 w 565151"/>
                <a:gd name="connsiteY36" fmla="*/ 1999453 h 3557783"/>
                <a:gd name="connsiteX37" fmla="*/ 448042 w 565151"/>
                <a:gd name="connsiteY37" fmla="*/ 2127969 h 3557783"/>
                <a:gd name="connsiteX38" fmla="*/ 458788 w 565151"/>
                <a:gd name="connsiteY38" fmla="*/ 2293412 h 3557783"/>
                <a:gd name="connsiteX39" fmla="*/ 402870 w 565151"/>
                <a:gd name="connsiteY39" fmla="*/ 2655457 h 3557783"/>
                <a:gd name="connsiteX40" fmla="*/ 223933 w 565151"/>
                <a:gd name="connsiteY40" fmla="*/ 2984082 h 3557783"/>
                <a:gd name="connsiteX41" fmla="*/ 212455 w 565151"/>
                <a:gd name="connsiteY41" fmla="*/ 3007353 h 3557783"/>
                <a:gd name="connsiteX42" fmla="*/ 241748 w 565151"/>
                <a:gd name="connsiteY42" fmla="*/ 3001352 h 3557783"/>
                <a:gd name="connsiteX43" fmla="*/ 353246 w 565151"/>
                <a:gd name="connsiteY43" fmla="*/ 2950564 h 3557783"/>
                <a:gd name="connsiteX44" fmla="*/ 442585 w 565151"/>
                <a:gd name="connsiteY44" fmla="*/ 2850552 h 3557783"/>
                <a:gd name="connsiteX45" fmla="*/ 487254 w 565151"/>
                <a:gd name="connsiteY45" fmla="*/ 2694977 h 3557783"/>
                <a:gd name="connsiteX46" fmla="*/ 487254 w 565151"/>
                <a:gd name="connsiteY46" fmla="*/ 2689420 h 3557783"/>
                <a:gd name="connsiteX47" fmla="*/ 498421 w 565151"/>
                <a:gd name="connsiteY47" fmla="*/ 2678308 h 3557783"/>
                <a:gd name="connsiteX48" fmla="*/ 509588 w 565151"/>
                <a:gd name="connsiteY48" fmla="*/ 2689420 h 3557783"/>
                <a:gd name="connsiteX49" fmla="*/ 492837 w 565151"/>
                <a:gd name="connsiteY49" fmla="*/ 2789433 h 3557783"/>
                <a:gd name="connsiteX50" fmla="*/ 375581 w 565151"/>
                <a:gd name="connsiteY50" fmla="*/ 2967233 h 3557783"/>
                <a:gd name="connsiteX51" fmla="*/ 251520 w 565151"/>
                <a:gd name="connsiteY51" fmla="*/ 3021146 h 3557783"/>
                <a:gd name="connsiteX52" fmla="*/ 202460 w 565151"/>
                <a:gd name="connsiteY52" fmla="*/ 3027619 h 3557783"/>
                <a:gd name="connsiteX53" fmla="*/ 179635 w 565151"/>
                <a:gd name="connsiteY53" fmla="*/ 3073896 h 3557783"/>
                <a:gd name="connsiteX54" fmla="*/ 106505 w 565151"/>
                <a:gd name="connsiteY54" fmla="*/ 3418535 h 3557783"/>
                <a:gd name="connsiteX55" fmla="*/ 112097 w 565151"/>
                <a:gd name="connsiteY55" fmla="*/ 3541073 h 3557783"/>
                <a:gd name="connsiteX56" fmla="*/ 100913 w 565151"/>
                <a:gd name="connsiteY56" fmla="*/ 3557783 h 3557783"/>
                <a:gd name="connsiteX57" fmla="*/ 89730 w 565151"/>
                <a:gd name="connsiteY57" fmla="*/ 3546643 h 3557783"/>
                <a:gd name="connsiteX58" fmla="*/ 84138 w 565151"/>
                <a:gd name="connsiteY58" fmla="*/ 3418535 h 3557783"/>
                <a:gd name="connsiteX59" fmla="*/ 207157 w 565151"/>
                <a:gd name="connsiteY59" fmla="*/ 2972942 h 3557783"/>
                <a:gd name="connsiteX60" fmla="*/ 380503 w 565151"/>
                <a:gd name="connsiteY60" fmla="*/ 2649887 h 3557783"/>
                <a:gd name="connsiteX61" fmla="*/ 397471 w 565151"/>
                <a:gd name="connsiteY61" fmla="*/ 2586665 h 3557783"/>
                <a:gd name="connsiteX62" fmla="*/ 336777 w 565151"/>
                <a:gd name="connsiteY62" fmla="*/ 2568409 h 3557783"/>
                <a:gd name="connsiteX63" fmla="*/ 286431 w 565151"/>
                <a:gd name="connsiteY63" fmla="*/ 2527329 h 3557783"/>
                <a:gd name="connsiteX64" fmla="*/ 219302 w 565151"/>
                <a:gd name="connsiteY64" fmla="*/ 2427066 h 3557783"/>
                <a:gd name="connsiteX65" fmla="*/ 185738 w 565151"/>
                <a:gd name="connsiteY65" fmla="*/ 2287811 h 3557783"/>
                <a:gd name="connsiteX66" fmla="*/ 191332 w 565151"/>
                <a:gd name="connsiteY66" fmla="*/ 2276671 h 3557783"/>
                <a:gd name="connsiteX67" fmla="*/ 208114 w 565151"/>
                <a:gd name="connsiteY67" fmla="*/ 2287811 h 3557783"/>
                <a:gd name="connsiteX68" fmla="*/ 208114 w 565151"/>
                <a:gd name="connsiteY68" fmla="*/ 2293381 h 3557783"/>
                <a:gd name="connsiteX69" fmla="*/ 208114 w 565151"/>
                <a:gd name="connsiteY69" fmla="*/ 2310092 h 3557783"/>
                <a:gd name="connsiteX70" fmla="*/ 224896 w 565151"/>
                <a:gd name="connsiteY70" fmla="*/ 2371364 h 3557783"/>
                <a:gd name="connsiteX71" fmla="*/ 303213 w 565151"/>
                <a:gd name="connsiteY71" fmla="*/ 2510618 h 3557783"/>
                <a:gd name="connsiteX72" fmla="*/ 350063 w 565151"/>
                <a:gd name="connsiteY72" fmla="*/ 2546824 h 3557783"/>
                <a:gd name="connsiteX73" fmla="*/ 403463 w 565151"/>
                <a:gd name="connsiteY73" fmla="*/ 2564340 h 3557783"/>
                <a:gd name="connsiteX74" fmla="*/ 405753 w 565151"/>
                <a:gd name="connsiteY74" fmla="*/ 2555808 h 3557783"/>
                <a:gd name="connsiteX75" fmla="*/ 436421 w 565151"/>
                <a:gd name="connsiteY75" fmla="*/ 2293412 h 3557783"/>
                <a:gd name="connsiteX76" fmla="*/ 307809 w 565151"/>
                <a:gd name="connsiteY76" fmla="*/ 1691862 h 3557783"/>
                <a:gd name="connsiteX77" fmla="*/ 267968 w 565151"/>
                <a:gd name="connsiteY77" fmla="*/ 1537993 h 3557783"/>
                <a:gd name="connsiteX78" fmla="*/ 259343 w 565151"/>
                <a:gd name="connsiteY78" fmla="*/ 1407986 h 3557783"/>
                <a:gd name="connsiteX79" fmla="*/ 183959 w 565151"/>
                <a:gd name="connsiteY79" fmla="*/ 1371142 h 3557783"/>
                <a:gd name="connsiteX80" fmla="*/ 39338 w 565151"/>
                <a:gd name="connsiteY80" fmla="*/ 1189914 h 3557783"/>
                <a:gd name="connsiteX81" fmla="*/ 0 w 565151"/>
                <a:gd name="connsiteY81" fmla="*/ 1033704 h 3557783"/>
                <a:gd name="connsiteX82" fmla="*/ 11239 w 565151"/>
                <a:gd name="connsiteY82" fmla="*/ 1022546 h 3557783"/>
                <a:gd name="connsiteX83" fmla="*/ 22479 w 565151"/>
                <a:gd name="connsiteY83" fmla="*/ 1033704 h 3557783"/>
                <a:gd name="connsiteX84" fmla="*/ 22479 w 565151"/>
                <a:gd name="connsiteY84" fmla="*/ 1044862 h 3557783"/>
                <a:gd name="connsiteX85" fmla="*/ 28099 w 565151"/>
                <a:gd name="connsiteY85" fmla="*/ 1078335 h 3557783"/>
                <a:gd name="connsiteX86" fmla="*/ 61817 w 565151"/>
                <a:gd name="connsiteY86" fmla="*/ 1184335 h 3557783"/>
                <a:gd name="connsiteX87" fmla="*/ 196955 w 565151"/>
                <a:gd name="connsiteY87" fmla="*/ 1353010 h 3557783"/>
                <a:gd name="connsiteX88" fmla="*/ 257634 w 565151"/>
                <a:gd name="connsiteY88" fmla="*/ 1382219 h 3557783"/>
                <a:gd name="connsiteX89" fmla="*/ 257483 w 565151"/>
                <a:gd name="connsiteY89" fmla="*/ 1379946 h 3557783"/>
                <a:gd name="connsiteX90" fmla="*/ 302218 w 565151"/>
                <a:gd name="connsiteY90" fmla="*/ 900934 h 3557783"/>
                <a:gd name="connsiteX91" fmla="*/ 313401 w 565151"/>
                <a:gd name="connsiteY91" fmla="*/ 678137 h 3557783"/>
                <a:gd name="connsiteX92" fmla="*/ 309857 w 565151"/>
                <a:gd name="connsiteY92" fmla="*/ 578897 h 3557783"/>
                <a:gd name="connsiteX93" fmla="*/ 255143 w 565151"/>
                <a:gd name="connsiteY93" fmla="*/ 552892 h 3557783"/>
                <a:gd name="connsiteX94" fmla="*/ 207421 w 565151"/>
                <a:gd name="connsiteY94" fmla="*/ 505465 h 3557783"/>
                <a:gd name="connsiteX95" fmla="*/ 140049 w 565151"/>
                <a:gd name="connsiteY95" fmla="*/ 382714 h 3557783"/>
                <a:gd name="connsiteX96" fmla="*/ 106363 w 565151"/>
                <a:gd name="connsiteY96" fmla="*/ 220905 h 3557783"/>
                <a:gd name="connsiteX97" fmla="*/ 117591 w 565151"/>
                <a:gd name="connsiteY97" fmla="*/ 209746 h 3557783"/>
                <a:gd name="connsiteX98" fmla="*/ 128820 w 565151"/>
                <a:gd name="connsiteY98" fmla="*/ 220905 h 3557783"/>
                <a:gd name="connsiteX99" fmla="*/ 128820 w 565151"/>
                <a:gd name="connsiteY99" fmla="*/ 226485 h 3557783"/>
                <a:gd name="connsiteX100" fmla="*/ 134434 w 565151"/>
                <a:gd name="connsiteY100" fmla="*/ 248803 h 3557783"/>
                <a:gd name="connsiteX101" fmla="*/ 145663 w 565151"/>
                <a:gd name="connsiteY101" fmla="*/ 315759 h 3557783"/>
                <a:gd name="connsiteX102" fmla="*/ 224264 w 565151"/>
                <a:gd name="connsiteY102" fmla="*/ 488726 h 3557783"/>
                <a:gd name="connsiteX103" fmla="*/ 270582 w 565151"/>
                <a:gd name="connsiteY103" fmla="*/ 535455 h 3557783"/>
                <a:gd name="connsiteX104" fmla="*/ 308952 w 565151"/>
                <a:gd name="connsiteY104" fmla="*/ 553543 h 3557783"/>
                <a:gd name="connsiteX105" fmla="*/ 307110 w 565151"/>
                <a:gd name="connsiteY105" fmla="*/ 501989 h 3557783"/>
                <a:gd name="connsiteX106" fmla="*/ 279850 w 565151"/>
                <a:gd name="connsiteY106" fmla="*/ 321663 h 3557783"/>
                <a:gd name="connsiteX107" fmla="*/ 134464 w 565151"/>
                <a:gd name="connsiteY107" fmla="*/ 20888 h 3557783"/>
                <a:gd name="connsiteX108" fmla="*/ 134464 w 565151"/>
                <a:gd name="connsiteY108" fmla="*/ 4178 h 3557783"/>
                <a:gd name="connsiteX109" fmla="*/ 140056 w 565151"/>
                <a:gd name="connsiteY109" fmla="*/ 0 h 355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65151" h="3557783">
                  <a:moveTo>
                    <a:pt x="140056" y="0"/>
                  </a:moveTo>
                  <a:cubicBezTo>
                    <a:pt x="142851" y="0"/>
                    <a:pt x="145647" y="1393"/>
                    <a:pt x="145647" y="4178"/>
                  </a:cubicBezTo>
                  <a:cubicBezTo>
                    <a:pt x="223933" y="82157"/>
                    <a:pt x="274259" y="193555"/>
                    <a:pt x="302218" y="316093"/>
                  </a:cubicBezTo>
                  <a:cubicBezTo>
                    <a:pt x="316197" y="374577"/>
                    <a:pt x="324585" y="437239"/>
                    <a:pt x="329478" y="499204"/>
                  </a:cubicBezTo>
                  <a:lnTo>
                    <a:pt x="331937" y="569149"/>
                  </a:lnTo>
                  <a:lnTo>
                    <a:pt x="332340" y="569630"/>
                  </a:lnTo>
                  <a:lnTo>
                    <a:pt x="332021" y="571535"/>
                  </a:lnTo>
                  <a:lnTo>
                    <a:pt x="335768" y="678137"/>
                  </a:lnTo>
                  <a:cubicBezTo>
                    <a:pt x="335768" y="767256"/>
                    <a:pt x="330177" y="839665"/>
                    <a:pt x="324585" y="900934"/>
                  </a:cubicBezTo>
                  <a:lnTo>
                    <a:pt x="317652" y="968051"/>
                  </a:lnTo>
                  <a:lnTo>
                    <a:pt x="375687" y="950208"/>
                  </a:lnTo>
                  <a:cubicBezTo>
                    <a:pt x="396583" y="939072"/>
                    <a:pt x="414694" y="925151"/>
                    <a:pt x="431411" y="911231"/>
                  </a:cubicBezTo>
                  <a:cubicBezTo>
                    <a:pt x="464846" y="877823"/>
                    <a:pt x="487136" y="844414"/>
                    <a:pt x="503853" y="805437"/>
                  </a:cubicBezTo>
                  <a:cubicBezTo>
                    <a:pt x="537288" y="733052"/>
                    <a:pt x="542860" y="655099"/>
                    <a:pt x="542860" y="643962"/>
                  </a:cubicBezTo>
                  <a:cubicBezTo>
                    <a:pt x="542860" y="638394"/>
                    <a:pt x="542860" y="638394"/>
                    <a:pt x="542860" y="638394"/>
                  </a:cubicBezTo>
                  <a:cubicBezTo>
                    <a:pt x="542860" y="632826"/>
                    <a:pt x="548433" y="627258"/>
                    <a:pt x="554005" y="627258"/>
                  </a:cubicBezTo>
                  <a:cubicBezTo>
                    <a:pt x="559578" y="627258"/>
                    <a:pt x="565150" y="632826"/>
                    <a:pt x="565150" y="638394"/>
                  </a:cubicBezTo>
                  <a:cubicBezTo>
                    <a:pt x="565150" y="638394"/>
                    <a:pt x="565150" y="682939"/>
                    <a:pt x="548433" y="738620"/>
                  </a:cubicBezTo>
                  <a:cubicBezTo>
                    <a:pt x="537288" y="794301"/>
                    <a:pt x="509426" y="866686"/>
                    <a:pt x="453701" y="922367"/>
                  </a:cubicBezTo>
                  <a:cubicBezTo>
                    <a:pt x="436984" y="939072"/>
                    <a:pt x="416087" y="954384"/>
                    <a:pt x="391707" y="966912"/>
                  </a:cubicBezTo>
                  <a:lnTo>
                    <a:pt x="315078" y="992650"/>
                  </a:lnTo>
                  <a:lnTo>
                    <a:pt x="300121" y="1107021"/>
                  </a:lnTo>
                  <a:cubicBezTo>
                    <a:pt x="289636" y="1190569"/>
                    <a:pt x="279850" y="1285258"/>
                    <a:pt x="279850" y="1379946"/>
                  </a:cubicBezTo>
                  <a:cubicBezTo>
                    <a:pt x="279850" y="1485775"/>
                    <a:pt x="291034" y="1591603"/>
                    <a:pt x="324585" y="1680722"/>
                  </a:cubicBezTo>
                  <a:cubicBezTo>
                    <a:pt x="360932" y="1775410"/>
                    <a:pt x="394482" y="1871491"/>
                    <a:pt x="418946" y="1972446"/>
                  </a:cubicBezTo>
                  <a:lnTo>
                    <a:pt x="420486" y="1980675"/>
                  </a:lnTo>
                  <a:lnTo>
                    <a:pt x="447254" y="1963621"/>
                  </a:lnTo>
                  <a:cubicBezTo>
                    <a:pt x="481113" y="1936649"/>
                    <a:pt x="504032" y="1901036"/>
                    <a:pt x="520701" y="1859138"/>
                  </a:cubicBezTo>
                  <a:cubicBezTo>
                    <a:pt x="537370" y="1803274"/>
                    <a:pt x="542926" y="1741824"/>
                    <a:pt x="542926" y="1685960"/>
                  </a:cubicBezTo>
                  <a:cubicBezTo>
                    <a:pt x="542926" y="1641269"/>
                    <a:pt x="537370" y="1607751"/>
                    <a:pt x="537370" y="1590991"/>
                  </a:cubicBezTo>
                  <a:cubicBezTo>
                    <a:pt x="537370" y="1585405"/>
                    <a:pt x="537370" y="1579819"/>
                    <a:pt x="537370" y="1579819"/>
                  </a:cubicBezTo>
                  <a:cubicBezTo>
                    <a:pt x="537370" y="1574232"/>
                    <a:pt x="537370" y="1568646"/>
                    <a:pt x="542926" y="1568646"/>
                  </a:cubicBezTo>
                  <a:cubicBezTo>
                    <a:pt x="554039" y="1568646"/>
                    <a:pt x="559595" y="1574232"/>
                    <a:pt x="559595" y="1579819"/>
                  </a:cubicBezTo>
                  <a:cubicBezTo>
                    <a:pt x="559595" y="1579819"/>
                    <a:pt x="565151" y="1624510"/>
                    <a:pt x="565151" y="1685960"/>
                  </a:cubicBezTo>
                  <a:cubicBezTo>
                    <a:pt x="565151" y="1741824"/>
                    <a:pt x="559595" y="1803274"/>
                    <a:pt x="537370" y="1864725"/>
                  </a:cubicBezTo>
                  <a:cubicBezTo>
                    <a:pt x="524868" y="1910812"/>
                    <a:pt x="499865" y="1950615"/>
                    <a:pt x="460016" y="1979420"/>
                  </a:cubicBezTo>
                  <a:lnTo>
                    <a:pt x="423999" y="1999453"/>
                  </a:lnTo>
                  <a:lnTo>
                    <a:pt x="448042" y="2127969"/>
                  </a:lnTo>
                  <a:cubicBezTo>
                    <a:pt x="454944" y="2181318"/>
                    <a:pt x="458788" y="2236321"/>
                    <a:pt x="458788" y="2293412"/>
                  </a:cubicBezTo>
                  <a:cubicBezTo>
                    <a:pt x="458788" y="2404811"/>
                    <a:pt x="442013" y="2527349"/>
                    <a:pt x="402870" y="2655457"/>
                  </a:cubicBezTo>
                  <a:cubicBezTo>
                    <a:pt x="363727" y="2777995"/>
                    <a:pt x="291034" y="2872683"/>
                    <a:pt x="223933" y="2984082"/>
                  </a:cubicBezTo>
                  <a:lnTo>
                    <a:pt x="212455" y="3007353"/>
                  </a:lnTo>
                  <a:lnTo>
                    <a:pt x="241748" y="3001352"/>
                  </a:lnTo>
                  <a:cubicBezTo>
                    <a:pt x="288337" y="2989110"/>
                    <a:pt x="323933" y="2971400"/>
                    <a:pt x="353246" y="2950564"/>
                  </a:cubicBezTo>
                  <a:cubicBezTo>
                    <a:pt x="397915" y="2922783"/>
                    <a:pt x="425834" y="2889445"/>
                    <a:pt x="442585" y="2850552"/>
                  </a:cubicBezTo>
                  <a:cubicBezTo>
                    <a:pt x="481670" y="2783877"/>
                    <a:pt x="487254" y="2706089"/>
                    <a:pt x="487254" y="2694977"/>
                  </a:cubicBezTo>
                  <a:cubicBezTo>
                    <a:pt x="487254" y="2689420"/>
                    <a:pt x="487254" y="2689420"/>
                    <a:pt x="487254" y="2689420"/>
                  </a:cubicBezTo>
                  <a:cubicBezTo>
                    <a:pt x="487254" y="2683864"/>
                    <a:pt x="492837" y="2678308"/>
                    <a:pt x="498421" y="2678308"/>
                  </a:cubicBezTo>
                  <a:cubicBezTo>
                    <a:pt x="504005" y="2678308"/>
                    <a:pt x="509588" y="2683864"/>
                    <a:pt x="509588" y="2689420"/>
                  </a:cubicBezTo>
                  <a:cubicBezTo>
                    <a:pt x="509588" y="2689420"/>
                    <a:pt x="509588" y="2733870"/>
                    <a:pt x="492837" y="2789433"/>
                  </a:cubicBezTo>
                  <a:cubicBezTo>
                    <a:pt x="476087" y="2844995"/>
                    <a:pt x="442585" y="2911670"/>
                    <a:pt x="375581" y="2967233"/>
                  </a:cubicBezTo>
                  <a:cubicBezTo>
                    <a:pt x="342079" y="2992236"/>
                    <a:pt x="302296" y="3010988"/>
                    <a:pt x="251520" y="3021146"/>
                  </a:cubicBezTo>
                  <a:lnTo>
                    <a:pt x="202460" y="3027619"/>
                  </a:lnTo>
                  <a:lnTo>
                    <a:pt x="179635" y="3073896"/>
                  </a:lnTo>
                  <a:cubicBezTo>
                    <a:pt x="137959" y="3166844"/>
                    <a:pt x="106505" y="3272325"/>
                    <a:pt x="106505" y="3418535"/>
                  </a:cubicBezTo>
                  <a:cubicBezTo>
                    <a:pt x="106505" y="3457524"/>
                    <a:pt x="106505" y="3502084"/>
                    <a:pt x="112097" y="3541073"/>
                  </a:cubicBezTo>
                  <a:cubicBezTo>
                    <a:pt x="112097" y="3546643"/>
                    <a:pt x="106505" y="3552213"/>
                    <a:pt x="100913" y="3557783"/>
                  </a:cubicBezTo>
                  <a:cubicBezTo>
                    <a:pt x="95321" y="3557783"/>
                    <a:pt x="89730" y="3552213"/>
                    <a:pt x="89730" y="3546643"/>
                  </a:cubicBezTo>
                  <a:cubicBezTo>
                    <a:pt x="84138" y="3502084"/>
                    <a:pt x="84138" y="3457524"/>
                    <a:pt x="84138" y="3418535"/>
                  </a:cubicBezTo>
                  <a:cubicBezTo>
                    <a:pt x="84138" y="3223588"/>
                    <a:pt x="140056" y="3089910"/>
                    <a:pt x="207157" y="2972942"/>
                  </a:cubicBezTo>
                  <a:cubicBezTo>
                    <a:pt x="274259" y="2861544"/>
                    <a:pt x="346952" y="2766855"/>
                    <a:pt x="380503" y="2649887"/>
                  </a:cubicBezTo>
                  <a:lnTo>
                    <a:pt x="397471" y="2586665"/>
                  </a:lnTo>
                  <a:lnTo>
                    <a:pt x="336777" y="2568409"/>
                  </a:lnTo>
                  <a:cubicBezTo>
                    <a:pt x="317198" y="2557965"/>
                    <a:pt x="300416" y="2544039"/>
                    <a:pt x="286431" y="2527329"/>
                  </a:cubicBezTo>
                  <a:cubicBezTo>
                    <a:pt x="258460" y="2499478"/>
                    <a:pt x="236084" y="2460487"/>
                    <a:pt x="219302" y="2427066"/>
                  </a:cubicBezTo>
                  <a:cubicBezTo>
                    <a:pt x="191332" y="2354653"/>
                    <a:pt x="185738" y="2287811"/>
                    <a:pt x="185738" y="2287811"/>
                  </a:cubicBezTo>
                  <a:cubicBezTo>
                    <a:pt x="185738" y="2282241"/>
                    <a:pt x="185738" y="2276671"/>
                    <a:pt x="191332" y="2276671"/>
                  </a:cubicBezTo>
                  <a:cubicBezTo>
                    <a:pt x="202520" y="2276671"/>
                    <a:pt x="208114" y="2282241"/>
                    <a:pt x="208114" y="2287811"/>
                  </a:cubicBezTo>
                  <a:cubicBezTo>
                    <a:pt x="208114" y="2287811"/>
                    <a:pt x="208114" y="2287811"/>
                    <a:pt x="208114" y="2293381"/>
                  </a:cubicBezTo>
                  <a:cubicBezTo>
                    <a:pt x="208114" y="2298952"/>
                    <a:pt x="208114" y="2304522"/>
                    <a:pt x="208114" y="2310092"/>
                  </a:cubicBezTo>
                  <a:cubicBezTo>
                    <a:pt x="213708" y="2326802"/>
                    <a:pt x="213708" y="2343513"/>
                    <a:pt x="224896" y="2371364"/>
                  </a:cubicBezTo>
                  <a:cubicBezTo>
                    <a:pt x="236084" y="2415925"/>
                    <a:pt x="258460" y="2471627"/>
                    <a:pt x="303213" y="2510618"/>
                  </a:cubicBezTo>
                  <a:cubicBezTo>
                    <a:pt x="317198" y="2524544"/>
                    <a:pt x="332581" y="2537077"/>
                    <a:pt x="350063" y="2546824"/>
                  </a:cubicBezTo>
                  <a:lnTo>
                    <a:pt x="403463" y="2564340"/>
                  </a:lnTo>
                  <a:lnTo>
                    <a:pt x="405753" y="2555808"/>
                  </a:lnTo>
                  <a:cubicBezTo>
                    <a:pt x="426985" y="2463643"/>
                    <a:pt x="436421" y="2376961"/>
                    <a:pt x="436421" y="2293412"/>
                  </a:cubicBezTo>
                  <a:cubicBezTo>
                    <a:pt x="436421" y="2070616"/>
                    <a:pt x="374911" y="1875669"/>
                    <a:pt x="307809" y="1691862"/>
                  </a:cubicBezTo>
                  <a:cubicBezTo>
                    <a:pt x="288238" y="1641733"/>
                    <a:pt x="275657" y="1590211"/>
                    <a:pt x="267968" y="1537993"/>
                  </a:cubicBezTo>
                  <a:lnTo>
                    <a:pt x="259343" y="1407986"/>
                  </a:lnTo>
                  <a:lnTo>
                    <a:pt x="183959" y="1371142"/>
                  </a:lnTo>
                  <a:cubicBezTo>
                    <a:pt x="108883" y="1321716"/>
                    <a:pt x="64627" y="1252677"/>
                    <a:pt x="39338" y="1189914"/>
                  </a:cubicBezTo>
                  <a:cubicBezTo>
                    <a:pt x="5620" y="1106230"/>
                    <a:pt x="0" y="1033704"/>
                    <a:pt x="0" y="1033704"/>
                  </a:cubicBezTo>
                  <a:cubicBezTo>
                    <a:pt x="0" y="1028125"/>
                    <a:pt x="5620" y="1022546"/>
                    <a:pt x="11239" y="1022546"/>
                  </a:cubicBezTo>
                  <a:cubicBezTo>
                    <a:pt x="16859" y="1022546"/>
                    <a:pt x="22479" y="1028125"/>
                    <a:pt x="22479" y="1033704"/>
                  </a:cubicBezTo>
                  <a:cubicBezTo>
                    <a:pt x="22479" y="1039283"/>
                    <a:pt x="22479" y="1039283"/>
                    <a:pt x="22479" y="1044862"/>
                  </a:cubicBezTo>
                  <a:cubicBezTo>
                    <a:pt x="22479" y="1050441"/>
                    <a:pt x="28099" y="1061598"/>
                    <a:pt x="28099" y="1078335"/>
                  </a:cubicBezTo>
                  <a:cubicBezTo>
                    <a:pt x="33718" y="1106230"/>
                    <a:pt x="44958" y="1145282"/>
                    <a:pt x="61817" y="1184335"/>
                  </a:cubicBezTo>
                  <a:cubicBezTo>
                    <a:pt x="87106" y="1242914"/>
                    <a:pt x="128201" y="1307769"/>
                    <a:pt x="196955" y="1353010"/>
                  </a:cubicBezTo>
                  <a:lnTo>
                    <a:pt x="257634" y="1382219"/>
                  </a:lnTo>
                  <a:lnTo>
                    <a:pt x="257483" y="1379946"/>
                  </a:lnTo>
                  <a:cubicBezTo>
                    <a:pt x="257483" y="1184999"/>
                    <a:pt x="296626" y="995622"/>
                    <a:pt x="302218" y="900934"/>
                  </a:cubicBezTo>
                  <a:cubicBezTo>
                    <a:pt x="307809" y="839665"/>
                    <a:pt x="313401" y="767256"/>
                    <a:pt x="313401" y="678137"/>
                  </a:cubicBezTo>
                  <a:lnTo>
                    <a:pt x="309857" y="578897"/>
                  </a:lnTo>
                  <a:lnTo>
                    <a:pt x="255143" y="552892"/>
                  </a:lnTo>
                  <a:cubicBezTo>
                    <a:pt x="236896" y="538943"/>
                    <a:pt x="221457" y="522204"/>
                    <a:pt x="207421" y="505465"/>
                  </a:cubicBezTo>
                  <a:cubicBezTo>
                    <a:pt x="179349" y="466408"/>
                    <a:pt x="156892" y="421771"/>
                    <a:pt x="140049" y="382714"/>
                  </a:cubicBezTo>
                  <a:cubicBezTo>
                    <a:pt x="111977" y="299020"/>
                    <a:pt x="106363" y="220905"/>
                    <a:pt x="106363" y="220905"/>
                  </a:cubicBezTo>
                  <a:cubicBezTo>
                    <a:pt x="106363" y="215326"/>
                    <a:pt x="111977" y="209746"/>
                    <a:pt x="117591" y="209746"/>
                  </a:cubicBezTo>
                  <a:cubicBezTo>
                    <a:pt x="123206" y="209746"/>
                    <a:pt x="128820" y="215326"/>
                    <a:pt x="128820" y="220905"/>
                  </a:cubicBezTo>
                  <a:cubicBezTo>
                    <a:pt x="128820" y="220905"/>
                    <a:pt x="128820" y="220905"/>
                    <a:pt x="128820" y="226485"/>
                  </a:cubicBezTo>
                  <a:cubicBezTo>
                    <a:pt x="128820" y="232064"/>
                    <a:pt x="134434" y="237644"/>
                    <a:pt x="134434" y="248803"/>
                  </a:cubicBezTo>
                  <a:cubicBezTo>
                    <a:pt x="134434" y="265542"/>
                    <a:pt x="140049" y="287860"/>
                    <a:pt x="145663" y="315759"/>
                  </a:cubicBezTo>
                  <a:cubicBezTo>
                    <a:pt x="156892" y="371555"/>
                    <a:pt x="184964" y="438510"/>
                    <a:pt x="224264" y="488726"/>
                  </a:cubicBezTo>
                  <a:cubicBezTo>
                    <a:pt x="238300" y="508255"/>
                    <a:pt x="253739" y="523599"/>
                    <a:pt x="270582" y="535455"/>
                  </a:cubicBezTo>
                  <a:lnTo>
                    <a:pt x="308952" y="553543"/>
                  </a:lnTo>
                  <a:lnTo>
                    <a:pt x="307110" y="501989"/>
                  </a:lnTo>
                  <a:cubicBezTo>
                    <a:pt x="302218" y="441416"/>
                    <a:pt x="293830" y="380147"/>
                    <a:pt x="279850" y="321663"/>
                  </a:cubicBezTo>
                  <a:cubicBezTo>
                    <a:pt x="251891" y="199125"/>
                    <a:pt x="207157" y="93296"/>
                    <a:pt x="134464" y="20888"/>
                  </a:cubicBezTo>
                  <a:cubicBezTo>
                    <a:pt x="128872" y="15318"/>
                    <a:pt x="128872" y="9748"/>
                    <a:pt x="134464" y="4178"/>
                  </a:cubicBezTo>
                  <a:cubicBezTo>
                    <a:pt x="134464" y="1393"/>
                    <a:pt x="137260" y="0"/>
                    <a:pt x="140056"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33" name="ExtraShape3"/>
            <p:cNvSpPr/>
            <p:nvPr/>
          </p:nvSpPr>
          <p:spPr bwMode="auto">
            <a:xfrm>
              <a:off x="2419565" y="4110984"/>
              <a:ext cx="705455" cy="1578922"/>
            </a:xfrm>
            <a:custGeom>
              <a:avLst/>
              <a:gdLst>
                <a:gd name="connsiteX0" fmla="*/ 882317 w 1139825"/>
                <a:gd name="connsiteY0" fmla="*/ 0 h 2551113"/>
                <a:gd name="connsiteX1" fmla="*/ 893513 w 1139825"/>
                <a:gd name="connsiteY1" fmla="*/ 5576 h 2551113"/>
                <a:gd name="connsiteX2" fmla="*/ 927101 w 1139825"/>
                <a:gd name="connsiteY2" fmla="*/ 211892 h 2551113"/>
                <a:gd name="connsiteX3" fmla="*/ 843130 w 1139825"/>
                <a:gd name="connsiteY3" fmla="*/ 440512 h 2551113"/>
                <a:gd name="connsiteX4" fmla="*/ 840535 w 1139825"/>
                <a:gd name="connsiteY4" fmla="*/ 440512 h 2551113"/>
                <a:gd name="connsiteX5" fmla="*/ 864437 w 1139825"/>
                <a:gd name="connsiteY5" fmla="*/ 595055 h 2551113"/>
                <a:gd name="connsiteX6" fmla="*/ 864779 w 1139825"/>
                <a:gd name="connsiteY6" fmla="*/ 598521 h 2551113"/>
                <a:gd name="connsiteX7" fmla="*/ 865377 w 1139825"/>
                <a:gd name="connsiteY7" fmla="*/ 598733 h 2551113"/>
                <a:gd name="connsiteX8" fmla="*/ 866775 w 1139825"/>
                <a:gd name="connsiteY8" fmla="*/ 606394 h 2551113"/>
                <a:gd name="connsiteX9" fmla="*/ 865775 w 1139825"/>
                <a:gd name="connsiteY9" fmla="*/ 608586 h 2551113"/>
                <a:gd name="connsiteX10" fmla="*/ 886432 w 1139825"/>
                <a:gd name="connsiteY10" fmla="*/ 817460 h 2551113"/>
                <a:gd name="connsiteX11" fmla="*/ 893763 w 1139825"/>
                <a:gd name="connsiteY11" fmla="*/ 1025248 h 2551113"/>
                <a:gd name="connsiteX12" fmla="*/ 884360 w 1139825"/>
                <a:gd name="connsiteY12" fmla="*/ 1235271 h 2551113"/>
                <a:gd name="connsiteX13" fmla="*/ 942150 w 1139825"/>
                <a:gd name="connsiteY13" fmla="*/ 1207393 h 2551113"/>
                <a:gd name="connsiteX14" fmla="*/ 1000125 w 1139825"/>
                <a:gd name="connsiteY14" fmla="*/ 1152525 h 2551113"/>
                <a:gd name="connsiteX15" fmla="*/ 1072769 w 1139825"/>
                <a:gd name="connsiteY15" fmla="*/ 1019175 h 2551113"/>
                <a:gd name="connsiteX16" fmla="*/ 1117473 w 1139825"/>
                <a:gd name="connsiteY16" fmla="*/ 813594 h 2551113"/>
                <a:gd name="connsiteX17" fmla="*/ 1117473 w 1139825"/>
                <a:gd name="connsiteY17" fmla="*/ 808038 h 2551113"/>
                <a:gd name="connsiteX18" fmla="*/ 1128649 w 1139825"/>
                <a:gd name="connsiteY18" fmla="*/ 796925 h 2551113"/>
                <a:gd name="connsiteX19" fmla="*/ 1139825 w 1139825"/>
                <a:gd name="connsiteY19" fmla="*/ 808038 h 2551113"/>
                <a:gd name="connsiteX20" fmla="*/ 1022477 w 1139825"/>
                <a:gd name="connsiteY20" fmla="*/ 1158081 h 2551113"/>
                <a:gd name="connsiteX21" fmla="*/ 960311 w 1139825"/>
                <a:gd name="connsiteY21" fmla="*/ 1221284 h 2551113"/>
                <a:gd name="connsiteX22" fmla="*/ 882864 w 1139825"/>
                <a:gd name="connsiteY22" fmla="*/ 1260758 h 2551113"/>
                <a:gd name="connsiteX23" fmla="*/ 852566 w 1139825"/>
                <a:gd name="connsiteY23" fmla="*/ 1469364 h 2551113"/>
                <a:gd name="connsiteX24" fmla="*/ 810447 w 1139825"/>
                <a:gd name="connsiteY24" fmla="*/ 1629952 h 2551113"/>
                <a:gd name="connsiteX25" fmla="*/ 811766 w 1139825"/>
                <a:gd name="connsiteY25" fmla="*/ 1630607 h 2551113"/>
                <a:gd name="connsiteX26" fmla="*/ 810363 w 1139825"/>
                <a:gd name="connsiteY26" fmla="*/ 1638269 h 2551113"/>
                <a:gd name="connsiteX27" fmla="*/ 808066 w 1139825"/>
                <a:gd name="connsiteY27" fmla="*/ 1639029 h 2551113"/>
                <a:gd name="connsiteX28" fmla="*/ 801856 w 1139825"/>
                <a:gd name="connsiteY28" fmla="*/ 1662707 h 2551113"/>
                <a:gd name="connsiteX29" fmla="*/ 731769 w 1139825"/>
                <a:gd name="connsiteY29" fmla="*/ 1838300 h 2551113"/>
                <a:gd name="connsiteX30" fmla="*/ 536258 w 1139825"/>
                <a:gd name="connsiteY30" fmla="*/ 2130665 h 2551113"/>
                <a:gd name="connsiteX31" fmla="*/ 486517 w 1139825"/>
                <a:gd name="connsiteY31" fmla="*/ 2179482 h 2551113"/>
                <a:gd name="connsiteX32" fmla="*/ 506917 w 1139825"/>
                <a:gd name="connsiteY32" fmla="*/ 2182063 h 2551113"/>
                <a:gd name="connsiteX33" fmla="*/ 541228 w 1139825"/>
                <a:gd name="connsiteY33" fmla="*/ 2182759 h 2551113"/>
                <a:gd name="connsiteX34" fmla="*/ 826924 w 1139825"/>
                <a:gd name="connsiteY34" fmla="*/ 2049086 h 2551113"/>
                <a:gd name="connsiteX35" fmla="*/ 922156 w 1139825"/>
                <a:gd name="connsiteY35" fmla="*/ 1887565 h 2551113"/>
                <a:gd name="connsiteX36" fmla="*/ 922156 w 1139825"/>
                <a:gd name="connsiteY36" fmla="*/ 1881995 h 2551113"/>
                <a:gd name="connsiteX37" fmla="*/ 938961 w 1139825"/>
                <a:gd name="connsiteY37" fmla="*/ 1876425 h 2551113"/>
                <a:gd name="connsiteX38" fmla="*/ 944563 w 1139825"/>
                <a:gd name="connsiteY38" fmla="*/ 1887565 h 2551113"/>
                <a:gd name="connsiteX39" fmla="*/ 854933 w 1139825"/>
                <a:gd name="connsiteY39" fmla="*/ 2049086 h 2551113"/>
                <a:gd name="connsiteX40" fmla="*/ 541228 w 1139825"/>
                <a:gd name="connsiteY40" fmla="*/ 2205038 h 2551113"/>
                <a:gd name="connsiteX41" fmla="*/ 468404 w 1139825"/>
                <a:gd name="connsiteY41" fmla="*/ 2199469 h 2551113"/>
                <a:gd name="connsiteX42" fmla="*/ 466750 w 1139825"/>
                <a:gd name="connsiteY42" fmla="*/ 2198881 h 2551113"/>
                <a:gd name="connsiteX43" fmla="*/ 412842 w 1139825"/>
                <a:gd name="connsiteY43" fmla="*/ 2251788 h 2551113"/>
                <a:gd name="connsiteX44" fmla="*/ 273715 w 1139825"/>
                <a:gd name="connsiteY44" fmla="*/ 2356203 h 2551113"/>
                <a:gd name="connsiteX45" fmla="*/ 234613 w 1139825"/>
                <a:gd name="connsiteY45" fmla="*/ 2378479 h 2551113"/>
                <a:gd name="connsiteX46" fmla="*/ 178753 w 1139825"/>
                <a:gd name="connsiteY46" fmla="*/ 2400754 h 2551113"/>
                <a:gd name="connsiteX47" fmla="*/ 67032 w 1139825"/>
                <a:gd name="connsiteY47" fmla="*/ 2473149 h 2551113"/>
                <a:gd name="connsiteX48" fmla="*/ 22344 w 1139825"/>
                <a:gd name="connsiteY48" fmla="*/ 2545544 h 2551113"/>
                <a:gd name="connsiteX49" fmla="*/ 5586 w 1139825"/>
                <a:gd name="connsiteY49" fmla="*/ 2551113 h 2551113"/>
                <a:gd name="connsiteX50" fmla="*/ 0 w 1139825"/>
                <a:gd name="connsiteY50" fmla="*/ 2539975 h 2551113"/>
                <a:gd name="connsiteX51" fmla="*/ 83791 w 1139825"/>
                <a:gd name="connsiteY51" fmla="*/ 2428598 h 2551113"/>
                <a:gd name="connsiteX52" fmla="*/ 206683 w 1139825"/>
                <a:gd name="connsiteY52" fmla="*/ 2361772 h 2551113"/>
                <a:gd name="connsiteX53" fmla="*/ 262543 w 1139825"/>
                <a:gd name="connsiteY53" fmla="*/ 2339497 h 2551113"/>
                <a:gd name="connsiteX54" fmla="*/ 715011 w 1139825"/>
                <a:gd name="connsiteY54" fmla="*/ 1827163 h 2551113"/>
                <a:gd name="connsiteX55" fmla="*/ 781868 w 1139825"/>
                <a:gd name="connsiteY55" fmla="*/ 1654876 h 2551113"/>
                <a:gd name="connsiteX56" fmla="*/ 786563 w 1139825"/>
                <a:gd name="connsiteY56" fmla="*/ 1636590 h 2551113"/>
                <a:gd name="connsiteX57" fmla="*/ 750726 w 1139825"/>
                <a:gd name="connsiteY57" fmla="*/ 1599264 h 2551113"/>
                <a:gd name="connsiteX58" fmla="*/ 720556 w 1139825"/>
                <a:gd name="connsiteY58" fmla="*/ 1537971 h 2551113"/>
                <a:gd name="connsiteX59" fmla="*/ 675652 w 1139825"/>
                <a:gd name="connsiteY59" fmla="*/ 1381951 h 2551113"/>
                <a:gd name="connsiteX60" fmla="*/ 658813 w 1139825"/>
                <a:gd name="connsiteY60" fmla="*/ 1125633 h 2551113"/>
                <a:gd name="connsiteX61" fmla="*/ 658813 w 1139825"/>
                <a:gd name="connsiteY61" fmla="*/ 1103344 h 2551113"/>
                <a:gd name="connsiteX62" fmla="*/ 670039 w 1139825"/>
                <a:gd name="connsiteY62" fmla="*/ 1092200 h 2551113"/>
                <a:gd name="connsiteX63" fmla="*/ 681265 w 1139825"/>
                <a:gd name="connsiteY63" fmla="*/ 1103344 h 2551113"/>
                <a:gd name="connsiteX64" fmla="*/ 681265 w 1139825"/>
                <a:gd name="connsiteY64" fmla="*/ 1125633 h 2551113"/>
                <a:gd name="connsiteX65" fmla="*/ 692491 w 1139825"/>
                <a:gd name="connsiteY65" fmla="*/ 1303941 h 2551113"/>
                <a:gd name="connsiteX66" fmla="*/ 737395 w 1139825"/>
                <a:gd name="connsiteY66" fmla="*/ 1526826 h 2551113"/>
                <a:gd name="connsiteX67" fmla="*/ 766863 w 1139825"/>
                <a:gd name="connsiteY67" fmla="*/ 1585334 h 2551113"/>
                <a:gd name="connsiteX68" fmla="*/ 792470 w 1139825"/>
                <a:gd name="connsiteY68" fmla="*/ 1613579 h 2551113"/>
                <a:gd name="connsiteX69" fmla="*/ 830921 w 1139825"/>
                <a:gd name="connsiteY69" fmla="*/ 1463795 h 2551113"/>
                <a:gd name="connsiteX70" fmla="*/ 861120 w 1139825"/>
                <a:gd name="connsiteY70" fmla="*/ 1253919 h 2551113"/>
                <a:gd name="connsiteX71" fmla="*/ 861160 w 1139825"/>
                <a:gd name="connsiteY71" fmla="*/ 1253025 h 2551113"/>
                <a:gd name="connsiteX72" fmla="*/ 860425 w 1139825"/>
                <a:gd name="connsiteY72" fmla="*/ 1252538 h 2551113"/>
                <a:gd name="connsiteX73" fmla="*/ 861265 w 1139825"/>
                <a:gd name="connsiteY73" fmla="*/ 1250701 h 2551113"/>
                <a:gd name="connsiteX74" fmla="*/ 871419 w 1139825"/>
                <a:gd name="connsiteY74" fmla="*/ 1025248 h 2551113"/>
                <a:gd name="connsiteX75" fmla="*/ 864088 w 1139825"/>
                <a:gd name="connsiteY75" fmla="*/ 818331 h 2551113"/>
                <a:gd name="connsiteX76" fmla="*/ 843767 w 1139825"/>
                <a:gd name="connsiteY76" fmla="*/ 614620 h 2551113"/>
                <a:gd name="connsiteX77" fmla="*/ 783302 w 1139825"/>
                <a:gd name="connsiteY77" fmla="*/ 599691 h 2551113"/>
                <a:gd name="connsiteX78" fmla="*/ 609449 w 1139825"/>
                <a:gd name="connsiteY78" fmla="*/ 478243 h 2551113"/>
                <a:gd name="connsiteX79" fmla="*/ 514350 w 1139825"/>
                <a:gd name="connsiteY79" fmla="*/ 350091 h 2551113"/>
                <a:gd name="connsiteX80" fmla="*/ 519944 w 1139825"/>
                <a:gd name="connsiteY80" fmla="*/ 338947 h 2551113"/>
                <a:gd name="connsiteX81" fmla="*/ 536726 w 1139825"/>
                <a:gd name="connsiteY81" fmla="*/ 338947 h 2551113"/>
                <a:gd name="connsiteX82" fmla="*/ 536726 w 1139825"/>
                <a:gd name="connsiteY82" fmla="*/ 344519 h 2551113"/>
                <a:gd name="connsiteX83" fmla="*/ 542320 w 1139825"/>
                <a:gd name="connsiteY83" fmla="*/ 350091 h 2551113"/>
                <a:gd name="connsiteX84" fmla="*/ 559103 w 1139825"/>
                <a:gd name="connsiteY84" fmla="*/ 377950 h 2551113"/>
                <a:gd name="connsiteX85" fmla="*/ 626231 w 1139825"/>
                <a:gd name="connsiteY85" fmla="*/ 461527 h 2551113"/>
                <a:gd name="connsiteX86" fmla="*/ 790644 w 1139825"/>
                <a:gd name="connsiteY86" fmla="*/ 580625 h 2551113"/>
                <a:gd name="connsiteX87" fmla="*/ 841183 w 1139825"/>
                <a:gd name="connsiteY87" fmla="*/ 592007 h 2551113"/>
                <a:gd name="connsiteX88" fmla="*/ 805434 w 1139825"/>
                <a:gd name="connsiteY88" fmla="*/ 362729 h 2551113"/>
                <a:gd name="connsiteX89" fmla="*/ 754113 w 1139825"/>
                <a:gd name="connsiteY89" fmla="*/ 111957 h 2551113"/>
                <a:gd name="connsiteX90" fmla="*/ 765285 w 1139825"/>
                <a:gd name="connsiteY90" fmla="*/ 95250 h 2551113"/>
                <a:gd name="connsiteX91" fmla="*/ 776457 w 1139825"/>
                <a:gd name="connsiteY91" fmla="*/ 106388 h 2551113"/>
                <a:gd name="connsiteX92" fmla="*/ 827779 w 1139825"/>
                <a:gd name="connsiteY92" fmla="*/ 358030 h 2551113"/>
                <a:gd name="connsiteX93" fmla="*/ 836217 w 1139825"/>
                <a:gd name="connsiteY93" fmla="*/ 412591 h 2551113"/>
                <a:gd name="connsiteX94" fmla="*/ 864560 w 1139825"/>
                <a:gd name="connsiteY94" fmla="*/ 380482 h 2551113"/>
                <a:gd name="connsiteX95" fmla="*/ 904709 w 1139825"/>
                <a:gd name="connsiteY95" fmla="*/ 211892 h 2551113"/>
                <a:gd name="connsiteX96" fmla="*/ 876719 w 1139825"/>
                <a:gd name="connsiteY96" fmla="*/ 16728 h 2551113"/>
                <a:gd name="connsiteX97" fmla="*/ 871121 w 1139825"/>
                <a:gd name="connsiteY97" fmla="*/ 16728 h 2551113"/>
                <a:gd name="connsiteX98" fmla="*/ 882317 w 1139825"/>
                <a:gd name="connsiteY98" fmla="*/ 0 h 255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139825" h="2551113">
                  <a:moveTo>
                    <a:pt x="882317" y="0"/>
                  </a:moveTo>
                  <a:cubicBezTo>
                    <a:pt x="887915" y="0"/>
                    <a:pt x="893513" y="0"/>
                    <a:pt x="893513" y="5576"/>
                  </a:cubicBezTo>
                  <a:cubicBezTo>
                    <a:pt x="893513" y="11152"/>
                    <a:pt x="927101" y="100370"/>
                    <a:pt x="927101" y="211892"/>
                  </a:cubicBezTo>
                  <a:cubicBezTo>
                    <a:pt x="927101" y="289957"/>
                    <a:pt x="910307" y="379175"/>
                    <a:pt x="843130" y="440512"/>
                  </a:cubicBezTo>
                  <a:lnTo>
                    <a:pt x="840535" y="440512"/>
                  </a:lnTo>
                  <a:lnTo>
                    <a:pt x="864437" y="595055"/>
                  </a:lnTo>
                  <a:lnTo>
                    <a:pt x="864779" y="598521"/>
                  </a:lnTo>
                  <a:lnTo>
                    <a:pt x="865377" y="598733"/>
                  </a:lnTo>
                  <a:cubicBezTo>
                    <a:pt x="866775" y="600823"/>
                    <a:pt x="866775" y="603609"/>
                    <a:pt x="866775" y="606394"/>
                  </a:cubicBezTo>
                  <a:lnTo>
                    <a:pt x="865775" y="608586"/>
                  </a:lnTo>
                  <a:lnTo>
                    <a:pt x="886432" y="817460"/>
                  </a:lnTo>
                  <a:cubicBezTo>
                    <a:pt x="891319" y="889159"/>
                    <a:pt x="893763" y="958422"/>
                    <a:pt x="893763" y="1025248"/>
                  </a:cubicBezTo>
                  <a:lnTo>
                    <a:pt x="884360" y="1235271"/>
                  </a:lnTo>
                  <a:lnTo>
                    <a:pt x="942150" y="1207393"/>
                  </a:lnTo>
                  <a:cubicBezTo>
                    <a:pt x="963803" y="1192808"/>
                    <a:pt x="983361" y="1174750"/>
                    <a:pt x="1000125" y="1152525"/>
                  </a:cubicBezTo>
                  <a:cubicBezTo>
                    <a:pt x="1033653" y="1113631"/>
                    <a:pt x="1056005" y="1069181"/>
                    <a:pt x="1072769" y="1019175"/>
                  </a:cubicBezTo>
                  <a:cubicBezTo>
                    <a:pt x="1106297" y="924719"/>
                    <a:pt x="1111885" y="830263"/>
                    <a:pt x="1117473" y="813594"/>
                  </a:cubicBezTo>
                  <a:cubicBezTo>
                    <a:pt x="1117473" y="808038"/>
                    <a:pt x="1117473" y="808038"/>
                    <a:pt x="1117473" y="808038"/>
                  </a:cubicBezTo>
                  <a:cubicBezTo>
                    <a:pt x="1117473" y="802481"/>
                    <a:pt x="1123061" y="796925"/>
                    <a:pt x="1128649" y="796925"/>
                  </a:cubicBezTo>
                  <a:cubicBezTo>
                    <a:pt x="1134237" y="796925"/>
                    <a:pt x="1139825" y="802481"/>
                    <a:pt x="1139825" y="808038"/>
                  </a:cubicBezTo>
                  <a:cubicBezTo>
                    <a:pt x="1139825" y="808038"/>
                    <a:pt x="1128649" y="1024731"/>
                    <a:pt x="1022477" y="1158081"/>
                  </a:cubicBezTo>
                  <a:cubicBezTo>
                    <a:pt x="1005713" y="1183085"/>
                    <a:pt x="984758" y="1203920"/>
                    <a:pt x="960311" y="1221284"/>
                  </a:cubicBezTo>
                  <a:lnTo>
                    <a:pt x="882864" y="1260758"/>
                  </a:lnTo>
                  <a:lnTo>
                    <a:pt x="852566" y="1469364"/>
                  </a:lnTo>
                  <a:lnTo>
                    <a:pt x="810447" y="1629952"/>
                  </a:lnTo>
                  <a:lnTo>
                    <a:pt x="811766" y="1630607"/>
                  </a:lnTo>
                  <a:cubicBezTo>
                    <a:pt x="813170" y="1632697"/>
                    <a:pt x="813170" y="1635483"/>
                    <a:pt x="810363" y="1638269"/>
                  </a:cubicBezTo>
                  <a:lnTo>
                    <a:pt x="808066" y="1639029"/>
                  </a:lnTo>
                  <a:lnTo>
                    <a:pt x="801856" y="1662707"/>
                  </a:lnTo>
                  <a:cubicBezTo>
                    <a:pt x="781694" y="1724139"/>
                    <a:pt x="758302" y="1782612"/>
                    <a:pt x="731769" y="1838300"/>
                  </a:cubicBezTo>
                  <a:cubicBezTo>
                    <a:pt x="678702" y="1946893"/>
                    <a:pt x="613066" y="2044348"/>
                    <a:pt x="536258" y="2130665"/>
                  </a:cubicBezTo>
                  <a:lnTo>
                    <a:pt x="486517" y="2179482"/>
                  </a:lnTo>
                  <a:lnTo>
                    <a:pt x="506917" y="2182063"/>
                  </a:lnTo>
                  <a:cubicBezTo>
                    <a:pt x="518821" y="2182759"/>
                    <a:pt x="530025" y="2182759"/>
                    <a:pt x="541228" y="2182759"/>
                  </a:cubicBezTo>
                  <a:cubicBezTo>
                    <a:pt x="675673" y="2182759"/>
                    <a:pt x="765303" y="2121493"/>
                    <a:pt x="826924" y="2049086"/>
                  </a:cubicBezTo>
                  <a:cubicBezTo>
                    <a:pt x="888544" y="1976680"/>
                    <a:pt x="916554" y="1904274"/>
                    <a:pt x="922156" y="1887565"/>
                  </a:cubicBezTo>
                  <a:cubicBezTo>
                    <a:pt x="922156" y="1881995"/>
                    <a:pt x="922156" y="1881995"/>
                    <a:pt x="922156" y="1881995"/>
                  </a:cubicBezTo>
                  <a:cubicBezTo>
                    <a:pt x="927758" y="1876425"/>
                    <a:pt x="933359" y="1876425"/>
                    <a:pt x="938961" y="1876425"/>
                  </a:cubicBezTo>
                  <a:cubicBezTo>
                    <a:pt x="944563" y="1876425"/>
                    <a:pt x="944563" y="1881995"/>
                    <a:pt x="944563" y="1887565"/>
                  </a:cubicBezTo>
                  <a:cubicBezTo>
                    <a:pt x="944563" y="1893134"/>
                    <a:pt x="916554" y="1971110"/>
                    <a:pt x="854933" y="2049086"/>
                  </a:cubicBezTo>
                  <a:cubicBezTo>
                    <a:pt x="793313" y="2127062"/>
                    <a:pt x="692479" y="2205038"/>
                    <a:pt x="541228" y="2205038"/>
                  </a:cubicBezTo>
                  <a:cubicBezTo>
                    <a:pt x="518821" y="2205038"/>
                    <a:pt x="490811" y="2205038"/>
                    <a:pt x="468404" y="2199469"/>
                  </a:cubicBezTo>
                  <a:lnTo>
                    <a:pt x="466750" y="2198881"/>
                  </a:lnTo>
                  <a:lnTo>
                    <a:pt x="412842" y="2251788"/>
                  </a:lnTo>
                  <a:cubicBezTo>
                    <a:pt x="369027" y="2289377"/>
                    <a:pt x="322593" y="2324183"/>
                    <a:pt x="273715" y="2356203"/>
                  </a:cubicBezTo>
                  <a:cubicBezTo>
                    <a:pt x="262543" y="2361772"/>
                    <a:pt x="251371" y="2367341"/>
                    <a:pt x="234613" y="2378479"/>
                  </a:cubicBezTo>
                  <a:cubicBezTo>
                    <a:pt x="217855" y="2384048"/>
                    <a:pt x="195511" y="2389616"/>
                    <a:pt x="178753" y="2400754"/>
                  </a:cubicBezTo>
                  <a:cubicBezTo>
                    <a:pt x="139651" y="2417461"/>
                    <a:pt x="94963" y="2439736"/>
                    <a:pt x="67032" y="2473149"/>
                  </a:cubicBezTo>
                  <a:cubicBezTo>
                    <a:pt x="44688" y="2495425"/>
                    <a:pt x="27930" y="2517700"/>
                    <a:pt x="22344" y="2545544"/>
                  </a:cubicBezTo>
                  <a:cubicBezTo>
                    <a:pt x="22344" y="2551113"/>
                    <a:pt x="11172" y="2551113"/>
                    <a:pt x="5586" y="2551113"/>
                  </a:cubicBezTo>
                  <a:cubicBezTo>
                    <a:pt x="0" y="2551113"/>
                    <a:pt x="0" y="2545544"/>
                    <a:pt x="0" y="2539975"/>
                  </a:cubicBezTo>
                  <a:cubicBezTo>
                    <a:pt x="11172" y="2489856"/>
                    <a:pt x="44688" y="2456443"/>
                    <a:pt x="83791" y="2428598"/>
                  </a:cubicBezTo>
                  <a:cubicBezTo>
                    <a:pt x="128479" y="2400754"/>
                    <a:pt x="167581" y="2378479"/>
                    <a:pt x="206683" y="2361772"/>
                  </a:cubicBezTo>
                  <a:cubicBezTo>
                    <a:pt x="229027" y="2350635"/>
                    <a:pt x="251371" y="2345066"/>
                    <a:pt x="262543" y="2339497"/>
                  </a:cubicBezTo>
                  <a:cubicBezTo>
                    <a:pt x="458054" y="2211413"/>
                    <a:pt x="608876" y="2044348"/>
                    <a:pt x="715011" y="1827163"/>
                  </a:cubicBezTo>
                  <a:cubicBezTo>
                    <a:pt x="740148" y="1772866"/>
                    <a:pt x="762492" y="1715438"/>
                    <a:pt x="781868" y="1654876"/>
                  </a:cubicBezTo>
                  <a:lnTo>
                    <a:pt x="786563" y="1636590"/>
                  </a:lnTo>
                  <a:lnTo>
                    <a:pt x="750726" y="1599264"/>
                  </a:lnTo>
                  <a:cubicBezTo>
                    <a:pt x="738798" y="1581155"/>
                    <a:pt x="728975" y="1560259"/>
                    <a:pt x="720556" y="1537971"/>
                  </a:cubicBezTo>
                  <a:cubicBezTo>
                    <a:pt x="698104" y="1493394"/>
                    <a:pt x="686878" y="1437672"/>
                    <a:pt x="675652" y="1381951"/>
                  </a:cubicBezTo>
                  <a:cubicBezTo>
                    <a:pt x="658813" y="1276080"/>
                    <a:pt x="658813" y="1170210"/>
                    <a:pt x="658813" y="1125633"/>
                  </a:cubicBezTo>
                  <a:cubicBezTo>
                    <a:pt x="658813" y="1108917"/>
                    <a:pt x="658813" y="1103344"/>
                    <a:pt x="658813" y="1103344"/>
                  </a:cubicBezTo>
                  <a:cubicBezTo>
                    <a:pt x="658813" y="1097772"/>
                    <a:pt x="664426" y="1092200"/>
                    <a:pt x="670039" y="1092200"/>
                  </a:cubicBezTo>
                  <a:cubicBezTo>
                    <a:pt x="675652" y="1092200"/>
                    <a:pt x="681265" y="1097772"/>
                    <a:pt x="681265" y="1103344"/>
                  </a:cubicBezTo>
                  <a:cubicBezTo>
                    <a:pt x="681265" y="1103344"/>
                    <a:pt x="681265" y="1108917"/>
                    <a:pt x="681265" y="1125633"/>
                  </a:cubicBezTo>
                  <a:cubicBezTo>
                    <a:pt x="681265" y="1159066"/>
                    <a:pt x="681265" y="1225931"/>
                    <a:pt x="692491" y="1303941"/>
                  </a:cubicBezTo>
                  <a:cubicBezTo>
                    <a:pt x="698104" y="1376379"/>
                    <a:pt x="714943" y="1465533"/>
                    <a:pt x="737395" y="1526826"/>
                  </a:cubicBezTo>
                  <a:cubicBezTo>
                    <a:pt x="745814" y="1549115"/>
                    <a:pt x="755637" y="1568617"/>
                    <a:pt x="766863" y="1585334"/>
                  </a:cubicBezTo>
                  <a:lnTo>
                    <a:pt x="792470" y="1613579"/>
                  </a:lnTo>
                  <a:lnTo>
                    <a:pt x="830921" y="1463795"/>
                  </a:lnTo>
                  <a:cubicBezTo>
                    <a:pt x="844188" y="1396969"/>
                    <a:pt x="854312" y="1327010"/>
                    <a:pt x="861120" y="1253919"/>
                  </a:cubicBezTo>
                  <a:lnTo>
                    <a:pt x="861160" y="1253025"/>
                  </a:lnTo>
                  <a:lnTo>
                    <a:pt x="860425" y="1252538"/>
                  </a:lnTo>
                  <a:lnTo>
                    <a:pt x="861265" y="1250701"/>
                  </a:lnTo>
                  <a:lnTo>
                    <a:pt x="871419" y="1025248"/>
                  </a:lnTo>
                  <a:cubicBezTo>
                    <a:pt x="871419" y="958422"/>
                    <a:pt x="868975" y="889507"/>
                    <a:pt x="864088" y="818331"/>
                  </a:cubicBezTo>
                  <a:lnTo>
                    <a:pt x="843767" y="614620"/>
                  </a:lnTo>
                  <a:lnTo>
                    <a:pt x="783302" y="599691"/>
                  </a:lnTo>
                  <a:cubicBezTo>
                    <a:pt x="714337" y="573312"/>
                    <a:pt x="655600" y="524210"/>
                    <a:pt x="609449" y="478243"/>
                  </a:cubicBezTo>
                  <a:cubicBezTo>
                    <a:pt x="553509" y="416952"/>
                    <a:pt x="514350" y="355662"/>
                    <a:pt x="514350" y="350091"/>
                  </a:cubicBezTo>
                  <a:cubicBezTo>
                    <a:pt x="514350" y="344519"/>
                    <a:pt x="514350" y="338947"/>
                    <a:pt x="519944" y="338947"/>
                  </a:cubicBezTo>
                  <a:cubicBezTo>
                    <a:pt x="525538" y="333375"/>
                    <a:pt x="531132" y="338947"/>
                    <a:pt x="536726" y="338947"/>
                  </a:cubicBezTo>
                  <a:cubicBezTo>
                    <a:pt x="536726" y="338947"/>
                    <a:pt x="536726" y="338947"/>
                    <a:pt x="536726" y="344519"/>
                  </a:cubicBezTo>
                  <a:cubicBezTo>
                    <a:pt x="536726" y="344519"/>
                    <a:pt x="542320" y="350091"/>
                    <a:pt x="542320" y="350091"/>
                  </a:cubicBezTo>
                  <a:cubicBezTo>
                    <a:pt x="547915" y="355662"/>
                    <a:pt x="553509" y="366806"/>
                    <a:pt x="559103" y="377950"/>
                  </a:cubicBezTo>
                  <a:cubicBezTo>
                    <a:pt x="575885" y="400237"/>
                    <a:pt x="598261" y="433668"/>
                    <a:pt x="626231" y="461527"/>
                  </a:cubicBezTo>
                  <a:cubicBezTo>
                    <a:pt x="672382" y="507495"/>
                    <a:pt x="727973" y="556596"/>
                    <a:pt x="790644" y="580625"/>
                  </a:cubicBezTo>
                  <a:lnTo>
                    <a:pt x="841183" y="592007"/>
                  </a:lnTo>
                  <a:lnTo>
                    <a:pt x="805434" y="362729"/>
                  </a:lnTo>
                  <a:cubicBezTo>
                    <a:pt x="790771" y="281807"/>
                    <a:pt x="773664" y="198274"/>
                    <a:pt x="754113" y="111957"/>
                  </a:cubicBezTo>
                  <a:cubicBezTo>
                    <a:pt x="754113" y="106388"/>
                    <a:pt x="754113" y="95250"/>
                    <a:pt x="765285" y="95250"/>
                  </a:cubicBezTo>
                  <a:cubicBezTo>
                    <a:pt x="770871" y="95250"/>
                    <a:pt x="776457" y="100819"/>
                    <a:pt x="776457" y="106388"/>
                  </a:cubicBezTo>
                  <a:cubicBezTo>
                    <a:pt x="796008" y="192705"/>
                    <a:pt x="813115" y="276586"/>
                    <a:pt x="827779" y="358030"/>
                  </a:cubicBezTo>
                  <a:lnTo>
                    <a:pt x="836217" y="412591"/>
                  </a:lnTo>
                  <a:lnTo>
                    <a:pt x="864560" y="380482"/>
                  </a:lnTo>
                  <a:cubicBezTo>
                    <a:pt x="895262" y="332127"/>
                    <a:pt x="904709" y="270441"/>
                    <a:pt x="904709" y="211892"/>
                  </a:cubicBezTo>
                  <a:cubicBezTo>
                    <a:pt x="904709" y="122674"/>
                    <a:pt x="882317" y="39033"/>
                    <a:pt x="876719" y="16728"/>
                  </a:cubicBezTo>
                  <a:cubicBezTo>
                    <a:pt x="871121" y="16728"/>
                    <a:pt x="871121" y="16728"/>
                    <a:pt x="871121" y="16728"/>
                  </a:cubicBezTo>
                  <a:cubicBezTo>
                    <a:pt x="871121" y="11152"/>
                    <a:pt x="876719" y="5576"/>
                    <a:pt x="882317"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46" name="CustomText1"/>
            <p:cNvSpPr/>
            <p:nvPr/>
          </p:nvSpPr>
          <p:spPr>
            <a:xfrm>
              <a:off x="939607" y="5013411"/>
              <a:ext cx="1591477" cy="319986"/>
            </a:xfrm>
            <a:prstGeom prst="rect">
              <a:avLst/>
            </a:prstGeom>
            <a:noFill/>
          </p:spPr>
          <p:txBody>
            <a:bodyPr wrap="square" lIns="90000" tIns="46800" rIns="90000" bIns="46800" anchor="b">
              <a:noAutofit/>
            </a:bodyPr>
            <a:lstStyle/>
            <a:p>
              <a:pPr marL="0" marR="0" lvl="0" indent="0" defTabSz="914400" rtl="0" eaLnBrk="1" fontAlgn="auto" latinLnBrk="0" hangingPunct="1">
                <a:spcBef>
                  <a:spcPts val="0"/>
                </a:spcBef>
                <a:spcAft>
                  <a:spcPts val="0"/>
                </a:spcAft>
                <a:buClrTx/>
                <a:buSzTx/>
                <a:buFontTx/>
                <a:buNone/>
                <a:defRPr/>
              </a:pPr>
              <a:r>
                <a:rPr lang="en-US" altLang="zh-CN" sz="1600" b="1" dirty="0">
                  <a:solidFill>
                    <a:srgbClr val="D6BE90"/>
                  </a:solidFill>
                  <a:latin typeface="Arial Black" panose="020B0A04020102020204" pitchFamily="34" charset="0"/>
                </a:rPr>
                <a:t>45%</a:t>
              </a:r>
            </a:p>
          </p:txBody>
        </p:sp>
        <p:sp>
          <p:nvSpPr>
            <p:cNvPr id="47" name="CustomText1"/>
            <p:cNvSpPr/>
            <p:nvPr/>
          </p:nvSpPr>
          <p:spPr>
            <a:xfrm>
              <a:off x="1444559" y="3846628"/>
              <a:ext cx="1591477" cy="319986"/>
            </a:xfrm>
            <a:prstGeom prst="rect">
              <a:avLst/>
            </a:prstGeom>
            <a:noFill/>
          </p:spPr>
          <p:txBody>
            <a:bodyPr wrap="square" lIns="90000" tIns="46800" rIns="90000" bIns="46800" anchor="b">
              <a:noAutofit/>
            </a:bodyPr>
            <a:lstStyle/>
            <a:p>
              <a:pPr marL="0" marR="0" lvl="0" indent="0" defTabSz="914400" rtl="0" eaLnBrk="1" fontAlgn="auto" latinLnBrk="0" hangingPunct="1">
                <a:spcBef>
                  <a:spcPts val="0"/>
                </a:spcBef>
                <a:spcAft>
                  <a:spcPts val="0"/>
                </a:spcAft>
                <a:buClrTx/>
                <a:buSzTx/>
                <a:buFontTx/>
                <a:buNone/>
                <a:defRPr/>
              </a:pPr>
              <a:r>
                <a:rPr lang="en-US" altLang="zh-CN" sz="1600" b="1" dirty="0">
                  <a:solidFill>
                    <a:srgbClr val="F4EEDD"/>
                  </a:solidFill>
                  <a:latin typeface="Arial Black" panose="020B0A04020102020204" pitchFamily="34" charset="0"/>
                </a:rPr>
                <a:t>68%</a:t>
              </a:r>
            </a:p>
          </p:txBody>
        </p:sp>
        <p:sp>
          <p:nvSpPr>
            <p:cNvPr id="48" name="CustomText1"/>
            <p:cNvSpPr/>
            <p:nvPr/>
          </p:nvSpPr>
          <p:spPr>
            <a:xfrm>
              <a:off x="3219518" y="4080327"/>
              <a:ext cx="1591477" cy="319986"/>
            </a:xfrm>
            <a:prstGeom prst="rect">
              <a:avLst/>
            </a:prstGeom>
            <a:noFill/>
          </p:spPr>
          <p:txBody>
            <a:bodyPr wrap="square" lIns="90000" tIns="46800" rIns="90000" bIns="46800" anchor="b">
              <a:noAutofit/>
            </a:bodyPr>
            <a:lstStyle/>
            <a:p>
              <a:pPr marL="0" marR="0" lvl="0" indent="0" defTabSz="914400" rtl="0" eaLnBrk="1" fontAlgn="auto" latinLnBrk="0" hangingPunct="1">
                <a:spcBef>
                  <a:spcPts val="0"/>
                </a:spcBef>
                <a:spcAft>
                  <a:spcPts val="0"/>
                </a:spcAft>
                <a:buClrTx/>
                <a:buSzTx/>
                <a:buFontTx/>
                <a:buNone/>
                <a:defRPr/>
              </a:pPr>
              <a:r>
                <a:rPr lang="en-US" altLang="zh-CN" sz="1600" b="1" dirty="0">
                  <a:solidFill>
                    <a:srgbClr val="B4E2C9"/>
                  </a:solidFill>
                  <a:latin typeface="Arial Black" panose="020B0A04020102020204" pitchFamily="34" charset="0"/>
                </a:rPr>
                <a:t>53%</a:t>
              </a: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1000"/>
                                        <p:tgtEl>
                                          <p:spTgt spid="49"/>
                                        </p:tgtEl>
                                      </p:cBhvr>
                                    </p:animEffect>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1"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2000"/>
                                        <p:tgtEl>
                                          <p:spTgt spid="10"/>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2000"/>
                                        <p:tgtEl>
                                          <p:spTgt spid="12"/>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2000"/>
                                        <p:tgtEl>
                                          <p:spTgt spid="16"/>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heel(1)">
                                      <p:cBhvr>
                                        <p:cTn id="68" dur="2000"/>
                                        <p:tgtEl>
                                          <p:spTgt spid="17"/>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heel(1)">
                                      <p:cBhvr>
                                        <p:cTn id="71" dur="2000"/>
                                        <p:tgtEl>
                                          <p:spTgt spid="18"/>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heel(1)">
                                      <p:cBhvr>
                                        <p:cTn id="74" dur="2000"/>
                                        <p:tgtEl>
                                          <p:spTgt spid="14"/>
                                        </p:tgtEl>
                                      </p:cBhvr>
                                    </p:animEffect>
                                  </p:childTnLst>
                                </p:cTn>
                              </p:par>
                            </p:childTnLst>
                          </p:cTn>
                        </p:par>
                        <p:par>
                          <p:cTn id="75" fill="hold">
                            <p:stCondLst>
                              <p:cond delay="5500"/>
                            </p:stCondLst>
                            <p:childTnLst>
                              <p:par>
                                <p:cTn id="76" presetID="2" presetClass="entr" presetSubtype="4"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animBg="1"/>
      <p:bldP spid="15" grpId="0" animBg="1"/>
      <p:bldP spid="16" grpId="0" animBg="1"/>
      <p:bldP spid="17" grpId="0" animBg="1"/>
      <p:bldP spid="18" grpId="0" animBg="1"/>
      <p:bldP spid="20" grpId="0"/>
      <p:bldP spid="40" grpId="0"/>
      <p:bldP spid="41"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90550" y="1047749"/>
            <a:ext cx="3074969"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4EEDD"/>
                </a:solidFill>
                <a:effectLst/>
                <a:uLnTx/>
                <a:uFillTx/>
                <a:latin typeface="+mn-ea"/>
                <a:cs typeface="+mn-ea"/>
                <a:sym typeface="+mn-lt"/>
              </a:rPr>
              <a:t>在此</a:t>
            </a:r>
            <a:endParaRPr kumimoji="0" lang="en-US" altLang="zh-CN" sz="3600" b="1" i="0" u="none" strike="noStrike" kern="1200" cap="none" spc="0" normalizeH="0" baseline="0" noProof="0" dirty="0">
              <a:ln>
                <a:noFill/>
              </a:ln>
              <a:solidFill>
                <a:srgbClr val="F4EEDD"/>
              </a:solidFill>
              <a:effectLst/>
              <a:uLnTx/>
              <a:uFillTx/>
              <a:latin typeface="+mn-ea"/>
              <a:cs typeface="+mn-ea"/>
              <a:sym typeface="+mn-lt"/>
            </a:endParaRPr>
          </a:p>
          <a:p>
            <a:pPr marL="0" marR="0" lvl="0" indent="0" algn="l" defTabSz="914400" rtl="0" eaLnBrk="1" fontAlgn="auto" latinLnBrk="0" hangingPunct="1">
              <a:lnSpc>
                <a:spcPct val="90000"/>
              </a:lnSpc>
              <a:spcBef>
                <a:spcPts val="0"/>
              </a:spcBef>
              <a:spcAft>
                <a:spcPts val="0"/>
              </a:spcAft>
              <a:buClrTx/>
              <a:buSzTx/>
              <a:buFontTx/>
              <a:buNone/>
              <a:defRPr/>
            </a:pPr>
            <a:r>
              <a:rPr lang="zh-CN" altLang="en-US" sz="3600" b="1" dirty="0">
                <a:solidFill>
                  <a:srgbClr val="F4EEDD"/>
                </a:solidFill>
                <a:latin typeface="+mn-ea"/>
                <a:cs typeface="+mn-ea"/>
                <a:sym typeface="+mn-lt"/>
              </a:rPr>
              <a:t>添加标题</a:t>
            </a:r>
            <a:endParaRPr kumimoji="0" lang="en-US" sz="3600" b="1" i="0" u="none" strike="noStrike" kern="1200" cap="none" spc="0" normalizeH="0" baseline="0" noProof="0" dirty="0">
              <a:ln>
                <a:noFill/>
              </a:ln>
              <a:solidFill>
                <a:srgbClr val="F4EEDD"/>
              </a:solidFill>
              <a:effectLst/>
              <a:uLnTx/>
              <a:uFillTx/>
              <a:latin typeface="+mn-ea"/>
              <a:cs typeface="+mn-ea"/>
              <a:sym typeface="+mn-lt"/>
            </a:endParaRPr>
          </a:p>
        </p:txBody>
      </p:sp>
      <p:sp>
        <p:nvSpPr>
          <p:cNvPr id="34" name="Rectangle 33"/>
          <p:cNvSpPr/>
          <p:nvPr/>
        </p:nvSpPr>
        <p:spPr>
          <a:xfrm>
            <a:off x="590550" y="2137278"/>
            <a:ext cx="2472805" cy="11661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endParaRPr kumimoji="0" lang="id-ID" sz="1200" b="0" i="0" u="none" strike="noStrike" kern="1200" cap="none" spc="0" normalizeH="0" baseline="0" noProof="0" dirty="0">
              <a:ln>
                <a:noFill/>
              </a:ln>
              <a:solidFill>
                <a:srgbClr val="F4EEDD"/>
              </a:solidFill>
              <a:effectLst/>
              <a:uLnTx/>
              <a:uFillTx/>
              <a:cs typeface="+mn-ea"/>
              <a:sym typeface="+mn-lt"/>
            </a:endParaRPr>
          </a:p>
        </p:txBody>
      </p:sp>
      <p:pic>
        <p:nvPicPr>
          <p:cNvPr id="26" name="图片占位符 25" descr="图片包含 杯子, 餐桌, 玻璃, 室内&#10;&#10;已生成极高可信度的说明"/>
          <p:cNvPicPr>
            <a:picLocks noGrp="1" noChangeAspect="1"/>
          </p:cNvPicPr>
          <p:nvPr>
            <p:ph type="pic" sz="quarter" idx="16"/>
          </p:nvPr>
        </p:nvPicPr>
        <p:blipFill>
          <a:blip cstate="print"/>
          <a:srcRect/>
          <a:stretch>
            <a:fillRect/>
          </a:stretch>
        </p:blipFill>
        <p:spPr/>
      </p:pic>
      <p:sp>
        <p:nvSpPr>
          <p:cNvPr id="35" name="Rectangle 34"/>
          <p:cNvSpPr/>
          <p:nvPr/>
        </p:nvSpPr>
        <p:spPr>
          <a:xfrm>
            <a:off x="5991664" y="3484429"/>
            <a:ext cx="2724150" cy="2287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36" name="Group 35"/>
          <p:cNvGrpSpPr/>
          <p:nvPr/>
        </p:nvGrpSpPr>
        <p:grpSpPr>
          <a:xfrm>
            <a:off x="6090241" y="3983595"/>
            <a:ext cx="2526995" cy="1532208"/>
            <a:chOff x="8886825" y="4429256"/>
            <a:chExt cx="2526995" cy="1532208"/>
          </a:xfrm>
        </p:grpSpPr>
        <p:sp>
          <p:nvSpPr>
            <p:cNvPr id="37" name="TextBox 36"/>
            <p:cNvSpPr txBox="1"/>
            <p:nvPr/>
          </p:nvSpPr>
          <p:spPr>
            <a:xfrm>
              <a:off x="8886825" y="4429256"/>
              <a:ext cx="2526995"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1600" b="1" i="0" u="none" strike="noStrike" kern="1200" cap="none" spc="0" normalizeH="0" baseline="0" noProof="0" dirty="0">
                  <a:ln>
                    <a:noFill/>
                  </a:ln>
                  <a:solidFill>
                    <a:srgbClr val="F4EEDD"/>
                  </a:solidFill>
                  <a:effectLst/>
                  <a:uLnTx/>
                  <a:uFillTx/>
                  <a:cs typeface="+mn-ea"/>
                  <a:sym typeface="+mn-lt"/>
                </a:rPr>
                <a:t>Text Here</a:t>
              </a:r>
            </a:p>
          </p:txBody>
        </p:sp>
        <p:sp>
          <p:nvSpPr>
            <p:cNvPr id="38" name="Rectangle 37"/>
            <p:cNvSpPr/>
            <p:nvPr/>
          </p:nvSpPr>
          <p:spPr>
            <a:xfrm>
              <a:off x="8886825" y="4795311"/>
              <a:ext cx="2526995" cy="116615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endParaRPr kumimoji="0" lang="id-ID" sz="1200" b="0" i="0" u="none" strike="noStrike" kern="1200" cap="none" spc="0" normalizeH="0" baseline="0" noProof="0" dirty="0">
                <a:ln>
                  <a:noFill/>
                </a:ln>
                <a:solidFill>
                  <a:srgbClr val="F4EEDD"/>
                </a:solidFill>
                <a:effectLst/>
                <a:uLnTx/>
                <a:uFillTx/>
                <a:cs typeface="+mn-ea"/>
                <a:sym typeface="+mn-lt"/>
              </a:endParaRPr>
            </a:p>
          </p:txBody>
        </p:sp>
      </p:grpSp>
      <p:sp>
        <p:nvSpPr>
          <p:cNvPr id="3" name="图片占位符 2"/>
          <p:cNvSpPr>
            <a:spLocks noGrp="1"/>
          </p:cNvSpPr>
          <p:nvPr>
            <p:ph type="pic" sz="quarter" idx="12"/>
          </p:nvPr>
        </p:nvSpPr>
        <p:spPr/>
      </p:sp>
      <p:sp>
        <p:nvSpPr>
          <p:cNvPr id="5" name="图片占位符 4"/>
          <p:cNvSpPr>
            <a:spLocks noGrp="1"/>
          </p:cNvSpPr>
          <p:nvPr>
            <p:ph type="pic" sz="quarter" idx="13"/>
          </p:nvPr>
        </p:nvSpPr>
        <p:spPr/>
      </p:sp>
      <p:sp>
        <p:nvSpPr>
          <p:cNvPr id="7" name="图片占位符 6"/>
          <p:cNvSpPr>
            <a:spLocks noGrp="1"/>
          </p:cNvSpPr>
          <p:nvPr>
            <p:ph type="pic" sz="quarter" idx="14"/>
          </p:nvPr>
        </p:nvSpPr>
        <p:spPr/>
      </p:sp>
      <p:sp>
        <p:nvSpPr>
          <p:cNvPr id="9" name="图片占位符 8"/>
          <p:cNvSpPr>
            <a:spLocks noGrp="1"/>
          </p:cNvSpPr>
          <p:nvPr>
            <p:ph type="pic" sz="quarter" idx="15"/>
          </p:nvPr>
        </p:nvSpPr>
        <p:spPr/>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1000"/>
                                        <p:tgtEl>
                                          <p:spTgt spid="26"/>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ircle(in)">
                                      <p:cBhvr>
                                        <p:cTn id="23" dur="1750"/>
                                        <p:tgtEl>
                                          <p:spTgt spid="35"/>
                                        </p:tgtEl>
                                      </p:cBhvr>
                                    </p:animEffect>
                                  </p:childTnLst>
                                </p:cTn>
                              </p:par>
                              <p:par>
                                <p:cTn id="24" presetID="6" presetClass="entr" presetSubtype="16"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ircle(in)">
                                      <p:cBhvr>
                                        <p:cTn id="26" dur="1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4100" y="812800"/>
            <a:ext cx="7543800" cy="1066800"/>
          </a:xfrm>
          <a:prstGeom prst="rect">
            <a:avLst/>
          </a:prstGeom>
        </p:spPr>
        <p:txBody>
          <a:bodyPr>
            <a:noAutofit/>
          </a:bodyPr>
          <a:lstStyle/>
          <a:p>
            <a:r>
              <a:rPr lang="zh-CN" altLang="en-US" sz="3600" b="1" dirty="0">
                <a:solidFill>
                  <a:srgbClr val="F4EEDD"/>
                </a:solidFill>
                <a:latin typeface="+mn-ea"/>
                <a:ea typeface="+mn-ea"/>
                <a:cs typeface="+mn-ea"/>
                <a:sym typeface="+mn-lt"/>
              </a:rPr>
              <a:t>请在此</a:t>
            </a:r>
            <a:br>
              <a:rPr lang="en-US" altLang="zh-CN" sz="3600" b="1" dirty="0">
                <a:solidFill>
                  <a:srgbClr val="F4EEDD"/>
                </a:solidFill>
                <a:latin typeface="+mn-ea"/>
                <a:ea typeface="+mn-ea"/>
                <a:cs typeface="+mn-ea"/>
                <a:sym typeface="+mn-lt"/>
              </a:rPr>
            </a:br>
            <a:r>
              <a:rPr lang="zh-CN" altLang="en-US" sz="3600" b="1" dirty="0">
                <a:solidFill>
                  <a:srgbClr val="F4EEDD"/>
                </a:solidFill>
                <a:latin typeface="+mn-ea"/>
                <a:ea typeface="+mn-ea"/>
                <a:cs typeface="+mn-ea"/>
                <a:sym typeface="+mn-lt"/>
              </a:rPr>
              <a:t>添加您的标题</a:t>
            </a:r>
            <a:endParaRPr lang="en-US" sz="3600" b="1" dirty="0">
              <a:solidFill>
                <a:srgbClr val="F4EEDD"/>
              </a:solidFill>
              <a:latin typeface="+mn-ea"/>
              <a:ea typeface="+mn-ea"/>
              <a:cs typeface="+mn-ea"/>
              <a:sym typeface="+mn-lt"/>
            </a:endParaRPr>
          </a:p>
        </p:txBody>
      </p:sp>
      <p:grpSp>
        <p:nvGrpSpPr>
          <p:cNvPr id="41" name="Group 34"/>
          <p:cNvGrpSpPr>
            <a:grpSpLocks noChangeAspect="1"/>
          </p:cNvGrpSpPr>
          <p:nvPr/>
        </p:nvGrpSpPr>
        <p:grpSpPr bwMode="auto">
          <a:xfrm>
            <a:off x="2513901" y="2459917"/>
            <a:ext cx="766304" cy="675354"/>
            <a:chOff x="3977" y="1625"/>
            <a:chExt cx="396" cy="349"/>
          </a:xfrm>
          <a:solidFill>
            <a:srgbClr val="F4EEDD"/>
          </a:solidFill>
        </p:grpSpPr>
        <p:sp>
          <p:nvSpPr>
            <p:cNvPr id="42" name="Freeform 35"/>
            <p:cNvSpPr/>
            <p:nvPr/>
          </p:nvSpPr>
          <p:spPr bwMode="auto">
            <a:xfrm>
              <a:off x="3979" y="1684"/>
              <a:ext cx="321" cy="290"/>
            </a:xfrm>
            <a:custGeom>
              <a:avLst/>
              <a:gdLst>
                <a:gd name="T0" fmla="*/ 10 w 513"/>
                <a:gd name="T1" fmla="*/ 464 h 464"/>
                <a:gd name="T2" fmla="*/ 9 w 513"/>
                <a:gd name="T3" fmla="*/ 464 h 464"/>
                <a:gd name="T4" fmla="*/ 0 w 513"/>
                <a:gd name="T5" fmla="*/ 453 h 464"/>
                <a:gd name="T6" fmla="*/ 88 w 513"/>
                <a:gd name="T7" fmla="*/ 225 h 464"/>
                <a:gd name="T8" fmla="*/ 503 w 513"/>
                <a:gd name="T9" fmla="*/ 8 h 464"/>
                <a:gd name="T10" fmla="*/ 512 w 513"/>
                <a:gd name="T11" fmla="*/ 18 h 464"/>
                <a:gd name="T12" fmla="*/ 502 w 513"/>
                <a:gd name="T13" fmla="*/ 28 h 464"/>
                <a:gd name="T14" fmla="*/ 105 w 513"/>
                <a:gd name="T15" fmla="*/ 236 h 464"/>
                <a:gd name="T16" fmla="*/ 20 w 513"/>
                <a:gd name="T17" fmla="*/ 455 h 464"/>
                <a:gd name="T18" fmla="*/ 10 w 513"/>
                <a:gd name="T1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3" h="464">
                  <a:moveTo>
                    <a:pt x="10" y="464"/>
                  </a:moveTo>
                  <a:cubicBezTo>
                    <a:pt x="10" y="464"/>
                    <a:pt x="9" y="464"/>
                    <a:pt x="9" y="464"/>
                  </a:cubicBezTo>
                  <a:cubicBezTo>
                    <a:pt x="3" y="463"/>
                    <a:pt x="0" y="458"/>
                    <a:pt x="0" y="453"/>
                  </a:cubicBezTo>
                  <a:cubicBezTo>
                    <a:pt x="1" y="448"/>
                    <a:pt x="18" y="337"/>
                    <a:pt x="88" y="225"/>
                  </a:cubicBezTo>
                  <a:cubicBezTo>
                    <a:pt x="153" y="122"/>
                    <a:pt x="278" y="0"/>
                    <a:pt x="503" y="8"/>
                  </a:cubicBezTo>
                  <a:cubicBezTo>
                    <a:pt x="508" y="8"/>
                    <a:pt x="513" y="13"/>
                    <a:pt x="512" y="18"/>
                  </a:cubicBezTo>
                  <a:cubicBezTo>
                    <a:pt x="512" y="24"/>
                    <a:pt x="508" y="28"/>
                    <a:pt x="502" y="28"/>
                  </a:cubicBezTo>
                  <a:cubicBezTo>
                    <a:pt x="329" y="22"/>
                    <a:pt x="195" y="92"/>
                    <a:pt x="105" y="236"/>
                  </a:cubicBezTo>
                  <a:cubicBezTo>
                    <a:pt x="37" y="344"/>
                    <a:pt x="20" y="454"/>
                    <a:pt x="20" y="455"/>
                  </a:cubicBezTo>
                  <a:cubicBezTo>
                    <a:pt x="20" y="460"/>
                    <a:pt x="15" y="464"/>
                    <a:pt x="10" y="4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3" name="Freeform 36"/>
            <p:cNvSpPr>
              <a:spLocks noEditPoints="1"/>
            </p:cNvSpPr>
            <p:nvPr/>
          </p:nvSpPr>
          <p:spPr bwMode="auto">
            <a:xfrm>
              <a:off x="4287" y="1667"/>
              <a:ext cx="86" cy="56"/>
            </a:xfrm>
            <a:custGeom>
              <a:avLst/>
              <a:gdLst>
                <a:gd name="T0" fmla="*/ 70 w 139"/>
                <a:gd name="T1" fmla="*/ 89 h 89"/>
                <a:gd name="T2" fmla="*/ 2 w 139"/>
                <a:gd name="T3" fmla="*/ 50 h 89"/>
                <a:gd name="T4" fmla="*/ 2 w 139"/>
                <a:gd name="T5" fmla="*/ 38 h 89"/>
                <a:gd name="T6" fmla="*/ 70 w 139"/>
                <a:gd name="T7" fmla="*/ 0 h 89"/>
                <a:gd name="T8" fmla="*/ 137 w 139"/>
                <a:gd name="T9" fmla="*/ 38 h 89"/>
                <a:gd name="T10" fmla="*/ 137 w 139"/>
                <a:gd name="T11" fmla="*/ 50 h 89"/>
                <a:gd name="T12" fmla="*/ 70 w 139"/>
                <a:gd name="T13" fmla="*/ 89 h 89"/>
                <a:gd name="T14" fmla="*/ 24 w 139"/>
                <a:gd name="T15" fmla="*/ 44 h 89"/>
                <a:gd name="T16" fmla="*/ 70 w 139"/>
                <a:gd name="T17" fmla="*/ 69 h 89"/>
                <a:gd name="T18" fmla="*/ 115 w 139"/>
                <a:gd name="T19" fmla="*/ 44 h 89"/>
                <a:gd name="T20" fmla="*/ 70 w 139"/>
                <a:gd name="T21" fmla="*/ 20 h 89"/>
                <a:gd name="T22" fmla="*/ 24 w 139"/>
                <a:gd name="T2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89">
                  <a:moveTo>
                    <a:pt x="70" y="89"/>
                  </a:moveTo>
                  <a:cubicBezTo>
                    <a:pt x="32" y="89"/>
                    <a:pt x="4" y="52"/>
                    <a:pt x="2" y="50"/>
                  </a:cubicBezTo>
                  <a:cubicBezTo>
                    <a:pt x="0" y="47"/>
                    <a:pt x="0" y="42"/>
                    <a:pt x="2" y="38"/>
                  </a:cubicBezTo>
                  <a:cubicBezTo>
                    <a:pt x="4" y="37"/>
                    <a:pt x="32" y="0"/>
                    <a:pt x="70" y="0"/>
                  </a:cubicBezTo>
                  <a:cubicBezTo>
                    <a:pt x="107" y="0"/>
                    <a:pt x="135" y="37"/>
                    <a:pt x="137" y="38"/>
                  </a:cubicBezTo>
                  <a:cubicBezTo>
                    <a:pt x="139" y="42"/>
                    <a:pt x="139" y="47"/>
                    <a:pt x="137" y="50"/>
                  </a:cubicBezTo>
                  <a:cubicBezTo>
                    <a:pt x="135" y="52"/>
                    <a:pt x="107" y="89"/>
                    <a:pt x="70" y="89"/>
                  </a:cubicBezTo>
                  <a:close/>
                  <a:moveTo>
                    <a:pt x="24" y="44"/>
                  </a:moveTo>
                  <a:cubicBezTo>
                    <a:pt x="32" y="53"/>
                    <a:pt x="50" y="69"/>
                    <a:pt x="70" y="69"/>
                  </a:cubicBezTo>
                  <a:cubicBezTo>
                    <a:pt x="89" y="69"/>
                    <a:pt x="107" y="53"/>
                    <a:pt x="115" y="44"/>
                  </a:cubicBezTo>
                  <a:cubicBezTo>
                    <a:pt x="107" y="35"/>
                    <a:pt x="89" y="20"/>
                    <a:pt x="70" y="20"/>
                  </a:cubicBezTo>
                  <a:cubicBezTo>
                    <a:pt x="51" y="20"/>
                    <a:pt x="33" y="34"/>
                    <a:pt x="24"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4" name="Freeform 37"/>
            <p:cNvSpPr>
              <a:spLocks noEditPoints="1"/>
            </p:cNvSpPr>
            <p:nvPr/>
          </p:nvSpPr>
          <p:spPr bwMode="auto">
            <a:xfrm>
              <a:off x="4203" y="1625"/>
              <a:ext cx="71" cy="79"/>
            </a:xfrm>
            <a:custGeom>
              <a:avLst/>
              <a:gdLst>
                <a:gd name="T0" fmla="*/ 30 w 113"/>
                <a:gd name="T1" fmla="*/ 126 h 126"/>
                <a:gd name="T2" fmla="*/ 21 w 113"/>
                <a:gd name="T3" fmla="*/ 120 h 126"/>
                <a:gd name="T4" fmla="*/ 17 w 113"/>
                <a:gd name="T5" fmla="*/ 43 h 126"/>
                <a:gd name="T6" fmla="*/ 82 w 113"/>
                <a:gd name="T7" fmla="*/ 0 h 126"/>
                <a:gd name="T8" fmla="*/ 92 w 113"/>
                <a:gd name="T9" fmla="*/ 6 h 126"/>
                <a:gd name="T10" fmla="*/ 96 w 113"/>
                <a:gd name="T11" fmla="*/ 83 h 126"/>
                <a:gd name="T12" fmla="*/ 32 w 113"/>
                <a:gd name="T13" fmla="*/ 126 h 126"/>
                <a:gd name="T14" fmla="*/ 30 w 113"/>
                <a:gd name="T15" fmla="*/ 126 h 126"/>
                <a:gd name="T16" fmla="*/ 77 w 113"/>
                <a:gd name="T17" fmla="*/ 22 h 126"/>
                <a:gd name="T18" fmla="*/ 35 w 113"/>
                <a:gd name="T19" fmla="*/ 52 h 126"/>
                <a:gd name="T20" fmla="*/ 36 w 113"/>
                <a:gd name="T21" fmla="*/ 104 h 126"/>
                <a:gd name="T22" fmla="*/ 79 w 113"/>
                <a:gd name="T23" fmla="*/ 74 h 126"/>
                <a:gd name="T24" fmla="*/ 77 w 113"/>
                <a:gd name="T25"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26">
                  <a:moveTo>
                    <a:pt x="30" y="126"/>
                  </a:moveTo>
                  <a:cubicBezTo>
                    <a:pt x="26" y="126"/>
                    <a:pt x="23" y="124"/>
                    <a:pt x="21" y="120"/>
                  </a:cubicBezTo>
                  <a:cubicBezTo>
                    <a:pt x="20" y="118"/>
                    <a:pt x="0" y="76"/>
                    <a:pt x="17" y="43"/>
                  </a:cubicBezTo>
                  <a:cubicBezTo>
                    <a:pt x="34" y="10"/>
                    <a:pt x="80" y="1"/>
                    <a:pt x="82" y="0"/>
                  </a:cubicBezTo>
                  <a:cubicBezTo>
                    <a:pt x="86" y="0"/>
                    <a:pt x="91" y="2"/>
                    <a:pt x="92" y="6"/>
                  </a:cubicBezTo>
                  <a:cubicBezTo>
                    <a:pt x="93" y="8"/>
                    <a:pt x="113" y="50"/>
                    <a:pt x="96" y="83"/>
                  </a:cubicBezTo>
                  <a:cubicBezTo>
                    <a:pt x="80" y="116"/>
                    <a:pt x="34" y="125"/>
                    <a:pt x="32" y="126"/>
                  </a:cubicBezTo>
                  <a:cubicBezTo>
                    <a:pt x="31" y="126"/>
                    <a:pt x="31" y="126"/>
                    <a:pt x="30" y="126"/>
                  </a:cubicBezTo>
                  <a:close/>
                  <a:moveTo>
                    <a:pt x="77" y="22"/>
                  </a:moveTo>
                  <a:cubicBezTo>
                    <a:pt x="66" y="26"/>
                    <a:pt x="44" y="34"/>
                    <a:pt x="35" y="52"/>
                  </a:cubicBezTo>
                  <a:cubicBezTo>
                    <a:pt x="26" y="69"/>
                    <a:pt x="32" y="92"/>
                    <a:pt x="36" y="104"/>
                  </a:cubicBezTo>
                  <a:cubicBezTo>
                    <a:pt x="48" y="100"/>
                    <a:pt x="70" y="92"/>
                    <a:pt x="79" y="74"/>
                  </a:cubicBezTo>
                  <a:cubicBezTo>
                    <a:pt x="87" y="57"/>
                    <a:pt x="82" y="34"/>
                    <a:pt x="7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5" name="Freeform 38"/>
            <p:cNvSpPr>
              <a:spLocks noEditPoints="1"/>
            </p:cNvSpPr>
            <p:nvPr/>
          </p:nvSpPr>
          <p:spPr bwMode="auto">
            <a:xfrm>
              <a:off x="4086" y="1664"/>
              <a:ext cx="57" cy="87"/>
            </a:xfrm>
            <a:custGeom>
              <a:avLst/>
              <a:gdLst>
                <a:gd name="T0" fmla="*/ 45 w 90"/>
                <a:gd name="T1" fmla="*/ 139 h 139"/>
                <a:gd name="T2" fmla="*/ 39 w 90"/>
                <a:gd name="T3" fmla="*/ 137 h 139"/>
                <a:gd name="T4" fmla="*/ 0 w 90"/>
                <a:gd name="T5" fmla="*/ 71 h 139"/>
                <a:gd name="T6" fmla="*/ 39 w 90"/>
                <a:gd name="T7" fmla="*/ 3 h 139"/>
                <a:gd name="T8" fmla="*/ 51 w 90"/>
                <a:gd name="T9" fmla="*/ 3 h 139"/>
                <a:gd name="T10" fmla="*/ 90 w 90"/>
                <a:gd name="T11" fmla="*/ 70 h 139"/>
                <a:gd name="T12" fmla="*/ 51 w 90"/>
                <a:gd name="T13" fmla="*/ 137 h 139"/>
                <a:gd name="T14" fmla="*/ 45 w 90"/>
                <a:gd name="T15" fmla="*/ 139 h 139"/>
                <a:gd name="T16" fmla="*/ 45 w 90"/>
                <a:gd name="T17" fmla="*/ 24 h 139"/>
                <a:gd name="T18" fmla="*/ 20 w 90"/>
                <a:gd name="T19" fmla="*/ 70 h 139"/>
                <a:gd name="T20" fmla="*/ 45 w 90"/>
                <a:gd name="T21" fmla="*/ 116 h 139"/>
                <a:gd name="T22" fmla="*/ 70 w 90"/>
                <a:gd name="T23" fmla="*/ 70 h 139"/>
                <a:gd name="T24" fmla="*/ 45 w 90"/>
                <a:gd name="T25" fmla="*/ 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9">
                  <a:moveTo>
                    <a:pt x="45" y="139"/>
                  </a:moveTo>
                  <a:cubicBezTo>
                    <a:pt x="43" y="139"/>
                    <a:pt x="41" y="139"/>
                    <a:pt x="39" y="137"/>
                  </a:cubicBezTo>
                  <a:cubicBezTo>
                    <a:pt x="38" y="136"/>
                    <a:pt x="1" y="108"/>
                    <a:pt x="0" y="71"/>
                  </a:cubicBezTo>
                  <a:cubicBezTo>
                    <a:pt x="0" y="33"/>
                    <a:pt x="37" y="4"/>
                    <a:pt x="39" y="3"/>
                  </a:cubicBezTo>
                  <a:cubicBezTo>
                    <a:pt x="42" y="1"/>
                    <a:pt x="47" y="0"/>
                    <a:pt x="51" y="3"/>
                  </a:cubicBezTo>
                  <a:cubicBezTo>
                    <a:pt x="52" y="4"/>
                    <a:pt x="89" y="33"/>
                    <a:pt x="90" y="70"/>
                  </a:cubicBezTo>
                  <a:cubicBezTo>
                    <a:pt x="90" y="107"/>
                    <a:pt x="53" y="136"/>
                    <a:pt x="51" y="137"/>
                  </a:cubicBezTo>
                  <a:cubicBezTo>
                    <a:pt x="50" y="139"/>
                    <a:pt x="47" y="139"/>
                    <a:pt x="45" y="139"/>
                  </a:cubicBezTo>
                  <a:close/>
                  <a:moveTo>
                    <a:pt x="45" y="24"/>
                  </a:moveTo>
                  <a:cubicBezTo>
                    <a:pt x="36" y="33"/>
                    <a:pt x="20" y="51"/>
                    <a:pt x="20" y="70"/>
                  </a:cubicBezTo>
                  <a:cubicBezTo>
                    <a:pt x="21" y="89"/>
                    <a:pt x="35" y="107"/>
                    <a:pt x="45" y="116"/>
                  </a:cubicBezTo>
                  <a:cubicBezTo>
                    <a:pt x="54" y="108"/>
                    <a:pt x="70" y="90"/>
                    <a:pt x="70" y="70"/>
                  </a:cubicBezTo>
                  <a:cubicBezTo>
                    <a:pt x="70" y="52"/>
                    <a:pt x="55" y="34"/>
                    <a:pt x="4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6" name="Freeform 39"/>
            <p:cNvSpPr>
              <a:spLocks noEditPoints="1"/>
            </p:cNvSpPr>
            <p:nvPr/>
          </p:nvSpPr>
          <p:spPr bwMode="auto">
            <a:xfrm>
              <a:off x="3977" y="1768"/>
              <a:ext cx="72" cy="75"/>
            </a:xfrm>
            <a:custGeom>
              <a:avLst/>
              <a:gdLst>
                <a:gd name="T0" fmla="*/ 89 w 115"/>
                <a:gd name="T1" fmla="*/ 120 h 120"/>
                <a:gd name="T2" fmla="*/ 88 w 115"/>
                <a:gd name="T3" fmla="*/ 120 h 120"/>
                <a:gd name="T4" fmla="*/ 19 w 115"/>
                <a:gd name="T5" fmla="*/ 84 h 120"/>
                <a:gd name="T6" fmla="*/ 16 w 115"/>
                <a:gd name="T7" fmla="*/ 7 h 120"/>
                <a:gd name="T8" fmla="*/ 27 w 115"/>
                <a:gd name="T9" fmla="*/ 0 h 120"/>
                <a:gd name="T10" fmla="*/ 95 w 115"/>
                <a:gd name="T11" fmla="*/ 37 h 120"/>
                <a:gd name="T12" fmla="*/ 98 w 115"/>
                <a:gd name="T13" fmla="*/ 114 h 120"/>
                <a:gd name="T14" fmla="*/ 89 w 115"/>
                <a:gd name="T15" fmla="*/ 120 h 120"/>
                <a:gd name="T16" fmla="*/ 33 w 115"/>
                <a:gd name="T17" fmla="*/ 21 h 120"/>
                <a:gd name="T18" fmla="*/ 36 w 115"/>
                <a:gd name="T19" fmla="*/ 73 h 120"/>
                <a:gd name="T20" fmla="*/ 82 w 115"/>
                <a:gd name="T21" fmla="*/ 99 h 120"/>
                <a:gd name="T22" fmla="*/ 78 w 115"/>
                <a:gd name="T23" fmla="*/ 47 h 120"/>
                <a:gd name="T24" fmla="*/ 33 w 115"/>
                <a:gd name="T25" fmla="*/ 2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20">
                  <a:moveTo>
                    <a:pt x="89" y="120"/>
                  </a:moveTo>
                  <a:cubicBezTo>
                    <a:pt x="88" y="120"/>
                    <a:pt x="88" y="120"/>
                    <a:pt x="88" y="120"/>
                  </a:cubicBezTo>
                  <a:cubicBezTo>
                    <a:pt x="86" y="120"/>
                    <a:pt x="39" y="115"/>
                    <a:pt x="19" y="84"/>
                  </a:cubicBezTo>
                  <a:cubicBezTo>
                    <a:pt x="0" y="52"/>
                    <a:pt x="16" y="9"/>
                    <a:pt x="16" y="7"/>
                  </a:cubicBezTo>
                  <a:cubicBezTo>
                    <a:pt x="18" y="2"/>
                    <a:pt x="22" y="0"/>
                    <a:pt x="27" y="0"/>
                  </a:cubicBezTo>
                  <a:cubicBezTo>
                    <a:pt x="29" y="0"/>
                    <a:pt x="75" y="5"/>
                    <a:pt x="95" y="37"/>
                  </a:cubicBezTo>
                  <a:cubicBezTo>
                    <a:pt x="115" y="68"/>
                    <a:pt x="99" y="112"/>
                    <a:pt x="98" y="114"/>
                  </a:cubicBezTo>
                  <a:cubicBezTo>
                    <a:pt x="97" y="118"/>
                    <a:pt x="93" y="120"/>
                    <a:pt x="89" y="120"/>
                  </a:cubicBezTo>
                  <a:close/>
                  <a:moveTo>
                    <a:pt x="33" y="21"/>
                  </a:moveTo>
                  <a:cubicBezTo>
                    <a:pt x="30" y="33"/>
                    <a:pt x="26" y="57"/>
                    <a:pt x="36" y="73"/>
                  </a:cubicBezTo>
                  <a:cubicBezTo>
                    <a:pt x="47" y="90"/>
                    <a:pt x="69" y="97"/>
                    <a:pt x="82" y="99"/>
                  </a:cubicBezTo>
                  <a:cubicBezTo>
                    <a:pt x="85" y="87"/>
                    <a:pt x="88" y="64"/>
                    <a:pt x="78" y="47"/>
                  </a:cubicBezTo>
                  <a:cubicBezTo>
                    <a:pt x="68" y="31"/>
                    <a:pt x="45" y="24"/>
                    <a:pt x="3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7" name="Freeform 40"/>
            <p:cNvSpPr>
              <a:spLocks noEditPoints="1"/>
            </p:cNvSpPr>
            <p:nvPr/>
          </p:nvSpPr>
          <p:spPr bwMode="auto">
            <a:xfrm>
              <a:off x="4160" y="1705"/>
              <a:ext cx="81" cy="57"/>
            </a:xfrm>
            <a:custGeom>
              <a:avLst/>
              <a:gdLst>
                <a:gd name="T0" fmla="*/ 73 w 130"/>
                <a:gd name="T1" fmla="*/ 92 h 92"/>
                <a:gd name="T2" fmla="*/ 73 w 130"/>
                <a:gd name="T3" fmla="*/ 92 h 92"/>
                <a:gd name="T4" fmla="*/ 48 w 130"/>
                <a:gd name="T5" fmla="*/ 87 h 92"/>
                <a:gd name="T6" fmla="*/ 1 w 130"/>
                <a:gd name="T7" fmla="*/ 25 h 92"/>
                <a:gd name="T8" fmla="*/ 6 w 130"/>
                <a:gd name="T9" fmla="*/ 14 h 92"/>
                <a:gd name="T10" fmla="*/ 57 w 130"/>
                <a:gd name="T11" fmla="*/ 0 h 92"/>
                <a:gd name="T12" fmla="*/ 83 w 130"/>
                <a:gd name="T13" fmla="*/ 5 h 92"/>
                <a:gd name="T14" fmla="*/ 129 w 130"/>
                <a:gd name="T15" fmla="*/ 67 h 92"/>
                <a:gd name="T16" fmla="*/ 125 w 130"/>
                <a:gd name="T17" fmla="*/ 78 h 92"/>
                <a:gd name="T18" fmla="*/ 73 w 130"/>
                <a:gd name="T19" fmla="*/ 92 h 92"/>
                <a:gd name="T20" fmla="*/ 23 w 130"/>
                <a:gd name="T21" fmla="*/ 28 h 92"/>
                <a:gd name="T22" fmla="*/ 56 w 130"/>
                <a:gd name="T23" fmla="*/ 69 h 92"/>
                <a:gd name="T24" fmla="*/ 73 w 130"/>
                <a:gd name="T25" fmla="*/ 72 h 92"/>
                <a:gd name="T26" fmla="*/ 107 w 130"/>
                <a:gd name="T27" fmla="*/ 64 h 92"/>
                <a:gd name="T28" fmla="*/ 75 w 130"/>
                <a:gd name="T29" fmla="*/ 23 h 92"/>
                <a:gd name="T30" fmla="*/ 57 w 130"/>
                <a:gd name="T31" fmla="*/ 20 h 92"/>
                <a:gd name="T32" fmla="*/ 23 w 130"/>
                <a:gd name="T33"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92">
                  <a:moveTo>
                    <a:pt x="73" y="92"/>
                  </a:moveTo>
                  <a:cubicBezTo>
                    <a:pt x="73" y="92"/>
                    <a:pt x="73" y="92"/>
                    <a:pt x="73" y="92"/>
                  </a:cubicBezTo>
                  <a:cubicBezTo>
                    <a:pt x="64" y="92"/>
                    <a:pt x="55" y="90"/>
                    <a:pt x="48" y="87"/>
                  </a:cubicBezTo>
                  <a:cubicBezTo>
                    <a:pt x="13" y="73"/>
                    <a:pt x="2" y="27"/>
                    <a:pt x="1" y="25"/>
                  </a:cubicBezTo>
                  <a:cubicBezTo>
                    <a:pt x="0" y="21"/>
                    <a:pt x="2" y="16"/>
                    <a:pt x="6" y="14"/>
                  </a:cubicBezTo>
                  <a:cubicBezTo>
                    <a:pt x="7" y="14"/>
                    <a:pt x="31" y="0"/>
                    <a:pt x="57" y="0"/>
                  </a:cubicBezTo>
                  <a:cubicBezTo>
                    <a:pt x="67" y="0"/>
                    <a:pt x="75" y="2"/>
                    <a:pt x="83" y="5"/>
                  </a:cubicBezTo>
                  <a:cubicBezTo>
                    <a:pt x="117" y="20"/>
                    <a:pt x="129" y="65"/>
                    <a:pt x="129" y="67"/>
                  </a:cubicBezTo>
                  <a:cubicBezTo>
                    <a:pt x="130" y="71"/>
                    <a:pt x="128" y="76"/>
                    <a:pt x="125" y="78"/>
                  </a:cubicBezTo>
                  <a:cubicBezTo>
                    <a:pt x="123" y="79"/>
                    <a:pt x="99" y="92"/>
                    <a:pt x="73" y="92"/>
                  </a:cubicBezTo>
                  <a:close/>
                  <a:moveTo>
                    <a:pt x="23" y="28"/>
                  </a:moveTo>
                  <a:cubicBezTo>
                    <a:pt x="27" y="40"/>
                    <a:pt x="38" y="61"/>
                    <a:pt x="56" y="69"/>
                  </a:cubicBezTo>
                  <a:cubicBezTo>
                    <a:pt x="61" y="71"/>
                    <a:pt x="66" y="72"/>
                    <a:pt x="73" y="72"/>
                  </a:cubicBezTo>
                  <a:cubicBezTo>
                    <a:pt x="86" y="72"/>
                    <a:pt x="100" y="67"/>
                    <a:pt x="107" y="64"/>
                  </a:cubicBezTo>
                  <a:cubicBezTo>
                    <a:pt x="103" y="53"/>
                    <a:pt x="93" y="31"/>
                    <a:pt x="75" y="23"/>
                  </a:cubicBezTo>
                  <a:cubicBezTo>
                    <a:pt x="70" y="21"/>
                    <a:pt x="64" y="20"/>
                    <a:pt x="57" y="20"/>
                  </a:cubicBezTo>
                  <a:cubicBezTo>
                    <a:pt x="44" y="20"/>
                    <a:pt x="31" y="25"/>
                    <a:pt x="2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8" name="Freeform 41"/>
            <p:cNvSpPr>
              <a:spLocks noEditPoints="1"/>
            </p:cNvSpPr>
            <p:nvPr/>
          </p:nvSpPr>
          <p:spPr bwMode="auto">
            <a:xfrm>
              <a:off x="4069" y="1774"/>
              <a:ext cx="72" cy="63"/>
            </a:xfrm>
            <a:custGeom>
              <a:avLst/>
              <a:gdLst>
                <a:gd name="T0" fmla="*/ 79 w 114"/>
                <a:gd name="T1" fmla="*/ 100 h 100"/>
                <a:gd name="T2" fmla="*/ 79 w 114"/>
                <a:gd name="T3" fmla="*/ 100 h 100"/>
                <a:gd name="T4" fmla="*/ 29 w 114"/>
                <a:gd name="T5" fmla="*/ 85 h 100"/>
                <a:gd name="T6" fmla="*/ 1 w 114"/>
                <a:gd name="T7" fmla="*/ 13 h 100"/>
                <a:gd name="T8" fmla="*/ 9 w 114"/>
                <a:gd name="T9" fmla="*/ 3 h 100"/>
                <a:gd name="T10" fmla="*/ 35 w 114"/>
                <a:gd name="T11" fmla="*/ 0 h 100"/>
                <a:gd name="T12" fmla="*/ 85 w 114"/>
                <a:gd name="T13" fmla="*/ 16 h 100"/>
                <a:gd name="T14" fmla="*/ 113 w 114"/>
                <a:gd name="T15" fmla="*/ 88 h 100"/>
                <a:gd name="T16" fmla="*/ 105 w 114"/>
                <a:gd name="T17" fmla="*/ 97 h 100"/>
                <a:gd name="T18" fmla="*/ 79 w 114"/>
                <a:gd name="T19" fmla="*/ 100 h 100"/>
                <a:gd name="T20" fmla="*/ 21 w 114"/>
                <a:gd name="T21" fmla="*/ 21 h 100"/>
                <a:gd name="T22" fmla="*/ 41 w 114"/>
                <a:gd name="T23" fmla="*/ 69 h 100"/>
                <a:gd name="T24" fmla="*/ 79 w 114"/>
                <a:gd name="T25" fmla="*/ 80 h 100"/>
                <a:gd name="T26" fmla="*/ 79 w 114"/>
                <a:gd name="T27" fmla="*/ 80 h 100"/>
                <a:gd name="T28" fmla="*/ 92 w 114"/>
                <a:gd name="T29" fmla="*/ 79 h 100"/>
                <a:gd name="T30" fmla="*/ 72 w 114"/>
                <a:gd name="T31" fmla="*/ 31 h 100"/>
                <a:gd name="T32" fmla="*/ 35 w 114"/>
                <a:gd name="T33" fmla="*/ 20 h 100"/>
                <a:gd name="T34" fmla="*/ 21 w 114"/>
                <a:gd name="T35"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00">
                  <a:moveTo>
                    <a:pt x="79" y="100"/>
                  </a:moveTo>
                  <a:cubicBezTo>
                    <a:pt x="79" y="100"/>
                    <a:pt x="79" y="100"/>
                    <a:pt x="79" y="100"/>
                  </a:cubicBezTo>
                  <a:cubicBezTo>
                    <a:pt x="58" y="100"/>
                    <a:pt x="41" y="95"/>
                    <a:pt x="29" y="85"/>
                  </a:cubicBezTo>
                  <a:cubicBezTo>
                    <a:pt x="0" y="61"/>
                    <a:pt x="1" y="15"/>
                    <a:pt x="1" y="13"/>
                  </a:cubicBezTo>
                  <a:cubicBezTo>
                    <a:pt x="1" y="8"/>
                    <a:pt x="4" y="4"/>
                    <a:pt x="9" y="3"/>
                  </a:cubicBezTo>
                  <a:cubicBezTo>
                    <a:pt x="9" y="3"/>
                    <a:pt x="20" y="0"/>
                    <a:pt x="35" y="0"/>
                  </a:cubicBezTo>
                  <a:cubicBezTo>
                    <a:pt x="55" y="0"/>
                    <a:pt x="73" y="6"/>
                    <a:pt x="85" y="16"/>
                  </a:cubicBezTo>
                  <a:cubicBezTo>
                    <a:pt x="114" y="39"/>
                    <a:pt x="113" y="86"/>
                    <a:pt x="113" y="88"/>
                  </a:cubicBezTo>
                  <a:cubicBezTo>
                    <a:pt x="113" y="92"/>
                    <a:pt x="109" y="96"/>
                    <a:pt x="105" y="97"/>
                  </a:cubicBezTo>
                  <a:cubicBezTo>
                    <a:pt x="105" y="97"/>
                    <a:pt x="93" y="100"/>
                    <a:pt x="79" y="100"/>
                  </a:cubicBezTo>
                  <a:close/>
                  <a:moveTo>
                    <a:pt x="21" y="21"/>
                  </a:moveTo>
                  <a:cubicBezTo>
                    <a:pt x="22" y="34"/>
                    <a:pt x="26" y="57"/>
                    <a:pt x="41" y="69"/>
                  </a:cubicBezTo>
                  <a:cubicBezTo>
                    <a:pt x="52" y="78"/>
                    <a:pt x="68" y="80"/>
                    <a:pt x="79" y="80"/>
                  </a:cubicBezTo>
                  <a:cubicBezTo>
                    <a:pt x="79" y="80"/>
                    <a:pt x="79" y="80"/>
                    <a:pt x="79" y="80"/>
                  </a:cubicBezTo>
                  <a:cubicBezTo>
                    <a:pt x="84" y="80"/>
                    <a:pt x="89" y="80"/>
                    <a:pt x="92" y="79"/>
                  </a:cubicBezTo>
                  <a:cubicBezTo>
                    <a:pt x="91" y="67"/>
                    <a:pt x="88" y="43"/>
                    <a:pt x="72" y="31"/>
                  </a:cubicBezTo>
                  <a:cubicBezTo>
                    <a:pt x="61" y="22"/>
                    <a:pt x="46" y="20"/>
                    <a:pt x="35" y="20"/>
                  </a:cubicBezTo>
                  <a:cubicBezTo>
                    <a:pt x="30" y="20"/>
                    <a:pt x="25"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49" name="Group 163"/>
          <p:cNvGrpSpPr>
            <a:grpSpLocks noChangeAspect="1"/>
          </p:cNvGrpSpPr>
          <p:nvPr/>
        </p:nvGrpSpPr>
        <p:grpSpPr bwMode="auto">
          <a:xfrm>
            <a:off x="8996133" y="2260600"/>
            <a:ext cx="681159" cy="874671"/>
            <a:chOff x="4656" y="2156"/>
            <a:chExt cx="352" cy="452"/>
          </a:xfrm>
          <a:solidFill>
            <a:srgbClr val="F4EEDD"/>
          </a:solidFill>
        </p:grpSpPr>
        <p:sp>
          <p:nvSpPr>
            <p:cNvPr id="50" name="Freeform 164"/>
            <p:cNvSpPr/>
            <p:nvPr/>
          </p:nvSpPr>
          <p:spPr bwMode="auto">
            <a:xfrm>
              <a:off x="4702" y="2156"/>
              <a:ext cx="209" cy="208"/>
            </a:xfrm>
            <a:custGeom>
              <a:avLst/>
              <a:gdLst>
                <a:gd name="T0" fmla="*/ 171 w 343"/>
                <a:gd name="T1" fmla="*/ 343 h 343"/>
                <a:gd name="T2" fmla="*/ 0 w 343"/>
                <a:gd name="T3" fmla="*/ 171 h 343"/>
                <a:gd name="T4" fmla="*/ 171 w 343"/>
                <a:gd name="T5" fmla="*/ 0 h 343"/>
                <a:gd name="T6" fmla="*/ 343 w 343"/>
                <a:gd name="T7" fmla="*/ 171 h 343"/>
                <a:gd name="T8" fmla="*/ 342 w 343"/>
                <a:gd name="T9" fmla="*/ 185 h 343"/>
                <a:gd name="T10" fmla="*/ 331 w 343"/>
                <a:gd name="T11" fmla="*/ 194 h 343"/>
                <a:gd name="T12" fmla="*/ 322 w 343"/>
                <a:gd name="T13" fmla="*/ 183 h 343"/>
                <a:gd name="T14" fmla="*/ 323 w 343"/>
                <a:gd name="T15" fmla="*/ 171 h 343"/>
                <a:gd name="T16" fmla="*/ 171 w 343"/>
                <a:gd name="T17" fmla="*/ 20 h 343"/>
                <a:gd name="T18" fmla="*/ 20 w 343"/>
                <a:gd name="T19" fmla="*/ 171 h 343"/>
                <a:gd name="T20" fmla="*/ 171 w 343"/>
                <a:gd name="T21" fmla="*/ 323 h 343"/>
                <a:gd name="T22" fmla="*/ 268 w 343"/>
                <a:gd name="T23" fmla="*/ 288 h 343"/>
                <a:gd name="T24" fmla="*/ 282 w 343"/>
                <a:gd name="T25" fmla="*/ 289 h 343"/>
                <a:gd name="T26" fmla="*/ 281 w 343"/>
                <a:gd name="T27" fmla="*/ 303 h 343"/>
                <a:gd name="T28" fmla="*/ 171 w 343"/>
                <a:gd name="T2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176"/>
                    <a:pt x="343" y="180"/>
                    <a:pt x="342" y="185"/>
                  </a:cubicBezTo>
                  <a:cubicBezTo>
                    <a:pt x="342" y="190"/>
                    <a:pt x="337" y="194"/>
                    <a:pt x="331" y="194"/>
                  </a:cubicBezTo>
                  <a:cubicBezTo>
                    <a:pt x="326" y="194"/>
                    <a:pt x="322" y="189"/>
                    <a:pt x="322" y="183"/>
                  </a:cubicBezTo>
                  <a:cubicBezTo>
                    <a:pt x="323" y="179"/>
                    <a:pt x="323" y="175"/>
                    <a:pt x="323" y="171"/>
                  </a:cubicBezTo>
                  <a:cubicBezTo>
                    <a:pt x="323" y="88"/>
                    <a:pt x="255" y="20"/>
                    <a:pt x="171" y="20"/>
                  </a:cubicBezTo>
                  <a:cubicBezTo>
                    <a:pt x="88" y="20"/>
                    <a:pt x="20" y="88"/>
                    <a:pt x="20" y="171"/>
                  </a:cubicBezTo>
                  <a:cubicBezTo>
                    <a:pt x="20" y="255"/>
                    <a:pt x="88" y="323"/>
                    <a:pt x="171" y="323"/>
                  </a:cubicBezTo>
                  <a:cubicBezTo>
                    <a:pt x="207" y="323"/>
                    <a:pt x="241" y="310"/>
                    <a:pt x="268" y="288"/>
                  </a:cubicBezTo>
                  <a:cubicBezTo>
                    <a:pt x="273" y="284"/>
                    <a:pt x="279" y="285"/>
                    <a:pt x="282" y="289"/>
                  </a:cubicBezTo>
                  <a:cubicBezTo>
                    <a:pt x="286" y="293"/>
                    <a:pt x="285" y="300"/>
                    <a:pt x="281" y="303"/>
                  </a:cubicBezTo>
                  <a:cubicBezTo>
                    <a:pt x="250" y="329"/>
                    <a:pt x="211" y="343"/>
                    <a:pt x="171"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2" name="Freeform 165"/>
            <p:cNvSpPr>
              <a:spLocks noEditPoints="1"/>
            </p:cNvSpPr>
            <p:nvPr/>
          </p:nvSpPr>
          <p:spPr bwMode="auto">
            <a:xfrm>
              <a:off x="4656" y="2349"/>
              <a:ext cx="103" cy="102"/>
            </a:xfrm>
            <a:custGeom>
              <a:avLst/>
              <a:gdLst>
                <a:gd name="T0" fmla="*/ 84 w 167"/>
                <a:gd name="T1" fmla="*/ 167 h 167"/>
                <a:gd name="T2" fmla="*/ 0 w 167"/>
                <a:gd name="T3" fmla="*/ 83 h 167"/>
                <a:gd name="T4" fmla="*/ 84 w 167"/>
                <a:gd name="T5" fmla="*/ 0 h 167"/>
                <a:gd name="T6" fmla="*/ 167 w 167"/>
                <a:gd name="T7" fmla="*/ 83 h 167"/>
                <a:gd name="T8" fmla="*/ 84 w 167"/>
                <a:gd name="T9" fmla="*/ 167 h 167"/>
                <a:gd name="T10" fmla="*/ 84 w 167"/>
                <a:gd name="T11" fmla="*/ 20 h 167"/>
                <a:gd name="T12" fmla="*/ 20 w 167"/>
                <a:gd name="T13" fmla="*/ 83 h 167"/>
                <a:gd name="T14" fmla="*/ 84 w 167"/>
                <a:gd name="T15" fmla="*/ 147 h 167"/>
                <a:gd name="T16" fmla="*/ 147 w 167"/>
                <a:gd name="T17" fmla="*/ 83 h 167"/>
                <a:gd name="T18" fmla="*/ 84 w 167"/>
                <a:gd name="T19" fmla="*/ 2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38" y="167"/>
                    <a:pt x="0" y="129"/>
                    <a:pt x="0" y="83"/>
                  </a:cubicBezTo>
                  <a:cubicBezTo>
                    <a:pt x="0" y="37"/>
                    <a:pt x="38" y="0"/>
                    <a:pt x="84" y="0"/>
                  </a:cubicBezTo>
                  <a:cubicBezTo>
                    <a:pt x="130" y="0"/>
                    <a:pt x="167" y="37"/>
                    <a:pt x="167" y="83"/>
                  </a:cubicBezTo>
                  <a:cubicBezTo>
                    <a:pt x="167" y="129"/>
                    <a:pt x="130" y="167"/>
                    <a:pt x="84" y="167"/>
                  </a:cubicBezTo>
                  <a:close/>
                  <a:moveTo>
                    <a:pt x="84" y="20"/>
                  </a:moveTo>
                  <a:cubicBezTo>
                    <a:pt x="49" y="20"/>
                    <a:pt x="20" y="48"/>
                    <a:pt x="20" y="83"/>
                  </a:cubicBezTo>
                  <a:cubicBezTo>
                    <a:pt x="20" y="118"/>
                    <a:pt x="49" y="147"/>
                    <a:pt x="84" y="147"/>
                  </a:cubicBezTo>
                  <a:cubicBezTo>
                    <a:pt x="119" y="147"/>
                    <a:pt x="147" y="118"/>
                    <a:pt x="147" y="83"/>
                  </a:cubicBezTo>
                  <a:cubicBezTo>
                    <a:pt x="147" y="48"/>
                    <a:pt x="119" y="20"/>
                    <a:pt x="8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0" name="Freeform 166"/>
            <p:cNvSpPr>
              <a:spLocks noEditPoints="1"/>
            </p:cNvSpPr>
            <p:nvPr/>
          </p:nvSpPr>
          <p:spPr bwMode="auto">
            <a:xfrm>
              <a:off x="4863" y="2254"/>
              <a:ext cx="145" cy="145"/>
            </a:xfrm>
            <a:custGeom>
              <a:avLst/>
              <a:gdLst>
                <a:gd name="T0" fmla="*/ 119 w 238"/>
                <a:gd name="T1" fmla="*/ 239 h 239"/>
                <a:gd name="T2" fmla="*/ 0 w 238"/>
                <a:gd name="T3" fmla="*/ 120 h 239"/>
                <a:gd name="T4" fmla="*/ 119 w 238"/>
                <a:gd name="T5" fmla="*/ 0 h 239"/>
                <a:gd name="T6" fmla="*/ 238 w 238"/>
                <a:gd name="T7" fmla="*/ 120 h 239"/>
                <a:gd name="T8" fmla="*/ 119 w 238"/>
                <a:gd name="T9" fmla="*/ 239 h 239"/>
                <a:gd name="T10" fmla="*/ 119 w 238"/>
                <a:gd name="T11" fmla="*/ 20 h 239"/>
                <a:gd name="T12" fmla="*/ 20 w 238"/>
                <a:gd name="T13" fmla="*/ 120 h 239"/>
                <a:gd name="T14" fmla="*/ 119 w 238"/>
                <a:gd name="T15" fmla="*/ 219 h 239"/>
                <a:gd name="T16" fmla="*/ 218 w 238"/>
                <a:gd name="T17" fmla="*/ 120 h 239"/>
                <a:gd name="T18" fmla="*/ 119 w 238"/>
                <a:gd name="T19" fmla="*/ 2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9">
                  <a:moveTo>
                    <a:pt x="119" y="239"/>
                  </a:moveTo>
                  <a:cubicBezTo>
                    <a:pt x="53" y="239"/>
                    <a:pt x="0" y="186"/>
                    <a:pt x="0" y="120"/>
                  </a:cubicBezTo>
                  <a:cubicBezTo>
                    <a:pt x="0" y="54"/>
                    <a:pt x="53" y="0"/>
                    <a:pt x="119" y="0"/>
                  </a:cubicBezTo>
                  <a:cubicBezTo>
                    <a:pt x="185" y="0"/>
                    <a:pt x="238" y="54"/>
                    <a:pt x="238" y="120"/>
                  </a:cubicBezTo>
                  <a:cubicBezTo>
                    <a:pt x="238" y="186"/>
                    <a:pt x="185" y="239"/>
                    <a:pt x="119" y="239"/>
                  </a:cubicBezTo>
                  <a:close/>
                  <a:moveTo>
                    <a:pt x="119" y="20"/>
                  </a:moveTo>
                  <a:cubicBezTo>
                    <a:pt x="64" y="20"/>
                    <a:pt x="20" y="65"/>
                    <a:pt x="20" y="120"/>
                  </a:cubicBezTo>
                  <a:cubicBezTo>
                    <a:pt x="20" y="175"/>
                    <a:pt x="64" y="219"/>
                    <a:pt x="119" y="219"/>
                  </a:cubicBezTo>
                  <a:cubicBezTo>
                    <a:pt x="174" y="219"/>
                    <a:pt x="218" y="175"/>
                    <a:pt x="218" y="120"/>
                  </a:cubicBezTo>
                  <a:cubicBezTo>
                    <a:pt x="218" y="65"/>
                    <a:pt x="174" y="20"/>
                    <a:pt x="1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4" name="Freeform 167"/>
            <p:cNvSpPr/>
            <p:nvPr/>
          </p:nvSpPr>
          <p:spPr bwMode="auto">
            <a:xfrm>
              <a:off x="4800" y="2191"/>
              <a:ext cx="12" cy="417"/>
            </a:xfrm>
            <a:custGeom>
              <a:avLst/>
              <a:gdLst>
                <a:gd name="T0" fmla="*/ 10 w 20"/>
                <a:gd name="T1" fmla="*/ 685 h 685"/>
                <a:gd name="T2" fmla="*/ 0 w 20"/>
                <a:gd name="T3" fmla="*/ 675 h 685"/>
                <a:gd name="T4" fmla="*/ 0 w 20"/>
                <a:gd name="T5" fmla="*/ 10 h 685"/>
                <a:gd name="T6" fmla="*/ 10 w 20"/>
                <a:gd name="T7" fmla="*/ 0 h 685"/>
                <a:gd name="T8" fmla="*/ 20 w 20"/>
                <a:gd name="T9" fmla="*/ 10 h 685"/>
                <a:gd name="T10" fmla="*/ 20 w 20"/>
                <a:gd name="T11" fmla="*/ 675 h 685"/>
                <a:gd name="T12" fmla="*/ 10 w 20"/>
                <a:gd name="T13" fmla="*/ 685 h 685"/>
              </a:gdLst>
              <a:ahLst/>
              <a:cxnLst>
                <a:cxn ang="0">
                  <a:pos x="T0" y="T1"/>
                </a:cxn>
                <a:cxn ang="0">
                  <a:pos x="T2" y="T3"/>
                </a:cxn>
                <a:cxn ang="0">
                  <a:pos x="T4" y="T5"/>
                </a:cxn>
                <a:cxn ang="0">
                  <a:pos x="T6" y="T7"/>
                </a:cxn>
                <a:cxn ang="0">
                  <a:pos x="T8" y="T9"/>
                </a:cxn>
                <a:cxn ang="0">
                  <a:pos x="T10" y="T11"/>
                </a:cxn>
                <a:cxn ang="0">
                  <a:pos x="T12" y="T13"/>
                </a:cxn>
              </a:cxnLst>
              <a:rect l="0" t="0" r="r" b="b"/>
              <a:pathLst>
                <a:path w="20" h="685">
                  <a:moveTo>
                    <a:pt x="10" y="685"/>
                  </a:moveTo>
                  <a:cubicBezTo>
                    <a:pt x="5" y="685"/>
                    <a:pt x="0" y="680"/>
                    <a:pt x="0" y="675"/>
                  </a:cubicBezTo>
                  <a:cubicBezTo>
                    <a:pt x="0" y="10"/>
                    <a:pt x="0" y="10"/>
                    <a:pt x="0" y="10"/>
                  </a:cubicBezTo>
                  <a:cubicBezTo>
                    <a:pt x="0" y="5"/>
                    <a:pt x="5" y="0"/>
                    <a:pt x="10" y="0"/>
                  </a:cubicBezTo>
                  <a:cubicBezTo>
                    <a:pt x="16" y="0"/>
                    <a:pt x="20" y="5"/>
                    <a:pt x="20" y="10"/>
                  </a:cubicBezTo>
                  <a:cubicBezTo>
                    <a:pt x="20" y="675"/>
                    <a:pt x="20" y="675"/>
                    <a:pt x="20" y="675"/>
                  </a:cubicBezTo>
                  <a:cubicBezTo>
                    <a:pt x="20" y="680"/>
                    <a:pt x="16" y="685"/>
                    <a:pt x="10" y="6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3" name="Freeform 168"/>
            <p:cNvSpPr/>
            <p:nvPr/>
          </p:nvSpPr>
          <p:spPr bwMode="auto">
            <a:xfrm>
              <a:off x="4702" y="2394"/>
              <a:ext cx="110" cy="109"/>
            </a:xfrm>
            <a:custGeom>
              <a:avLst/>
              <a:gdLst>
                <a:gd name="T0" fmla="*/ 170 w 180"/>
                <a:gd name="T1" fmla="*/ 180 h 180"/>
                <a:gd name="T2" fmla="*/ 0 w 180"/>
                <a:gd name="T3" fmla="*/ 10 h 180"/>
                <a:gd name="T4" fmla="*/ 10 w 180"/>
                <a:gd name="T5" fmla="*/ 0 h 180"/>
                <a:gd name="T6" fmla="*/ 20 w 180"/>
                <a:gd name="T7" fmla="*/ 10 h 180"/>
                <a:gd name="T8" fmla="*/ 170 w 180"/>
                <a:gd name="T9" fmla="*/ 160 h 180"/>
                <a:gd name="T10" fmla="*/ 180 w 180"/>
                <a:gd name="T11" fmla="*/ 170 h 180"/>
                <a:gd name="T12" fmla="*/ 170 w 180"/>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80" h="180">
                  <a:moveTo>
                    <a:pt x="170" y="180"/>
                  </a:moveTo>
                  <a:cubicBezTo>
                    <a:pt x="76" y="180"/>
                    <a:pt x="0" y="104"/>
                    <a:pt x="0" y="10"/>
                  </a:cubicBezTo>
                  <a:cubicBezTo>
                    <a:pt x="0" y="5"/>
                    <a:pt x="4" y="0"/>
                    <a:pt x="10" y="0"/>
                  </a:cubicBezTo>
                  <a:cubicBezTo>
                    <a:pt x="15" y="0"/>
                    <a:pt x="20" y="5"/>
                    <a:pt x="20" y="10"/>
                  </a:cubicBezTo>
                  <a:cubicBezTo>
                    <a:pt x="20" y="93"/>
                    <a:pt x="87" y="160"/>
                    <a:pt x="170" y="160"/>
                  </a:cubicBezTo>
                  <a:cubicBezTo>
                    <a:pt x="176" y="160"/>
                    <a:pt x="180" y="165"/>
                    <a:pt x="180" y="170"/>
                  </a:cubicBezTo>
                  <a:cubicBezTo>
                    <a:pt x="180" y="176"/>
                    <a:pt x="176" y="180"/>
                    <a:pt x="17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8" name="Freeform 169"/>
            <p:cNvSpPr/>
            <p:nvPr/>
          </p:nvSpPr>
          <p:spPr bwMode="auto">
            <a:xfrm>
              <a:off x="4771" y="2215"/>
              <a:ext cx="41" cy="40"/>
            </a:xfrm>
            <a:custGeom>
              <a:avLst/>
              <a:gdLst>
                <a:gd name="T0" fmla="*/ 56 w 66"/>
                <a:gd name="T1" fmla="*/ 66 h 66"/>
                <a:gd name="T2" fmla="*/ 0 w 66"/>
                <a:gd name="T3" fmla="*/ 10 h 66"/>
                <a:gd name="T4" fmla="*/ 10 w 66"/>
                <a:gd name="T5" fmla="*/ 0 h 66"/>
                <a:gd name="T6" fmla="*/ 20 w 66"/>
                <a:gd name="T7" fmla="*/ 10 h 66"/>
                <a:gd name="T8" fmla="*/ 56 w 66"/>
                <a:gd name="T9" fmla="*/ 46 h 66"/>
                <a:gd name="T10" fmla="*/ 66 w 66"/>
                <a:gd name="T11" fmla="*/ 56 h 66"/>
                <a:gd name="T12" fmla="*/ 56 w 6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56" y="66"/>
                  </a:moveTo>
                  <a:cubicBezTo>
                    <a:pt x="25" y="66"/>
                    <a:pt x="0" y="41"/>
                    <a:pt x="0" y="10"/>
                  </a:cubicBezTo>
                  <a:cubicBezTo>
                    <a:pt x="0" y="4"/>
                    <a:pt x="4" y="0"/>
                    <a:pt x="10" y="0"/>
                  </a:cubicBezTo>
                  <a:cubicBezTo>
                    <a:pt x="15" y="0"/>
                    <a:pt x="20" y="4"/>
                    <a:pt x="20" y="10"/>
                  </a:cubicBezTo>
                  <a:cubicBezTo>
                    <a:pt x="20" y="30"/>
                    <a:pt x="36" y="46"/>
                    <a:pt x="56" y="46"/>
                  </a:cubicBezTo>
                  <a:cubicBezTo>
                    <a:pt x="62" y="46"/>
                    <a:pt x="66" y="50"/>
                    <a:pt x="66" y="56"/>
                  </a:cubicBezTo>
                  <a:cubicBezTo>
                    <a:pt x="66" y="61"/>
                    <a:pt x="62" y="66"/>
                    <a:pt x="56"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9" name="Freeform 170"/>
            <p:cNvSpPr/>
            <p:nvPr/>
          </p:nvSpPr>
          <p:spPr bwMode="auto">
            <a:xfrm>
              <a:off x="4801" y="2321"/>
              <a:ext cx="141" cy="140"/>
            </a:xfrm>
            <a:custGeom>
              <a:avLst/>
              <a:gdLst>
                <a:gd name="T0" fmla="*/ 10 w 230"/>
                <a:gd name="T1" fmla="*/ 230 h 230"/>
                <a:gd name="T2" fmla="*/ 0 w 230"/>
                <a:gd name="T3" fmla="*/ 220 h 230"/>
                <a:gd name="T4" fmla="*/ 10 w 230"/>
                <a:gd name="T5" fmla="*/ 210 h 230"/>
                <a:gd name="T6" fmla="*/ 210 w 230"/>
                <a:gd name="T7" fmla="*/ 10 h 230"/>
                <a:gd name="T8" fmla="*/ 220 w 230"/>
                <a:gd name="T9" fmla="*/ 0 h 230"/>
                <a:gd name="T10" fmla="*/ 230 w 230"/>
                <a:gd name="T11" fmla="*/ 10 h 230"/>
                <a:gd name="T12" fmla="*/ 10 w 23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30" h="230">
                  <a:moveTo>
                    <a:pt x="10" y="230"/>
                  </a:moveTo>
                  <a:cubicBezTo>
                    <a:pt x="4" y="230"/>
                    <a:pt x="0" y="225"/>
                    <a:pt x="0" y="220"/>
                  </a:cubicBezTo>
                  <a:cubicBezTo>
                    <a:pt x="0" y="214"/>
                    <a:pt x="4" y="210"/>
                    <a:pt x="10" y="210"/>
                  </a:cubicBezTo>
                  <a:cubicBezTo>
                    <a:pt x="120" y="210"/>
                    <a:pt x="210" y="120"/>
                    <a:pt x="210" y="10"/>
                  </a:cubicBezTo>
                  <a:cubicBezTo>
                    <a:pt x="210" y="4"/>
                    <a:pt x="215" y="0"/>
                    <a:pt x="220" y="0"/>
                  </a:cubicBezTo>
                  <a:cubicBezTo>
                    <a:pt x="226" y="0"/>
                    <a:pt x="230" y="4"/>
                    <a:pt x="230" y="10"/>
                  </a:cubicBezTo>
                  <a:cubicBezTo>
                    <a:pt x="230" y="131"/>
                    <a:pt x="131" y="230"/>
                    <a:pt x="10" y="2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0" name="Freeform 171"/>
            <p:cNvSpPr/>
            <p:nvPr/>
          </p:nvSpPr>
          <p:spPr bwMode="auto">
            <a:xfrm>
              <a:off x="4801" y="2243"/>
              <a:ext cx="53" cy="53"/>
            </a:xfrm>
            <a:custGeom>
              <a:avLst/>
              <a:gdLst>
                <a:gd name="T0" fmla="*/ 10 w 86"/>
                <a:gd name="T1" fmla="*/ 86 h 86"/>
                <a:gd name="T2" fmla="*/ 0 w 86"/>
                <a:gd name="T3" fmla="*/ 76 h 86"/>
                <a:gd name="T4" fmla="*/ 10 w 86"/>
                <a:gd name="T5" fmla="*/ 66 h 86"/>
                <a:gd name="T6" fmla="*/ 66 w 86"/>
                <a:gd name="T7" fmla="*/ 10 h 86"/>
                <a:gd name="T8" fmla="*/ 76 w 86"/>
                <a:gd name="T9" fmla="*/ 0 h 86"/>
                <a:gd name="T10" fmla="*/ 86 w 86"/>
                <a:gd name="T11" fmla="*/ 10 h 86"/>
                <a:gd name="T12" fmla="*/ 1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10" y="86"/>
                  </a:moveTo>
                  <a:cubicBezTo>
                    <a:pt x="4" y="86"/>
                    <a:pt x="0" y="82"/>
                    <a:pt x="0" y="76"/>
                  </a:cubicBezTo>
                  <a:cubicBezTo>
                    <a:pt x="0" y="70"/>
                    <a:pt x="4" y="66"/>
                    <a:pt x="10" y="66"/>
                  </a:cubicBezTo>
                  <a:cubicBezTo>
                    <a:pt x="41" y="66"/>
                    <a:pt x="66" y="41"/>
                    <a:pt x="66" y="10"/>
                  </a:cubicBezTo>
                  <a:cubicBezTo>
                    <a:pt x="66" y="4"/>
                    <a:pt x="70" y="0"/>
                    <a:pt x="76" y="0"/>
                  </a:cubicBezTo>
                  <a:cubicBezTo>
                    <a:pt x="82" y="0"/>
                    <a:pt x="86" y="4"/>
                    <a:pt x="86" y="10"/>
                  </a:cubicBezTo>
                  <a:cubicBezTo>
                    <a:pt x="86" y="52"/>
                    <a:pt x="52" y="86"/>
                    <a:pt x="1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91" name="Group 334"/>
          <p:cNvGrpSpPr>
            <a:grpSpLocks noChangeAspect="1"/>
          </p:cNvGrpSpPr>
          <p:nvPr/>
        </p:nvGrpSpPr>
        <p:grpSpPr bwMode="auto">
          <a:xfrm>
            <a:off x="9108369" y="4361761"/>
            <a:ext cx="456686" cy="793396"/>
            <a:chOff x="5979" y="2840"/>
            <a:chExt cx="236" cy="410"/>
          </a:xfrm>
          <a:solidFill>
            <a:srgbClr val="F4EEDD"/>
          </a:solidFill>
        </p:grpSpPr>
        <p:sp>
          <p:nvSpPr>
            <p:cNvPr id="92" name="Freeform 335"/>
            <p:cNvSpPr/>
            <p:nvPr/>
          </p:nvSpPr>
          <p:spPr bwMode="auto">
            <a:xfrm>
              <a:off x="6053" y="2907"/>
              <a:ext cx="91" cy="343"/>
            </a:xfrm>
            <a:custGeom>
              <a:avLst/>
              <a:gdLst>
                <a:gd name="T0" fmla="*/ 86 w 150"/>
                <a:gd name="T1" fmla="*/ 571 h 571"/>
                <a:gd name="T2" fmla="*/ 81 w 150"/>
                <a:gd name="T3" fmla="*/ 569 h 571"/>
                <a:gd name="T4" fmla="*/ 77 w 150"/>
                <a:gd name="T5" fmla="*/ 556 h 571"/>
                <a:gd name="T6" fmla="*/ 6 w 150"/>
                <a:gd name="T7" fmla="*/ 19 h 571"/>
                <a:gd name="T8" fmla="*/ 4 w 150"/>
                <a:gd name="T9" fmla="*/ 5 h 571"/>
                <a:gd name="T10" fmla="*/ 17 w 150"/>
                <a:gd name="T11" fmla="*/ 3 h 571"/>
                <a:gd name="T12" fmla="*/ 143 w 150"/>
                <a:gd name="T13" fmla="*/ 276 h 571"/>
                <a:gd name="T14" fmla="*/ 95 w 150"/>
                <a:gd name="T15" fmla="*/ 565 h 571"/>
                <a:gd name="T16" fmla="*/ 86 w 150"/>
                <a:gd name="T17"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71">
                  <a:moveTo>
                    <a:pt x="86" y="571"/>
                  </a:moveTo>
                  <a:cubicBezTo>
                    <a:pt x="84" y="571"/>
                    <a:pt x="83" y="570"/>
                    <a:pt x="81" y="569"/>
                  </a:cubicBezTo>
                  <a:cubicBezTo>
                    <a:pt x="76" y="567"/>
                    <a:pt x="74" y="561"/>
                    <a:pt x="77" y="556"/>
                  </a:cubicBezTo>
                  <a:cubicBezTo>
                    <a:pt x="149" y="417"/>
                    <a:pt x="150" y="123"/>
                    <a:pt x="6" y="19"/>
                  </a:cubicBezTo>
                  <a:cubicBezTo>
                    <a:pt x="1" y="16"/>
                    <a:pt x="0" y="9"/>
                    <a:pt x="4" y="5"/>
                  </a:cubicBezTo>
                  <a:cubicBezTo>
                    <a:pt x="7" y="1"/>
                    <a:pt x="13" y="0"/>
                    <a:pt x="17" y="3"/>
                  </a:cubicBezTo>
                  <a:cubicBezTo>
                    <a:pt x="89" y="54"/>
                    <a:pt x="133" y="151"/>
                    <a:pt x="143" y="276"/>
                  </a:cubicBezTo>
                  <a:cubicBezTo>
                    <a:pt x="150" y="380"/>
                    <a:pt x="132" y="493"/>
                    <a:pt x="95" y="565"/>
                  </a:cubicBezTo>
                  <a:cubicBezTo>
                    <a:pt x="93" y="569"/>
                    <a:pt x="90" y="571"/>
                    <a:pt x="86"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3" name="Freeform 336"/>
            <p:cNvSpPr>
              <a:spLocks noEditPoints="1"/>
            </p:cNvSpPr>
            <p:nvPr/>
          </p:nvSpPr>
          <p:spPr bwMode="auto">
            <a:xfrm>
              <a:off x="5979" y="2885"/>
              <a:ext cx="88" cy="57"/>
            </a:xfrm>
            <a:custGeom>
              <a:avLst/>
              <a:gdLst>
                <a:gd name="T0" fmla="*/ 60 w 146"/>
                <a:gd name="T1" fmla="*/ 95 h 95"/>
                <a:gd name="T2" fmla="*/ 60 w 146"/>
                <a:gd name="T3" fmla="*/ 95 h 95"/>
                <a:gd name="T4" fmla="*/ 0 w 146"/>
                <a:gd name="T5" fmla="*/ 48 h 95"/>
                <a:gd name="T6" fmla="*/ 60 w 146"/>
                <a:gd name="T7" fmla="*/ 0 h 95"/>
                <a:gd name="T8" fmla="*/ 142 w 146"/>
                <a:gd name="T9" fmla="*/ 40 h 95"/>
                <a:gd name="T10" fmla="*/ 146 w 146"/>
                <a:gd name="T11" fmla="*/ 48 h 95"/>
                <a:gd name="T12" fmla="*/ 142 w 146"/>
                <a:gd name="T13" fmla="*/ 56 h 95"/>
                <a:gd name="T14" fmla="*/ 60 w 146"/>
                <a:gd name="T15" fmla="*/ 95 h 95"/>
                <a:gd name="T16" fmla="*/ 60 w 146"/>
                <a:gd name="T17" fmla="*/ 20 h 95"/>
                <a:gd name="T18" fmla="*/ 20 w 146"/>
                <a:gd name="T19" fmla="*/ 48 h 95"/>
                <a:gd name="T20" fmla="*/ 60 w 146"/>
                <a:gd name="T21" fmla="*/ 75 h 95"/>
                <a:gd name="T22" fmla="*/ 60 w 146"/>
                <a:gd name="T23" fmla="*/ 85 h 95"/>
                <a:gd name="T24" fmla="*/ 60 w 146"/>
                <a:gd name="T25" fmla="*/ 75 h 95"/>
                <a:gd name="T26" fmla="*/ 119 w 146"/>
                <a:gd name="T27" fmla="*/ 48 h 95"/>
                <a:gd name="T28" fmla="*/ 60 w 146"/>
                <a:gd name="T29"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95">
                  <a:moveTo>
                    <a:pt x="60" y="95"/>
                  </a:moveTo>
                  <a:cubicBezTo>
                    <a:pt x="60" y="95"/>
                    <a:pt x="60" y="95"/>
                    <a:pt x="60" y="95"/>
                  </a:cubicBezTo>
                  <a:cubicBezTo>
                    <a:pt x="27" y="95"/>
                    <a:pt x="0" y="74"/>
                    <a:pt x="0" y="48"/>
                  </a:cubicBezTo>
                  <a:cubicBezTo>
                    <a:pt x="0" y="22"/>
                    <a:pt x="27" y="0"/>
                    <a:pt x="60" y="0"/>
                  </a:cubicBezTo>
                  <a:cubicBezTo>
                    <a:pt x="90" y="0"/>
                    <a:pt x="137" y="36"/>
                    <a:pt x="142" y="40"/>
                  </a:cubicBezTo>
                  <a:cubicBezTo>
                    <a:pt x="144" y="42"/>
                    <a:pt x="146" y="45"/>
                    <a:pt x="146" y="48"/>
                  </a:cubicBezTo>
                  <a:cubicBezTo>
                    <a:pt x="146" y="51"/>
                    <a:pt x="144" y="54"/>
                    <a:pt x="142" y="56"/>
                  </a:cubicBezTo>
                  <a:cubicBezTo>
                    <a:pt x="137" y="60"/>
                    <a:pt x="90" y="95"/>
                    <a:pt x="60" y="95"/>
                  </a:cubicBezTo>
                  <a:close/>
                  <a:moveTo>
                    <a:pt x="60" y="20"/>
                  </a:moveTo>
                  <a:cubicBezTo>
                    <a:pt x="38" y="20"/>
                    <a:pt x="20" y="33"/>
                    <a:pt x="20" y="48"/>
                  </a:cubicBezTo>
                  <a:cubicBezTo>
                    <a:pt x="20" y="63"/>
                    <a:pt x="38" y="75"/>
                    <a:pt x="60" y="75"/>
                  </a:cubicBezTo>
                  <a:cubicBezTo>
                    <a:pt x="60" y="85"/>
                    <a:pt x="60" y="85"/>
                    <a:pt x="60" y="85"/>
                  </a:cubicBezTo>
                  <a:cubicBezTo>
                    <a:pt x="60" y="75"/>
                    <a:pt x="60" y="75"/>
                    <a:pt x="60" y="75"/>
                  </a:cubicBezTo>
                  <a:cubicBezTo>
                    <a:pt x="74" y="75"/>
                    <a:pt x="100" y="61"/>
                    <a:pt x="119" y="48"/>
                  </a:cubicBezTo>
                  <a:cubicBezTo>
                    <a:pt x="102" y="36"/>
                    <a:pt x="76" y="20"/>
                    <a:pt x="6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4" name="Freeform 337"/>
            <p:cNvSpPr>
              <a:spLocks noEditPoints="1"/>
            </p:cNvSpPr>
            <p:nvPr/>
          </p:nvSpPr>
          <p:spPr bwMode="auto">
            <a:xfrm>
              <a:off x="6052" y="2840"/>
              <a:ext cx="65" cy="78"/>
            </a:xfrm>
            <a:custGeom>
              <a:avLst/>
              <a:gdLst>
                <a:gd name="T0" fmla="*/ 15 w 109"/>
                <a:gd name="T1" fmla="*/ 130 h 130"/>
                <a:gd name="T2" fmla="*/ 9 w 109"/>
                <a:gd name="T3" fmla="*/ 128 h 130"/>
                <a:gd name="T4" fmla="*/ 5 w 109"/>
                <a:gd name="T5" fmla="*/ 120 h 130"/>
                <a:gd name="T6" fmla="*/ 17 w 109"/>
                <a:gd name="T7" fmla="*/ 30 h 130"/>
                <a:gd name="T8" fmla="*/ 67 w 109"/>
                <a:gd name="T9" fmla="*/ 0 h 130"/>
                <a:gd name="T10" fmla="*/ 89 w 109"/>
                <a:gd name="T11" fmla="*/ 6 h 130"/>
                <a:gd name="T12" fmla="*/ 108 w 109"/>
                <a:gd name="T13" fmla="*/ 41 h 130"/>
                <a:gd name="T14" fmla="*/ 96 w 109"/>
                <a:gd name="T15" fmla="*/ 82 h 130"/>
                <a:gd name="T16" fmla="*/ 18 w 109"/>
                <a:gd name="T17" fmla="*/ 129 h 130"/>
                <a:gd name="T18" fmla="*/ 15 w 109"/>
                <a:gd name="T19" fmla="*/ 130 h 130"/>
                <a:gd name="T20" fmla="*/ 67 w 109"/>
                <a:gd name="T21" fmla="*/ 20 h 130"/>
                <a:gd name="T22" fmla="*/ 33 w 109"/>
                <a:gd name="T23" fmla="*/ 41 h 130"/>
                <a:gd name="T24" fmla="*/ 24 w 109"/>
                <a:gd name="T25" fmla="*/ 105 h 130"/>
                <a:gd name="T26" fmla="*/ 80 w 109"/>
                <a:gd name="T27" fmla="*/ 72 h 130"/>
                <a:gd name="T28" fmla="*/ 88 w 109"/>
                <a:gd name="T29" fmla="*/ 42 h 130"/>
                <a:gd name="T30" fmla="*/ 78 w 109"/>
                <a:gd name="T31" fmla="*/ 23 h 130"/>
                <a:gd name="T32" fmla="*/ 67 w 109"/>
                <a:gd name="T33"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30">
                  <a:moveTo>
                    <a:pt x="15" y="130"/>
                  </a:moveTo>
                  <a:cubicBezTo>
                    <a:pt x="13" y="130"/>
                    <a:pt x="11" y="129"/>
                    <a:pt x="9" y="128"/>
                  </a:cubicBezTo>
                  <a:cubicBezTo>
                    <a:pt x="7" y="126"/>
                    <a:pt x="5" y="123"/>
                    <a:pt x="5" y="120"/>
                  </a:cubicBezTo>
                  <a:cubicBezTo>
                    <a:pt x="4" y="114"/>
                    <a:pt x="0" y="55"/>
                    <a:pt x="17" y="30"/>
                  </a:cubicBezTo>
                  <a:cubicBezTo>
                    <a:pt x="29" y="12"/>
                    <a:pt x="48" y="0"/>
                    <a:pt x="67" y="0"/>
                  </a:cubicBezTo>
                  <a:cubicBezTo>
                    <a:pt x="75" y="0"/>
                    <a:pt x="83" y="2"/>
                    <a:pt x="89" y="6"/>
                  </a:cubicBezTo>
                  <a:cubicBezTo>
                    <a:pt x="100" y="14"/>
                    <a:pt x="107" y="26"/>
                    <a:pt x="108" y="41"/>
                  </a:cubicBezTo>
                  <a:cubicBezTo>
                    <a:pt x="109" y="55"/>
                    <a:pt x="105" y="70"/>
                    <a:pt x="96" y="82"/>
                  </a:cubicBezTo>
                  <a:cubicBezTo>
                    <a:pt x="80" y="108"/>
                    <a:pt x="24" y="127"/>
                    <a:pt x="18" y="129"/>
                  </a:cubicBezTo>
                  <a:cubicBezTo>
                    <a:pt x="17" y="129"/>
                    <a:pt x="16" y="130"/>
                    <a:pt x="15" y="130"/>
                  </a:cubicBezTo>
                  <a:close/>
                  <a:moveTo>
                    <a:pt x="67" y="20"/>
                  </a:moveTo>
                  <a:cubicBezTo>
                    <a:pt x="55" y="20"/>
                    <a:pt x="42" y="28"/>
                    <a:pt x="33" y="41"/>
                  </a:cubicBezTo>
                  <a:cubicBezTo>
                    <a:pt x="26" y="53"/>
                    <a:pt x="24" y="83"/>
                    <a:pt x="24" y="105"/>
                  </a:cubicBezTo>
                  <a:cubicBezTo>
                    <a:pt x="43" y="98"/>
                    <a:pt x="71" y="85"/>
                    <a:pt x="80" y="72"/>
                  </a:cubicBezTo>
                  <a:cubicBezTo>
                    <a:pt x="86" y="62"/>
                    <a:pt x="89" y="52"/>
                    <a:pt x="88" y="42"/>
                  </a:cubicBezTo>
                  <a:cubicBezTo>
                    <a:pt x="87" y="34"/>
                    <a:pt x="84" y="27"/>
                    <a:pt x="78" y="23"/>
                  </a:cubicBezTo>
                  <a:cubicBezTo>
                    <a:pt x="75" y="21"/>
                    <a:pt x="71" y="20"/>
                    <a:pt x="6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5" name="Freeform 338"/>
            <p:cNvSpPr>
              <a:spLocks noEditPoints="1"/>
            </p:cNvSpPr>
            <p:nvPr/>
          </p:nvSpPr>
          <p:spPr bwMode="auto">
            <a:xfrm>
              <a:off x="6091" y="2884"/>
              <a:ext cx="72" cy="72"/>
            </a:xfrm>
            <a:custGeom>
              <a:avLst/>
              <a:gdLst>
                <a:gd name="T0" fmla="*/ 10 w 120"/>
                <a:gd name="T1" fmla="*/ 121 h 121"/>
                <a:gd name="T2" fmla="*/ 3 w 120"/>
                <a:gd name="T3" fmla="*/ 118 h 121"/>
                <a:gd name="T4" fmla="*/ 0 w 120"/>
                <a:gd name="T5" fmla="*/ 110 h 121"/>
                <a:gd name="T6" fmla="*/ 25 w 120"/>
                <a:gd name="T7" fmla="*/ 23 h 121"/>
                <a:gd name="T8" fmla="*/ 72 w 120"/>
                <a:gd name="T9" fmla="*/ 0 h 121"/>
                <a:gd name="T10" fmla="*/ 100 w 120"/>
                <a:gd name="T11" fmla="*/ 10 h 121"/>
                <a:gd name="T12" fmla="*/ 96 w 120"/>
                <a:gd name="T13" fmla="*/ 86 h 121"/>
                <a:gd name="T14" fmla="*/ 12 w 120"/>
                <a:gd name="T15" fmla="*/ 121 h 121"/>
                <a:gd name="T16" fmla="*/ 10 w 120"/>
                <a:gd name="T17" fmla="*/ 121 h 121"/>
                <a:gd name="T18" fmla="*/ 72 w 120"/>
                <a:gd name="T19" fmla="*/ 20 h 121"/>
                <a:gd name="T20" fmla="*/ 40 w 120"/>
                <a:gd name="T21" fmla="*/ 36 h 121"/>
                <a:gd name="T22" fmla="*/ 21 w 120"/>
                <a:gd name="T23" fmla="*/ 98 h 121"/>
                <a:gd name="T24" fmla="*/ 81 w 120"/>
                <a:gd name="T25" fmla="*/ 73 h 121"/>
                <a:gd name="T26" fmla="*/ 87 w 120"/>
                <a:gd name="T27" fmla="*/ 25 h 121"/>
                <a:gd name="T28" fmla="*/ 72 w 120"/>
                <a:gd name="T29"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1">
                  <a:moveTo>
                    <a:pt x="10" y="121"/>
                  </a:moveTo>
                  <a:cubicBezTo>
                    <a:pt x="8" y="121"/>
                    <a:pt x="5" y="120"/>
                    <a:pt x="3" y="118"/>
                  </a:cubicBezTo>
                  <a:cubicBezTo>
                    <a:pt x="1" y="116"/>
                    <a:pt x="0" y="113"/>
                    <a:pt x="0" y="110"/>
                  </a:cubicBezTo>
                  <a:cubicBezTo>
                    <a:pt x="1" y="103"/>
                    <a:pt x="5" y="45"/>
                    <a:pt x="25" y="23"/>
                  </a:cubicBezTo>
                  <a:cubicBezTo>
                    <a:pt x="38" y="8"/>
                    <a:pt x="56" y="0"/>
                    <a:pt x="72" y="0"/>
                  </a:cubicBezTo>
                  <a:cubicBezTo>
                    <a:pt x="83" y="0"/>
                    <a:pt x="93" y="3"/>
                    <a:pt x="100" y="10"/>
                  </a:cubicBezTo>
                  <a:cubicBezTo>
                    <a:pt x="120" y="27"/>
                    <a:pt x="118" y="62"/>
                    <a:pt x="96" y="86"/>
                  </a:cubicBezTo>
                  <a:cubicBezTo>
                    <a:pt x="76" y="109"/>
                    <a:pt x="18" y="119"/>
                    <a:pt x="12" y="121"/>
                  </a:cubicBezTo>
                  <a:cubicBezTo>
                    <a:pt x="11" y="121"/>
                    <a:pt x="11" y="121"/>
                    <a:pt x="10" y="121"/>
                  </a:cubicBezTo>
                  <a:close/>
                  <a:moveTo>
                    <a:pt x="72" y="20"/>
                  </a:moveTo>
                  <a:cubicBezTo>
                    <a:pt x="61" y="20"/>
                    <a:pt x="49" y="26"/>
                    <a:pt x="40" y="36"/>
                  </a:cubicBezTo>
                  <a:cubicBezTo>
                    <a:pt x="30" y="48"/>
                    <a:pt x="24" y="78"/>
                    <a:pt x="21" y="98"/>
                  </a:cubicBezTo>
                  <a:cubicBezTo>
                    <a:pt x="41" y="93"/>
                    <a:pt x="71" y="84"/>
                    <a:pt x="81" y="73"/>
                  </a:cubicBezTo>
                  <a:cubicBezTo>
                    <a:pt x="95" y="57"/>
                    <a:pt x="98" y="35"/>
                    <a:pt x="87" y="25"/>
                  </a:cubicBezTo>
                  <a:cubicBezTo>
                    <a:pt x="82" y="21"/>
                    <a:pt x="76" y="20"/>
                    <a:pt x="7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6" name="Freeform 339"/>
            <p:cNvSpPr>
              <a:spLocks noEditPoints="1"/>
            </p:cNvSpPr>
            <p:nvPr/>
          </p:nvSpPr>
          <p:spPr bwMode="auto">
            <a:xfrm>
              <a:off x="6114" y="2955"/>
              <a:ext cx="83" cy="61"/>
            </a:xfrm>
            <a:custGeom>
              <a:avLst/>
              <a:gdLst>
                <a:gd name="T0" fmla="*/ 40 w 139"/>
                <a:gd name="T1" fmla="*/ 103 h 103"/>
                <a:gd name="T2" fmla="*/ 40 w 139"/>
                <a:gd name="T3" fmla="*/ 103 h 103"/>
                <a:gd name="T4" fmla="*/ 10 w 139"/>
                <a:gd name="T5" fmla="*/ 101 h 103"/>
                <a:gd name="T6" fmla="*/ 2 w 139"/>
                <a:gd name="T7" fmla="*/ 97 h 103"/>
                <a:gd name="T8" fmla="*/ 1 w 139"/>
                <a:gd name="T9" fmla="*/ 88 h 103"/>
                <a:gd name="T10" fmla="*/ 49 w 139"/>
                <a:gd name="T11" fmla="*/ 11 h 103"/>
                <a:gd name="T12" fmla="*/ 86 w 139"/>
                <a:gd name="T13" fmla="*/ 0 h 103"/>
                <a:gd name="T14" fmla="*/ 125 w 139"/>
                <a:gd name="T15" fmla="*/ 19 h 103"/>
                <a:gd name="T16" fmla="*/ 100 w 139"/>
                <a:gd name="T17" fmla="*/ 91 h 103"/>
                <a:gd name="T18" fmla="*/ 40 w 139"/>
                <a:gd name="T19" fmla="*/ 103 h 103"/>
                <a:gd name="T20" fmla="*/ 25 w 139"/>
                <a:gd name="T21" fmla="*/ 82 h 103"/>
                <a:gd name="T22" fmla="*/ 40 w 139"/>
                <a:gd name="T23" fmla="*/ 83 h 103"/>
                <a:gd name="T24" fmla="*/ 89 w 139"/>
                <a:gd name="T25" fmla="*/ 74 h 103"/>
                <a:gd name="T26" fmla="*/ 108 w 139"/>
                <a:gd name="T27" fmla="*/ 30 h 103"/>
                <a:gd name="T28" fmla="*/ 86 w 139"/>
                <a:gd name="T29" fmla="*/ 20 h 103"/>
                <a:gd name="T30" fmla="*/ 60 w 139"/>
                <a:gd name="T31" fmla="*/ 28 h 103"/>
                <a:gd name="T32" fmla="*/ 25 w 139"/>
                <a:gd name="T3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03">
                  <a:moveTo>
                    <a:pt x="40" y="103"/>
                  </a:moveTo>
                  <a:cubicBezTo>
                    <a:pt x="40" y="103"/>
                    <a:pt x="40" y="103"/>
                    <a:pt x="40" y="103"/>
                  </a:cubicBezTo>
                  <a:cubicBezTo>
                    <a:pt x="23" y="103"/>
                    <a:pt x="10" y="101"/>
                    <a:pt x="10" y="101"/>
                  </a:cubicBezTo>
                  <a:cubicBezTo>
                    <a:pt x="7" y="101"/>
                    <a:pt x="4" y="99"/>
                    <a:pt x="2" y="97"/>
                  </a:cubicBezTo>
                  <a:cubicBezTo>
                    <a:pt x="0" y="94"/>
                    <a:pt x="0" y="91"/>
                    <a:pt x="1" y="88"/>
                  </a:cubicBezTo>
                  <a:cubicBezTo>
                    <a:pt x="3" y="82"/>
                    <a:pt x="24" y="27"/>
                    <a:pt x="49" y="11"/>
                  </a:cubicBezTo>
                  <a:cubicBezTo>
                    <a:pt x="61" y="4"/>
                    <a:pt x="74" y="0"/>
                    <a:pt x="86" y="0"/>
                  </a:cubicBezTo>
                  <a:cubicBezTo>
                    <a:pt x="103" y="0"/>
                    <a:pt x="117" y="7"/>
                    <a:pt x="125" y="19"/>
                  </a:cubicBezTo>
                  <a:cubicBezTo>
                    <a:pt x="139" y="41"/>
                    <a:pt x="128" y="74"/>
                    <a:pt x="100" y="91"/>
                  </a:cubicBezTo>
                  <a:cubicBezTo>
                    <a:pt x="88" y="99"/>
                    <a:pt x="68" y="103"/>
                    <a:pt x="40" y="103"/>
                  </a:cubicBezTo>
                  <a:close/>
                  <a:moveTo>
                    <a:pt x="25" y="82"/>
                  </a:moveTo>
                  <a:cubicBezTo>
                    <a:pt x="29" y="82"/>
                    <a:pt x="34" y="83"/>
                    <a:pt x="40" y="83"/>
                  </a:cubicBezTo>
                  <a:cubicBezTo>
                    <a:pt x="63" y="83"/>
                    <a:pt x="81" y="80"/>
                    <a:pt x="89" y="74"/>
                  </a:cubicBezTo>
                  <a:cubicBezTo>
                    <a:pt x="108" y="63"/>
                    <a:pt x="116" y="43"/>
                    <a:pt x="108" y="30"/>
                  </a:cubicBezTo>
                  <a:cubicBezTo>
                    <a:pt x="104" y="23"/>
                    <a:pt x="96" y="20"/>
                    <a:pt x="86" y="20"/>
                  </a:cubicBezTo>
                  <a:cubicBezTo>
                    <a:pt x="78" y="20"/>
                    <a:pt x="68" y="22"/>
                    <a:pt x="60" y="28"/>
                  </a:cubicBezTo>
                  <a:cubicBezTo>
                    <a:pt x="48" y="35"/>
                    <a:pt x="34" y="61"/>
                    <a:pt x="2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7" name="Freeform 340"/>
            <p:cNvSpPr>
              <a:spLocks noEditPoints="1"/>
            </p:cNvSpPr>
            <p:nvPr/>
          </p:nvSpPr>
          <p:spPr bwMode="auto">
            <a:xfrm>
              <a:off x="6126" y="3031"/>
              <a:ext cx="89" cy="57"/>
            </a:xfrm>
            <a:custGeom>
              <a:avLst/>
              <a:gdLst>
                <a:gd name="T0" fmla="*/ 82 w 148"/>
                <a:gd name="T1" fmla="*/ 96 h 96"/>
                <a:gd name="T2" fmla="*/ 82 w 148"/>
                <a:gd name="T3" fmla="*/ 96 h 96"/>
                <a:gd name="T4" fmla="*/ 6 w 148"/>
                <a:gd name="T5" fmla="*/ 75 h 96"/>
                <a:gd name="T6" fmla="*/ 1 w 148"/>
                <a:gd name="T7" fmla="*/ 69 h 96"/>
                <a:gd name="T8" fmla="*/ 3 w 148"/>
                <a:gd name="T9" fmla="*/ 60 h 96"/>
                <a:gd name="T10" fmla="*/ 72 w 148"/>
                <a:gd name="T11" fmla="*/ 2 h 96"/>
                <a:gd name="T12" fmla="*/ 90 w 148"/>
                <a:gd name="T13" fmla="*/ 0 h 96"/>
                <a:gd name="T14" fmla="*/ 142 w 148"/>
                <a:gd name="T15" fmla="*/ 34 h 96"/>
                <a:gd name="T16" fmla="*/ 95 w 148"/>
                <a:gd name="T17" fmla="*/ 94 h 96"/>
                <a:gd name="T18" fmla="*/ 82 w 148"/>
                <a:gd name="T19" fmla="*/ 96 h 96"/>
                <a:gd name="T20" fmla="*/ 27 w 148"/>
                <a:gd name="T21" fmla="*/ 62 h 96"/>
                <a:gd name="T22" fmla="*/ 82 w 148"/>
                <a:gd name="T23" fmla="*/ 76 h 96"/>
                <a:gd name="T24" fmla="*/ 82 w 148"/>
                <a:gd name="T25" fmla="*/ 76 h 96"/>
                <a:gd name="T26" fmla="*/ 90 w 148"/>
                <a:gd name="T27" fmla="*/ 75 h 96"/>
                <a:gd name="T28" fmla="*/ 122 w 148"/>
                <a:gd name="T29" fmla="*/ 39 h 96"/>
                <a:gd name="T30" fmla="*/ 90 w 148"/>
                <a:gd name="T31" fmla="*/ 20 h 96"/>
                <a:gd name="T32" fmla="*/ 77 w 148"/>
                <a:gd name="T33" fmla="*/ 21 h 96"/>
                <a:gd name="T34" fmla="*/ 27 w 148"/>
                <a:gd name="T35"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96">
                  <a:moveTo>
                    <a:pt x="82" y="96"/>
                  </a:moveTo>
                  <a:cubicBezTo>
                    <a:pt x="82" y="96"/>
                    <a:pt x="82" y="96"/>
                    <a:pt x="82" y="96"/>
                  </a:cubicBezTo>
                  <a:cubicBezTo>
                    <a:pt x="52" y="96"/>
                    <a:pt x="8" y="76"/>
                    <a:pt x="6" y="75"/>
                  </a:cubicBezTo>
                  <a:cubicBezTo>
                    <a:pt x="4" y="74"/>
                    <a:pt x="1" y="72"/>
                    <a:pt x="1" y="69"/>
                  </a:cubicBezTo>
                  <a:cubicBezTo>
                    <a:pt x="0" y="66"/>
                    <a:pt x="1" y="62"/>
                    <a:pt x="3" y="60"/>
                  </a:cubicBezTo>
                  <a:cubicBezTo>
                    <a:pt x="7" y="55"/>
                    <a:pt x="43" y="9"/>
                    <a:pt x="72" y="2"/>
                  </a:cubicBezTo>
                  <a:cubicBezTo>
                    <a:pt x="78" y="0"/>
                    <a:pt x="84" y="0"/>
                    <a:pt x="90" y="0"/>
                  </a:cubicBezTo>
                  <a:cubicBezTo>
                    <a:pt x="116" y="0"/>
                    <a:pt x="137" y="13"/>
                    <a:pt x="142" y="34"/>
                  </a:cubicBezTo>
                  <a:cubicBezTo>
                    <a:pt x="148" y="59"/>
                    <a:pt x="127" y="86"/>
                    <a:pt x="95" y="94"/>
                  </a:cubicBezTo>
                  <a:cubicBezTo>
                    <a:pt x="92" y="95"/>
                    <a:pt x="87" y="96"/>
                    <a:pt x="82" y="96"/>
                  </a:cubicBezTo>
                  <a:close/>
                  <a:moveTo>
                    <a:pt x="27" y="62"/>
                  </a:moveTo>
                  <a:cubicBezTo>
                    <a:pt x="41" y="68"/>
                    <a:pt x="65" y="76"/>
                    <a:pt x="82" y="76"/>
                  </a:cubicBezTo>
                  <a:cubicBezTo>
                    <a:pt x="82" y="76"/>
                    <a:pt x="82" y="76"/>
                    <a:pt x="82" y="76"/>
                  </a:cubicBezTo>
                  <a:cubicBezTo>
                    <a:pt x="86" y="76"/>
                    <a:pt x="88" y="75"/>
                    <a:pt x="90" y="75"/>
                  </a:cubicBezTo>
                  <a:cubicBezTo>
                    <a:pt x="111" y="70"/>
                    <a:pt x="126" y="53"/>
                    <a:pt x="122" y="39"/>
                  </a:cubicBezTo>
                  <a:cubicBezTo>
                    <a:pt x="120" y="27"/>
                    <a:pt x="106" y="20"/>
                    <a:pt x="90" y="20"/>
                  </a:cubicBezTo>
                  <a:cubicBezTo>
                    <a:pt x="86" y="20"/>
                    <a:pt x="82" y="20"/>
                    <a:pt x="77" y="21"/>
                  </a:cubicBezTo>
                  <a:cubicBezTo>
                    <a:pt x="63" y="25"/>
                    <a:pt x="42" y="45"/>
                    <a:pt x="2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8" name="Freeform 341"/>
            <p:cNvSpPr>
              <a:spLocks noEditPoints="1"/>
            </p:cNvSpPr>
            <p:nvPr/>
          </p:nvSpPr>
          <p:spPr bwMode="auto">
            <a:xfrm>
              <a:off x="6017" y="2939"/>
              <a:ext cx="86" cy="57"/>
            </a:xfrm>
            <a:custGeom>
              <a:avLst/>
              <a:gdLst>
                <a:gd name="T0" fmla="*/ 54 w 144"/>
                <a:gd name="T1" fmla="*/ 96 h 96"/>
                <a:gd name="T2" fmla="*/ 53 w 144"/>
                <a:gd name="T3" fmla="*/ 96 h 96"/>
                <a:gd name="T4" fmla="*/ 3 w 144"/>
                <a:gd name="T5" fmla="*/ 64 h 96"/>
                <a:gd name="T6" fmla="*/ 12 w 144"/>
                <a:gd name="T7" fmla="*/ 25 h 96"/>
                <a:gd name="T8" fmla="*/ 48 w 144"/>
                <a:gd name="T9" fmla="*/ 2 h 96"/>
                <a:gd name="T10" fmla="*/ 63 w 144"/>
                <a:gd name="T11" fmla="*/ 0 h 96"/>
                <a:gd name="T12" fmla="*/ 137 w 144"/>
                <a:gd name="T13" fmla="*/ 17 h 96"/>
                <a:gd name="T14" fmla="*/ 143 w 144"/>
                <a:gd name="T15" fmla="*/ 24 h 96"/>
                <a:gd name="T16" fmla="*/ 142 w 144"/>
                <a:gd name="T17" fmla="*/ 32 h 96"/>
                <a:gd name="T18" fmla="*/ 74 w 144"/>
                <a:gd name="T19" fmla="*/ 93 h 96"/>
                <a:gd name="T20" fmla="*/ 54 w 144"/>
                <a:gd name="T21" fmla="*/ 96 h 96"/>
                <a:gd name="T22" fmla="*/ 63 w 144"/>
                <a:gd name="T23" fmla="*/ 20 h 96"/>
                <a:gd name="T24" fmla="*/ 53 w 144"/>
                <a:gd name="T25" fmla="*/ 21 h 96"/>
                <a:gd name="T26" fmla="*/ 28 w 144"/>
                <a:gd name="T27" fmla="*/ 37 h 96"/>
                <a:gd name="T28" fmla="*/ 23 w 144"/>
                <a:gd name="T29" fmla="*/ 58 h 96"/>
                <a:gd name="T30" fmla="*/ 53 w 144"/>
                <a:gd name="T31" fmla="*/ 76 h 96"/>
                <a:gd name="T32" fmla="*/ 54 w 144"/>
                <a:gd name="T33" fmla="*/ 76 h 96"/>
                <a:gd name="T34" fmla="*/ 68 w 144"/>
                <a:gd name="T35" fmla="*/ 74 h 96"/>
                <a:gd name="T36" fmla="*/ 117 w 144"/>
                <a:gd name="T37" fmla="*/ 31 h 96"/>
                <a:gd name="T38" fmla="*/ 63 w 144"/>
                <a:gd name="T39"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96">
                  <a:moveTo>
                    <a:pt x="54" y="96"/>
                  </a:moveTo>
                  <a:cubicBezTo>
                    <a:pt x="54" y="96"/>
                    <a:pt x="54" y="96"/>
                    <a:pt x="53" y="96"/>
                  </a:cubicBezTo>
                  <a:cubicBezTo>
                    <a:pt x="29" y="96"/>
                    <a:pt x="9" y="83"/>
                    <a:pt x="3" y="64"/>
                  </a:cubicBezTo>
                  <a:cubicBezTo>
                    <a:pt x="0" y="51"/>
                    <a:pt x="3" y="37"/>
                    <a:pt x="12" y="25"/>
                  </a:cubicBezTo>
                  <a:cubicBezTo>
                    <a:pt x="20" y="14"/>
                    <a:pt x="33" y="6"/>
                    <a:pt x="48" y="2"/>
                  </a:cubicBezTo>
                  <a:cubicBezTo>
                    <a:pt x="52" y="0"/>
                    <a:pt x="57" y="0"/>
                    <a:pt x="63" y="0"/>
                  </a:cubicBezTo>
                  <a:cubicBezTo>
                    <a:pt x="93" y="0"/>
                    <a:pt x="135" y="16"/>
                    <a:pt x="137" y="17"/>
                  </a:cubicBezTo>
                  <a:cubicBezTo>
                    <a:pt x="140" y="18"/>
                    <a:pt x="142" y="21"/>
                    <a:pt x="143" y="24"/>
                  </a:cubicBezTo>
                  <a:cubicBezTo>
                    <a:pt x="144" y="27"/>
                    <a:pt x="143" y="30"/>
                    <a:pt x="142" y="32"/>
                  </a:cubicBezTo>
                  <a:cubicBezTo>
                    <a:pt x="138" y="38"/>
                    <a:pt x="103" y="85"/>
                    <a:pt x="74" y="93"/>
                  </a:cubicBezTo>
                  <a:cubicBezTo>
                    <a:pt x="67" y="95"/>
                    <a:pt x="60" y="96"/>
                    <a:pt x="54" y="96"/>
                  </a:cubicBezTo>
                  <a:close/>
                  <a:moveTo>
                    <a:pt x="63" y="20"/>
                  </a:moveTo>
                  <a:cubicBezTo>
                    <a:pt x="59" y="20"/>
                    <a:pt x="56" y="20"/>
                    <a:pt x="53" y="21"/>
                  </a:cubicBezTo>
                  <a:cubicBezTo>
                    <a:pt x="43" y="24"/>
                    <a:pt x="33" y="30"/>
                    <a:pt x="28" y="37"/>
                  </a:cubicBezTo>
                  <a:cubicBezTo>
                    <a:pt x="22" y="44"/>
                    <a:pt x="21" y="52"/>
                    <a:pt x="23" y="58"/>
                  </a:cubicBezTo>
                  <a:cubicBezTo>
                    <a:pt x="26" y="69"/>
                    <a:pt x="38" y="76"/>
                    <a:pt x="53" y="76"/>
                  </a:cubicBezTo>
                  <a:cubicBezTo>
                    <a:pt x="54" y="76"/>
                    <a:pt x="54" y="76"/>
                    <a:pt x="54" y="76"/>
                  </a:cubicBezTo>
                  <a:cubicBezTo>
                    <a:pt x="58" y="76"/>
                    <a:pt x="63" y="75"/>
                    <a:pt x="68" y="74"/>
                  </a:cubicBezTo>
                  <a:cubicBezTo>
                    <a:pt x="82" y="70"/>
                    <a:pt x="103" y="49"/>
                    <a:pt x="117" y="31"/>
                  </a:cubicBezTo>
                  <a:cubicBezTo>
                    <a:pt x="103" y="26"/>
                    <a:pt x="80" y="20"/>
                    <a:pt x="6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9" name="Freeform 342"/>
            <p:cNvSpPr>
              <a:spLocks noEditPoints="1"/>
            </p:cNvSpPr>
            <p:nvPr/>
          </p:nvSpPr>
          <p:spPr bwMode="auto">
            <a:xfrm>
              <a:off x="6041" y="2996"/>
              <a:ext cx="87" cy="58"/>
            </a:xfrm>
            <a:custGeom>
              <a:avLst/>
              <a:gdLst>
                <a:gd name="T0" fmla="*/ 54 w 144"/>
                <a:gd name="T1" fmla="*/ 96 h 96"/>
                <a:gd name="T2" fmla="*/ 54 w 144"/>
                <a:gd name="T3" fmla="*/ 96 h 96"/>
                <a:gd name="T4" fmla="*/ 4 w 144"/>
                <a:gd name="T5" fmla="*/ 64 h 96"/>
                <a:gd name="T6" fmla="*/ 12 w 144"/>
                <a:gd name="T7" fmla="*/ 25 h 96"/>
                <a:gd name="T8" fmla="*/ 48 w 144"/>
                <a:gd name="T9" fmla="*/ 2 h 96"/>
                <a:gd name="T10" fmla="*/ 64 w 144"/>
                <a:gd name="T11" fmla="*/ 0 h 96"/>
                <a:gd name="T12" fmla="*/ 138 w 144"/>
                <a:gd name="T13" fmla="*/ 17 h 96"/>
                <a:gd name="T14" fmla="*/ 144 w 144"/>
                <a:gd name="T15" fmla="*/ 24 h 96"/>
                <a:gd name="T16" fmla="*/ 142 w 144"/>
                <a:gd name="T17" fmla="*/ 32 h 96"/>
                <a:gd name="T18" fmla="*/ 74 w 144"/>
                <a:gd name="T19" fmla="*/ 93 h 96"/>
                <a:gd name="T20" fmla="*/ 54 w 144"/>
                <a:gd name="T21" fmla="*/ 96 h 96"/>
                <a:gd name="T22" fmla="*/ 64 w 144"/>
                <a:gd name="T23" fmla="*/ 20 h 96"/>
                <a:gd name="T24" fmla="*/ 54 w 144"/>
                <a:gd name="T25" fmla="*/ 21 h 96"/>
                <a:gd name="T26" fmla="*/ 28 w 144"/>
                <a:gd name="T27" fmla="*/ 38 h 96"/>
                <a:gd name="T28" fmla="*/ 23 w 144"/>
                <a:gd name="T29" fmla="*/ 58 h 96"/>
                <a:gd name="T30" fmla="*/ 54 w 144"/>
                <a:gd name="T31" fmla="*/ 76 h 96"/>
                <a:gd name="T32" fmla="*/ 54 w 144"/>
                <a:gd name="T33" fmla="*/ 76 h 96"/>
                <a:gd name="T34" fmla="*/ 69 w 144"/>
                <a:gd name="T35" fmla="*/ 74 h 96"/>
                <a:gd name="T36" fmla="*/ 118 w 144"/>
                <a:gd name="T37" fmla="*/ 31 h 96"/>
                <a:gd name="T38" fmla="*/ 64 w 144"/>
                <a:gd name="T39"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96">
                  <a:moveTo>
                    <a:pt x="54" y="96"/>
                  </a:moveTo>
                  <a:cubicBezTo>
                    <a:pt x="54" y="96"/>
                    <a:pt x="54" y="96"/>
                    <a:pt x="54" y="96"/>
                  </a:cubicBezTo>
                  <a:cubicBezTo>
                    <a:pt x="29" y="96"/>
                    <a:pt x="9" y="83"/>
                    <a:pt x="4" y="64"/>
                  </a:cubicBezTo>
                  <a:cubicBezTo>
                    <a:pt x="0" y="51"/>
                    <a:pt x="3" y="37"/>
                    <a:pt x="12" y="25"/>
                  </a:cubicBezTo>
                  <a:cubicBezTo>
                    <a:pt x="21" y="14"/>
                    <a:pt x="33" y="6"/>
                    <a:pt x="48" y="2"/>
                  </a:cubicBezTo>
                  <a:cubicBezTo>
                    <a:pt x="53" y="0"/>
                    <a:pt x="58" y="0"/>
                    <a:pt x="64" y="0"/>
                  </a:cubicBezTo>
                  <a:cubicBezTo>
                    <a:pt x="94" y="0"/>
                    <a:pt x="136" y="17"/>
                    <a:pt x="138" y="17"/>
                  </a:cubicBezTo>
                  <a:cubicBezTo>
                    <a:pt x="141" y="18"/>
                    <a:pt x="143" y="21"/>
                    <a:pt x="144" y="24"/>
                  </a:cubicBezTo>
                  <a:cubicBezTo>
                    <a:pt x="144" y="27"/>
                    <a:pt x="144" y="30"/>
                    <a:pt x="142" y="32"/>
                  </a:cubicBezTo>
                  <a:cubicBezTo>
                    <a:pt x="138" y="38"/>
                    <a:pt x="103" y="85"/>
                    <a:pt x="74" y="93"/>
                  </a:cubicBezTo>
                  <a:cubicBezTo>
                    <a:pt x="68" y="95"/>
                    <a:pt x="61" y="96"/>
                    <a:pt x="54" y="96"/>
                  </a:cubicBezTo>
                  <a:close/>
                  <a:moveTo>
                    <a:pt x="64" y="20"/>
                  </a:moveTo>
                  <a:cubicBezTo>
                    <a:pt x="60" y="20"/>
                    <a:pt x="56" y="20"/>
                    <a:pt x="54" y="21"/>
                  </a:cubicBezTo>
                  <a:cubicBezTo>
                    <a:pt x="43" y="24"/>
                    <a:pt x="34" y="30"/>
                    <a:pt x="28" y="38"/>
                  </a:cubicBezTo>
                  <a:cubicBezTo>
                    <a:pt x="23" y="44"/>
                    <a:pt x="21" y="52"/>
                    <a:pt x="23" y="58"/>
                  </a:cubicBezTo>
                  <a:cubicBezTo>
                    <a:pt x="26" y="69"/>
                    <a:pt x="39" y="76"/>
                    <a:pt x="54" y="76"/>
                  </a:cubicBezTo>
                  <a:cubicBezTo>
                    <a:pt x="54" y="76"/>
                    <a:pt x="54" y="76"/>
                    <a:pt x="54" y="76"/>
                  </a:cubicBezTo>
                  <a:cubicBezTo>
                    <a:pt x="59" y="76"/>
                    <a:pt x="64" y="75"/>
                    <a:pt x="69" y="74"/>
                  </a:cubicBezTo>
                  <a:cubicBezTo>
                    <a:pt x="84" y="70"/>
                    <a:pt x="105" y="47"/>
                    <a:pt x="118" y="31"/>
                  </a:cubicBezTo>
                  <a:cubicBezTo>
                    <a:pt x="104" y="27"/>
                    <a:pt x="81" y="20"/>
                    <a:pt x="6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0" name="Freeform 343"/>
            <p:cNvSpPr>
              <a:spLocks noEditPoints="1"/>
            </p:cNvSpPr>
            <p:nvPr/>
          </p:nvSpPr>
          <p:spPr bwMode="auto">
            <a:xfrm>
              <a:off x="6051" y="3057"/>
              <a:ext cx="88" cy="58"/>
            </a:xfrm>
            <a:custGeom>
              <a:avLst/>
              <a:gdLst>
                <a:gd name="T0" fmla="*/ 56 w 146"/>
                <a:gd name="T1" fmla="*/ 97 h 97"/>
                <a:gd name="T2" fmla="*/ 56 w 146"/>
                <a:gd name="T3" fmla="*/ 97 h 97"/>
                <a:gd name="T4" fmla="*/ 9 w 146"/>
                <a:gd name="T5" fmla="*/ 70 h 97"/>
                <a:gd name="T6" fmla="*/ 48 w 146"/>
                <a:gd name="T7" fmla="*/ 4 h 97"/>
                <a:gd name="T8" fmla="*/ 72 w 146"/>
                <a:gd name="T9" fmla="*/ 0 h 97"/>
                <a:gd name="T10" fmla="*/ 138 w 146"/>
                <a:gd name="T11" fmla="*/ 11 h 97"/>
                <a:gd name="T12" fmla="*/ 145 w 146"/>
                <a:gd name="T13" fmla="*/ 17 h 97"/>
                <a:gd name="T14" fmla="*/ 144 w 146"/>
                <a:gd name="T15" fmla="*/ 26 h 97"/>
                <a:gd name="T16" fmla="*/ 82 w 146"/>
                <a:gd name="T17" fmla="*/ 92 h 97"/>
                <a:gd name="T18" fmla="*/ 56 w 146"/>
                <a:gd name="T19" fmla="*/ 97 h 97"/>
                <a:gd name="T20" fmla="*/ 72 w 146"/>
                <a:gd name="T21" fmla="*/ 20 h 97"/>
                <a:gd name="T22" fmla="*/ 55 w 146"/>
                <a:gd name="T23" fmla="*/ 22 h 97"/>
                <a:gd name="T24" fmla="*/ 28 w 146"/>
                <a:gd name="T25" fmla="*/ 62 h 97"/>
                <a:gd name="T26" fmla="*/ 56 w 146"/>
                <a:gd name="T27" fmla="*/ 77 h 97"/>
                <a:gd name="T28" fmla="*/ 75 w 146"/>
                <a:gd name="T29" fmla="*/ 74 h 97"/>
                <a:gd name="T30" fmla="*/ 120 w 146"/>
                <a:gd name="T31" fmla="*/ 27 h 97"/>
                <a:gd name="T32" fmla="*/ 72 w 146"/>
                <a:gd name="T3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97">
                  <a:moveTo>
                    <a:pt x="56" y="97"/>
                  </a:moveTo>
                  <a:cubicBezTo>
                    <a:pt x="56" y="97"/>
                    <a:pt x="56" y="97"/>
                    <a:pt x="56" y="97"/>
                  </a:cubicBezTo>
                  <a:cubicBezTo>
                    <a:pt x="34" y="97"/>
                    <a:pt x="16" y="87"/>
                    <a:pt x="9" y="70"/>
                  </a:cubicBezTo>
                  <a:cubicBezTo>
                    <a:pt x="0" y="45"/>
                    <a:pt x="17" y="16"/>
                    <a:pt x="48" y="4"/>
                  </a:cubicBezTo>
                  <a:cubicBezTo>
                    <a:pt x="54" y="1"/>
                    <a:pt x="62" y="0"/>
                    <a:pt x="72" y="0"/>
                  </a:cubicBezTo>
                  <a:cubicBezTo>
                    <a:pt x="101" y="0"/>
                    <a:pt x="137" y="11"/>
                    <a:pt x="138" y="11"/>
                  </a:cubicBezTo>
                  <a:cubicBezTo>
                    <a:pt x="141" y="12"/>
                    <a:pt x="144" y="14"/>
                    <a:pt x="145" y="17"/>
                  </a:cubicBezTo>
                  <a:cubicBezTo>
                    <a:pt x="146" y="20"/>
                    <a:pt x="146" y="23"/>
                    <a:pt x="144" y="26"/>
                  </a:cubicBezTo>
                  <a:cubicBezTo>
                    <a:pt x="141" y="31"/>
                    <a:pt x="110" y="81"/>
                    <a:pt x="82" y="92"/>
                  </a:cubicBezTo>
                  <a:cubicBezTo>
                    <a:pt x="74" y="96"/>
                    <a:pt x="65" y="97"/>
                    <a:pt x="56" y="97"/>
                  </a:cubicBezTo>
                  <a:close/>
                  <a:moveTo>
                    <a:pt x="72" y="20"/>
                  </a:moveTo>
                  <a:cubicBezTo>
                    <a:pt x="65" y="20"/>
                    <a:pt x="59" y="21"/>
                    <a:pt x="55" y="22"/>
                  </a:cubicBezTo>
                  <a:cubicBezTo>
                    <a:pt x="35" y="30"/>
                    <a:pt x="23" y="49"/>
                    <a:pt x="28" y="62"/>
                  </a:cubicBezTo>
                  <a:cubicBezTo>
                    <a:pt x="32" y="72"/>
                    <a:pt x="42" y="77"/>
                    <a:pt x="56" y="77"/>
                  </a:cubicBezTo>
                  <a:cubicBezTo>
                    <a:pt x="62" y="77"/>
                    <a:pt x="69" y="76"/>
                    <a:pt x="75" y="74"/>
                  </a:cubicBezTo>
                  <a:cubicBezTo>
                    <a:pt x="89" y="68"/>
                    <a:pt x="108" y="44"/>
                    <a:pt x="120" y="27"/>
                  </a:cubicBezTo>
                  <a:cubicBezTo>
                    <a:pt x="107" y="24"/>
                    <a:pt x="88" y="20"/>
                    <a:pt x="7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101" name="Group 423"/>
          <p:cNvGrpSpPr>
            <a:grpSpLocks noChangeAspect="1"/>
          </p:cNvGrpSpPr>
          <p:nvPr/>
        </p:nvGrpSpPr>
        <p:grpSpPr bwMode="auto">
          <a:xfrm>
            <a:off x="2598513" y="4415553"/>
            <a:ext cx="485713" cy="748888"/>
            <a:chOff x="3406" y="3586"/>
            <a:chExt cx="251" cy="387"/>
          </a:xfrm>
          <a:solidFill>
            <a:srgbClr val="F4EEDD"/>
          </a:solidFill>
        </p:grpSpPr>
        <p:sp>
          <p:nvSpPr>
            <p:cNvPr id="102" name="Freeform 424"/>
            <p:cNvSpPr/>
            <p:nvPr/>
          </p:nvSpPr>
          <p:spPr bwMode="auto">
            <a:xfrm>
              <a:off x="3525" y="3699"/>
              <a:ext cx="13" cy="274"/>
            </a:xfrm>
            <a:custGeom>
              <a:avLst/>
              <a:gdLst>
                <a:gd name="T0" fmla="*/ 10 w 20"/>
                <a:gd name="T1" fmla="*/ 439 h 439"/>
                <a:gd name="T2" fmla="*/ 0 w 20"/>
                <a:gd name="T3" fmla="*/ 429 h 439"/>
                <a:gd name="T4" fmla="*/ 0 w 20"/>
                <a:gd name="T5" fmla="*/ 10 h 439"/>
                <a:gd name="T6" fmla="*/ 10 w 20"/>
                <a:gd name="T7" fmla="*/ 0 h 439"/>
                <a:gd name="T8" fmla="*/ 20 w 20"/>
                <a:gd name="T9" fmla="*/ 10 h 439"/>
                <a:gd name="T10" fmla="*/ 20 w 20"/>
                <a:gd name="T11" fmla="*/ 429 h 439"/>
                <a:gd name="T12" fmla="*/ 10 w 20"/>
                <a:gd name="T13" fmla="*/ 439 h 439"/>
              </a:gdLst>
              <a:ahLst/>
              <a:cxnLst>
                <a:cxn ang="0">
                  <a:pos x="T0" y="T1"/>
                </a:cxn>
                <a:cxn ang="0">
                  <a:pos x="T2" y="T3"/>
                </a:cxn>
                <a:cxn ang="0">
                  <a:pos x="T4" y="T5"/>
                </a:cxn>
                <a:cxn ang="0">
                  <a:pos x="T6" y="T7"/>
                </a:cxn>
                <a:cxn ang="0">
                  <a:pos x="T8" y="T9"/>
                </a:cxn>
                <a:cxn ang="0">
                  <a:pos x="T10" y="T11"/>
                </a:cxn>
                <a:cxn ang="0">
                  <a:pos x="T12" y="T13"/>
                </a:cxn>
              </a:cxnLst>
              <a:rect l="0" t="0" r="r" b="b"/>
              <a:pathLst>
                <a:path w="20" h="439">
                  <a:moveTo>
                    <a:pt x="10" y="439"/>
                  </a:moveTo>
                  <a:cubicBezTo>
                    <a:pt x="4" y="439"/>
                    <a:pt x="0" y="434"/>
                    <a:pt x="0" y="429"/>
                  </a:cubicBezTo>
                  <a:cubicBezTo>
                    <a:pt x="0" y="10"/>
                    <a:pt x="0" y="10"/>
                    <a:pt x="0" y="10"/>
                  </a:cubicBezTo>
                  <a:cubicBezTo>
                    <a:pt x="0" y="4"/>
                    <a:pt x="4" y="0"/>
                    <a:pt x="10" y="0"/>
                  </a:cubicBezTo>
                  <a:cubicBezTo>
                    <a:pt x="15" y="0"/>
                    <a:pt x="20" y="4"/>
                    <a:pt x="20" y="10"/>
                  </a:cubicBezTo>
                  <a:cubicBezTo>
                    <a:pt x="20" y="429"/>
                    <a:pt x="20" y="429"/>
                    <a:pt x="20" y="429"/>
                  </a:cubicBezTo>
                  <a:cubicBezTo>
                    <a:pt x="20" y="434"/>
                    <a:pt x="15" y="439"/>
                    <a:pt x="10" y="4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3" name="Freeform 425"/>
            <p:cNvSpPr/>
            <p:nvPr/>
          </p:nvSpPr>
          <p:spPr bwMode="auto">
            <a:xfrm>
              <a:off x="3489" y="3597"/>
              <a:ext cx="85" cy="113"/>
            </a:xfrm>
            <a:custGeom>
              <a:avLst/>
              <a:gdLst>
                <a:gd name="T0" fmla="*/ 68 w 135"/>
                <a:gd name="T1" fmla="*/ 181 h 181"/>
                <a:gd name="T2" fmla="*/ 2 w 135"/>
                <a:gd name="T3" fmla="*/ 104 h 181"/>
                <a:gd name="T4" fmla="*/ 0 w 135"/>
                <a:gd name="T5" fmla="*/ 11 h 181"/>
                <a:gd name="T6" fmla="*/ 10 w 135"/>
                <a:gd name="T7" fmla="*/ 1 h 181"/>
                <a:gd name="T8" fmla="*/ 20 w 135"/>
                <a:gd name="T9" fmla="*/ 10 h 181"/>
                <a:gd name="T10" fmla="*/ 22 w 135"/>
                <a:gd name="T11" fmla="*/ 104 h 181"/>
                <a:gd name="T12" fmla="*/ 68 w 135"/>
                <a:gd name="T13" fmla="*/ 161 h 181"/>
                <a:gd name="T14" fmla="*/ 115 w 135"/>
                <a:gd name="T15" fmla="*/ 104 h 181"/>
                <a:gd name="T16" fmla="*/ 115 w 135"/>
                <a:gd name="T17" fmla="*/ 11 h 181"/>
                <a:gd name="T18" fmla="*/ 135 w 135"/>
                <a:gd name="T19" fmla="*/ 11 h 181"/>
                <a:gd name="T20" fmla="*/ 135 w 135"/>
                <a:gd name="T21" fmla="*/ 104 h 181"/>
                <a:gd name="T22" fmla="*/ 68 w 135"/>
                <a:gd name="T2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81">
                  <a:moveTo>
                    <a:pt x="68" y="181"/>
                  </a:moveTo>
                  <a:cubicBezTo>
                    <a:pt x="28" y="181"/>
                    <a:pt x="2" y="150"/>
                    <a:pt x="2" y="104"/>
                  </a:cubicBezTo>
                  <a:cubicBezTo>
                    <a:pt x="2" y="92"/>
                    <a:pt x="0" y="12"/>
                    <a:pt x="0" y="11"/>
                  </a:cubicBezTo>
                  <a:cubicBezTo>
                    <a:pt x="0" y="5"/>
                    <a:pt x="4" y="1"/>
                    <a:pt x="10" y="1"/>
                  </a:cubicBezTo>
                  <a:cubicBezTo>
                    <a:pt x="15" y="0"/>
                    <a:pt x="20" y="5"/>
                    <a:pt x="20" y="10"/>
                  </a:cubicBezTo>
                  <a:cubicBezTo>
                    <a:pt x="20" y="14"/>
                    <a:pt x="22" y="92"/>
                    <a:pt x="22" y="104"/>
                  </a:cubicBezTo>
                  <a:cubicBezTo>
                    <a:pt x="22" y="130"/>
                    <a:pt x="34" y="161"/>
                    <a:pt x="68" y="161"/>
                  </a:cubicBezTo>
                  <a:cubicBezTo>
                    <a:pt x="102" y="161"/>
                    <a:pt x="115" y="130"/>
                    <a:pt x="115" y="104"/>
                  </a:cubicBezTo>
                  <a:cubicBezTo>
                    <a:pt x="115" y="92"/>
                    <a:pt x="115" y="11"/>
                    <a:pt x="115" y="11"/>
                  </a:cubicBezTo>
                  <a:cubicBezTo>
                    <a:pt x="135" y="11"/>
                    <a:pt x="135" y="11"/>
                    <a:pt x="135" y="11"/>
                  </a:cubicBezTo>
                  <a:cubicBezTo>
                    <a:pt x="135" y="11"/>
                    <a:pt x="135" y="92"/>
                    <a:pt x="135" y="104"/>
                  </a:cubicBezTo>
                  <a:cubicBezTo>
                    <a:pt x="135" y="150"/>
                    <a:pt x="108" y="181"/>
                    <a:pt x="68"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4" name="Freeform 426"/>
            <p:cNvSpPr/>
            <p:nvPr/>
          </p:nvSpPr>
          <p:spPr bwMode="auto">
            <a:xfrm>
              <a:off x="3454" y="3610"/>
              <a:ext cx="155" cy="100"/>
            </a:xfrm>
            <a:custGeom>
              <a:avLst/>
              <a:gdLst>
                <a:gd name="T0" fmla="*/ 124 w 248"/>
                <a:gd name="T1" fmla="*/ 160 h 160"/>
                <a:gd name="T2" fmla="*/ 1 w 248"/>
                <a:gd name="T3" fmla="*/ 11 h 160"/>
                <a:gd name="T4" fmla="*/ 10 w 248"/>
                <a:gd name="T5" fmla="*/ 0 h 160"/>
                <a:gd name="T6" fmla="*/ 21 w 248"/>
                <a:gd name="T7" fmla="*/ 10 h 160"/>
                <a:gd name="T8" fmla="*/ 124 w 248"/>
                <a:gd name="T9" fmla="*/ 140 h 160"/>
                <a:gd name="T10" fmla="*/ 228 w 248"/>
                <a:gd name="T11" fmla="*/ 10 h 160"/>
                <a:gd name="T12" fmla="*/ 238 w 248"/>
                <a:gd name="T13" fmla="*/ 0 h 160"/>
                <a:gd name="T14" fmla="*/ 247 w 248"/>
                <a:gd name="T15" fmla="*/ 11 h 160"/>
                <a:gd name="T16" fmla="*/ 124 w 24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60">
                  <a:moveTo>
                    <a:pt x="124" y="160"/>
                  </a:moveTo>
                  <a:cubicBezTo>
                    <a:pt x="59" y="160"/>
                    <a:pt x="3" y="78"/>
                    <a:pt x="1" y="11"/>
                  </a:cubicBezTo>
                  <a:cubicBezTo>
                    <a:pt x="0" y="5"/>
                    <a:pt x="5" y="1"/>
                    <a:pt x="10" y="0"/>
                  </a:cubicBezTo>
                  <a:cubicBezTo>
                    <a:pt x="16" y="0"/>
                    <a:pt x="20" y="5"/>
                    <a:pt x="21" y="10"/>
                  </a:cubicBezTo>
                  <a:cubicBezTo>
                    <a:pt x="23" y="68"/>
                    <a:pt x="71" y="140"/>
                    <a:pt x="124" y="140"/>
                  </a:cubicBezTo>
                  <a:cubicBezTo>
                    <a:pt x="177" y="140"/>
                    <a:pt x="225" y="68"/>
                    <a:pt x="228" y="10"/>
                  </a:cubicBezTo>
                  <a:cubicBezTo>
                    <a:pt x="228" y="5"/>
                    <a:pt x="232" y="0"/>
                    <a:pt x="238" y="0"/>
                  </a:cubicBezTo>
                  <a:cubicBezTo>
                    <a:pt x="243" y="1"/>
                    <a:pt x="248" y="5"/>
                    <a:pt x="247" y="11"/>
                  </a:cubicBezTo>
                  <a:cubicBezTo>
                    <a:pt x="245" y="78"/>
                    <a:pt x="189" y="160"/>
                    <a:pt x="124"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5" name="Freeform 427"/>
            <p:cNvSpPr/>
            <p:nvPr/>
          </p:nvSpPr>
          <p:spPr bwMode="auto">
            <a:xfrm>
              <a:off x="3414" y="3617"/>
              <a:ext cx="235" cy="93"/>
            </a:xfrm>
            <a:custGeom>
              <a:avLst/>
              <a:gdLst>
                <a:gd name="T0" fmla="*/ 187 w 374"/>
                <a:gd name="T1" fmla="*/ 149 h 149"/>
                <a:gd name="T2" fmla="*/ 1 w 374"/>
                <a:gd name="T3" fmla="*/ 14 h 149"/>
                <a:gd name="T4" fmla="*/ 8 w 374"/>
                <a:gd name="T5" fmla="*/ 2 h 149"/>
                <a:gd name="T6" fmla="*/ 20 w 374"/>
                <a:gd name="T7" fmla="*/ 8 h 149"/>
                <a:gd name="T8" fmla="*/ 187 w 374"/>
                <a:gd name="T9" fmla="*/ 129 h 149"/>
                <a:gd name="T10" fmla="*/ 354 w 374"/>
                <a:gd name="T11" fmla="*/ 8 h 149"/>
                <a:gd name="T12" fmla="*/ 366 w 374"/>
                <a:gd name="T13" fmla="*/ 2 h 149"/>
                <a:gd name="T14" fmla="*/ 373 w 374"/>
                <a:gd name="T15" fmla="*/ 14 h 149"/>
                <a:gd name="T16" fmla="*/ 187 w 374"/>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149">
                  <a:moveTo>
                    <a:pt x="187" y="149"/>
                  </a:moveTo>
                  <a:cubicBezTo>
                    <a:pt x="102" y="149"/>
                    <a:pt x="28" y="95"/>
                    <a:pt x="1" y="14"/>
                  </a:cubicBezTo>
                  <a:cubicBezTo>
                    <a:pt x="0" y="9"/>
                    <a:pt x="2" y="3"/>
                    <a:pt x="8" y="2"/>
                  </a:cubicBezTo>
                  <a:cubicBezTo>
                    <a:pt x="13" y="0"/>
                    <a:pt x="19" y="3"/>
                    <a:pt x="20" y="8"/>
                  </a:cubicBezTo>
                  <a:cubicBezTo>
                    <a:pt x="44" y="80"/>
                    <a:pt x="111" y="129"/>
                    <a:pt x="187" y="129"/>
                  </a:cubicBezTo>
                  <a:cubicBezTo>
                    <a:pt x="263" y="129"/>
                    <a:pt x="330" y="80"/>
                    <a:pt x="354" y="8"/>
                  </a:cubicBezTo>
                  <a:cubicBezTo>
                    <a:pt x="356" y="3"/>
                    <a:pt x="361" y="0"/>
                    <a:pt x="366" y="2"/>
                  </a:cubicBezTo>
                  <a:cubicBezTo>
                    <a:pt x="372" y="3"/>
                    <a:pt x="374" y="9"/>
                    <a:pt x="373" y="14"/>
                  </a:cubicBezTo>
                  <a:cubicBezTo>
                    <a:pt x="346" y="95"/>
                    <a:pt x="272" y="149"/>
                    <a:pt x="187"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6" name="Freeform 428"/>
            <p:cNvSpPr/>
            <p:nvPr/>
          </p:nvSpPr>
          <p:spPr bwMode="auto">
            <a:xfrm>
              <a:off x="3525" y="3595"/>
              <a:ext cx="13" cy="115"/>
            </a:xfrm>
            <a:custGeom>
              <a:avLst/>
              <a:gdLst>
                <a:gd name="T0" fmla="*/ 10 w 20"/>
                <a:gd name="T1" fmla="*/ 185 h 185"/>
                <a:gd name="T2" fmla="*/ 0 w 20"/>
                <a:gd name="T3" fmla="*/ 175 h 185"/>
                <a:gd name="T4" fmla="*/ 0 w 20"/>
                <a:gd name="T5" fmla="*/ 10 h 185"/>
                <a:gd name="T6" fmla="*/ 10 w 20"/>
                <a:gd name="T7" fmla="*/ 0 h 185"/>
                <a:gd name="T8" fmla="*/ 20 w 20"/>
                <a:gd name="T9" fmla="*/ 10 h 185"/>
                <a:gd name="T10" fmla="*/ 20 w 20"/>
                <a:gd name="T11" fmla="*/ 175 h 185"/>
                <a:gd name="T12" fmla="*/ 10 w 20"/>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20" h="185">
                  <a:moveTo>
                    <a:pt x="10" y="185"/>
                  </a:moveTo>
                  <a:cubicBezTo>
                    <a:pt x="5" y="185"/>
                    <a:pt x="0" y="180"/>
                    <a:pt x="0" y="175"/>
                  </a:cubicBezTo>
                  <a:cubicBezTo>
                    <a:pt x="0" y="10"/>
                    <a:pt x="0" y="10"/>
                    <a:pt x="0" y="10"/>
                  </a:cubicBezTo>
                  <a:cubicBezTo>
                    <a:pt x="0" y="4"/>
                    <a:pt x="5" y="0"/>
                    <a:pt x="10" y="0"/>
                  </a:cubicBezTo>
                  <a:cubicBezTo>
                    <a:pt x="16" y="0"/>
                    <a:pt x="20" y="4"/>
                    <a:pt x="20" y="10"/>
                  </a:cubicBezTo>
                  <a:cubicBezTo>
                    <a:pt x="20" y="175"/>
                    <a:pt x="20" y="175"/>
                    <a:pt x="20" y="175"/>
                  </a:cubicBezTo>
                  <a:cubicBezTo>
                    <a:pt x="20" y="180"/>
                    <a:pt x="16" y="185"/>
                    <a:pt x="10"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7" name="Oval 429"/>
            <p:cNvSpPr>
              <a:spLocks noChangeArrowheads="1"/>
            </p:cNvSpPr>
            <p:nvPr/>
          </p:nvSpPr>
          <p:spPr bwMode="auto">
            <a:xfrm>
              <a:off x="3446" y="35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8" name="Oval 430"/>
            <p:cNvSpPr>
              <a:spLocks noChangeArrowheads="1"/>
            </p:cNvSpPr>
            <p:nvPr/>
          </p:nvSpPr>
          <p:spPr bwMode="auto">
            <a:xfrm>
              <a:off x="3588" y="3598"/>
              <a:ext cx="30"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9" name="Oval 431"/>
            <p:cNvSpPr>
              <a:spLocks noChangeArrowheads="1"/>
            </p:cNvSpPr>
            <p:nvPr/>
          </p:nvSpPr>
          <p:spPr bwMode="auto">
            <a:xfrm>
              <a:off x="3552" y="3589"/>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0" name="Oval 432"/>
            <p:cNvSpPr>
              <a:spLocks noChangeArrowheads="1"/>
            </p:cNvSpPr>
            <p:nvPr/>
          </p:nvSpPr>
          <p:spPr bwMode="auto">
            <a:xfrm>
              <a:off x="3480" y="3589"/>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1" name="Oval 433"/>
            <p:cNvSpPr>
              <a:spLocks noChangeArrowheads="1"/>
            </p:cNvSpPr>
            <p:nvPr/>
          </p:nvSpPr>
          <p:spPr bwMode="auto">
            <a:xfrm>
              <a:off x="3517" y="3586"/>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2" name="Oval 434"/>
            <p:cNvSpPr>
              <a:spLocks noChangeArrowheads="1"/>
            </p:cNvSpPr>
            <p:nvPr/>
          </p:nvSpPr>
          <p:spPr bwMode="auto">
            <a:xfrm>
              <a:off x="3406" y="3610"/>
              <a:ext cx="30"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3" name="Oval 435"/>
            <p:cNvSpPr>
              <a:spLocks noChangeArrowheads="1"/>
            </p:cNvSpPr>
            <p:nvPr/>
          </p:nvSpPr>
          <p:spPr bwMode="auto">
            <a:xfrm>
              <a:off x="3628" y="3610"/>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10" name="矩形 9"/>
          <p:cNvSpPr/>
          <p:nvPr/>
        </p:nvSpPr>
        <p:spPr>
          <a:xfrm>
            <a:off x="2082800" y="3193108"/>
            <a:ext cx="1628507" cy="830997"/>
          </a:xfrm>
          <a:prstGeom prst="rect">
            <a:avLst/>
          </a:prstGeom>
        </p:spPr>
        <p:txBody>
          <a:bodyPr wrap="square">
            <a:spAutoFit/>
          </a:bodyPr>
          <a:lstStyle/>
          <a:p>
            <a:pPr algn="ctr"/>
            <a:r>
              <a:rPr lang="en-US" altLang="zh-CN" sz="1200" spc="50" dirty="0">
                <a:solidFill>
                  <a:srgbClr val="F4EEDD"/>
                </a:solidFill>
                <a:cs typeface="+mn-ea"/>
                <a:sym typeface="+mn-lt"/>
              </a:rPr>
              <a:t>Copy paste fonts. Choose the only option to retain text......</a:t>
            </a:r>
            <a:endParaRPr lang="zh-CN" altLang="en-US" sz="1200" dirty="0"/>
          </a:p>
        </p:txBody>
      </p:sp>
      <p:sp>
        <p:nvSpPr>
          <p:cNvPr id="51" name="矩形 50"/>
          <p:cNvSpPr/>
          <p:nvPr/>
        </p:nvSpPr>
        <p:spPr>
          <a:xfrm>
            <a:off x="2027116" y="5337613"/>
            <a:ext cx="1628507" cy="830997"/>
          </a:xfrm>
          <a:prstGeom prst="rect">
            <a:avLst/>
          </a:prstGeom>
        </p:spPr>
        <p:txBody>
          <a:bodyPr wrap="square">
            <a:spAutoFit/>
          </a:bodyPr>
          <a:lstStyle/>
          <a:p>
            <a:pPr algn="ctr"/>
            <a:r>
              <a:rPr lang="en-US" altLang="zh-CN" sz="1200" spc="50" dirty="0">
                <a:solidFill>
                  <a:srgbClr val="F4EEDD"/>
                </a:solidFill>
                <a:cs typeface="+mn-ea"/>
                <a:sym typeface="+mn-lt"/>
              </a:rPr>
              <a:t>Copy paste fonts. Choose the only option to retain text......</a:t>
            </a:r>
            <a:endParaRPr lang="zh-CN" altLang="en-US" sz="1200" dirty="0"/>
          </a:p>
        </p:txBody>
      </p:sp>
      <p:sp>
        <p:nvSpPr>
          <p:cNvPr id="53" name="矩形 52"/>
          <p:cNvSpPr/>
          <p:nvPr/>
        </p:nvSpPr>
        <p:spPr>
          <a:xfrm>
            <a:off x="8522459" y="3181714"/>
            <a:ext cx="1628507" cy="830997"/>
          </a:xfrm>
          <a:prstGeom prst="rect">
            <a:avLst/>
          </a:prstGeom>
        </p:spPr>
        <p:txBody>
          <a:bodyPr wrap="square">
            <a:spAutoFit/>
          </a:bodyPr>
          <a:lstStyle/>
          <a:p>
            <a:pPr algn="ctr"/>
            <a:r>
              <a:rPr lang="en-US" altLang="zh-CN" sz="1200" spc="50" dirty="0">
                <a:solidFill>
                  <a:srgbClr val="F4EEDD"/>
                </a:solidFill>
                <a:cs typeface="+mn-ea"/>
                <a:sym typeface="+mn-lt"/>
              </a:rPr>
              <a:t>Copy paste fonts. Choose the only option to retain text......</a:t>
            </a:r>
            <a:endParaRPr lang="zh-CN" altLang="en-US" sz="1200" dirty="0"/>
          </a:p>
        </p:txBody>
      </p:sp>
      <p:sp>
        <p:nvSpPr>
          <p:cNvPr id="54" name="矩形 53"/>
          <p:cNvSpPr/>
          <p:nvPr/>
        </p:nvSpPr>
        <p:spPr>
          <a:xfrm>
            <a:off x="8522459" y="5326219"/>
            <a:ext cx="1628507" cy="830997"/>
          </a:xfrm>
          <a:prstGeom prst="rect">
            <a:avLst/>
          </a:prstGeom>
        </p:spPr>
        <p:txBody>
          <a:bodyPr wrap="square">
            <a:spAutoFit/>
          </a:bodyPr>
          <a:lstStyle/>
          <a:p>
            <a:pPr algn="ctr"/>
            <a:r>
              <a:rPr lang="en-US" altLang="zh-CN" sz="1200" spc="50" dirty="0">
                <a:solidFill>
                  <a:srgbClr val="F4EEDD"/>
                </a:solidFill>
                <a:cs typeface="+mn-ea"/>
                <a:sym typeface="+mn-lt"/>
              </a:rPr>
              <a:t>Copy paste fonts. Choose the only option to retain text......</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ppt_y</p:attrName>
                                        </p:attrNameLst>
                                      </p:cBhvr>
                                      <p:tavLst>
                                        <p:tav tm="0">
                                          <p:val>
                                            <p:strVal val="#ppt_y+#ppt_h*1.125000"/>
                                          </p:val>
                                        </p:tav>
                                        <p:tav tm="100000">
                                          <p:val>
                                            <p:strVal val="#ppt_y"/>
                                          </p:val>
                                        </p:tav>
                                      </p:tavLst>
                                    </p:anim>
                                    <p:animEffect transition="in" filter="wipe(up)">
                                      <p:cBhvr>
                                        <p:cTn id="14" dur="500"/>
                                        <p:tgtEl>
                                          <p:spTgt spid="41"/>
                                        </p:tgtEl>
                                      </p:cBhvr>
                                    </p:animEffect>
                                  </p:childTnLst>
                                </p:cTn>
                              </p:par>
                            </p:childTnLst>
                          </p:cTn>
                        </p:par>
                        <p:par>
                          <p:cTn id="15" fill="hold">
                            <p:stCondLst>
                              <p:cond delay="1500"/>
                            </p:stCondLst>
                            <p:childTnLst>
                              <p:par>
                                <p:cTn id="16" presetID="3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800" decel="100000"/>
                                        <p:tgtEl>
                                          <p:spTgt spid="10"/>
                                        </p:tgtEl>
                                      </p:cBhvr>
                                    </p:animEffect>
                                    <p:anim calcmode="lin" valueType="num">
                                      <p:cBhvr>
                                        <p:cTn id="19" dur="800" decel="100000" fill="hold"/>
                                        <p:tgtEl>
                                          <p:spTgt spid="10"/>
                                        </p:tgtEl>
                                        <p:attrNameLst>
                                          <p:attrName>style.rotation</p:attrName>
                                        </p:attrNameLst>
                                      </p:cBhvr>
                                      <p:tavLst>
                                        <p:tav tm="0">
                                          <p:val>
                                            <p:fltVal val="-90"/>
                                          </p:val>
                                        </p:tav>
                                        <p:tav tm="100000">
                                          <p:val>
                                            <p:fltVal val="0"/>
                                          </p:val>
                                        </p:tav>
                                      </p:tavLst>
                                    </p:anim>
                                    <p:anim calcmode="lin" valueType="num">
                                      <p:cBhvr>
                                        <p:cTn id="20" dur="800" decel="100000" fill="hold"/>
                                        <p:tgtEl>
                                          <p:spTgt spid="10"/>
                                        </p:tgtEl>
                                        <p:attrNameLst>
                                          <p:attrName>ppt_x</p:attrName>
                                        </p:attrNameLst>
                                      </p:cBhvr>
                                      <p:tavLst>
                                        <p:tav tm="0">
                                          <p:val>
                                            <p:strVal val="#ppt_x+0.4"/>
                                          </p:val>
                                        </p:tav>
                                        <p:tav tm="100000">
                                          <p:val>
                                            <p:strVal val="#ppt_x-0.05"/>
                                          </p:val>
                                        </p:tav>
                                      </p:tavLst>
                                    </p:anim>
                                    <p:anim calcmode="lin" valueType="num">
                                      <p:cBhvr>
                                        <p:cTn id="21" dur="800" decel="100000" fill="hold"/>
                                        <p:tgtEl>
                                          <p:spTgt spid="10"/>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ppt_y</p:attrName>
                                        </p:attrNameLst>
                                      </p:cBhvr>
                                      <p:tavLst>
                                        <p:tav tm="0">
                                          <p:val>
                                            <p:strVal val="#ppt_y+#ppt_h*1.125000"/>
                                          </p:val>
                                        </p:tav>
                                        <p:tav tm="100000">
                                          <p:val>
                                            <p:strVal val="#ppt_y"/>
                                          </p:val>
                                        </p:tav>
                                      </p:tavLst>
                                    </p:anim>
                                    <p:animEffect transition="in" filter="wipe(up)">
                                      <p:cBhvr>
                                        <p:cTn id="28" dur="500"/>
                                        <p:tgtEl>
                                          <p:spTgt spid="49"/>
                                        </p:tgtEl>
                                      </p:cBhvr>
                                    </p:animEffect>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800" decel="100000"/>
                                        <p:tgtEl>
                                          <p:spTgt spid="53"/>
                                        </p:tgtEl>
                                      </p:cBhvr>
                                    </p:animEffect>
                                    <p:anim calcmode="lin" valueType="num">
                                      <p:cBhvr>
                                        <p:cTn id="33" dur="800" decel="100000" fill="hold"/>
                                        <p:tgtEl>
                                          <p:spTgt spid="53"/>
                                        </p:tgtEl>
                                        <p:attrNameLst>
                                          <p:attrName>style.rotation</p:attrName>
                                        </p:attrNameLst>
                                      </p:cBhvr>
                                      <p:tavLst>
                                        <p:tav tm="0">
                                          <p:val>
                                            <p:fltVal val="-90"/>
                                          </p:val>
                                        </p:tav>
                                        <p:tav tm="100000">
                                          <p:val>
                                            <p:fltVal val="0"/>
                                          </p:val>
                                        </p:tav>
                                      </p:tavLst>
                                    </p:anim>
                                    <p:anim calcmode="lin" valueType="num">
                                      <p:cBhvr>
                                        <p:cTn id="34" dur="800" decel="100000" fill="hold"/>
                                        <p:tgtEl>
                                          <p:spTgt spid="53"/>
                                        </p:tgtEl>
                                        <p:attrNameLst>
                                          <p:attrName>ppt_x</p:attrName>
                                        </p:attrNameLst>
                                      </p:cBhvr>
                                      <p:tavLst>
                                        <p:tav tm="0">
                                          <p:val>
                                            <p:strVal val="#ppt_x+0.4"/>
                                          </p:val>
                                        </p:tav>
                                        <p:tav tm="100000">
                                          <p:val>
                                            <p:strVal val="#ppt_x-0.05"/>
                                          </p:val>
                                        </p:tav>
                                      </p:tavLst>
                                    </p:anim>
                                    <p:anim calcmode="lin" valueType="num">
                                      <p:cBhvr>
                                        <p:cTn id="35" dur="800" decel="100000" fill="hold"/>
                                        <p:tgtEl>
                                          <p:spTgt spid="5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up)">
                                      <p:cBhvr>
                                        <p:cTn id="42" dur="500"/>
                                        <p:tgtEl>
                                          <p:spTgt spid="101"/>
                                        </p:tgtEl>
                                      </p:cBhvr>
                                    </p:animEffect>
                                  </p:childTnLst>
                                </p:cTn>
                              </p:par>
                            </p:childTnLst>
                          </p:cTn>
                        </p:par>
                        <p:par>
                          <p:cTn id="43" fill="hold">
                            <p:stCondLst>
                              <p:cond delay="4500"/>
                            </p:stCondLst>
                            <p:childTnLst>
                              <p:par>
                                <p:cTn id="44" presetID="3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800" decel="100000"/>
                                        <p:tgtEl>
                                          <p:spTgt spid="51"/>
                                        </p:tgtEl>
                                      </p:cBhvr>
                                    </p:animEffect>
                                    <p:anim calcmode="lin" valueType="num">
                                      <p:cBhvr>
                                        <p:cTn id="47" dur="800" decel="100000" fill="hold"/>
                                        <p:tgtEl>
                                          <p:spTgt spid="51"/>
                                        </p:tgtEl>
                                        <p:attrNameLst>
                                          <p:attrName>style.rotation</p:attrName>
                                        </p:attrNameLst>
                                      </p:cBhvr>
                                      <p:tavLst>
                                        <p:tav tm="0">
                                          <p:val>
                                            <p:fltVal val="-90"/>
                                          </p:val>
                                        </p:tav>
                                        <p:tav tm="100000">
                                          <p:val>
                                            <p:fltVal val="0"/>
                                          </p:val>
                                        </p:tav>
                                      </p:tavLst>
                                    </p:anim>
                                    <p:anim calcmode="lin" valueType="num">
                                      <p:cBhvr>
                                        <p:cTn id="48" dur="800" decel="100000" fill="hold"/>
                                        <p:tgtEl>
                                          <p:spTgt spid="51"/>
                                        </p:tgtEl>
                                        <p:attrNameLst>
                                          <p:attrName>ppt_x</p:attrName>
                                        </p:attrNameLst>
                                      </p:cBhvr>
                                      <p:tavLst>
                                        <p:tav tm="0">
                                          <p:val>
                                            <p:strVal val="#ppt_x+0.4"/>
                                          </p:val>
                                        </p:tav>
                                        <p:tav tm="100000">
                                          <p:val>
                                            <p:strVal val="#ppt_x-0.05"/>
                                          </p:val>
                                        </p:tav>
                                      </p:tavLst>
                                    </p:anim>
                                    <p:anim calcmode="lin" valueType="num">
                                      <p:cBhvr>
                                        <p:cTn id="49" dur="800" decel="100000" fill="hold"/>
                                        <p:tgtEl>
                                          <p:spTgt spid="51"/>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91"/>
                                        </p:tgtEl>
                                        <p:attrNameLst>
                                          <p:attrName>style.visibility</p:attrName>
                                        </p:attrNameLst>
                                      </p:cBhvr>
                                      <p:to>
                                        <p:strVal val="visible"/>
                                      </p:to>
                                    </p:set>
                                    <p:anim calcmode="lin" valueType="num">
                                      <p:cBhvr additive="base">
                                        <p:cTn id="55" dur="500"/>
                                        <p:tgtEl>
                                          <p:spTgt spid="91"/>
                                        </p:tgtEl>
                                        <p:attrNameLst>
                                          <p:attrName>ppt_y</p:attrName>
                                        </p:attrNameLst>
                                      </p:cBhvr>
                                      <p:tavLst>
                                        <p:tav tm="0">
                                          <p:val>
                                            <p:strVal val="#ppt_y+#ppt_h*1.125000"/>
                                          </p:val>
                                        </p:tav>
                                        <p:tav tm="100000">
                                          <p:val>
                                            <p:strVal val="#ppt_y"/>
                                          </p:val>
                                        </p:tav>
                                      </p:tavLst>
                                    </p:anim>
                                    <p:animEffect transition="in" filter="wipe(up)">
                                      <p:cBhvr>
                                        <p:cTn id="56" dur="500"/>
                                        <p:tgtEl>
                                          <p:spTgt spid="91"/>
                                        </p:tgtEl>
                                      </p:cBhvr>
                                    </p:animEffect>
                                  </p:childTnLst>
                                </p:cTn>
                              </p:par>
                            </p:childTnLst>
                          </p:cTn>
                        </p:par>
                        <p:par>
                          <p:cTn id="57" fill="hold">
                            <p:stCondLst>
                              <p:cond delay="6000"/>
                            </p:stCondLst>
                            <p:childTnLst>
                              <p:par>
                                <p:cTn id="58" presetID="30" presetClass="entr" presetSubtype="0"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800" decel="100000"/>
                                        <p:tgtEl>
                                          <p:spTgt spid="54"/>
                                        </p:tgtEl>
                                      </p:cBhvr>
                                    </p:animEffect>
                                    <p:anim calcmode="lin" valueType="num">
                                      <p:cBhvr>
                                        <p:cTn id="61" dur="800" decel="100000" fill="hold"/>
                                        <p:tgtEl>
                                          <p:spTgt spid="54"/>
                                        </p:tgtEl>
                                        <p:attrNameLst>
                                          <p:attrName>style.rotation</p:attrName>
                                        </p:attrNameLst>
                                      </p:cBhvr>
                                      <p:tavLst>
                                        <p:tav tm="0">
                                          <p:val>
                                            <p:fltVal val="-90"/>
                                          </p:val>
                                        </p:tav>
                                        <p:tav tm="100000">
                                          <p:val>
                                            <p:fltVal val="0"/>
                                          </p:val>
                                        </p:tav>
                                      </p:tavLst>
                                    </p:anim>
                                    <p:anim calcmode="lin" valueType="num">
                                      <p:cBhvr>
                                        <p:cTn id="62" dur="800" decel="100000" fill="hold"/>
                                        <p:tgtEl>
                                          <p:spTgt spid="54"/>
                                        </p:tgtEl>
                                        <p:attrNameLst>
                                          <p:attrName>ppt_x</p:attrName>
                                        </p:attrNameLst>
                                      </p:cBhvr>
                                      <p:tavLst>
                                        <p:tav tm="0">
                                          <p:val>
                                            <p:strVal val="#ppt_x+0.4"/>
                                          </p:val>
                                        </p:tav>
                                        <p:tav tm="100000">
                                          <p:val>
                                            <p:strVal val="#ppt_x-0.05"/>
                                          </p:val>
                                        </p:tav>
                                      </p:tavLst>
                                    </p:anim>
                                    <p:anim calcmode="lin" valueType="num">
                                      <p:cBhvr>
                                        <p:cTn id="63" dur="800" decel="100000" fill="hold"/>
                                        <p:tgtEl>
                                          <p:spTgt spid="54"/>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p:cNvSpPr/>
          <p:nvPr/>
        </p:nvSpPr>
        <p:spPr>
          <a:xfrm>
            <a:off x="5503875" y="277317"/>
            <a:ext cx="2730722" cy="2730722"/>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2" name="TextBox 11"/>
          <p:cNvSpPr txBox="1"/>
          <p:nvPr/>
        </p:nvSpPr>
        <p:spPr>
          <a:xfrm>
            <a:off x="1975689" y="4968702"/>
            <a:ext cx="25741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50" normalizeH="0" baseline="0" noProof="0" dirty="0">
                <a:ln>
                  <a:noFill/>
                </a:ln>
                <a:solidFill>
                  <a:srgbClr val="F4EEDD"/>
                </a:solidFill>
                <a:effectLst/>
                <a:uLnTx/>
                <a:uFillTx/>
                <a:cs typeface="+mn-ea"/>
                <a:sym typeface="+mn-lt"/>
              </a:rPr>
              <a:t>Theme color makes PPT more convenient to change.</a:t>
            </a:r>
            <a:endParaRPr kumimoji="0" lang="id-ID" sz="1600" b="1" i="0" u="none" strike="noStrike" kern="1200" cap="none" spc="50" normalizeH="0" baseline="0" noProof="0" dirty="0">
              <a:ln>
                <a:noFill/>
              </a:ln>
              <a:solidFill>
                <a:srgbClr val="F4EEDD"/>
              </a:solidFill>
              <a:effectLst/>
              <a:uLnTx/>
              <a:uFillTx/>
              <a:cs typeface="+mn-ea"/>
              <a:sym typeface="+mn-lt"/>
            </a:endParaRPr>
          </a:p>
        </p:txBody>
      </p:sp>
      <p:sp>
        <p:nvSpPr>
          <p:cNvPr id="14" name="TextBox 13"/>
          <p:cNvSpPr txBox="1"/>
          <p:nvPr/>
        </p:nvSpPr>
        <p:spPr>
          <a:xfrm>
            <a:off x="1975689" y="3776311"/>
            <a:ext cx="2574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5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endParaRPr kumimoji="0" lang="id-ID" sz="1200" b="0" i="0" u="none" strike="noStrike" kern="1200" cap="none" spc="50" normalizeH="0" baseline="0" noProof="0" dirty="0">
              <a:ln>
                <a:noFill/>
              </a:ln>
              <a:solidFill>
                <a:srgbClr val="F4EEDD"/>
              </a:solidFill>
              <a:effectLst/>
              <a:uLnTx/>
              <a:uFillTx/>
              <a:cs typeface="+mn-ea"/>
              <a:sym typeface="+mn-lt"/>
            </a:endParaRPr>
          </a:p>
        </p:txBody>
      </p:sp>
      <p:cxnSp>
        <p:nvCxnSpPr>
          <p:cNvPr id="22" name="Straight Connector 21"/>
          <p:cNvCxnSpPr/>
          <p:nvPr/>
        </p:nvCxnSpPr>
        <p:spPr>
          <a:xfrm>
            <a:off x="2050639" y="5907014"/>
            <a:ext cx="1882655" cy="0"/>
          </a:xfrm>
          <a:prstGeom prst="line">
            <a:avLst/>
          </a:prstGeom>
          <a:ln w="12700">
            <a:solidFill>
              <a:srgbClr val="F4EEDD"/>
            </a:solidFill>
          </a:ln>
        </p:spPr>
        <p:style>
          <a:lnRef idx="1">
            <a:schemeClr val="accent1"/>
          </a:lnRef>
          <a:fillRef idx="0">
            <a:schemeClr val="accent1"/>
          </a:fillRef>
          <a:effectRef idx="0">
            <a:schemeClr val="accent1"/>
          </a:effectRef>
          <a:fontRef idx="minor">
            <a:schemeClr val="tx1"/>
          </a:fontRef>
        </p:style>
      </p:cxnSp>
      <p:sp>
        <p:nvSpPr>
          <p:cNvPr id="15" name="Mary…"/>
          <p:cNvSpPr/>
          <p:nvPr/>
        </p:nvSpPr>
        <p:spPr>
          <a:xfrm>
            <a:off x="1203120" y="1294749"/>
            <a:ext cx="2180084" cy="17132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lIns="25400" tIns="25400" rIns="25400" bIns="25400" anchor="b">
            <a:spAutoFit/>
          </a:bodyPr>
          <a:lstStyle/>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请在此</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输入</a:t>
            </a:r>
          </a:p>
          <a:p>
            <a:pPr lvl="0">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您的标题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50" fill="hold"/>
                                        <p:tgtEl>
                                          <p:spTgt spid="14"/>
                                        </p:tgtEl>
                                        <p:attrNameLst>
                                          <p:attrName>ppt_x</p:attrName>
                                        </p:attrNameLst>
                                      </p:cBhvr>
                                      <p:tavLst>
                                        <p:tav tm="0">
                                          <p:val>
                                            <p:strVal val="0-#ppt_w/2"/>
                                          </p:val>
                                        </p:tav>
                                        <p:tav tm="100000">
                                          <p:val>
                                            <p:strVal val="#ppt_x"/>
                                          </p:val>
                                        </p:tav>
                                      </p:tavLst>
                                    </p:anim>
                                    <p:anim calcmode="lin" valueType="num">
                                      <p:cBhvr additive="base">
                                        <p:cTn id="14" dur="75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750" fill="hold"/>
                                        <p:tgtEl>
                                          <p:spTgt spid="12"/>
                                        </p:tgtEl>
                                        <p:attrNameLst>
                                          <p:attrName>ppt_x</p:attrName>
                                        </p:attrNameLst>
                                      </p:cBhvr>
                                      <p:tavLst>
                                        <p:tav tm="0">
                                          <p:val>
                                            <p:strVal val="0-#ppt_w/2"/>
                                          </p:val>
                                        </p:tav>
                                        <p:tav tm="100000">
                                          <p:val>
                                            <p:strVal val="#ppt_x"/>
                                          </p:val>
                                        </p:tav>
                                      </p:tavLst>
                                    </p:anim>
                                    <p:anim calcmode="lin" valueType="num">
                                      <p:cBhvr additive="base">
                                        <p:cTn id="19" dur="75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0-#ppt_w/2"/>
                                          </p:val>
                                        </p:tav>
                                        <p:tav tm="100000">
                                          <p:val>
                                            <p:strVal val="#ppt_x"/>
                                          </p:val>
                                        </p:tav>
                                      </p:tavLst>
                                    </p:anim>
                                    <p:anim calcmode="lin" valueType="num">
                                      <p:cBhvr additive="base">
                                        <p:cTn id="23" dur="75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750" fill="hold"/>
                                        <p:tgtEl>
                                          <p:spTgt spid="3"/>
                                        </p:tgtEl>
                                        <p:attrNameLst>
                                          <p:attrName>ppt_w</p:attrName>
                                        </p:attrNameLst>
                                      </p:cBhvr>
                                      <p:tavLst>
                                        <p:tav tm="0">
                                          <p:val>
                                            <p:fltVal val="0"/>
                                          </p:val>
                                        </p:tav>
                                        <p:tav tm="100000">
                                          <p:val>
                                            <p:strVal val="#ppt_w"/>
                                          </p:val>
                                        </p:tav>
                                      </p:tavLst>
                                    </p:anim>
                                    <p:anim calcmode="lin" valueType="num">
                                      <p:cBhvr>
                                        <p:cTn id="28" dur="750" fill="hold"/>
                                        <p:tgtEl>
                                          <p:spTgt spid="3"/>
                                        </p:tgtEl>
                                        <p:attrNameLst>
                                          <p:attrName>ppt_h</p:attrName>
                                        </p:attrNameLst>
                                      </p:cBhvr>
                                      <p:tavLst>
                                        <p:tav tm="0">
                                          <p:val>
                                            <p:fltVal val="0"/>
                                          </p:val>
                                        </p:tav>
                                        <p:tav tm="100000">
                                          <p:val>
                                            <p:strVal val="#ppt_h"/>
                                          </p:val>
                                        </p:tav>
                                      </p:tavLst>
                                    </p:anim>
                                    <p:anim calcmode="lin" valueType="num">
                                      <p:cBhvr>
                                        <p:cTn id="29" dur="750" fill="hold"/>
                                        <p:tgtEl>
                                          <p:spTgt spid="3"/>
                                        </p:tgtEl>
                                        <p:attrNameLst>
                                          <p:attrName>style.rotation</p:attrName>
                                        </p:attrNameLst>
                                      </p:cBhvr>
                                      <p:tavLst>
                                        <p:tav tm="0">
                                          <p:val>
                                            <p:fltVal val="90"/>
                                          </p:val>
                                        </p:tav>
                                        <p:tav tm="100000">
                                          <p:val>
                                            <p:fltVal val="0"/>
                                          </p:val>
                                        </p:tav>
                                      </p:tavLst>
                                    </p:anim>
                                    <p:animEffect transition="in" filter="fade">
                                      <p:cBhvr>
                                        <p:cTn id="3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2891" y="1817225"/>
            <a:ext cx="7859210" cy="3355565"/>
          </a:xfrm>
          <a:prstGeom prst="rect">
            <a:avLst/>
          </a:prstGeom>
          <a:solidFill>
            <a:srgbClr val="F4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3" name="矩形 2"/>
          <p:cNvSpPr/>
          <p:nvPr/>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0828655" y="276225"/>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7" name="直接连接符 26"/>
          <p:cNvCxnSpPr/>
          <p:nvPr/>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flipV="1">
            <a:off x="284480" y="5562600"/>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8" name="直接连接符 27"/>
          <p:cNvCxnSpPr/>
          <p:nvPr/>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288290" y="276225"/>
            <a:ext cx="1077595" cy="1021080"/>
            <a:chOff x="17053" y="435"/>
            <a:chExt cx="1697" cy="1608"/>
          </a:xfrm>
          <a:solidFill>
            <a:srgbClr val="F4EEDD"/>
          </a:solidFill>
        </p:grpSpPr>
        <p:sp>
          <p:nvSpPr>
            <p:cNvPr id="5" name="矩形 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7" name="直接连接符 6"/>
          <p:cNvCxnSpPr/>
          <p:nvPr/>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flipV="1">
            <a:off x="10824845" y="5562600"/>
            <a:ext cx="1077595" cy="1021080"/>
            <a:chOff x="17053" y="435"/>
            <a:chExt cx="1697" cy="1608"/>
          </a:xfrm>
          <a:solidFill>
            <a:srgbClr val="F4EEDD"/>
          </a:solidFill>
        </p:grpSpPr>
        <p:sp>
          <p:nvSpPr>
            <p:cNvPr id="10" name="矩形 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2" name="直接连接符 11"/>
          <p:cNvCxnSpPr/>
          <p:nvPr/>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156227" y="2104390"/>
            <a:ext cx="1581646" cy="768350"/>
          </a:xfrm>
          <a:prstGeom prst="rect">
            <a:avLst/>
          </a:prstGeom>
          <a:noFill/>
        </p:spPr>
        <p:txBody>
          <a:bodyPr wrap="square" rtlCol="0">
            <a:spAutoFit/>
          </a:bodyPr>
          <a:lstStyle/>
          <a:p>
            <a:pPr algn="ctr"/>
            <a:r>
              <a:rPr lang="en-US" altLang="zh-CN" sz="4400" dirty="0">
                <a:solidFill>
                  <a:srgbClr val="205337"/>
                </a:solidFill>
                <a:cs typeface="+mn-ea"/>
                <a:sym typeface="+mn-lt"/>
              </a:rPr>
              <a:t>202X</a:t>
            </a:r>
          </a:p>
        </p:txBody>
      </p:sp>
      <p:pic>
        <p:nvPicPr>
          <p:cNvPr id="21" name="图片 20"/>
          <p:cNvPicPr>
            <a:picLocks noChangeAspect="1"/>
          </p:cNvPicPr>
          <p:nvPr/>
        </p:nvPicPr>
        <p:blipFill rotWithShape="1">
          <a:blip r:embed="rId3" cstate="email"/>
          <a:srcRect/>
          <a:stretch>
            <a:fillRect/>
          </a:stretch>
        </p:blipFill>
        <p:spPr>
          <a:xfrm rot="18567324">
            <a:off x="7227681" y="-338183"/>
            <a:ext cx="2706503" cy="4325938"/>
          </a:xfrm>
          <a:prstGeom prst="rect">
            <a:avLst/>
          </a:prstGeom>
          <a:effectLst>
            <a:outerShdw blurRad="50800" dist="38100" dir="2700000" algn="tl" rotWithShape="0">
              <a:prstClr val="black">
                <a:alpha val="40000"/>
              </a:prstClr>
            </a:outerShdw>
          </a:effectLst>
        </p:spPr>
      </p:pic>
      <p:pic>
        <p:nvPicPr>
          <p:cNvPr id="41" name="图片 40"/>
          <p:cNvPicPr>
            <a:picLocks noChangeAspect="1"/>
          </p:cNvPicPr>
          <p:nvPr/>
        </p:nvPicPr>
        <p:blipFill rotWithShape="1">
          <a:blip r:embed="rId4" cstate="email"/>
          <a:srcRect/>
          <a:stretch>
            <a:fillRect/>
          </a:stretch>
        </p:blipFill>
        <p:spPr>
          <a:xfrm rot="20819459">
            <a:off x="6960362" y="2664004"/>
            <a:ext cx="4691811" cy="4306206"/>
          </a:xfrm>
          <a:prstGeom prst="rect">
            <a:avLst/>
          </a:prstGeom>
          <a:effectLst>
            <a:outerShdw blurRad="50800" dist="38100" dir="2700000" algn="tl" rotWithShape="0">
              <a:prstClr val="black">
                <a:alpha val="40000"/>
              </a:prstClr>
            </a:outerShdw>
          </a:effectLst>
        </p:spPr>
      </p:pic>
      <p:pic>
        <p:nvPicPr>
          <p:cNvPr id="45" name="图片 44"/>
          <p:cNvPicPr>
            <a:picLocks noChangeAspect="1"/>
          </p:cNvPicPr>
          <p:nvPr/>
        </p:nvPicPr>
        <p:blipFill rotWithShape="1">
          <a:blip r:embed="rId5" cstate="email"/>
          <a:srcRect/>
          <a:stretch>
            <a:fillRect/>
          </a:stretch>
        </p:blipFill>
        <p:spPr>
          <a:xfrm rot="16200000" flipV="1">
            <a:off x="2249142" y="2163292"/>
            <a:ext cx="3625291" cy="5776215"/>
          </a:xfrm>
          <a:prstGeom prst="rect">
            <a:avLst/>
          </a:prstGeom>
          <a:effectLst>
            <a:outerShdw blurRad="50800" dist="38100" dir="2700000" algn="tl" rotWithShape="0">
              <a:prstClr val="black">
                <a:alpha val="40000"/>
              </a:prstClr>
            </a:outerShdw>
          </a:effectLst>
        </p:spPr>
      </p:pic>
      <p:sp>
        <p:nvSpPr>
          <p:cNvPr id="42" name="文本框 41"/>
          <p:cNvSpPr txBox="1"/>
          <p:nvPr/>
        </p:nvSpPr>
        <p:spPr>
          <a:xfrm>
            <a:off x="6649779" y="4355552"/>
            <a:ext cx="2162428" cy="461665"/>
          </a:xfrm>
          <a:prstGeom prst="rect">
            <a:avLst/>
          </a:prstGeom>
          <a:noFill/>
        </p:spPr>
        <p:txBody>
          <a:bodyPr wrap="square" rtlCol="0">
            <a:spAutoFit/>
          </a:bodyPr>
          <a:lstStyle/>
          <a:p>
            <a:pPr algn="dist"/>
            <a:r>
              <a:rPr lang="en-US" altLang="zh-CN" sz="2400" dirty="0">
                <a:solidFill>
                  <a:srgbClr val="19653E"/>
                </a:solidFill>
                <a:cs typeface="+mn-ea"/>
                <a:sym typeface="+mn-lt"/>
              </a:rPr>
              <a:t>FEBRUARY</a:t>
            </a:r>
          </a:p>
        </p:txBody>
      </p:sp>
      <p:sp>
        <p:nvSpPr>
          <p:cNvPr id="44" name="文本框 43"/>
          <p:cNvSpPr txBox="1"/>
          <p:nvPr/>
        </p:nvSpPr>
        <p:spPr>
          <a:xfrm>
            <a:off x="3156227" y="4387686"/>
            <a:ext cx="3271847" cy="368300"/>
          </a:xfrm>
          <a:prstGeom prst="rect">
            <a:avLst/>
          </a:prstGeom>
          <a:noFill/>
        </p:spPr>
        <p:txBody>
          <a:bodyPr vert="horz" wrap="square" rtlCol="0">
            <a:spAutoFit/>
          </a:bodyPr>
          <a:lstStyle/>
          <a:p>
            <a:pPr algn="dist"/>
            <a:r>
              <a:rPr lang="en-US" altLang="zh-CN" b="1">
                <a:solidFill>
                  <a:srgbClr val="19653E"/>
                </a:solidFill>
                <a:cs typeface="+mn-ea"/>
                <a:sym typeface="+mn-lt"/>
              </a:rPr>
              <a:t>xiazaii</a:t>
            </a:r>
            <a:endParaRPr lang="zh-CN" altLang="en-US" b="1" dirty="0">
              <a:solidFill>
                <a:srgbClr val="19653E"/>
              </a:solidFill>
              <a:cs typeface="+mn-ea"/>
              <a:sym typeface="+mn-lt"/>
            </a:endParaRPr>
          </a:p>
        </p:txBody>
      </p:sp>
      <p:grpSp>
        <p:nvGrpSpPr>
          <p:cNvPr id="56" name="组合 55"/>
          <p:cNvGrpSpPr/>
          <p:nvPr/>
        </p:nvGrpSpPr>
        <p:grpSpPr>
          <a:xfrm>
            <a:off x="4792151" y="2222829"/>
            <a:ext cx="532562" cy="532562"/>
            <a:chOff x="4792151" y="2222829"/>
            <a:chExt cx="532562" cy="532562"/>
          </a:xfrm>
        </p:grpSpPr>
        <p:sp>
          <p:nvSpPr>
            <p:cNvPr id="17" name="椭圆 16"/>
            <p:cNvSpPr/>
            <p:nvPr/>
          </p:nvSpPr>
          <p:spPr>
            <a:xfrm>
              <a:off x="4792151" y="2222829"/>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cs typeface="+mn-ea"/>
                <a:sym typeface="+mn-lt"/>
              </a:endParaRPr>
            </a:p>
          </p:txBody>
        </p:sp>
        <p:sp>
          <p:nvSpPr>
            <p:cNvPr id="47" name="文本框 46"/>
            <p:cNvSpPr txBox="1"/>
            <p:nvPr/>
          </p:nvSpPr>
          <p:spPr>
            <a:xfrm>
              <a:off x="4906032" y="2304444"/>
              <a:ext cx="304800" cy="369332"/>
            </a:xfrm>
            <a:prstGeom prst="rect">
              <a:avLst/>
            </a:prstGeom>
            <a:noFill/>
          </p:spPr>
          <p:txBody>
            <a:bodyPr vert="horz" rtlCol="0">
              <a:spAutoFit/>
            </a:bodyPr>
            <a:lstStyle/>
            <a:p>
              <a:pPr algn="ctr"/>
              <a:r>
                <a:rPr lang="zh-CN" altLang="en-US" b="1" dirty="0">
                  <a:solidFill>
                    <a:srgbClr val="F4EEDD"/>
                  </a:solidFill>
                  <a:cs typeface="+mn-ea"/>
                  <a:sym typeface="+mn-lt"/>
                </a:rPr>
                <a:t>二</a:t>
              </a:r>
            </a:p>
          </p:txBody>
        </p:sp>
      </p:grpSp>
      <p:grpSp>
        <p:nvGrpSpPr>
          <p:cNvPr id="55" name="组合 54"/>
          <p:cNvGrpSpPr/>
          <p:nvPr/>
        </p:nvGrpSpPr>
        <p:grpSpPr>
          <a:xfrm>
            <a:off x="5373400" y="2222829"/>
            <a:ext cx="532562" cy="532562"/>
            <a:chOff x="5373400" y="2232396"/>
            <a:chExt cx="532562" cy="532562"/>
          </a:xfrm>
        </p:grpSpPr>
        <p:sp>
          <p:nvSpPr>
            <p:cNvPr id="33" name="椭圆 32"/>
            <p:cNvSpPr/>
            <p:nvPr/>
          </p:nvSpPr>
          <p:spPr>
            <a:xfrm>
              <a:off x="5373400" y="2232396"/>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48" name="文本框 47"/>
            <p:cNvSpPr txBox="1"/>
            <p:nvPr/>
          </p:nvSpPr>
          <p:spPr>
            <a:xfrm>
              <a:off x="5487281" y="2314011"/>
              <a:ext cx="304800" cy="369332"/>
            </a:xfrm>
            <a:prstGeom prst="rect">
              <a:avLst/>
            </a:prstGeom>
            <a:noFill/>
          </p:spPr>
          <p:txBody>
            <a:bodyPr vert="horz" rtlCol="0">
              <a:spAutoFit/>
            </a:bodyPr>
            <a:lstStyle/>
            <a:p>
              <a:pPr algn="ctr"/>
              <a:r>
                <a:rPr lang="zh-CN" altLang="en-US" b="1">
                  <a:solidFill>
                    <a:srgbClr val="F4EEDD"/>
                  </a:solidFill>
                  <a:cs typeface="+mn-ea"/>
                  <a:sym typeface="+mn-lt"/>
                </a:rPr>
                <a:t>月</a:t>
              </a:r>
            </a:p>
          </p:txBody>
        </p:sp>
      </p:grpSp>
      <p:grpSp>
        <p:nvGrpSpPr>
          <p:cNvPr id="54" name="组合 53"/>
          <p:cNvGrpSpPr/>
          <p:nvPr/>
        </p:nvGrpSpPr>
        <p:grpSpPr>
          <a:xfrm>
            <a:off x="5954649" y="2222829"/>
            <a:ext cx="532562" cy="532562"/>
            <a:chOff x="5954649" y="2241963"/>
            <a:chExt cx="532562" cy="532562"/>
          </a:xfrm>
        </p:grpSpPr>
        <p:sp>
          <p:nvSpPr>
            <p:cNvPr id="34" name="椭圆 33"/>
            <p:cNvSpPr/>
            <p:nvPr/>
          </p:nvSpPr>
          <p:spPr>
            <a:xfrm>
              <a:off x="5954649" y="2241963"/>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cs typeface="+mn-ea"/>
                <a:sym typeface="+mn-lt"/>
              </a:endParaRPr>
            </a:p>
          </p:txBody>
        </p:sp>
        <p:sp>
          <p:nvSpPr>
            <p:cNvPr id="49" name="文本框 48"/>
            <p:cNvSpPr txBox="1"/>
            <p:nvPr/>
          </p:nvSpPr>
          <p:spPr>
            <a:xfrm>
              <a:off x="6068530" y="2323578"/>
              <a:ext cx="304800" cy="369332"/>
            </a:xfrm>
            <a:prstGeom prst="rect">
              <a:avLst/>
            </a:prstGeom>
            <a:noFill/>
          </p:spPr>
          <p:txBody>
            <a:bodyPr vert="horz" rtlCol="0">
              <a:spAutoFit/>
            </a:bodyPr>
            <a:lstStyle/>
            <a:p>
              <a:pPr algn="ctr"/>
              <a:r>
                <a:rPr lang="zh-CN" altLang="en-US" b="1" dirty="0">
                  <a:solidFill>
                    <a:srgbClr val="F4EEDD"/>
                  </a:solidFill>
                  <a:cs typeface="+mn-ea"/>
                  <a:sym typeface="+mn-lt"/>
                </a:rPr>
                <a:t>春</a:t>
              </a:r>
            </a:p>
          </p:txBody>
        </p:sp>
      </p:grpSp>
      <p:grpSp>
        <p:nvGrpSpPr>
          <p:cNvPr id="40" name="组合 39"/>
          <p:cNvGrpSpPr/>
          <p:nvPr/>
        </p:nvGrpSpPr>
        <p:grpSpPr>
          <a:xfrm>
            <a:off x="6535898" y="2222829"/>
            <a:ext cx="532562" cy="532562"/>
            <a:chOff x="6535898" y="2251530"/>
            <a:chExt cx="532562" cy="532562"/>
          </a:xfrm>
        </p:grpSpPr>
        <p:sp>
          <p:nvSpPr>
            <p:cNvPr id="35" name="椭圆 34"/>
            <p:cNvSpPr/>
            <p:nvPr/>
          </p:nvSpPr>
          <p:spPr>
            <a:xfrm>
              <a:off x="6535898" y="2251530"/>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cs typeface="+mn-ea"/>
                <a:sym typeface="+mn-lt"/>
              </a:endParaRPr>
            </a:p>
          </p:txBody>
        </p:sp>
        <p:sp>
          <p:nvSpPr>
            <p:cNvPr id="50" name="文本框 49"/>
            <p:cNvSpPr txBox="1"/>
            <p:nvPr/>
          </p:nvSpPr>
          <p:spPr>
            <a:xfrm>
              <a:off x="6649779" y="2333145"/>
              <a:ext cx="304800" cy="369332"/>
            </a:xfrm>
            <a:prstGeom prst="rect">
              <a:avLst/>
            </a:prstGeom>
            <a:noFill/>
          </p:spPr>
          <p:txBody>
            <a:bodyPr vert="horz" rtlCol="0">
              <a:spAutoFit/>
            </a:bodyPr>
            <a:lstStyle/>
            <a:p>
              <a:pPr algn="ctr"/>
              <a:r>
                <a:rPr lang="zh-CN" altLang="en-US" b="1">
                  <a:solidFill>
                    <a:srgbClr val="F4EEDD"/>
                  </a:solidFill>
                  <a:cs typeface="+mn-ea"/>
                  <a:sym typeface="+mn-lt"/>
                </a:rPr>
                <a:t>华</a:t>
              </a:r>
            </a:p>
          </p:txBody>
        </p:sp>
      </p:grpSp>
      <p:grpSp>
        <p:nvGrpSpPr>
          <p:cNvPr id="31" name="组合 30"/>
          <p:cNvGrpSpPr/>
          <p:nvPr/>
        </p:nvGrpSpPr>
        <p:grpSpPr>
          <a:xfrm>
            <a:off x="7117147" y="2222829"/>
            <a:ext cx="532562" cy="532562"/>
            <a:chOff x="7117147" y="2261097"/>
            <a:chExt cx="532562" cy="532562"/>
          </a:xfrm>
        </p:grpSpPr>
        <p:sp>
          <p:nvSpPr>
            <p:cNvPr id="36" name="椭圆 35"/>
            <p:cNvSpPr/>
            <p:nvPr/>
          </p:nvSpPr>
          <p:spPr>
            <a:xfrm>
              <a:off x="7117147" y="2261097"/>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51" name="文本框 50"/>
            <p:cNvSpPr txBox="1"/>
            <p:nvPr/>
          </p:nvSpPr>
          <p:spPr>
            <a:xfrm>
              <a:off x="7231028" y="2342712"/>
              <a:ext cx="304800" cy="369332"/>
            </a:xfrm>
            <a:prstGeom prst="rect">
              <a:avLst/>
            </a:prstGeom>
            <a:noFill/>
          </p:spPr>
          <p:txBody>
            <a:bodyPr vert="horz" rtlCol="0">
              <a:spAutoFit/>
            </a:bodyPr>
            <a:lstStyle/>
            <a:p>
              <a:pPr algn="ctr"/>
              <a:r>
                <a:rPr lang="zh-CN" altLang="en-US" b="1">
                  <a:solidFill>
                    <a:srgbClr val="F4EEDD"/>
                  </a:solidFill>
                  <a:cs typeface="+mn-ea"/>
                  <a:sym typeface="+mn-lt"/>
                </a:rPr>
                <a:t>已</a:t>
              </a:r>
            </a:p>
          </p:txBody>
        </p:sp>
      </p:grpSp>
      <p:grpSp>
        <p:nvGrpSpPr>
          <p:cNvPr id="22" name="组合 21"/>
          <p:cNvGrpSpPr/>
          <p:nvPr/>
        </p:nvGrpSpPr>
        <p:grpSpPr>
          <a:xfrm>
            <a:off x="7698396" y="2222829"/>
            <a:ext cx="532562" cy="532562"/>
            <a:chOff x="7698396" y="2270664"/>
            <a:chExt cx="532562" cy="532562"/>
          </a:xfrm>
        </p:grpSpPr>
        <p:sp>
          <p:nvSpPr>
            <p:cNvPr id="37" name="椭圆 36"/>
            <p:cNvSpPr/>
            <p:nvPr/>
          </p:nvSpPr>
          <p:spPr>
            <a:xfrm>
              <a:off x="7698396" y="2270664"/>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52" name="文本框 51"/>
            <p:cNvSpPr txBox="1"/>
            <p:nvPr/>
          </p:nvSpPr>
          <p:spPr>
            <a:xfrm>
              <a:off x="7812277" y="2352279"/>
              <a:ext cx="304800" cy="369332"/>
            </a:xfrm>
            <a:prstGeom prst="rect">
              <a:avLst/>
            </a:prstGeom>
            <a:noFill/>
          </p:spPr>
          <p:txBody>
            <a:bodyPr vert="horz" rtlCol="0">
              <a:spAutoFit/>
            </a:bodyPr>
            <a:lstStyle/>
            <a:p>
              <a:pPr algn="ctr"/>
              <a:r>
                <a:rPr lang="zh-CN" altLang="en-US" b="1">
                  <a:solidFill>
                    <a:srgbClr val="F4EEDD"/>
                  </a:solidFill>
                  <a:cs typeface="+mn-ea"/>
                  <a:sym typeface="+mn-lt"/>
                </a:rPr>
                <a:t>半</a:t>
              </a:r>
            </a:p>
          </p:txBody>
        </p:sp>
      </p:grpSp>
      <p:grpSp>
        <p:nvGrpSpPr>
          <p:cNvPr id="18" name="组合 17"/>
          <p:cNvGrpSpPr/>
          <p:nvPr/>
        </p:nvGrpSpPr>
        <p:grpSpPr>
          <a:xfrm>
            <a:off x="8279645" y="2222829"/>
            <a:ext cx="532562" cy="532562"/>
            <a:chOff x="8279645" y="2280231"/>
            <a:chExt cx="532562" cy="532562"/>
          </a:xfrm>
        </p:grpSpPr>
        <p:sp>
          <p:nvSpPr>
            <p:cNvPr id="38" name="椭圆 37"/>
            <p:cNvSpPr/>
            <p:nvPr/>
          </p:nvSpPr>
          <p:spPr>
            <a:xfrm>
              <a:off x="8279645" y="2280231"/>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cs typeface="+mn-ea"/>
                <a:sym typeface="+mn-lt"/>
              </a:endParaRPr>
            </a:p>
          </p:txBody>
        </p:sp>
        <p:sp>
          <p:nvSpPr>
            <p:cNvPr id="53" name="文本框 52"/>
            <p:cNvSpPr txBox="1"/>
            <p:nvPr/>
          </p:nvSpPr>
          <p:spPr>
            <a:xfrm>
              <a:off x="8393526" y="2361846"/>
              <a:ext cx="304800" cy="369332"/>
            </a:xfrm>
            <a:prstGeom prst="rect">
              <a:avLst/>
            </a:prstGeom>
            <a:noFill/>
          </p:spPr>
          <p:txBody>
            <a:bodyPr vert="horz" rtlCol="0">
              <a:spAutoFit/>
            </a:bodyPr>
            <a:lstStyle/>
            <a:p>
              <a:pPr algn="ctr"/>
              <a:r>
                <a:rPr lang="zh-CN" altLang="en-US" b="1">
                  <a:solidFill>
                    <a:srgbClr val="F4EEDD"/>
                  </a:solidFill>
                  <a:cs typeface="+mn-ea"/>
                  <a:sym typeface="+mn-lt"/>
                </a:rPr>
                <a:t>归</a:t>
              </a:r>
            </a:p>
          </p:txBody>
        </p:sp>
      </p:grpSp>
      <p:sp>
        <p:nvSpPr>
          <p:cNvPr id="59" name="文本框 58"/>
          <p:cNvSpPr txBox="1"/>
          <p:nvPr/>
        </p:nvSpPr>
        <p:spPr>
          <a:xfrm>
            <a:off x="3156227" y="3000615"/>
            <a:ext cx="5677966" cy="1107996"/>
          </a:xfrm>
          <a:prstGeom prst="rect">
            <a:avLst/>
          </a:prstGeom>
          <a:noFill/>
        </p:spPr>
        <p:txBody>
          <a:bodyPr wrap="square" rtlCol="0">
            <a:spAutoFit/>
          </a:bodyPr>
          <a:lstStyle/>
          <a:p>
            <a:pPr algn="dist"/>
            <a:r>
              <a:rPr lang="en-US" altLang="zh-CN" sz="6600" b="1" dirty="0">
                <a:solidFill>
                  <a:srgbClr val="205337"/>
                </a:solidFill>
                <a:cs typeface="+mn-ea"/>
                <a:sym typeface="+mn-lt"/>
              </a:rPr>
              <a:t>THANK YOU</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outVertical)">
                                      <p:cBhvr>
                                        <p:cTn id="56" dur="500"/>
                                        <p:tgtEl>
                                          <p:spTgt spid="2"/>
                                        </p:tgtEl>
                                      </p:cBhvr>
                                    </p:animEffect>
                                  </p:childTnLst>
                                </p:cTn>
                              </p:par>
                            </p:childTnLst>
                          </p:cTn>
                        </p:par>
                        <p:par>
                          <p:cTn id="57" fill="hold">
                            <p:stCondLst>
                              <p:cond delay="1500"/>
                            </p:stCondLst>
                            <p:childTnLst>
                              <p:par>
                                <p:cTn id="58" presetID="53" presetClass="entr" presetSubtype="16"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3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 calcmode="lin" valueType="num">
                                      <p:cBhvr>
                                        <p:cTn id="67" dur="500" fill="hold"/>
                                        <p:tgtEl>
                                          <p:spTgt spid="41"/>
                                        </p:tgtEl>
                                        <p:attrNameLst>
                                          <p:attrName>style.rotation</p:attrName>
                                        </p:attrNameLst>
                                      </p:cBhvr>
                                      <p:tavLst>
                                        <p:tav tm="0">
                                          <p:val>
                                            <p:fltVal val="90"/>
                                          </p:val>
                                        </p:tav>
                                        <p:tav tm="100000">
                                          <p:val>
                                            <p:fltVal val="0"/>
                                          </p:val>
                                        </p:tav>
                                      </p:tavLst>
                                    </p:anim>
                                    <p:animEffect transition="in" filter="fade">
                                      <p:cBhvr>
                                        <p:cTn id="68" dur="500"/>
                                        <p:tgtEl>
                                          <p:spTgt spid="41"/>
                                        </p:tgtEl>
                                      </p:cBhvr>
                                    </p:animEffect>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childTnLst>
                          </p:cTn>
                        </p:par>
                        <p:par>
                          <p:cTn id="81" fill="hold">
                            <p:stCondLst>
                              <p:cond delay="3000"/>
                            </p:stCondLst>
                            <p:childTnLst>
                              <p:par>
                                <p:cTn id="82" presetID="53" presetClass="entr" presetSubtype="16"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childTnLst>
                                </p:cTn>
                              </p:par>
                            </p:childTnLst>
                          </p:cTn>
                        </p:par>
                        <p:par>
                          <p:cTn id="87" fill="hold">
                            <p:stCondLst>
                              <p:cond delay="3500"/>
                            </p:stCondLst>
                            <p:childTnLst>
                              <p:par>
                                <p:cTn id="88" presetID="31" presetClass="entr" presetSubtype="0" fill="hold"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250" fill="hold"/>
                                        <p:tgtEl>
                                          <p:spTgt spid="56"/>
                                        </p:tgtEl>
                                        <p:attrNameLst>
                                          <p:attrName>ppt_w</p:attrName>
                                        </p:attrNameLst>
                                      </p:cBhvr>
                                      <p:tavLst>
                                        <p:tav tm="0">
                                          <p:val>
                                            <p:fltVal val="0"/>
                                          </p:val>
                                        </p:tav>
                                        <p:tav tm="100000">
                                          <p:val>
                                            <p:strVal val="#ppt_w"/>
                                          </p:val>
                                        </p:tav>
                                      </p:tavLst>
                                    </p:anim>
                                    <p:anim calcmode="lin" valueType="num">
                                      <p:cBhvr>
                                        <p:cTn id="91" dur="250" fill="hold"/>
                                        <p:tgtEl>
                                          <p:spTgt spid="56"/>
                                        </p:tgtEl>
                                        <p:attrNameLst>
                                          <p:attrName>ppt_h</p:attrName>
                                        </p:attrNameLst>
                                      </p:cBhvr>
                                      <p:tavLst>
                                        <p:tav tm="0">
                                          <p:val>
                                            <p:fltVal val="0"/>
                                          </p:val>
                                        </p:tav>
                                        <p:tav tm="100000">
                                          <p:val>
                                            <p:strVal val="#ppt_h"/>
                                          </p:val>
                                        </p:tav>
                                      </p:tavLst>
                                    </p:anim>
                                    <p:anim calcmode="lin" valueType="num">
                                      <p:cBhvr>
                                        <p:cTn id="92" dur="250" fill="hold"/>
                                        <p:tgtEl>
                                          <p:spTgt spid="56"/>
                                        </p:tgtEl>
                                        <p:attrNameLst>
                                          <p:attrName>style.rotation</p:attrName>
                                        </p:attrNameLst>
                                      </p:cBhvr>
                                      <p:tavLst>
                                        <p:tav tm="0">
                                          <p:val>
                                            <p:fltVal val="90"/>
                                          </p:val>
                                        </p:tav>
                                        <p:tav tm="100000">
                                          <p:val>
                                            <p:fltVal val="0"/>
                                          </p:val>
                                        </p:tav>
                                      </p:tavLst>
                                    </p:anim>
                                    <p:animEffect transition="in" filter="fade">
                                      <p:cBhvr>
                                        <p:cTn id="93" dur="250"/>
                                        <p:tgtEl>
                                          <p:spTgt spid="56"/>
                                        </p:tgtEl>
                                      </p:cBhvr>
                                    </p:animEffect>
                                  </p:childTnLst>
                                </p:cTn>
                              </p:par>
                            </p:childTnLst>
                          </p:cTn>
                        </p:par>
                        <p:par>
                          <p:cTn id="94" fill="hold">
                            <p:stCondLst>
                              <p:cond delay="4000"/>
                            </p:stCondLst>
                            <p:childTnLst>
                              <p:par>
                                <p:cTn id="95" presetID="31" presetClass="entr" presetSubtype="0"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250" fill="hold"/>
                                        <p:tgtEl>
                                          <p:spTgt spid="55"/>
                                        </p:tgtEl>
                                        <p:attrNameLst>
                                          <p:attrName>ppt_w</p:attrName>
                                        </p:attrNameLst>
                                      </p:cBhvr>
                                      <p:tavLst>
                                        <p:tav tm="0">
                                          <p:val>
                                            <p:fltVal val="0"/>
                                          </p:val>
                                        </p:tav>
                                        <p:tav tm="100000">
                                          <p:val>
                                            <p:strVal val="#ppt_w"/>
                                          </p:val>
                                        </p:tav>
                                      </p:tavLst>
                                    </p:anim>
                                    <p:anim calcmode="lin" valueType="num">
                                      <p:cBhvr>
                                        <p:cTn id="98" dur="250" fill="hold"/>
                                        <p:tgtEl>
                                          <p:spTgt spid="55"/>
                                        </p:tgtEl>
                                        <p:attrNameLst>
                                          <p:attrName>ppt_h</p:attrName>
                                        </p:attrNameLst>
                                      </p:cBhvr>
                                      <p:tavLst>
                                        <p:tav tm="0">
                                          <p:val>
                                            <p:fltVal val="0"/>
                                          </p:val>
                                        </p:tav>
                                        <p:tav tm="100000">
                                          <p:val>
                                            <p:strVal val="#ppt_h"/>
                                          </p:val>
                                        </p:tav>
                                      </p:tavLst>
                                    </p:anim>
                                    <p:anim calcmode="lin" valueType="num">
                                      <p:cBhvr>
                                        <p:cTn id="99" dur="250" fill="hold"/>
                                        <p:tgtEl>
                                          <p:spTgt spid="55"/>
                                        </p:tgtEl>
                                        <p:attrNameLst>
                                          <p:attrName>style.rotation</p:attrName>
                                        </p:attrNameLst>
                                      </p:cBhvr>
                                      <p:tavLst>
                                        <p:tav tm="0">
                                          <p:val>
                                            <p:fltVal val="90"/>
                                          </p:val>
                                        </p:tav>
                                        <p:tav tm="100000">
                                          <p:val>
                                            <p:fltVal val="0"/>
                                          </p:val>
                                        </p:tav>
                                      </p:tavLst>
                                    </p:anim>
                                    <p:animEffect transition="in" filter="fade">
                                      <p:cBhvr>
                                        <p:cTn id="100" dur="250"/>
                                        <p:tgtEl>
                                          <p:spTgt spid="55"/>
                                        </p:tgtEl>
                                      </p:cBhvr>
                                    </p:animEffect>
                                  </p:childTnLst>
                                </p:cTn>
                              </p:par>
                            </p:childTnLst>
                          </p:cTn>
                        </p:par>
                        <p:par>
                          <p:cTn id="101" fill="hold">
                            <p:stCondLst>
                              <p:cond delay="4500"/>
                            </p:stCondLst>
                            <p:childTnLst>
                              <p:par>
                                <p:cTn id="102" presetID="31" presetClass="entr" presetSubtype="0" fill="hold" nodeType="after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p:cTn id="104" dur="250" fill="hold"/>
                                        <p:tgtEl>
                                          <p:spTgt spid="54"/>
                                        </p:tgtEl>
                                        <p:attrNameLst>
                                          <p:attrName>ppt_w</p:attrName>
                                        </p:attrNameLst>
                                      </p:cBhvr>
                                      <p:tavLst>
                                        <p:tav tm="0">
                                          <p:val>
                                            <p:fltVal val="0"/>
                                          </p:val>
                                        </p:tav>
                                        <p:tav tm="100000">
                                          <p:val>
                                            <p:strVal val="#ppt_w"/>
                                          </p:val>
                                        </p:tav>
                                      </p:tavLst>
                                    </p:anim>
                                    <p:anim calcmode="lin" valueType="num">
                                      <p:cBhvr>
                                        <p:cTn id="105" dur="250" fill="hold"/>
                                        <p:tgtEl>
                                          <p:spTgt spid="54"/>
                                        </p:tgtEl>
                                        <p:attrNameLst>
                                          <p:attrName>ppt_h</p:attrName>
                                        </p:attrNameLst>
                                      </p:cBhvr>
                                      <p:tavLst>
                                        <p:tav tm="0">
                                          <p:val>
                                            <p:fltVal val="0"/>
                                          </p:val>
                                        </p:tav>
                                        <p:tav tm="100000">
                                          <p:val>
                                            <p:strVal val="#ppt_h"/>
                                          </p:val>
                                        </p:tav>
                                      </p:tavLst>
                                    </p:anim>
                                    <p:anim calcmode="lin" valueType="num">
                                      <p:cBhvr>
                                        <p:cTn id="106" dur="250" fill="hold"/>
                                        <p:tgtEl>
                                          <p:spTgt spid="54"/>
                                        </p:tgtEl>
                                        <p:attrNameLst>
                                          <p:attrName>style.rotation</p:attrName>
                                        </p:attrNameLst>
                                      </p:cBhvr>
                                      <p:tavLst>
                                        <p:tav tm="0">
                                          <p:val>
                                            <p:fltVal val="90"/>
                                          </p:val>
                                        </p:tav>
                                        <p:tav tm="100000">
                                          <p:val>
                                            <p:fltVal val="0"/>
                                          </p:val>
                                        </p:tav>
                                      </p:tavLst>
                                    </p:anim>
                                    <p:animEffect transition="in" filter="fade">
                                      <p:cBhvr>
                                        <p:cTn id="107" dur="250"/>
                                        <p:tgtEl>
                                          <p:spTgt spid="54"/>
                                        </p:tgtEl>
                                      </p:cBhvr>
                                    </p:animEffect>
                                  </p:childTnLst>
                                </p:cTn>
                              </p:par>
                            </p:childTnLst>
                          </p:cTn>
                        </p:par>
                        <p:par>
                          <p:cTn id="108" fill="hold">
                            <p:stCondLst>
                              <p:cond delay="5000"/>
                            </p:stCondLst>
                            <p:childTnLst>
                              <p:par>
                                <p:cTn id="109" presetID="31" presetClass="entr" presetSubtype="0" fill="hold"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250" fill="hold"/>
                                        <p:tgtEl>
                                          <p:spTgt spid="40"/>
                                        </p:tgtEl>
                                        <p:attrNameLst>
                                          <p:attrName>ppt_w</p:attrName>
                                        </p:attrNameLst>
                                      </p:cBhvr>
                                      <p:tavLst>
                                        <p:tav tm="0">
                                          <p:val>
                                            <p:fltVal val="0"/>
                                          </p:val>
                                        </p:tav>
                                        <p:tav tm="100000">
                                          <p:val>
                                            <p:strVal val="#ppt_w"/>
                                          </p:val>
                                        </p:tav>
                                      </p:tavLst>
                                    </p:anim>
                                    <p:anim calcmode="lin" valueType="num">
                                      <p:cBhvr>
                                        <p:cTn id="112" dur="250" fill="hold"/>
                                        <p:tgtEl>
                                          <p:spTgt spid="40"/>
                                        </p:tgtEl>
                                        <p:attrNameLst>
                                          <p:attrName>ppt_h</p:attrName>
                                        </p:attrNameLst>
                                      </p:cBhvr>
                                      <p:tavLst>
                                        <p:tav tm="0">
                                          <p:val>
                                            <p:fltVal val="0"/>
                                          </p:val>
                                        </p:tav>
                                        <p:tav tm="100000">
                                          <p:val>
                                            <p:strVal val="#ppt_h"/>
                                          </p:val>
                                        </p:tav>
                                      </p:tavLst>
                                    </p:anim>
                                    <p:anim calcmode="lin" valueType="num">
                                      <p:cBhvr>
                                        <p:cTn id="113" dur="250" fill="hold"/>
                                        <p:tgtEl>
                                          <p:spTgt spid="40"/>
                                        </p:tgtEl>
                                        <p:attrNameLst>
                                          <p:attrName>style.rotation</p:attrName>
                                        </p:attrNameLst>
                                      </p:cBhvr>
                                      <p:tavLst>
                                        <p:tav tm="0">
                                          <p:val>
                                            <p:fltVal val="90"/>
                                          </p:val>
                                        </p:tav>
                                        <p:tav tm="100000">
                                          <p:val>
                                            <p:fltVal val="0"/>
                                          </p:val>
                                        </p:tav>
                                      </p:tavLst>
                                    </p:anim>
                                    <p:animEffect transition="in" filter="fade">
                                      <p:cBhvr>
                                        <p:cTn id="114" dur="250"/>
                                        <p:tgtEl>
                                          <p:spTgt spid="40"/>
                                        </p:tgtEl>
                                      </p:cBhvr>
                                    </p:animEffect>
                                  </p:childTnLst>
                                </p:cTn>
                              </p:par>
                            </p:childTnLst>
                          </p:cTn>
                        </p:par>
                        <p:par>
                          <p:cTn id="115" fill="hold">
                            <p:stCondLst>
                              <p:cond delay="5500"/>
                            </p:stCondLst>
                            <p:childTnLst>
                              <p:par>
                                <p:cTn id="116" presetID="31" presetClass="entr" presetSubtype="0" fill="hold"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p:cTn id="118" dur="250" fill="hold"/>
                                        <p:tgtEl>
                                          <p:spTgt spid="31"/>
                                        </p:tgtEl>
                                        <p:attrNameLst>
                                          <p:attrName>ppt_w</p:attrName>
                                        </p:attrNameLst>
                                      </p:cBhvr>
                                      <p:tavLst>
                                        <p:tav tm="0">
                                          <p:val>
                                            <p:fltVal val="0"/>
                                          </p:val>
                                        </p:tav>
                                        <p:tav tm="100000">
                                          <p:val>
                                            <p:strVal val="#ppt_w"/>
                                          </p:val>
                                        </p:tav>
                                      </p:tavLst>
                                    </p:anim>
                                    <p:anim calcmode="lin" valueType="num">
                                      <p:cBhvr>
                                        <p:cTn id="119" dur="250" fill="hold"/>
                                        <p:tgtEl>
                                          <p:spTgt spid="31"/>
                                        </p:tgtEl>
                                        <p:attrNameLst>
                                          <p:attrName>ppt_h</p:attrName>
                                        </p:attrNameLst>
                                      </p:cBhvr>
                                      <p:tavLst>
                                        <p:tav tm="0">
                                          <p:val>
                                            <p:fltVal val="0"/>
                                          </p:val>
                                        </p:tav>
                                        <p:tav tm="100000">
                                          <p:val>
                                            <p:strVal val="#ppt_h"/>
                                          </p:val>
                                        </p:tav>
                                      </p:tavLst>
                                    </p:anim>
                                    <p:anim calcmode="lin" valueType="num">
                                      <p:cBhvr>
                                        <p:cTn id="120" dur="250" fill="hold"/>
                                        <p:tgtEl>
                                          <p:spTgt spid="31"/>
                                        </p:tgtEl>
                                        <p:attrNameLst>
                                          <p:attrName>style.rotation</p:attrName>
                                        </p:attrNameLst>
                                      </p:cBhvr>
                                      <p:tavLst>
                                        <p:tav tm="0">
                                          <p:val>
                                            <p:fltVal val="90"/>
                                          </p:val>
                                        </p:tav>
                                        <p:tav tm="100000">
                                          <p:val>
                                            <p:fltVal val="0"/>
                                          </p:val>
                                        </p:tav>
                                      </p:tavLst>
                                    </p:anim>
                                    <p:animEffect transition="in" filter="fade">
                                      <p:cBhvr>
                                        <p:cTn id="121" dur="250"/>
                                        <p:tgtEl>
                                          <p:spTgt spid="31"/>
                                        </p:tgtEl>
                                      </p:cBhvr>
                                    </p:animEffect>
                                  </p:childTnLst>
                                </p:cTn>
                              </p:par>
                            </p:childTnLst>
                          </p:cTn>
                        </p:par>
                        <p:par>
                          <p:cTn id="122" fill="hold">
                            <p:stCondLst>
                              <p:cond delay="6000"/>
                            </p:stCondLst>
                            <p:childTnLst>
                              <p:par>
                                <p:cTn id="123" presetID="31" presetClass="entr" presetSubtype="0" fill="hold" nodeType="after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250" fill="hold"/>
                                        <p:tgtEl>
                                          <p:spTgt spid="22"/>
                                        </p:tgtEl>
                                        <p:attrNameLst>
                                          <p:attrName>ppt_w</p:attrName>
                                        </p:attrNameLst>
                                      </p:cBhvr>
                                      <p:tavLst>
                                        <p:tav tm="0">
                                          <p:val>
                                            <p:fltVal val="0"/>
                                          </p:val>
                                        </p:tav>
                                        <p:tav tm="100000">
                                          <p:val>
                                            <p:strVal val="#ppt_w"/>
                                          </p:val>
                                        </p:tav>
                                      </p:tavLst>
                                    </p:anim>
                                    <p:anim calcmode="lin" valueType="num">
                                      <p:cBhvr>
                                        <p:cTn id="126" dur="250" fill="hold"/>
                                        <p:tgtEl>
                                          <p:spTgt spid="22"/>
                                        </p:tgtEl>
                                        <p:attrNameLst>
                                          <p:attrName>ppt_h</p:attrName>
                                        </p:attrNameLst>
                                      </p:cBhvr>
                                      <p:tavLst>
                                        <p:tav tm="0">
                                          <p:val>
                                            <p:fltVal val="0"/>
                                          </p:val>
                                        </p:tav>
                                        <p:tav tm="100000">
                                          <p:val>
                                            <p:strVal val="#ppt_h"/>
                                          </p:val>
                                        </p:tav>
                                      </p:tavLst>
                                    </p:anim>
                                    <p:anim calcmode="lin" valueType="num">
                                      <p:cBhvr>
                                        <p:cTn id="127" dur="250" fill="hold"/>
                                        <p:tgtEl>
                                          <p:spTgt spid="22"/>
                                        </p:tgtEl>
                                        <p:attrNameLst>
                                          <p:attrName>style.rotation</p:attrName>
                                        </p:attrNameLst>
                                      </p:cBhvr>
                                      <p:tavLst>
                                        <p:tav tm="0">
                                          <p:val>
                                            <p:fltVal val="90"/>
                                          </p:val>
                                        </p:tav>
                                        <p:tav tm="100000">
                                          <p:val>
                                            <p:fltVal val="0"/>
                                          </p:val>
                                        </p:tav>
                                      </p:tavLst>
                                    </p:anim>
                                    <p:animEffect transition="in" filter="fade">
                                      <p:cBhvr>
                                        <p:cTn id="128" dur="250"/>
                                        <p:tgtEl>
                                          <p:spTgt spid="22"/>
                                        </p:tgtEl>
                                      </p:cBhvr>
                                    </p:animEffect>
                                  </p:childTnLst>
                                </p:cTn>
                              </p:par>
                            </p:childTnLst>
                          </p:cTn>
                        </p:par>
                        <p:par>
                          <p:cTn id="129" fill="hold">
                            <p:stCondLst>
                              <p:cond delay="6500"/>
                            </p:stCondLst>
                            <p:childTnLst>
                              <p:par>
                                <p:cTn id="130" presetID="31" presetClass="entr" presetSubtype="0" fill="hold" nodeType="afterEffect">
                                  <p:stCondLst>
                                    <p:cond delay="0"/>
                                  </p:stCondLst>
                                  <p:childTnLst>
                                    <p:set>
                                      <p:cBhvr>
                                        <p:cTn id="131" dur="1" fill="hold">
                                          <p:stCondLst>
                                            <p:cond delay="0"/>
                                          </p:stCondLst>
                                        </p:cTn>
                                        <p:tgtEl>
                                          <p:spTgt spid="18"/>
                                        </p:tgtEl>
                                        <p:attrNameLst>
                                          <p:attrName>style.visibility</p:attrName>
                                        </p:attrNameLst>
                                      </p:cBhvr>
                                      <p:to>
                                        <p:strVal val="visible"/>
                                      </p:to>
                                    </p:set>
                                    <p:anim calcmode="lin" valueType="num">
                                      <p:cBhvr>
                                        <p:cTn id="132" dur="250" fill="hold"/>
                                        <p:tgtEl>
                                          <p:spTgt spid="18"/>
                                        </p:tgtEl>
                                        <p:attrNameLst>
                                          <p:attrName>ppt_w</p:attrName>
                                        </p:attrNameLst>
                                      </p:cBhvr>
                                      <p:tavLst>
                                        <p:tav tm="0">
                                          <p:val>
                                            <p:fltVal val="0"/>
                                          </p:val>
                                        </p:tav>
                                        <p:tav tm="100000">
                                          <p:val>
                                            <p:strVal val="#ppt_w"/>
                                          </p:val>
                                        </p:tav>
                                      </p:tavLst>
                                    </p:anim>
                                    <p:anim calcmode="lin" valueType="num">
                                      <p:cBhvr>
                                        <p:cTn id="133" dur="250" fill="hold"/>
                                        <p:tgtEl>
                                          <p:spTgt spid="18"/>
                                        </p:tgtEl>
                                        <p:attrNameLst>
                                          <p:attrName>ppt_h</p:attrName>
                                        </p:attrNameLst>
                                      </p:cBhvr>
                                      <p:tavLst>
                                        <p:tav tm="0">
                                          <p:val>
                                            <p:fltVal val="0"/>
                                          </p:val>
                                        </p:tav>
                                        <p:tav tm="100000">
                                          <p:val>
                                            <p:strVal val="#ppt_h"/>
                                          </p:val>
                                        </p:tav>
                                      </p:tavLst>
                                    </p:anim>
                                    <p:anim calcmode="lin" valueType="num">
                                      <p:cBhvr>
                                        <p:cTn id="134" dur="250" fill="hold"/>
                                        <p:tgtEl>
                                          <p:spTgt spid="18"/>
                                        </p:tgtEl>
                                        <p:attrNameLst>
                                          <p:attrName>style.rotation</p:attrName>
                                        </p:attrNameLst>
                                      </p:cBhvr>
                                      <p:tavLst>
                                        <p:tav tm="0">
                                          <p:val>
                                            <p:fltVal val="90"/>
                                          </p:val>
                                        </p:tav>
                                        <p:tav tm="100000">
                                          <p:val>
                                            <p:fltVal val="0"/>
                                          </p:val>
                                        </p:tav>
                                      </p:tavLst>
                                    </p:anim>
                                    <p:animEffect transition="in" filter="fade">
                                      <p:cBhvr>
                                        <p:cTn id="135" dur="250"/>
                                        <p:tgtEl>
                                          <p:spTgt spid="18"/>
                                        </p:tgtEl>
                                      </p:cBhvr>
                                    </p:animEffect>
                                  </p:childTnLst>
                                </p:cTn>
                              </p:par>
                            </p:childTnLst>
                          </p:cTn>
                        </p:par>
                        <p:par>
                          <p:cTn id="136" fill="hold">
                            <p:stCondLst>
                              <p:cond delay="7000"/>
                            </p:stCondLst>
                            <p:childTnLst>
                              <p:par>
                                <p:cTn id="137" presetID="53" presetClass="entr" presetSubtype="16"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p:cTn id="139" dur="500" fill="hold"/>
                                        <p:tgtEl>
                                          <p:spTgt spid="44"/>
                                        </p:tgtEl>
                                        <p:attrNameLst>
                                          <p:attrName>ppt_w</p:attrName>
                                        </p:attrNameLst>
                                      </p:cBhvr>
                                      <p:tavLst>
                                        <p:tav tm="0">
                                          <p:val>
                                            <p:fltVal val="0"/>
                                          </p:val>
                                        </p:tav>
                                        <p:tav tm="100000">
                                          <p:val>
                                            <p:strVal val="#ppt_w"/>
                                          </p:val>
                                        </p:tav>
                                      </p:tavLst>
                                    </p:anim>
                                    <p:anim calcmode="lin" valueType="num">
                                      <p:cBhvr>
                                        <p:cTn id="140" dur="500" fill="hold"/>
                                        <p:tgtEl>
                                          <p:spTgt spid="44"/>
                                        </p:tgtEl>
                                        <p:attrNameLst>
                                          <p:attrName>ppt_h</p:attrName>
                                        </p:attrNameLst>
                                      </p:cBhvr>
                                      <p:tavLst>
                                        <p:tav tm="0">
                                          <p:val>
                                            <p:fltVal val="0"/>
                                          </p:val>
                                        </p:tav>
                                        <p:tav tm="100000">
                                          <p:val>
                                            <p:strVal val="#ppt_h"/>
                                          </p:val>
                                        </p:tav>
                                      </p:tavLst>
                                    </p:anim>
                                    <p:animEffect transition="in" filter="fade">
                                      <p:cBhvr>
                                        <p:cTn id="1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5" grpId="0"/>
      <p:bldP spid="42"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28595" y="2244220"/>
            <a:ext cx="6734810" cy="769441"/>
          </a:xfrm>
          <a:prstGeom prst="rect">
            <a:avLst/>
          </a:prstGeom>
          <a:noFill/>
        </p:spPr>
        <p:txBody>
          <a:bodyPr wrap="square" rtlCol="0">
            <a:spAutoFit/>
          </a:bodyPr>
          <a:lstStyle/>
          <a:p>
            <a:pPr algn="ctr"/>
            <a:r>
              <a:rPr lang="zh-CN" altLang="en-US" sz="4400" b="1" dirty="0">
                <a:solidFill>
                  <a:srgbClr val="F4EEDD"/>
                </a:solidFill>
                <a:cs typeface="+mn-ea"/>
                <a:sym typeface="+mn-lt"/>
              </a:rPr>
              <a:t>第一部分</a:t>
            </a:r>
          </a:p>
        </p:txBody>
      </p:sp>
      <p:cxnSp>
        <p:nvCxnSpPr>
          <p:cNvPr id="3" name="直接连接符 2"/>
          <p:cNvCxnSpPr/>
          <p:nvPr/>
        </p:nvCxnSpPr>
        <p:spPr>
          <a:xfrm flipV="1">
            <a:off x="2145896" y="341884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530359" y="341757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932152" y="3759764"/>
            <a:ext cx="4327697" cy="276999"/>
          </a:xfrm>
          <a:prstGeom prst="rect">
            <a:avLst/>
          </a:prstGeom>
          <a:noFill/>
        </p:spPr>
        <p:txBody>
          <a:bodyPr wrap="square" rtlCol="0">
            <a:spAutoFit/>
          </a:bodyPr>
          <a:lstStyle/>
          <a:p>
            <a:r>
              <a:rPr lang="en-US" altLang="zh-CN" sz="1200" dirty="0">
                <a:solidFill>
                  <a:srgbClr val="F4EEDD"/>
                </a:solidFill>
                <a:cs typeface="+mn-ea"/>
                <a:sym typeface="+mn-lt"/>
              </a:rPr>
              <a:t>Copy paste fonts. Choose the only option to retain text......</a:t>
            </a:r>
          </a:p>
        </p:txBody>
      </p:sp>
      <p:sp>
        <p:nvSpPr>
          <p:cNvPr id="6" name="矩形 5"/>
          <p:cNvSpPr/>
          <p:nvPr/>
        </p:nvSpPr>
        <p:spPr>
          <a:xfrm flipH="1">
            <a:off x="4885455" y="3094325"/>
            <a:ext cx="2421090" cy="584775"/>
          </a:xfrm>
          <a:prstGeom prst="rect">
            <a:avLst/>
          </a:prstGeom>
        </p:spPr>
        <p:txBody>
          <a:bodyPr wrap="square">
            <a:spAutoFit/>
          </a:bodyPr>
          <a:lstStyle/>
          <a:p>
            <a:pPr algn="dist"/>
            <a:r>
              <a:rPr lang="zh-CN" altLang="en-US" sz="3200" b="1" dirty="0">
                <a:solidFill>
                  <a:srgbClr val="F4EEDD"/>
                </a:solidFill>
                <a:cs typeface="+mn-ea"/>
                <a:sym typeface="+mn-lt"/>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149"/>
                            </p:stCondLst>
                            <p:childTnLst>
                              <p:par>
                                <p:cTn id="20" presetID="50" presetClass="entr" presetSubtype="0" decel="100000" fill="hold" grpId="1"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par>
                          <p:cTn id="25" fill="hold">
                            <p:stCondLst>
                              <p:cond delay="2149"/>
                            </p:stCondLst>
                            <p:childTnLst>
                              <p:par>
                                <p:cTn id="26" presetID="50" presetClass="entr" presetSubtype="0" decel="100000" fill="hold" grpId="1"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2"/>
          <p:cNvSpPr txBox="1"/>
          <p:nvPr/>
        </p:nvSpPr>
        <p:spPr>
          <a:xfrm>
            <a:off x="7841652" y="4082627"/>
            <a:ext cx="3439492" cy="1166153"/>
          </a:xfrm>
          <a:prstGeom prst="rect">
            <a:avLst/>
          </a:prstGeom>
          <a:noFill/>
        </p:spPr>
        <p:txBody>
          <a:bodyPr wrap="square" rtlCol="0">
            <a:spAutoFit/>
          </a:bodyPr>
          <a:lstStyle/>
          <a:p>
            <a:pPr>
              <a:lnSpc>
                <a:spcPct val="150000"/>
              </a:lnSpc>
            </a:pPr>
            <a:r>
              <a:rPr lang="en-US" sz="1200" spc="100" dirty="0">
                <a:solidFill>
                  <a:srgbClr val="F4EEDD"/>
                </a:solidFill>
                <a:cs typeface="+mn-ea"/>
                <a:sym typeface="+mn-lt"/>
              </a:rPr>
              <a:t>Copy paste fonts. Choose the only option to retain text......Copy paste fonts. Choose the only option to retain text......</a:t>
            </a:r>
            <a:endParaRPr lang="id-ID" sz="1200" spc="100" dirty="0">
              <a:solidFill>
                <a:srgbClr val="F4EEDD"/>
              </a:solidFill>
              <a:cs typeface="+mn-ea"/>
              <a:sym typeface="+mn-lt"/>
            </a:endParaRPr>
          </a:p>
        </p:txBody>
      </p:sp>
      <p:sp>
        <p:nvSpPr>
          <p:cNvPr id="16" name="TextBox 8"/>
          <p:cNvSpPr txBox="1"/>
          <p:nvPr/>
        </p:nvSpPr>
        <p:spPr>
          <a:xfrm>
            <a:off x="7841652" y="2690204"/>
            <a:ext cx="3636072" cy="1200329"/>
          </a:xfrm>
          <a:prstGeom prst="rect">
            <a:avLst/>
          </a:prstGeom>
          <a:noFill/>
        </p:spPr>
        <p:txBody>
          <a:bodyPr wrap="square" rtlCol="0">
            <a:spAutoFit/>
          </a:bodyPr>
          <a:lstStyle/>
          <a:p>
            <a:r>
              <a:rPr lang="zh-CN" altLang="en-US" sz="3600" b="1" spc="100" dirty="0">
                <a:solidFill>
                  <a:srgbClr val="F4EEDD"/>
                </a:solidFill>
                <a:cs typeface="+mn-ea"/>
                <a:sym typeface="+mn-lt"/>
              </a:rPr>
              <a:t>请在此</a:t>
            </a:r>
            <a:endParaRPr lang="en-US" altLang="zh-CN" sz="3600" b="1" spc="100" dirty="0">
              <a:solidFill>
                <a:srgbClr val="F4EEDD"/>
              </a:solidFill>
              <a:cs typeface="+mn-ea"/>
              <a:sym typeface="+mn-lt"/>
            </a:endParaRPr>
          </a:p>
          <a:p>
            <a:r>
              <a:rPr lang="zh-CN" altLang="en-US" sz="3600" b="1" spc="100" dirty="0">
                <a:solidFill>
                  <a:srgbClr val="F4EEDD"/>
                </a:solidFill>
                <a:cs typeface="+mn-ea"/>
                <a:sym typeface="+mn-lt"/>
              </a:rPr>
              <a:t>输入您的标题</a:t>
            </a:r>
            <a:endParaRPr lang="id-ID" sz="3600" b="1" spc="100" dirty="0">
              <a:solidFill>
                <a:srgbClr val="F4EEDD"/>
              </a:solidFill>
              <a:cs typeface="+mn-ea"/>
              <a:sym typeface="+mn-lt"/>
            </a:endParaRPr>
          </a:p>
        </p:txBody>
      </p:sp>
      <p:sp>
        <p:nvSpPr>
          <p:cNvPr id="27" name="Rectangle"/>
          <p:cNvSpPr/>
          <p:nvPr/>
        </p:nvSpPr>
        <p:spPr>
          <a:xfrm>
            <a:off x="673894" y="930275"/>
            <a:ext cx="474313" cy="30547"/>
          </a:xfrm>
          <a:prstGeom prst="rect">
            <a:avLst/>
          </a:prstGeom>
          <a:solidFill>
            <a:schemeClr val="bg2"/>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600" b="0" i="0" u="none" strike="noStrike" kern="1200" cap="none" spc="0" normalizeH="0" baseline="0" noProof="0">
              <a:ln>
                <a:noFill/>
              </a:ln>
              <a:solidFill>
                <a:srgbClr val="1C1E22"/>
              </a:solidFill>
              <a:effectLst/>
              <a:uLnTx/>
              <a:uFillTx/>
              <a:cs typeface="+mn-ea"/>
              <a:sym typeface="+mn-lt"/>
            </a:endParaRPr>
          </a:p>
        </p:txBody>
      </p:sp>
      <p:sp>
        <p:nvSpPr>
          <p:cNvPr id="28" name="TextBox 27"/>
          <p:cNvSpPr txBox="1"/>
          <p:nvPr/>
        </p:nvSpPr>
        <p:spPr>
          <a:xfrm>
            <a:off x="635794" y="544281"/>
            <a:ext cx="1066555" cy="327891"/>
          </a:xfrm>
          <a:prstGeom prst="rect">
            <a:avLst/>
          </a:prstGeom>
          <a:noFill/>
        </p:spPr>
        <p:txBody>
          <a:bodyPr wrap="none" lIns="25200" tIns="25200" rIns="25200" bIns="252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all" spc="180" normalizeH="0" baseline="0" noProof="0" dirty="0">
                <a:ln>
                  <a:noFill/>
                </a:ln>
                <a:solidFill>
                  <a:srgbClr val="F4EEDD"/>
                </a:solidFill>
                <a:effectLst/>
                <a:uLnTx/>
                <a:uFillTx/>
                <a:cs typeface="+mn-ea"/>
                <a:sym typeface="+mn-lt"/>
              </a:rPr>
              <a:t>你好二月</a:t>
            </a:r>
            <a:endParaRPr kumimoji="0" lang="en-US" sz="1800" b="0" i="0" u="none" strike="noStrike" kern="1200" cap="all" spc="180" normalizeH="0" baseline="0" noProof="0" dirty="0">
              <a:ln>
                <a:noFill/>
              </a:ln>
              <a:solidFill>
                <a:srgbClr val="F4EEDD"/>
              </a:solidFill>
              <a:effectLst/>
              <a:uLnTx/>
              <a:uFillTx/>
              <a:cs typeface="+mn-ea"/>
              <a:sym typeface="+mn-lt"/>
            </a:endParaRPr>
          </a:p>
        </p:txBody>
      </p:sp>
      <p:sp>
        <p:nvSpPr>
          <p:cNvPr id="15" name="FEBRUARY"/>
          <p:cNvSpPr/>
          <p:nvPr/>
        </p:nvSpPr>
        <p:spPr>
          <a:xfrm rot="16200000">
            <a:off x="11125884" y="991318"/>
            <a:ext cx="679673" cy="189796"/>
          </a:xfrm>
          <a:prstGeom prst="rect">
            <a:avLst/>
          </a:prstGeom>
          <a:ln w="12700">
            <a:miter lim="400000"/>
          </a:ln>
        </p:spPr>
        <p:txBody>
          <a:bodyPr wrap="none" lIns="25400" tIns="25400" rIns="25400" bIns="25400">
            <a:spAutoFit/>
          </a:bodyP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F4EEDD"/>
                </a:solidFill>
                <a:effectLst/>
                <a:uLnTx/>
                <a:uFillTx/>
                <a:cs typeface="+mn-ea"/>
                <a:sym typeface="+mn-lt"/>
              </a:rPr>
              <a:t>FEBRUARY</a:t>
            </a:r>
            <a:endParaRPr kumimoji="0" sz="900" b="0" i="0" u="none" strike="noStrike" kern="1200" cap="none" spc="0" normalizeH="0" baseline="0" noProof="0" dirty="0">
              <a:ln>
                <a:noFill/>
              </a:ln>
              <a:solidFill>
                <a:srgbClr val="F4EEDD"/>
              </a:solidFill>
              <a:effectLst/>
              <a:uLnTx/>
              <a:uFillTx/>
              <a:cs typeface="+mn-ea"/>
              <a:sym typeface="+mn-lt"/>
            </a:endParaRPr>
          </a:p>
        </p:txBody>
      </p:sp>
      <p:pic>
        <p:nvPicPr>
          <p:cNvPr id="11" name="图片占位符 10" descr="图片包含 植物, 鲜花&#10;&#10;已生成高可信度的说明"/>
          <p:cNvPicPr>
            <a:picLocks noGrp="1" noChangeAspect="1"/>
          </p:cNvPicPr>
          <p:nvPr>
            <p:ph type="pic" sz="quarter" idx="10"/>
          </p:nvPr>
        </p:nvPicPr>
        <p:blipFill rotWithShape="1">
          <a:blip r:embed="rId3" cstate="email"/>
          <a:srcRect t="-791" r="-300"/>
          <a:stretch>
            <a:fillRect/>
          </a:stretch>
        </p:blipFill>
        <p:spPr>
          <a:xfrm>
            <a:off x="2002420" y="1389848"/>
            <a:ext cx="6458378" cy="4057222"/>
          </a:xfrm>
        </p:spPr>
      </p:pic>
      <p:sp>
        <p:nvSpPr>
          <p:cNvPr id="12" name="Line"/>
          <p:cNvSpPr/>
          <p:nvPr/>
        </p:nvSpPr>
        <p:spPr>
          <a:xfrm flipV="1">
            <a:off x="1981200" y="5697684"/>
            <a:ext cx="466820" cy="808557"/>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13" name="Line"/>
          <p:cNvSpPr/>
          <p:nvPr/>
        </p:nvSpPr>
        <p:spPr>
          <a:xfrm flipV="1">
            <a:off x="5093386" y="314859"/>
            <a:ext cx="624774" cy="1082139"/>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14" name="Line"/>
          <p:cNvSpPr/>
          <p:nvPr/>
        </p:nvSpPr>
        <p:spPr>
          <a:xfrm flipV="1">
            <a:off x="5389353" y="310910"/>
            <a:ext cx="455451" cy="788864"/>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18" name="Line"/>
          <p:cNvSpPr/>
          <p:nvPr/>
        </p:nvSpPr>
        <p:spPr>
          <a:xfrm flipV="1">
            <a:off x="9238435" y="5923567"/>
            <a:ext cx="347589" cy="602042"/>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7" presetClass="entr" presetSubtype="1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250" fill="hold"/>
                                        <p:tgtEl>
                                          <p:spTgt spid="17"/>
                                        </p:tgtEl>
                                        <p:attrNameLst>
                                          <p:attrName>ppt_w</p:attrName>
                                        </p:attrNameLst>
                                      </p:cBhvr>
                                      <p:tavLst>
                                        <p:tav tm="0">
                                          <p:val>
                                            <p:fltVal val="0"/>
                                          </p:val>
                                        </p:tav>
                                        <p:tav tm="100000">
                                          <p:val>
                                            <p:strVal val="#ppt_w"/>
                                          </p:val>
                                        </p:tav>
                                      </p:tavLst>
                                    </p:anim>
                                    <p:anim calcmode="lin" valueType="num">
                                      <p:cBhvr>
                                        <p:cTn id="31" dur="1250" fill="hold"/>
                                        <p:tgtEl>
                                          <p:spTgt spid="17"/>
                                        </p:tgtEl>
                                        <p:attrNameLst>
                                          <p:attrName>ppt_h</p:attrName>
                                        </p:attrNameLst>
                                      </p:cBhvr>
                                      <p:tavLst>
                                        <p:tav tm="0">
                                          <p:val>
                                            <p:strVal val="#ppt_h"/>
                                          </p:val>
                                        </p:tav>
                                        <p:tav tm="100000">
                                          <p:val>
                                            <p:strVal val="#ppt_h"/>
                                          </p:val>
                                        </p:tav>
                                      </p:tavLst>
                                    </p:anim>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250"/>
                                        <p:tgtEl>
                                          <p:spTgt spid="11"/>
                                        </p:tgtEl>
                                      </p:cBhvr>
                                    </p:animEffect>
                                  </p:childTnLst>
                                </p:cTn>
                              </p:par>
                              <p:par>
                                <p:cTn id="35" presetID="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50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27" grpId="0" animBg="1"/>
      <p:bldP spid="28" grpId="0"/>
      <p:bldP spid="15" grpId="0" animBg="1"/>
      <p:bldP spid="12" grpId="0" animBg="1"/>
      <p:bldP spid="13" grpId="0" animBg="1"/>
      <p:bldP spid="1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好"/>
          <p:cNvSpPr/>
          <p:nvPr/>
        </p:nvSpPr>
        <p:spPr>
          <a:xfrm>
            <a:off x="1143794" y="6248400"/>
            <a:ext cx="51361" cy="189796"/>
          </a:xfrm>
          <a:prstGeom prst="rect">
            <a:avLst/>
          </a:prstGeom>
          <a:ln w="12700">
            <a:miter lim="400000"/>
          </a:ln>
        </p:spPr>
        <p:txBody>
          <a:bodyPr wrap="none" lIns="25400" tIns="25400" rIns="25400" bIns="25400">
            <a:spAutoFit/>
          </a:bodyPr>
          <a:lstStyle>
            <a:lvl1pPr>
              <a:defRPr sz="18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dirty="0">
              <a:ln>
                <a:noFill/>
              </a:ln>
              <a:solidFill>
                <a:srgbClr val="1C1E22">
                  <a:alpha val="30000"/>
                </a:srgbClr>
              </a:solidFill>
              <a:effectLst/>
              <a:uLnTx/>
              <a:uFillTx/>
              <a:cs typeface="+mn-ea"/>
              <a:sym typeface="+mn-lt"/>
            </a:endParaRPr>
          </a:p>
        </p:txBody>
      </p:sp>
      <p:sp>
        <p:nvSpPr>
          <p:cNvPr id="24" name="F"/>
          <p:cNvSpPr/>
          <p:nvPr/>
        </p:nvSpPr>
        <p:spPr>
          <a:xfrm rot="16200000">
            <a:off x="11125884" y="991318"/>
            <a:ext cx="679673" cy="189796"/>
          </a:xfrm>
          <a:prstGeom prst="rect">
            <a:avLst/>
          </a:prstGeom>
          <a:ln w="12700">
            <a:miter lim="400000"/>
          </a:ln>
        </p:spPr>
        <p:txBody>
          <a:bodyPr wrap="none" lIns="25400" tIns="25400" rIns="25400" bIns="25400">
            <a:spAutoFit/>
          </a:bodyP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F4EEDD"/>
                </a:solidFill>
                <a:effectLst/>
                <a:uLnTx/>
                <a:uFillTx/>
                <a:cs typeface="+mn-ea"/>
                <a:sym typeface="+mn-lt"/>
              </a:rPr>
              <a:t>FEBRUARY</a:t>
            </a:r>
            <a:endParaRPr kumimoji="0" sz="900" b="0" i="0" u="none" strike="noStrike" kern="1200" cap="none" spc="0" normalizeH="0" baseline="0" noProof="0" dirty="0">
              <a:ln>
                <a:noFill/>
              </a:ln>
              <a:solidFill>
                <a:srgbClr val="F4EEDD"/>
              </a:solidFill>
              <a:effectLst/>
              <a:uLnTx/>
              <a:uFillTx/>
              <a:cs typeface="+mn-ea"/>
              <a:sym typeface="+mn-lt"/>
            </a:endParaRPr>
          </a:p>
        </p:txBody>
      </p:sp>
      <p:sp>
        <p:nvSpPr>
          <p:cNvPr id="27" name="Rectangle"/>
          <p:cNvSpPr/>
          <p:nvPr/>
        </p:nvSpPr>
        <p:spPr>
          <a:xfrm>
            <a:off x="673894" y="930275"/>
            <a:ext cx="474313" cy="30547"/>
          </a:xfrm>
          <a:prstGeom prst="rect">
            <a:avLst/>
          </a:prstGeom>
          <a:solidFill>
            <a:schemeClr val="bg2"/>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600" b="0" i="0" u="none" strike="noStrike" kern="1200" cap="none" spc="0" normalizeH="0" baseline="0" noProof="0">
              <a:ln>
                <a:noFill/>
              </a:ln>
              <a:solidFill>
                <a:srgbClr val="1C1E22"/>
              </a:solidFill>
              <a:effectLst/>
              <a:uLnTx/>
              <a:uFillTx/>
              <a:cs typeface="+mn-ea"/>
              <a:sym typeface="+mn-lt"/>
            </a:endParaRPr>
          </a:p>
        </p:txBody>
      </p:sp>
      <p:sp>
        <p:nvSpPr>
          <p:cNvPr id="28" name="TextBox 27"/>
          <p:cNvSpPr txBox="1"/>
          <p:nvPr/>
        </p:nvSpPr>
        <p:spPr>
          <a:xfrm>
            <a:off x="635794" y="544281"/>
            <a:ext cx="1066555" cy="327891"/>
          </a:xfrm>
          <a:prstGeom prst="rect">
            <a:avLst/>
          </a:prstGeom>
          <a:noFill/>
        </p:spPr>
        <p:txBody>
          <a:bodyPr wrap="none" lIns="25200" tIns="25200" rIns="25200" bIns="252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all" spc="180" normalizeH="0" baseline="0" noProof="0" dirty="0">
                <a:ln>
                  <a:noFill/>
                </a:ln>
                <a:solidFill>
                  <a:srgbClr val="F4EEDD"/>
                </a:solidFill>
                <a:effectLst/>
                <a:uLnTx/>
                <a:uFillTx/>
                <a:cs typeface="+mn-ea"/>
                <a:sym typeface="+mn-lt"/>
              </a:rPr>
              <a:t>你好二月</a:t>
            </a:r>
            <a:endParaRPr kumimoji="0" lang="en-US" sz="1800" b="0" i="0" u="none" strike="noStrike" kern="1200" cap="all" spc="180" normalizeH="0" baseline="0" noProof="0" dirty="0">
              <a:ln>
                <a:noFill/>
              </a:ln>
              <a:solidFill>
                <a:srgbClr val="F4EEDD"/>
              </a:solidFill>
              <a:effectLst/>
              <a:uLnTx/>
              <a:uFillTx/>
              <a:cs typeface="+mn-ea"/>
              <a:sym typeface="+mn-lt"/>
            </a:endParaRPr>
          </a:p>
        </p:txBody>
      </p:sp>
      <p:sp>
        <p:nvSpPr>
          <p:cNvPr id="32" name="Aliquet arcu netus ridiculus sociosqu luctus luctus pharetra habitant neque aptent scelerisque adipiscing cras phasellus rhoncus."/>
          <p:cNvSpPr/>
          <p:nvPr/>
        </p:nvSpPr>
        <p:spPr>
          <a:xfrm>
            <a:off x="7454827" y="3866049"/>
            <a:ext cx="3492136" cy="848117"/>
          </a:xfrm>
          <a:prstGeom prst="rect">
            <a:avLst/>
          </a:prstGeom>
          <a:ln w="12700">
            <a:miter lim="400000"/>
          </a:ln>
        </p:spPr>
        <p:txBody>
          <a:bodyPr lIns="25400" tIns="25400" rIns="25400" bIns="25400" anchor="t">
            <a:spAutoFit/>
          </a:bodyPr>
          <a:lstStyle>
            <a:lvl1pPr>
              <a:defRPr>
                <a:solidFill>
                  <a:srgbClr val="1C1E22"/>
                </a:solidFill>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endParaRPr kumimoji="0" sz="1200" b="0" i="0" u="none" strike="noStrike" kern="1200" cap="none" spc="0" normalizeH="0" baseline="0" noProof="0" dirty="0">
              <a:ln>
                <a:noFill/>
              </a:ln>
              <a:solidFill>
                <a:srgbClr val="F4EEDD"/>
              </a:solidFill>
              <a:effectLst/>
              <a:uLnTx/>
              <a:uFillTx/>
              <a:cs typeface="+mn-ea"/>
              <a:sym typeface="+mn-lt"/>
            </a:endParaRPr>
          </a:p>
        </p:txBody>
      </p:sp>
      <p:sp>
        <p:nvSpPr>
          <p:cNvPr id="18" name="Line"/>
          <p:cNvSpPr/>
          <p:nvPr/>
        </p:nvSpPr>
        <p:spPr>
          <a:xfrm flipV="1">
            <a:off x="1981200" y="5697684"/>
            <a:ext cx="466820" cy="808557"/>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19" name="Line"/>
          <p:cNvSpPr/>
          <p:nvPr/>
        </p:nvSpPr>
        <p:spPr>
          <a:xfrm flipV="1">
            <a:off x="5093386" y="314859"/>
            <a:ext cx="624774" cy="1082139"/>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20" name="Line"/>
          <p:cNvSpPr/>
          <p:nvPr/>
        </p:nvSpPr>
        <p:spPr>
          <a:xfrm flipV="1">
            <a:off x="5389353" y="310910"/>
            <a:ext cx="455451" cy="788864"/>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21" name="Line"/>
          <p:cNvSpPr/>
          <p:nvPr/>
        </p:nvSpPr>
        <p:spPr>
          <a:xfrm flipV="1">
            <a:off x="9238435" y="5923567"/>
            <a:ext cx="347589" cy="602042"/>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2603750" y="1731645"/>
            <a:ext cx="5275542" cy="3803453"/>
            <a:chOff x="2603750" y="1731645"/>
            <a:chExt cx="5275542" cy="3803453"/>
          </a:xfrm>
        </p:grpSpPr>
        <p:sp>
          <p:nvSpPr>
            <p:cNvPr id="3" name="平行四边形 2"/>
            <p:cNvSpPr/>
            <p:nvPr/>
          </p:nvSpPr>
          <p:spPr>
            <a:xfrm>
              <a:off x="2603750" y="1731646"/>
              <a:ext cx="5275542" cy="3803452"/>
            </a:xfrm>
            <a:prstGeom prst="parallelogram">
              <a:avLst>
                <a:gd name="adj" fmla="val 59114"/>
              </a:avLst>
            </a:prstGeom>
            <a:solidFill>
              <a:srgbClr val="61A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descr="图片包含 鲜花, 植物&#10;&#10;已生成高可信度的说明"/>
            <p:cNvPicPr>
              <a:picLocks noChangeAspect="1"/>
            </p:cNvPicPr>
            <p:nvPr/>
          </p:nvPicPr>
          <p:blipFill>
            <a:blip r:embed="rId3" cstate="email"/>
            <a:stretch>
              <a:fillRect/>
            </a:stretch>
          </p:blipFill>
          <p:spPr>
            <a:xfrm>
              <a:off x="4054327" y="1731645"/>
              <a:ext cx="2252468" cy="3803453"/>
            </a:xfrm>
            <a:prstGeom prst="rect">
              <a:avLst/>
            </a:prstGeom>
            <a:effectLst>
              <a:outerShdw blurRad="50800" dist="38100" dir="2700000" algn="tl" rotWithShape="0">
                <a:prstClr val="black">
                  <a:alpha val="40000"/>
                </a:prstClr>
              </a:outerShdw>
            </a:effectLst>
          </p:spPr>
        </p:pic>
      </p:grpSp>
      <p:sp>
        <p:nvSpPr>
          <p:cNvPr id="34" name="Aliquet arcu netus ridiculus sociosqu luctus luctus pharetra habitant neque aptent scelerisque adipiscing cras phasellus rhoncus."/>
          <p:cNvSpPr/>
          <p:nvPr/>
        </p:nvSpPr>
        <p:spPr>
          <a:xfrm>
            <a:off x="7454827" y="2277938"/>
            <a:ext cx="3492136" cy="848117"/>
          </a:xfrm>
          <a:prstGeom prst="rect">
            <a:avLst/>
          </a:prstGeom>
          <a:ln w="12700">
            <a:miter lim="400000"/>
          </a:ln>
        </p:spPr>
        <p:txBody>
          <a:bodyPr lIns="25400" tIns="25400" rIns="25400" bIns="25400" anchor="t">
            <a:spAutoFit/>
          </a:bodyPr>
          <a:lstStyle>
            <a:lvl1pPr>
              <a:defRPr>
                <a:solidFill>
                  <a:srgbClr val="1C1E22"/>
                </a:solidFill>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F4EEDD"/>
                </a:solidFill>
                <a:effectLst/>
                <a:uLnTx/>
                <a:uFillTx/>
                <a:cs typeface="+mn-ea"/>
                <a:sym typeface="+mn-lt"/>
              </a:rPr>
              <a:t>Copy paste fonts. Choose the only option to retain text......Copy paste fonts. Choose the only option to retain text......</a:t>
            </a:r>
            <a:endParaRPr kumimoji="0" sz="1200" b="0" i="0" u="none" strike="noStrike" kern="1200" cap="none" spc="0" normalizeH="0" baseline="0" noProof="0" dirty="0">
              <a:ln>
                <a:noFill/>
              </a:ln>
              <a:solidFill>
                <a:srgbClr val="F4EEDD"/>
              </a:solidFill>
              <a:effectLst/>
              <a:uLnTx/>
              <a:uFillTx/>
              <a:cs typeface="+mn-ea"/>
              <a:sym typeface="+mn-lt"/>
            </a:endParaRPr>
          </a:p>
        </p:txBody>
      </p:sp>
      <p:sp>
        <p:nvSpPr>
          <p:cNvPr id="16" name="矩形 15"/>
          <p:cNvSpPr/>
          <p:nvPr/>
        </p:nvSpPr>
        <p:spPr>
          <a:xfrm>
            <a:off x="1024232" y="2248892"/>
            <a:ext cx="2031325" cy="1754326"/>
          </a:xfrm>
          <a:prstGeom prst="rect">
            <a:avLst/>
          </a:prstGeom>
        </p:spPr>
        <p:txBody>
          <a:bodyPr wrap="none">
            <a:spAutoFit/>
          </a:bodyPr>
          <a:lstStyle/>
          <a:p>
            <a:pPr algn="dist"/>
            <a:r>
              <a:rPr lang="zh-CN" altLang="en-US" sz="3600" b="1" dirty="0">
                <a:solidFill>
                  <a:srgbClr val="F4EEDD"/>
                </a:solidFill>
                <a:cs typeface="+mn-ea"/>
                <a:sym typeface="+mn-lt"/>
              </a:rPr>
              <a:t>请在此</a:t>
            </a:r>
            <a:endParaRPr lang="en-US" altLang="zh-CN" sz="3600" b="1" dirty="0">
              <a:solidFill>
                <a:srgbClr val="F4EEDD"/>
              </a:solidFill>
              <a:cs typeface="+mn-ea"/>
              <a:sym typeface="+mn-lt"/>
            </a:endParaRPr>
          </a:p>
          <a:p>
            <a:pPr algn="dist"/>
            <a:r>
              <a:rPr lang="zh-CN" altLang="en-US" sz="3600" b="1" dirty="0">
                <a:solidFill>
                  <a:srgbClr val="F4EEDD"/>
                </a:solidFill>
                <a:cs typeface="+mn-ea"/>
                <a:sym typeface="+mn-lt"/>
              </a:rPr>
              <a:t>输入</a:t>
            </a:r>
            <a:endParaRPr lang="en-US" altLang="zh-CN" sz="3600" b="1" dirty="0">
              <a:solidFill>
                <a:srgbClr val="F4EEDD"/>
              </a:solidFill>
              <a:cs typeface="+mn-ea"/>
              <a:sym typeface="+mn-lt"/>
            </a:endParaRPr>
          </a:p>
          <a:p>
            <a:pPr algn="dist"/>
            <a:r>
              <a:rPr lang="zh-CN" altLang="en-US" sz="3600" b="1" dirty="0">
                <a:solidFill>
                  <a:srgbClr val="F4EEDD"/>
                </a:solidFill>
                <a:cs typeface="+mn-ea"/>
                <a:sym typeface="+mn-lt"/>
              </a:rPr>
              <a:t>您的标题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 presetClass="entr" presetSubtype="3"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000" fill="hold"/>
                                        <p:tgtEl>
                                          <p:spTgt spid="34"/>
                                        </p:tgtEl>
                                        <p:attrNameLst>
                                          <p:attrName>ppt_x</p:attrName>
                                        </p:attrNameLst>
                                      </p:cBhvr>
                                      <p:tavLst>
                                        <p:tav tm="0">
                                          <p:val>
                                            <p:strVal val="1+#ppt_w/2"/>
                                          </p:val>
                                        </p:tav>
                                        <p:tav tm="100000">
                                          <p:val>
                                            <p:strVal val="#ppt_x"/>
                                          </p:val>
                                        </p:tav>
                                      </p:tavLst>
                                    </p:anim>
                                    <p:anim calcmode="lin" valueType="num">
                                      <p:cBhvr additive="base">
                                        <p:cTn id="46" dur="1000" fill="hold"/>
                                        <p:tgtEl>
                                          <p:spTgt spid="34"/>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1000" fill="hold"/>
                                        <p:tgtEl>
                                          <p:spTgt spid="32"/>
                                        </p:tgtEl>
                                        <p:attrNameLst>
                                          <p:attrName>ppt_x</p:attrName>
                                        </p:attrNameLst>
                                      </p:cBhvr>
                                      <p:tavLst>
                                        <p:tav tm="0">
                                          <p:val>
                                            <p:strVal val="1+#ppt_w/2"/>
                                          </p:val>
                                        </p:tav>
                                        <p:tav tm="100000">
                                          <p:val>
                                            <p:strVal val="#ppt_x"/>
                                          </p:val>
                                        </p:tav>
                                      </p:tavLst>
                                    </p:anim>
                                    <p:anim calcmode="lin" valueType="num">
                                      <p:cBhvr additive="base">
                                        <p:cTn id="50" dur="1000" fill="hold"/>
                                        <p:tgtEl>
                                          <p:spTgt spid="32"/>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6" presetClass="entr" presetSubtype="16"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circle(in)">
                                      <p:cBhvr>
                                        <p:cTn id="5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p:bldP spid="32" grpId="0" animBg="1"/>
      <p:bldP spid="18" grpId="0" animBg="1"/>
      <p:bldP spid="19" grpId="0" animBg="1"/>
      <p:bldP spid="20" grpId="0" animBg="1"/>
      <p:bldP spid="21" grpId="0" animBg="1"/>
      <p:bldP spid="3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ïS1ïḓê"/>
          <p:cNvGrpSpPr/>
          <p:nvPr/>
        </p:nvGrpSpPr>
        <p:grpSpPr>
          <a:xfrm>
            <a:off x="3503348" y="3779964"/>
            <a:ext cx="2355056" cy="1251672"/>
            <a:chOff x="673100" y="3290336"/>
            <a:chExt cx="2155825" cy="1251672"/>
          </a:xfrm>
        </p:grpSpPr>
        <p:sp>
          <p:nvSpPr>
            <p:cNvPr id="41" name="ïŝ1îḑè"/>
            <p:cNvSpPr/>
            <p:nvPr/>
          </p:nvSpPr>
          <p:spPr bwMode="auto">
            <a:xfrm>
              <a:off x="673100" y="3679910"/>
              <a:ext cx="2155825" cy="8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en-US" altLang="zh-CN" sz="1200" dirty="0">
                  <a:solidFill>
                    <a:srgbClr val="F4EEDD"/>
                  </a:solidFill>
                </a:rPr>
                <a:t>Copy paste fonts. Choose the only option to retain text.</a:t>
              </a:r>
            </a:p>
            <a:p>
              <a:pPr algn="ctr">
                <a:lnSpc>
                  <a:spcPct val="150000"/>
                </a:lnSpc>
              </a:pPr>
              <a:r>
                <a:rPr lang="en-US" altLang="zh-CN" sz="1200" dirty="0">
                  <a:solidFill>
                    <a:srgbClr val="F4EEDD"/>
                  </a:solidFill>
                </a:rPr>
                <a:t>……</a:t>
              </a:r>
            </a:p>
          </p:txBody>
        </p:sp>
        <p:sp>
          <p:nvSpPr>
            <p:cNvPr id="42" name="íš1iḑé"/>
            <p:cNvSpPr txBox="1"/>
            <p:nvPr/>
          </p:nvSpPr>
          <p:spPr bwMode="auto">
            <a:xfrm>
              <a:off x="673100" y="3290336"/>
              <a:ext cx="2155825" cy="3895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solidFill>
                    <a:srgbClr val="F4EEDD"/>
                  </a:solidFill>
                </a:rPr>
                <a:t>Text here</a:t>
              </a:r>
            </a:p>
          </p:txBody>
        </p:sp>
      </p:grpSp>
      <p:grpSp>
        <p:nvGrpSpPr>
          <p:cNvPr id="28" name="íṧļïḓê"/>
          <p:cNvGrpSpPr/>
          <p:nvPr/>
        </p:nvGrpSpPr>
        <p:grpSpPr>
          <a:xfrm>
            <a:off x="6333596" y="3779964"/>
            <a:ext cx="2355056" cy="1251672"/>
            <a:chOff x="5018088" y="2916562"/>
            <a:chExt cx="2155825" cy="1251672"/>
          </a:xfrm>
        </p:grpSpPr>
        <p:sp>
          <p:nvSpPr>
            <p:cNvPr id="34" name="ïṥ1iḍè"/>
            <p:cNvSpPr/>
            <p:nvPr/>
          </p:nvSpPr>
          <p:spPr bwMode="auto">
            <a:xfrm>
              <a:off x="5018088" y="3306136"/>
              <a:ext cx="2155825" cy="8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en-US" altLang="zh-CN" sz="1200" dirty="0">
                  <a:solidFill>
                    <a:srgbClr val="F4EEDD"/>
                  </a:solidFill>
                </a:rPr>
                <a:t>Copy paste fonts. Choose the only option to retain text.</a:t>
              </a:r>
            </a:p>
            <a:p>
              <a:pPr algn="ctr">
                <a:lnSpc>
                  <a:spcPct val="150000"/>
                </a:lnSpc>
              </a:pPr>
              <a:r>
                <a:rPr lang="en-US" altLang="zh-CN" sz="1200" dirty="0">
                  <a:solidFill>
                    <a:srgbClr val="F4EEDD"/>
                  </a:solidFill>
                </a:rPr>
                <a:t>……</a:t>
              </a:r>
            </a:p>
          </p:txBody>
        </p:sp>
        <p:sp>
          <p:nvSpPr>
            <p:cNvPr id="35" name="iṧľíḓé"/>
            <p:cNvSpPr txBox="1"/>
            <p:nvPr/>
          </p:nvSpPr>
          <p:spPr bwMode="auto">
            <a:xfrm>
              <a:off x="5018088" y="2916562"/>
              <a:ext cx="2155825" cy="3895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solidFill>
                    <a:srgbClr val="F4EEDD"/>
                  </a:solidFill>
                </a:rPr>
                <a:t>Text here</a:t>
              </a:r>
            </a:p>
          </p:txBody>
        </p:sp>
      </p:grpSp>
      <p:grpSp>
        <p:nvGrpSpPr>
          <p:cNvPr id="21" name="išļiḑé"/>
          <p:cNvGrpSpPr/>
          <p:nvPr/>
        </p:nvGrpSpPr>
        <p:grpSpPr>
          <a:xfrm>
            <a:off x="9163844" y="4478568"/>
            <a:ext cx="2355056" cy="1251672"/>
            <a:chOff x="673100" y="3290336"/>
            <a:chExt cx="2155825" cy="1251672"/>
          </a:xfrm>
        </p:grpSpPr>
        <p:sp>
          <p:nvSpPr>
            <p:cNvPr id="26" name="îSḻîde"/>
            <p:cNvSpPr/>
            <p:nvPr/>
          </p:nvSpPr>
          <p:spPr bwMode="auto">
            <a:xfrm>
              <a:off x="673100" y="3679910"/>
              <a:ext cx="2155825" cy="8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en-US" altLang="zh-CN" sz="1200" dirty="0">
                  <a:solidFill>
                    <a:srgbClr val="F4EEDD"/>
                  </a:solidFill>
                </a:rPr>
                <a:t>Copy paste fonts. Choose the only option to retain text.</a:t>
              </a:r>
            </a:p>
            <a:p>
              <a:pPr algn="ctr">
                <a:lnSpc>
                  <a:spcPct val="150000"/>
                </a:lnSpc>
              </a:pPr>
              <a:r>
                <a:rPr lang="en-US" altLang="zh-CN" sz="1200" dirty="0">
                  <a:solidFill>
                    <a:srgbClr val="F4EEDD"/>
                  </a:solidFill>
                </a:rPr>
                <a:t>……</a:t>
              </a:r>
            </a:p>
          </p:txBody>
        </p:sp>
        <p:sp>
          <p:nvSpPr>
            <p:cNvPr id="27" name="îşḷïḑé"/>
            <p:cNvSpPr txBox="1"/>
            <p:nvPr/>
          </p:nvSpPr>
          <p:spPr bwMode="auto">
            <a:xfrm>
              <a:off x="673100" y="3290336"/>
              <a:ext cx="2155825" cy="3895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solidFill>
                    <a:srgbClr val="F4EEDD"/>
                  </a:solidFill>
                </a:rPr>
                <a:t>Text here</a:t>
              </a:r>
            </a:p>
          </p:txBody>
        </p:sp>
      </p:grpSp>
      <p:grpSp>
        <p:nvGrpSpPr>
          <p:cNvPr id="14" name="îṩlidé"/>
          <p:cNvGrpSpPr/>
          <p:nvPr/>
        </p:nvGrpSpPr>
        <p:grpSpPr>
          <a:xfrm>
            <a:off x="673100" y="4478568"/>
            <a:ext cx="2355056" cy="1251672"/>
            <a:chOff x="673100" y="3290336"/>
            <a:chExt cx="2155825" cy="1251672"/>
          </a:xfrm>
        </p:grpSpPr>
        <p:sp>
          <p:nvSpPr>
            <p:cNvPr id="19" name="iṣľïďé"/>
            <p:cNvSpPr/>
            <p:nvPr/>
          </p:nvSpPr>
          <p:spPr bwMode="auto">
            <a:xfrm>
              <a:off x="673100" y="3679910"/>
              <a:ext cx="2155825" cy="8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pPr>
              <a:r>
                <a:rPr lang="en-US" altLang="zh-CN" sz="1200" dirty="0">
                  <a:solidFill>
                    <a:srgbClr val="F4EEDD"/>
                  </a:solidFill>
                </a:rPr>
                <a:t>Copy paste fonts. Choose the only option to retain text.</a:t>
              </a:r>
            </a:p>
            <a:p>
              <a:pPr algn="ctr">
                <a:lnSpc>
                  <a:spcPct val="150000"/>
                </a:lnSpc>
              </a:pPr>
              <a:r>
                <a:rPr lang="en-US" altLang="zh-CN" sz="1200" dirty="0">
                  <a:solidFill>
                    <a:srgbClr val="F4EEDD"/>
                  </a:solidFill>
                </a:rPr>
                <a:t>……</a:t>
              </a:r>
            </a:p>
          </p:txBody>
        </p:sp>
        <p:sp>
          <p:nvSpPr>
            <p:cNvPr id="20" name="ïSľîḍe"/>
            <p:cNvSpPr txBox="1"/>
            <p:nvPr/>
          </p:nvSpPr>
          <p:spPr bwMode="auto">
            <a:xfrm>
              <a:off x="673100" y="3290336"/>
              <a:ext cx="2155825" cy="3895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solidFill>
                    <a:srgbClr val="F4EEDD"/>
                  </a:solidFill>
                </a:rPr>
                <a:t>Text here</a:t>
              </a:r>
            </a:p>
          </p:txBody>
        </p:sp>
      </p:grpSp>
      <p:cxnSp>
        <p:nvCxnSpPr>
          <p:cNvPr id="8" name="直接连接符 7"/>
          <p:cNvCxnSpPr/>
          <p:nvPr/>
        </p:nvCxnSpPr>
        <p:spPr>
          <a:xfrm>
            <a:off x="3265752" y="4224716"/>
            <a:ext cx="0" cy="15055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529287"/>
            <a:ext cx="0" cy="220095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26248" y="4224716"/>
            <a:ext cx="0" cy="15055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 name="íś1îḑê"/>
          <p:cNvGrpSpPr/>
          <p:nvPr/>
        </p:nvGrpSpPr>
        <p:grpSpPr>
          <a:xfrm>
            <a:off x="3153701" y="711201"/>
            <a:ext cx="5884599" cy="1486423"/>
            <a:chOff x="3157968" y="639608"/>
            <a:chExt cx="6108701" cy="1486423"/>
          </a:xfrm>
        </p:grpSpPr>
        <p:sp>
          <p:nvSpPr>
            <p:cNvPr id="12" name="íśḻiďê"/>
            <p:cNvSpPr txBox="1"/>
            <p:nvPr/>
          </p:nvSpPr>
          <p:spPr>
            <a:xfrm>
              <a:off x="3157968" y="639608"/>
              <a:ext cx="6108700" cy="698603"/>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600" b="1" dirty="0">
                  <a:solidFill>
                    <a:srgbClr val="F4EEDD"/>
                  </a:solidFill>
                </a:rPr>
                <a:t>添加你的标题</a:t>
              </a:r>
              <a:endParaRPr lang="en-US" altLang="zh-CN" sz="3600" b="1" dirty="0">
                <a:solidFill>
                  <a:srgbClr val="F4EEDD"/>
                </a:solidFill>
              </a:endParaRPr>
            </a:p>
          </p:txBody>
        </p:sp>
        <p:sp>
          <p:nvSpPr>
            <p:cNvPr id="13" name="iṡḻídè"/>
            <p:cNvSpPr txBox="1"/>
            <p:nvPr/>
          </p:nvSpPr>
          <p:spPr>
            <a:xfrm>
              <a:off x="3157968" y="1378248"/>
              <a:ext cx="6108701" cy="74778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en-US" sz="1200" dirty="0">
                  <a:solidFill>
                    <a:srgbClr val="F4EEDD"/>
                  </a:solidFill>
                </a:rPr>
                <a:t>Theme color makes PPT more convenient to change.</a:t>
              </a:r>
            </a:p>
            <a:p>
              <a:pPr algn="ctr">
                <a:lnSpc>
                  <a:spcPct val="150000"/>
                </a:lnSpc>
                <a:buSzPct val="25000"/>
              </a:pPr>
              <a:r>
                <a:rPr lang="en-US" sz="1200" dirty="0">
                  <a:solidFill>
                    <a:srgbClr val="F4EEDD"/>
                  </a:solidFill>
                </a:rPr>
                <a:t>Adjust the spacing to adapt to Chinese typesetting, use the reference line in PPT.</a:t>
              </a:r>
            </a:p>
          </p:txBody>
        </p:sp>
      </p:grpSp>
      <p:grpSp>
        <p:nvGrpSpPr>
          <p:cNvPr id="47" name="组合 46"/>
          <p:cNvGrpSpPr/>
          <p:nvPr/>
        </p:nvGrpSpPr>
        <p:grpSpPr>
          <a:xfrm>
            <a:off x="1311517" y="2940538"/>
            <a:ext cx="967564" cy="1633800"/>
            <a:chOff x="1311517" y="2945163"/>
            <a:chExt cx="967564" cy="1633800"/>
          </a:xfrm>
        </p:grpSpPr>
        <p:pic>
          <p:nvPicPr>
            <p:cNvPr id="46" name="图片 45" descr="图片包含 鲜花, 植物&#10;&#10;已生成高可信度的说明"/>
            <p:cNvPicPr>
              <a:picLocks noChangeAspect="1"/>
            </p:cNvPicPr>
            <p:nvPr/>
          </p:nvPicPr>
          <p:blipFill>
            <a:blip r:embed="rId3" cstate="email"/>
            <a:stretch>
              <a:fillRect/>
            </a:stretch>
          </p:blipFill>
          <p:spPr>
            <a:xfrm>
              <a:off x="1311517" y="2945163"/>
              <a:ext cx="967564" cy="1633800"/>
            </a:xfrm>
            <a:prstGeom prst="rect">
              <a:avLst/>
            </a:prstGeom>
          </p:spPr>
        </p:pic>
        <p:sp>
          <p:nvSpPr>
            <p:cNvPr id="16" name="ïṩḷïḋê"/>
            <p:cNvSpPr/>
            <p:nvPr/>
          </p:nvSpPr>
          <p:spPr>
            <a:xfrm>
              <a:off x="1357433" y="3428524"/>
              <a:ext cx="824464" cy="824464"/>
            </a:xfrm>
            <a:prstGeom prst="ellipse">
              <a:avLst/>
            </a:prstGeom>
            <a:solidFill>
              <a:srgbClr val="205337">
                <a:alpha val="50196"/>
              </a:srgbClr>
            </a:solidFill>
            <a:ln w="3175">
              <a:noFill/>
              <a:prstDash val="solid"/>
              <a:round/>
            </a:ln>
            <a:effectLst>
              <a:reflection blurRad="6350" stA="20000" endPos="38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i="1">
                <a:solidFill>
                  <a:srgbClr val="19653E"/>
                </a:solidFill>
              </a:endParaRPr>
            </a:p>
          </p:txBody>
        </p:sp>
        <p:sp>
          <p:nvSpPr>
            <p:cNvPr id="18" name="iSḻíḑê"/>
            <p:cNvSpPr/>
            <p:nvPr/>
          </p:nvSpPr>
          <p:spPr>
            <a:xfrm>
              <a:off x="1602450" y="3678831"/>
              <a:ext cx="323850" cy="323850"/>
            </a:xfrm>
            <a:prstGeom prst="ellipse">
              <a:avLst/>
            </a:prstGeom>
            <a:solidFill>
              <a:srgbClr val="F4EEDD"/>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sz="1600" b="1" i="1" dirty="0">
                  <a:solidFill>
                    <a:srgbClr val="19653E"/>
                  </a:solidFill>
                </a:rPr>
                <a:t>1</a:t>
              </a:r>
              <a:endParaRPr lang="zh-CN" altLang="en-US" sz="1600" b="1" i="1" dirty="0">
                <a:solidFill>
                  <a:srgbClr val="19653E"/>
                </a:solidFill>
              </a:endParaRPr>
            </a:p>
          </p:txBody>
        </p:sp>
      </p:grpSp>
      <p:grpSp>
        <p:nvGrpSpPr>
          <p:cNvPr id="48" name="组合 47"/>
          <p:cNvGrpSpPr/>
          <p:nvPr/>
        </p:nvGrpSpPr>
        <p:grpSpPr>
          <a:xfrm>
            <a:off x="9912920" y="2940538"/>
            <a:ext cx="967564" cy="1633800"/>
            <a:chOff x="1311517" y="2945163"/>
            <a:chExt cx="967564" cy="1633800"/>
          </a:xfrm>
        </p:grpSpPr>
        <p:pic>
          <p:nvPicPr>
            <p:cNvPr id="49" name="图片 48" descr="图片包含 鲜花, 植物&#10;&#10;已生成高可信度的说明"/>
            <p:cNvPicPr>
              <a:picLocks noChangeAspect="1"/>
            </p:cNvPicPr>
            <p:nvPr/>
          </p:nvPicPr>
          <p:blipFill>
            <a:blip r:embed="rId3" cstate="email"/>
            <a:stretch>
              <a:fillRect/>
            </a:stretch>
          </p:blipFill>
          <p:spPr>
            <a:xfrm>
              <a:off x="1311517" y="2945163"/>
              <a:ext cx="967564" cy="1633800"/>
            </a:xfrm>
            <a:prstGeom prst="rect">
              <a:avLst/>
            </a:prstGeom>
          </p:spPr>
        </p:pic>
        <p:sp>
          <p:nvSpPr>
            <p:cNvPr id="50" name="ïṩḷïḋê"/>
            <p:cNvSpPr/>
            <p:nvPr/>
          </p:nvSpPr>
          <p:spPr>
            <a:xfrm>
              <a:off x="1357433" y="3428524"/>
              <a:ext cx="824464" cy="824464"/>
            </a:xfrm>
            <a:prstGeom prst="ellipse">
              <a:avLst/>
            </a:prstGeom>
            <a:solidFill>
              <a:srgbClr val="205337">
                <a:alpha val="50196"/>
              </a:srgbClr>
            </a:solidFill>
            <a:ln w="3175">
              <a:noFill/>
              <a:prstDash val="solid"/>
              <a:round/>
            </a:ln>
            <a:effectLst>
              <a:reflection blurRad="6350" stA="20000" endPos="38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i="1">
                <a:solidFill>
                  <a:srgbClr val="19653E"/>
                </a:solidFill>
              </a:endParaRPr>
            </a:p>
          </p:txBody>
        </p:sp>
        <p:sp>
          <p:nvSpPr>
            <p:cNvPr id="51" name="iSḻíḑê"/>
            <p:cNvSpPr/>
            <p:nvPr/>
          </p:nvSpPr>
          <p:spPr>
            <a:xfrm>
              <a:off x="1602450" y="3678831"/>
              <a:ext cx="323850" cy="323850"/>
            </a:xfrm>
            <a:prstGeom prst="ellipse">
              <a:avLst/>
            </a:prstGeom>
            <a:solidFill>
              <a:srgbClr val="F4EEDD"/>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sz="1600" b="1" i="1" dirty="0">
                  <a:solidFill>
                    <a:srgbClr val="19653E"/>
                  </a:solidFill>
                </a:rPr>
                <a:t>4</a:t>
              </a:r>
              <a:endParaRPr lang="zh-CN" altLang="en-US" sz="1600" b="1" i="1" dirty="0">
                <a:solidFill>
                  <a:srgbClr val="19653E"/>
                </a:solidFill>
              </a:endParaRPr>
            </a:p>
          </p:txBody>
        </p:sp>
      </p:grpSp>
      <p:grpSp>
        <p:nvGrpSpPr>
          <p:cNvPr id="52" name="组合 51"/>
          <p:cNvGrpSpPr/>
          <p:nvPr/>
        </p:nvGrpSpPr>
        <p:grpSpPr>
          <a:xfrm>
            <a:off x="4197095" y="2176156"/>
            <a:ext cx="967564" cy="1633800"/>
            <a:chOff x="1311517" y="2945163"/>
            <a:chExt cx="967564" cy="1633800"/>
          </a:xfrm>
        </p:grpSpPr>
        <p:pic>
          <p:nvPicPr>
            <p:cNvPr id="53" name="图片 52" descr="图片包含 鲜花, 植物&#10;&#10;已生成高可信度的说明"/>
            <p:cNvPicPr>
              <a:picLocks noChangeAspect="1"/>
            </p:cNvPicPr>
            <p:nvPr/>
          </p:nvPicPr>
          <p:blipFill>
            <a:blip r:embed="rId3" cstate="email"/>
            <a:stretch>
              <a:fillRect/>
            </a:stretch>
          </p:blipFill>
          <p:spPr>
            <a:xfrm>
              <a:off x="1311517" y="2945163"/>
              <a:ext cx="967564" cy="1633800"/>
            </a:xfrm>
            <a:prstGeom prst="rect">
              <a:avLst/>
            </a:prstGeom>
          </p:spPr>
        </p:pic>
        <p:sp>
          <p:nvSpPr>
            <p:cNvPr id="54" name="ïṩḷïḋê"/>
            <p:cNvSpPr/>
            <p:nvPr/>
          </p:nvSpPr>
          <p:spPr>
            <a:xfrm>
              <a:off x="1357433" y="3428524"/>
              <a:ext cx="824464" cy="824464"/>
            </a:xfrm>
            <a:prstGeom prst="ellipse">
              <a:avLst/>
            </a:prstGeom>
            <a:solidFill>
              <a:srgbClr val="205337">
                <a:alpha val="50196"/>
              </a:srgbClr>
            </a:solidFill>
            <a:ln w="3175">
              <a:noFill/>
              <a:prstDash val="solid"/>
              <a:round/>
            </a:ln>
            <a:effectLst>
              <a:reflection blurRad="6350" stA="20000" endPos="38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i="1">
                <a:solidFill>
                  <a:srgbClr val="19653E"/>
                </a:solidFill>
              </a:endParaRPr>
            </a:p>
          </p:txBody>
        </p:sp>
        <p:sp>
          <p:nvSpPr>
            <p:cNvPr id="55" name="iSḻíḑê"/>
            <p:cNvSpPr/>
            <p:nvPr/>
          </p:nvSpPr>
          <p:spPr>
            <a:xfrm>
              <a:off x="1602450" y="3678831"/>
              <a:ext cx="323850" cy="323850"/>
            </a:xfrm>
            <a:prstGeom prst="ellipse">
              <a:avLst/>
            </a:prstGeom>
            <a:solidFill>
              <a:srgbClr val="F4EEDD"/>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sz="1600" b="1" i="1" dirty="0">
                  <a:solidFill>
                    <a:srgbClr val="19653E"/>
                  </a:solidFill>
                </a:rPr>
                <a:t>2</a:t>
              </a:r>
              <a:endParaRPr lang="zh-CN" altLang="en-US" sz="1600" b="1" i="1" dirty="0">
                <a:solidFill>
                  <a:srgbClr val="19653E"/>
                </a:solidFill>
              </a:endParaRPr>
            </a:p>
          </p:txBody>
        </p:sp>
      </p:grpSp>
      <p:grpSp>
        <p:nvGrpSpPr>
          <p:cNvPr id="56" name="组合 55"/>
          <p:cNvGrpSpPr/>
          <p:nvPr/>
        </p:nvGrpSpPr>
        <p:grpSpPr>
          <a:xfrm>
            <a:off x="7158343" y="2176156"/>
            <a:ext cx="967564" cy="1633800"/>
            <a:chOff x="1311517" y="2945163"/>
            <a:chExt cx="967564" cy="1633800"/>
          </a:xfrm>
        </p:grpSpPr>
        <p:pic>
          <p:nvPicPr>
            <p:cNvPr id="57" name="图片 56" descr="图片包含 鲜花, 植物&#10;&#10;已生成高可信度的说明"/>
            <p:cNvPicPr>
              <a:picLocks noChangeAspect="1"/>
            </p:cNvPicPr>
            <p:nvPr/>
          </p:nvPicPr>
          <p:blipFill>
            <a:blip r:embed="rId3" cstate="email"/>
            <a:stretch>
              <a:fillRect/>
            </a:stretch>
          </p:blipFill>
          <p:spPr>
            <a:xfrm>
              <a:off x="1311517" y="2945163"/>
              <a:ext cx="967564" cy="1633800"/>
            </a:xfrm>
            <a:prstGeom prst="rect">
              <a:avLst/>
            </a:prstGeom>
          </p:spPr>
        </p:pic>
        <p:sp>
          <p:nvSpPr>
            <p:cNvPr id="58" name="ïṩḷïḋê"/>
            <p:cNvSpPr/>
            <p:nvPr/>
          </p:nvSpPr>
          <p:spPr>
            <a:xfrm>
              <a:off x="1357433" y="3428524"/>
              <a:ext cx="824464" cy="824464"/>
            </a:xfrm>
            <a:prstGeom prst="ellipse">
              <a:avLst/>
            </a:prstGeom>
            <a:solidFill>
              <a:srgbClr val="205337">
                <a:alpha val="50196"/>
              </a:srgbClr>
            </a:solidFill>
            <a:ln w="3175">
              <a:noFill/>
              <a:prstDash val="solid"/>
              <a:round/>
            </a:ln>
            <a:effectLst>
              <a:reflection blurRad="6350" stA="20000" endPos="38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i="1">
                <a:solidFill>
                  <a:srgbClr val="19653E"/>
                </a:solidFill>
              </a:endParaRPr>
            </a:p>
          </p:txBody>
        </p:sp>
        <p:sp>
          <p:nvSpPr>
            <p:cNvPr id="59" name="iSḻíḑê"/>
            <p:cNvSpPr/>
            <p:nvPr/>
          </p:nvSpPr>
          <p:spPr>
            <a:xfrm>
              <a:off x="1602450" y="3678831"/>
              <a:ext cx="323850" cy="323850"/>
            </a:xfrm>
            <a:prstGeom prst="ellipse">
              <a:avLst/>
            </a:prstGeom>
            <a:solidFill>
              <a:srgbClr val="F4EEDD"/>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sz="1600" b="1" i="1" dirty="0">
                  <a:solidFill>
                    <a:srgbClr val="19653E"/>
                  </a:solidFill>
                </a:rPr>
                <a:t>3</a:t>
              </a:r>
              <a:endParaRPr lang="zh-CN" altLang="en-US" sz="1600" b="1" i="1" dirty="0">
                <a:solidFill>
                  <a:srgbClr val="19653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750" fill="hold"/>
                                        <p:tgtEl>
                                          <p:spTgt spid="47"/>
                                        </p:tgtEl>
                                        <p:attrNameLst>
                                          <p:attrName>ppt_x</p:attrName>
                                        </p:attrNameLst>
                                      </p:cBhvr>
                                      <p:tavLst>
                                        <p:tav tm="0">
                                          <p:val>
                                            <p:strVal val="#ppt_x"/>
                                          </p:val>
                                        </p:tav>
                                        <p:tav tm="100000">
                                          <p:val>
                                            <p:strVal val="#ppt_x"/>
                                          </p:val>
                                        </p:tav>
                                      </p:tavLst>
                                    </p:anim>
                                    <p:anim calcmode="lin" valueType="num">
                                      <p:cBhvr additive="base">
                                        <p:cTn id="14" dur="750" fill="hold"/>
                                        <p:tgtEl>
                                          <p:spTgt spid="47"/>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ppt_x"/>
                                          </p:val>
                                        </p:tav>
                                        <p:tav tm="100000">
                                          <p:val>
                                            <p:strVal val="#ppt_x"/>
                                          </p:val>
                                        </p:tav>
                                      </p:tavLst>
                                    </p:anim>
                                    <p:anim calcmode="lin" valueType="num">
                                      <p:cBhvr additive="base">
                                        <p:cTn id="23" dur="75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750" fill="hold"/>
                                        <p:tgtEl>
                                          <p:spTgt spid="52"/>
                                        </p:tgtEl>
                                        <p:attrNameLst>
                                          <p:attrName>ppt_x</p:attrName>
                                        </p:attrNameLst>
                                      </p:cBhvr>
                                      <p:tavLst>
                                        <p:tav tm="0">
                                          <p:val>
                                            <p:strVal val="#ppt_x"/>
                                          </p:val>
                                        </p:tav>
                                        <p:tav tm="100000">
                                          <p:val>
                                            <p:strVal val="#ppt_x"/>
                                          </p:val>
                                        </p:tav>
                                      </p:tavLst>
                                    </p:anim>
                                    <p:anim calcmode="lin" valueType="num">
                                      <p:cBhvr additive="base">
                                        <p:cTn id="28" dur="750" fill="hold"/>
                                        <p:tgtEl>
                                          <p:spTgt spid="52"/>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750" fill="hold"/>
                                        <p:tgtEl>
                                          <p:spTgt spid="36"/>
                                        </p:tgtEl>
                                        <p:attrNameLst>
                                          <p:attrName>ppt_x</p:attrName>
                                        </p:attrNameLst>
                                      </p:cBhvr>
                                      <p:tavLst>
                                        <p:tav tm="0">
                                          <p:val>
                                            <p:strVal val="#ppt_x"/>
                                          </p:val>
                                        </p:tav>
                                        <p:tav tm="100000">
                                          <p:val>
                                            <p:strVal val="#ppt_x"/>
                                          </p:val>
                                        </p:tav>
                                      </p:tavLst>
                                    </p:anim>
                                    <p:anim calcmode="lin" valueType="num">
                                      <p:cBhvr additive="base">
                                        <p:cTn id="32" dur="75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1"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750" fill="hold"/>
                                        <p:tgtEl>
                                          <p:spTgt spid="9"/>
                                        </p:tgtEl>
                                        <p:attrNameLst>
                                          <p:attrName>ppt_x</p:attrName>
                                        </p:attrNameLst>
                                      </p:cBhvr>
                                      <p:tavLst>
                                        <p:tav tm="0">
                                          <p:val>
                                            <p:strVal val="#ppt_x"/>
                                          </p:val>
                                        </p:tav>
                                        <p:tav tm="100000">
                                          <p:val>
                                            <p:strVal val="#ppt_x"/>
                                          </p:val>
                                        </p:tav>
                                      </p:tavLst>
                                    </p:anim>
                                    <p:anim calcmode="lin" valueType="num">
                                      <p:cBhvr additive="base">
                                        <p:cTn id="37" dur="750" fill="hold"/>
                                        <p:tgtEl>
                                          <p:spTgt spid="9"/>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2" presetClass="entr" presetSubtype="1"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750" fill="hold"/>
                                        <p:tgtEl>
                                          <p:spTgt spid="56"/>
                                        </p:tgtEl>
                                        <p:attrNameLst>
                                          <p:attrName>ppt_x</p:attrName>
                                        </p:attrNameLst>
                                      </p:cBhvr>
                                      <p:tavLst>
                                        <p:tav tm="0">
                                          <p:val>
                                            <p:strVal val="#ppt_x"/>
                                          </p:val>
                                        </p:tav>
                                        <p:tav tm="100000">
                                          <p:val>
                                            <p:strVal val="#ppt_x"/>
                                          </p:val>
                                        </p:tav>
                                      </p:tavLst>
                                    </p:anim>
                                    <p:anim calcmode="lin" valueType="num">
                                      <p:cBhvr additive="base">
                                        <p:cTn id="42" dur="750" fill="hold"/>
                                        <p:tgtEl>
                                          <p:spTgt spid="56"/>
                                        </p:tgtEl>
                                        <p:attrNameLst>
                                          <p:attrName>ppt_y</p:attrName>
                                        </p:attrNameLst>
                                      </p:cBhvr>
                                      <p:tavLst>
                                        <p:tav tm="0">
                                          <p:val>
                                            <p:strVal val="0-#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750" fill="hold"/>
                                        <p:tgtEl>
                                          <p:spTgt spid="28"/>
                                        </p:tgtEl>
                                        <p:attrNameLst>
                                          <p:attrName>ppt_x</p:attrName>
                                        </p:attrNameLst>
                                      </p:cBhvr>
                                      <p:tavLst>
                                        <p:tav tm="0">
                                          <p:val>
                                            <p:strVal val="#ppt_x"/>
                                          </p:val>
                                        </p:tav>
                                        <p:tav tm="100000">
                                          <p:val>
                                            <p:strVal val="#ppt_x"/>
                                          </p:val>
                                        </p:tav>
                                      </p:tavLst>
                                    </p:anim>
                                    <p:anim calcmode="lin" valueType="num">
                                      <p:cBhvr additive="base">
                                        <p:cTn id="46" dur="750" fill="hold"/>
                                        <p:tgtEl>
                                          <p:spTgt spid="28"/>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2" presetClass="entr" presetSubtype="4"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750" fill="hold"/>
                                        <p:tgtEl>
                                          <p:spTgt spid="10"/>
                                        </p:tgtEl>
                                        <p:attrNameLst>
                                          <p:attrName>ppt_x</p:attrName>
                                        </p:attrNameLst>
                                      </p:cBhvr>
                                      <p:tavLst>
                                        <p:tav tm="0">
                                          <p:val>
                                            <p:strVal val="#ppt_x"/>
                                          </p:val>
                                        </p:tav>
                                        <p:tav tm="100000">
                                          <p:val>
                                            <p:strVal val="#ppt_x"/>
                                          </p:val>
                                        </p:tav>
                                      </p:tavLst>
                                    </p:anim>
                                    <p:anim calcmode="lin" valueType="num">
                                      <p:cBhvr additive="base">
                                        <p:cTn id="51" dur="75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7000"/>
                            </p:stCondLst>
                            <p:childTnLst>
                              <p:par>
                                <p:cTn id="53" presetID="2"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750" fill="hold"/>
                                        <p:tgtEl>
                                          <p:spTgt spid="48"/>
                                        </p:tgtEl>
                                        <p:attrNameLst>
                                          <p:attrName>ppt_x</p:attrName>
                                        </p:attrNameLst>
                                      </p:cBhvr>
                                      <p:tavLst>
                                        <p:tav tm="0">
                                          <p:val>
                                            <p:strVal val="#ppt_x"/>
                                          </p:val>
                                        </p:tav>
                                        <p:tav tm="100000">
                                          <p:val>
                                            <p:strVal val="#ppt_x"/>
                                          </p:val>
                                        </p:tav>
                                      </p:tavLst>
                                    </p:anim>
                                    <p:anim calcmode="lin" valueType="num">
                                      <p:cBhvr additive="base">
                                        <p:cTn id="56" dur="750" fill="hold"/>
                                        <p:tgtEl>
                                          <p:spTgt spid="48"/>
                                        </p:tgtEl>
                                        <p:attrNameLst>
                                          <p:attrName>ppt_y</p:attrName>
                                        </p:attrNameLst>
                                      </p:cBhvr>
                                      <p:tavLst>
                                        <p:tav tm="0">
                                          <p:val>
                                            <p:strVal val="0-#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750" fill="hold"/>
                                        <p:tgtEl>
                                          <p:spTgt spid="21"/>
                                        </p:tgtEl>
                                        <p:attrNameLst>
                                          <p:attrName>ppt_x</p:attrName>
                                        </p:attrNameLst>
                                      </p:cBhvr>
                                      <p:tavLst>
                                        <p:tav tm="0">
                                          <p:val>
                                            <p:strVal val="#ppt_x"/>
                                          </p:val>
                                        </p:tav>
                                        <p:tav tm="100000">
                                          <p:val>
                                            <p:strVal val="#ppt_x"/>
                                          </p:val>
                                        </p:tav>
                                      </p:tavLst>
                                    </p:anim>
                                    <p:anim calcmode="lin" valueType="num">
                                      <p:cBhvr additive="base">
                                        <p:cTn id="60"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EBRUARY"/>
          <p:cNvSpPr/>
          <p:nvPr/>
        </p:nvSpPr>
        <p:spPr>
          <a:xfrm rot="16200000">
            <a:off x="11151532" y="991318"/>
            <a:ext cx="628378" cy="189796"/>
          </a:xfrm>
          <a:prstGeom prst="rect">
            <a:avLst/>
          </a:prstGeom>
          <a:ln w="12700">
            <a:miter lim="400000"/>
          </a:ln>
        </p:spPr>
        <p:txBody>
          <a:bodyPr wrap="none" lIns="25400" tIns="25400" rIns="25400" bIns="25400">
            <a:spAutoFit/>
          </a:bodyP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srgbClr val="F4EEDD"/>
                </a:solidFill>
                <a:effectLst/>
                <a:uLnTx/>
                <a:uFillTx/>
                <a:cs typeface="+mn-ea"/>
                <a:sym typeface="+mn-lt"/>
              </a:rPr>
              <a:t>FEBRUAIY</a:t>
            </a:r>
            <a:endParaRPr kumimoji="0" sz="900" b="0" i="0" u="none" strike="noStrike" kern="1200" cap="none" spc="0" normalizeH="0" baseline="0" noProof="0" dirty="0">
              <a:ln>
                <a:noFill/>
              </a:ln>
              <a:solidFill>
                <a:srgbClr val="F4EEDD"/>
              </a:solidFill>
              <a:effectLst/>
              <a:uLnTx/>
              <a:uFillTx/>
              <a:cs typeface="+mn-ea"/>
              <a:sym typeface="+mn-lt"/>
            </a:endParaRPr>
          </a:p>
        </p:txBody>
      </p:sp>
      <p:sp>
        <p:nvSpPr>
          <p:cNvPr id="21" name="Rectangle"/>
          <p:cNvSpPr/>
          <p:nvPr/>
        </p:nvSpPr>
        <p:spPr>
          <a:xfrm>
            <a:off x="673894" y="930275"/>
            <a:ext cx="474313" cy="30547"/>
          </a:xfrm>
          <a:prstGeom prst="rect">
            <a:avLst/>
          </a:prstGeom>
          <a:solidFill>
            <a:schemeClr val="bg2"/>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600" b="0" i="0" u="none" strike="noStrike" kern="1200" cap="none" spc="0" normalizeH="0" baseline="0" noProof="0">
              <a:ln>
                <a:noFill/>
              </a:ln>
              <a:solidFill>
                <a:srgbClr val="F4EEDD"/>
              </a:solidFill>
              <a:effectLst/>
              <a:uLnTx/>
              <a:uFillTx/>
              <a:cs typeface="+mn-ea"/>
              <a:sym typeface="+mn-lt"/>
            </a:endParaRPr>
          </a:p>
        </p:txBody>
      </p:sp>
      <p:sp>
        <p:nvSpPr>
          <p:cNvPr id="22" name="TextBox 21"/>
          <p:cNvSpPr txBox="1"/>
          <p:nvPr/>
        </p:nvSpPr>
        <p:spPr>
          <a:xfrm>
            <a:off x="635794" y="544281"/>
            <a:ext cx="1066555" cy="327891"/>
          </a:xfrm>
          <a:prstGeom prst="rect">
            <a:avLst/>
          </a:prstGeom>
          <a:noFill/>
        </p:spPr>
        <p:txBody>
          <a:bodyPr wrap="none" lIns="25200" tIns="25200" rIns="25200" bIns="252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cap="all" spc="180" dirty="0">
                <a:solidFill>
                  <a:srgbClr val="F4EEDD"/>
                </a:solidFill>
                <a:cs typeface="+mn-ea"/>
                <a:sym typeface="+mn-lt"/>
              </a:rPr>
              <a:t>二月你好</a:t>
            </a:r>
            <a:endParaRPr kumimoji="0" lang="en-US" sz="1800" b="1" i="0" u="none" strike="noStrike" kern="1200" cap="all" spc="180" normalizeH="0" baseline="0" noProof="0" dirty="0">
              <a:ln>
                <a:noFill/>
              </a:ln>
              <a:solidFill>
                <a:srgbClr val="F4EEDD"/>
              </a:solidFill>
              <a:effectLst/>
              <a:uLnTx/>
              <a:uFillTx/>
              <a:cs typeface="+mn-ea"/>
              <a:sym typeface="+mn-lt"/>
            </a:endParaRPr>
          </a:p>
        </p:txBody>
      </p:sp>
      <p:sp>
        <p:nvSpPr>
          <p:cNvPr id="29" name="Line"/>
          <p:cNvSpPr/>
          <p:nvPr/>
        </p:nvSpPr>
        <p:spPr>
          <a:xfrm flipV="1">
            <a:off x="347638" y="5539853"/>
            <a:ext cx="576382" cy="998323"/>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30" name="Line"/>
          <p:cNvSpPr/>
          <p:nvPr/>
        </p:nvSpPr>
        <p:spPr>
          <a:xfrm flipV="1">
            <a:off x="5093386" y="314859"/>
            <a:ext cx="624774" cy="1082139"/>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31" name="Line"/>
          <p:cNvSpPr/>
          <p:nvPr/>
        </p:nvSpPr>
        <p:spPr>
          <a:xfrm flipV="1">
            <a:off x="5389353" y="310910"/>
            <a:ext cx="455451" cy="788864"/>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32" name="Line"/>
          <p:cNvSpPr/>
          <p:nvPr/>
        </p:nvSpPr>
        <p:spPr>
          <a:xfrm flipV="1">
            <a:off x="9238435" y="5923567"/>
            <a:ext cx="347589" cy="602042"/>
          </a:xfrm>
          <a:prstGeom prst="line">
            <a:avLst/>
          </a:prstGeom>
          <a:ln w="12700">
            <a:solidFill>
              <a:srgbClr val="E9E4D4"/>
            </a:solidFill>
            <a:miter lim="400000"/>
          </a:ln>
        </p:spPr>
        <p:txBody>
          <a:bodyPr lIns="25400" tIns="25400" rIns="25400" bIns="25400" anchor="ctr"/>
          <a:lstStyle/>
          <a:p>
            <a:pPr algn="ctr">
              <a:defRPr sz="3600">
                <a:latin typeface="Roboto Light"/>
                <a:ea typeface="Roboto Light"/>
                <a:cs typeface="Roboto Light"/>
                <a:sym typeface="Roboto Light"/>
              </a:defRPr>
            </a:pPr>
            <a:endParaRPr dirty="0">
              <a:solidFill>
                <a:srgbClr val="1C1E22"/>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373315" y="1539593"/>
            <a:ext cx="2031325" cy="1754326"/>
          </a:xfrm>
          <a:prstGeom prst="rect">
            <a:avLst/>
          </a:prstGeom>
        </p:spPr>
        <p:txBody>
          <a:bodyPr wrap="none">
            <a:spAutoFit/>
          </a:bodyPr>
          <a:lstStyle/>
          <a:p>
            <a:pPr algn="dist"/>
            <a:r>
              <a:rPr lang="zh-CN" altLang="en-US" sz="3600" b="1" dirty="0">
                <a:solidFill>
                  <a:srgbClr val="F4EEDD"/>
                </a:solidFill>
                <a:cs typeface="+mn-ea"/>
                <a:sym typeface="+mn-lt"/>
              </a:rPr>
              <a:t>请在此</a:t>
            </a:r>
            <a:endParaRPr lang="en-US" altLang="zh-CN" sz="3600" b="1" dirty="0">
              <a:solidFill>
                <a:srgbClr val="F4EEDD"/>
              </a:solidFill>
              <a:cs typeface="+mn-ea"/>
              <a:sym typeface="+mn-lt"/>
            </a:endParaRPr>
          </a:p>
          <a:p>
            <a:pPr algn="dist"/>
            <a:r>
              <a:rPr lang="zh-CN" altLang="en-US" sz="3600" b="1" dirty="0">
                <a:solidFill>
                  <a:srgbClr val="F4EEDD"/>
                </a:solidFill>
                <a:cs typeface="+mn-ea"/>
                <a:sym typeface="+mn-lt"/>
              </a:rPr>
              <a:t>输入</a:t>
            </a:r>
            <a:endParaRPr lang="en-US" altLang="zh-CN" sz="3600" b="1" dirty="0">
              <a:solidFill>
                <a:srgbClr val="F4EEDD"/>
              </a:solidFill>
              <a:cs typeface="+mn-ea"/>
              <a:sym typeface="+mn-lt"/>
            </a:endParaRPr>
          </a:p>
          <a:p>
            <a:pPr algn="dist"/>
            <a:r>
              <a:rPr lang="zh-CN" altLang="en-US" sz="3600" b="1" dirty="0">
                <a:solidFill>
                  <a:srgbClr val="F4EEDD"/>
                </a:solidFill>
                <a:cs typeface="+mn-ea"/>
                <a:sym typeface="+mn-lt"/>
              </a:rPr>
              <a:t>您的标题</a:t>
            </a:r>
          </a:p>
        </p:txBody>
      </p:sp>
      <p:pic>
        <p:nvPicPr>
          <p:cNvPr id="7" name="图片 6" descr="图片包含 餐桌, 室内, 鲜花, 盘子&#10;&#10;已生成极高可信度的说明"/>
          <p:cNvPicPr>
            <a:picLocks noChangeAspect="1"/>
          </p:cNvPicPr>
          <p:nvPr/>
        </p:nvPicPr>
        <p:blipFill>
          <a:blip r:embed="rId3" cstate="email"/>
          <a:srcRect/>
          <a:stretch>
            <a:fillRect/>
          </a:stretch>
        </p:blipFill>
        <p:spPr>
          <a:xfrm>
            <a:off x="8509049" y="1774640"/>
            <a:ext cx="1343022" cy="3308720"/>
          </a:xfrm>
          <a:prstGeom prst="rect">
            <a:avLst/>
          </a:prstGeom>
        </p:spPr>
      </p:pic>
      <p:pic>
        <p:nvPicPr>
          <p:cNvPr id="9" name="图片 8" descr="图片包含 鲜花, 植物, 白色, 餐桌&#10;&#10;已生成极高可信度的说明"/>
          <p:cNvPicPr>
            <a:picLocks noChangeAspect="1"/>
          </p:cNvPicPr>
          <p:nvPr/>
        </p:nvPicPr>
        <p:blipFill>
          <a:blip r:embed="rId4" cstate="email"/>
          <a:srcRect/>
          <a:stretch>
            <a:fillRect/>
          </a:stretch>
        </p:blipFill>
        <p:spPr>
          <a:xfrm>
            <a:off x="6096000" y="1442644"/>
            <a:ext cx="2241547" cy="3972711"/>
          </a:xfrm>
          <a:prstGeom prst="rect">
            <a:avLst/>
          </a:prstGeom>
        </p:spPr>
      </p:pic>
      <p:sp>
        <p:nvSpPr>
          <p:cNvPr id="33" name="文本框 32"/>
          <p:cNvSpPr txBox="1"/>
          <p:nvPr/>
        </p:nvSpPr>
        <p:spPr>
          <a:xfrm>
            <a:off x="1373315" y="3366825"/>
            <a:ext cx="3144036" cy="2310504"/>
          </a:xfrm>
          <a:prstGeom prst="rect">
            <a:avLst/>
          </a:prstGeom>
          <a:noFill/>
        </p:spPr>
        <p:txBody>
          <a:bodyPr wrap="square" rtlCol="0">
            <a:spAutoFit/>
          </a:bodyPr>
          <a:lstStyle/>
          <a:p>
            <a:pPr>
              <a:lnSpc>
                <a:spcPct val="150000"/>
              </a:lnSpc>
              <a:spcBef>
                <a:spcPts val="600"/>
              </a:spcBef>
              <a:spcAft>
                <a:spcPts val="600"/>
              </a:spcAft>
            </a:pPr>
            <a:r>
              <a:rPr lang="en-US" altLang="zh-CN" sz="1200" dirty="0">
                <a:solidFill>
                  <a:srgbClr val="F4EEDD"/>
                </a:solidFill>
                <a:cs typeface="+mn-ea"/>
                <a:sym typeface="+mn-lt"/>
              </a:rPr>
              <a:t>Copy paste fonts. Choose the only option to retain text......Copy paste fonts. Choose the only option to retain text......</a:t>
            </a:r>
          </a:p>
          <a:p>
            <a:pPr>
              <a:lnSpc>
                <a:spcPct val="150000"/>
              </a:lnSpc>
              <a:spcBef>
                <a:spcPts val="600"/>
              </a:spcBef>
              <a:spcAft>
                <a:spcPts val="600"/>
              </a:spcAft>
            </a:pPr>
            <a:r>
              <a:rPr lang="en-US" altLang="zh-CN" sz="1200" dirty="0">
                <a:solidFill>
                  <a:srgbClr val="F4EEDD"/>
                </a:solidFill>
                <a:cs typeface="+mn-ea"/>
                <a:sym typeface="+mn-lt"/>
              </a:rPr>
              <a:t>Copy paste fonts. Choose the only option to retain text......Copy paste fonts. Choose the only option to retain text......</a:t>
            </a:r>
          </a:p>
          <a:p>
            <a:pPr>
              <a:lnSpc>
                <a:spcPct val="150000"/>
              </a:lnSpc>
              <a:spcBef>
                <a:spcPts val="600"/>
              </a:spcBef>
              <a:spcAft>
                <a:spcPts val="600"/>
              </a:spcAft>
            </a:pPr>
            <a:endParaRPr lang="en-US" altLang="zh-CN" sz="1200" dirty="0">
              <a:solidFill>
                <a:srgbClr val="F4EEDD"/>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750"/>
                                        <p:tgtEl>
                                          <p:spTgt spid="9"/>
                                        </p:tgtEl>
                                      </p:cBhvr>
                                    </p:animEffect>
                                  </p:childTnLst>
                                </p:cTn>
                              </p:par>
                              <p:par>
                                <p:cTn id="8" presetID="14" presetClass="entr" presetSubtype="1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750"/>
                                        <p:tgtEl>
                                          <p:spTgt spid="7"/>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1"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ppt_x"/>
                                          </p:val>
                                        </p:tav>
                                        <p:tav tm="100000">
                                          <p:val>
                                            <p:strVal val="#ppt_x"/>
                                          </p:val>
                                        </p:tav>
                                      </p:tavLst>
                                    </p:anim>
                                    <p:anim calcmode="lin" valueType="num">
                                      <p:cBhvr additive="base">
                                        <p:cTn id="5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p:bldP spid="29" grpId="0" animBg="1"/>
      <p:bldP spid="30" grpId="0" animBg="1"/>
      <p:bldP spid="31" grpId="0" animBg="1"/>
      <p:bldP spid="32" grpId="0" animBg="1"/>
      <p:bldP spid="3"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图片包含 绿色, 墙壁, 猫, 室内&#10;&#10;已生成高可信度的说明"/>
          <p:cNvPicPr>
            <a:picLocks noChangeAspect="1"/>
          </p:cNvPicPr>
          <p:nvPr/>
        </p:nvPicPr>
        <p:blipFill>
          <a:blip r:embed="rId3" cstate="email"/>
          <a:srcRect/>
          <a:stretch>
            <a:fillRect/>
          </a:stretch>
        </p:blipFill>
        <p:spPr>
          <a:xfrm flipH="1">
            <a:off x="1994089" y="1746650"/>
            <a:ext cx="2188192" cy="2230272"/>
          </a:xfrm>
          <a:custGeom>
            <a:avLst/>
            <a:gdLst>
              <a:gd name="connsiteX0" fmla="*/ 1073056 w 2188192"/>
              <a:gd name="connsiteY0" fmla="*/ 0 h 2230272"/>
              <a:gd name="connsiteX1" fmla="*/ 2188192 w 2188192"/>
              <a:gd name="connsiteY1" fmla="*/ 1115136 h 2230272"/>
              <a:gd name="connsiteX2" fmla="*/ 1073056 w 2188192"/>
              <a:gd name="connsiteY2" fmla="*/ 2230272 h 2230272"/>
              <a:gd name="connsiteX3" fmla="*/ 0 w 2188192"/>
              <a:gd name="connsiteY3" fmla="*/ 1157216 h 2230272"/>
              <a:gd name="connsiteX4" fmla="*/ 0 w 2188192"/>
              <a:gd name="connsiteY4" fmla="*/ 1073056 h 223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192" h="2230272">
                <a:moveTo>
                  <a:pt x="1073056" y="0"/>
                </a:moveTo>
                <a:lnTo>
                  <a:pt x="2188192" y="1115136"/>
                </a:lnTo>
                <a:lnTo>
                  <a:pt x="1073056" y="2230272"/>
                </a:lnTo>
                <a:lnTo>
                  <a:pt x="0" y="1157216"/>
                </a:lnTo>
                <a:lnTo>
                  <a:pt x="0" y="1073056"/>
                </a:lnTo>
                <a:close/>
              </a:path>
            </a:pathLst>
          </a:custGeom>
        </p:spPr>
      </p:pic>
      <p:pic>
        <p:nvPicPr>
          <p:cNvPr id="30" name="图片 29" descr="图片包含 绿色, 墙壁, 猫, 室内&#10;&#10;已生成高可信度的说明"/>
          <p:cNvPicPr>
            <a:picLocks noChangeAspect="1"/>
          </p:cNvPicPr>
          <p:nvPr/>
        </p:nvPicPr>
        <p:blipFill>
          <a:blip r:embed="rId3" cstate="email"/>
          <a:srcRect/>
          <a:stretch>
            <a:fillRect/>
          </a:stretch>
        </p:blipFill>
        <p:spPr>
          <a:xfrm>
            <a:off x="3183112" y="2881076"/>
            <a:ext cx="2188192" cy="2230272"/>
          </a:xfrm>
          <a:custGeom>
            <a:avLst/>
            <a:gdLst>
              <a:gd name="connsiteX0" fmla="*/ 1073056 w 2188192"/>
              <a:gd name="connsiteY0" fmla="*/ 0 h 2230272"/>
              <a:gd name="connsiteX1" fmla="*/ 2188192 w 2188192"/>
              <a:gd name="connsiteY1" fmla="*/ 1115136 h 2230272"/>
              <a:gd name="connsiteX2" fmla="*/ 1073056 w 2188192"/>
              <a:gd name="connsiteY2" fmla="*/ 2230272 h 2230272"/>
              <a:gd name="connsiteX3" fmla="*/ 0 w 2188192"/>
              <a:gd name="connsiteY3" fmla="*/ 1157216 h 2230272"/>
              <a:gd name="connsiteX4" fmla="*/ 0 w 2188192"/>
              <a:gd name="connsiteY4" fmla="*/ 1073056 h 223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192" h="2230272">
                <a:moveTo>
                  <a:pt x="1073056" y="0"/>
                </a:moveTo>
                <a:lnTo>
                  <a:pt x="2188192" y="1115136"/>
                </a:lnTo>
                <a:lnTo>
                  <a:pt x="1073056" y="2230272"/>
                </a:lnTo>
                <a:lnTo>
                  <a:pt x="0" y="1157216"/>
                </a:lnTo>
                <a:lnTo>
                  <a:pt x="0" y="1073056"/>
                </a:lnTo>
                <a:close/>
              </a:path>
            </a:pathLst>
          </a:custGeom>
        </p:spPr>
      </p:pic>
      <p:pic>
        <p:nvPicPr>
          <p:cNvPr id="29" name="图片 28" descr="图片包含 鲜花, 花瓶, 餐桌, 植物&#10;&#10;已生成极高可信度的说明"/>
          <p:cNvPicPr>
            <a:picLocks noChangeAspect="1"/>
          </p:cNvPicPr>
          <p:nvPr/>
        </p:nvPicPr>
        <p:blipFill>
          <a:blip r:embed="rId4" cstate="email"/>
          <a:srcRect/>
          <a:stretch>
            <a:fillRect/>
          </a:stretch>
        </p:blipFill>
        <p:spPr>
          <a:xfrm>
            <a:off x="868680" y="2916994"/>
            <a:ext cx="2230272" cy="2215621"/>
          </a:xfrm>
          <a:custGeom>
            <a:avLst/>
            <a:gdLst>
              <a:gd name="connsiteX0" fmla="*/ 1100485 w 2230272"/>
              <a:gd name="connsiteY0" fmla="*/ 0 h 2215621"/>
              <a:gd name="connsiteX1" fmla="*/ 1129787 w 2230272"/>
              <a:gd name="connsiteY1" fmla="*/ 0 h 2215621"/>
              <a:gd name="connsiteX2" fmla="*/ 2230272 w 2230272"/>
              <a:gd name="connsiteY2" fmla="*/ 1100485 h 2215621"/>
              <a:gd name="connsiteX3" fmla="*/ 1115136 w 2230272"/>
              <a:gd name="connsiteY3" fmla="*/ 2215621 h 2215621"/>
              <a:gd name="connsiteX4" fmla="*/ 0 w 2230272"/>
              <a:gd name="connsiteY4" fmla="*/ 1100485 h 221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272" h="2215621">
                <a:moveTo>
                  <a:pt x="1100485" y="0"/>
                </a:moveTo>
                <a:lnTo>
                  <a:pt x="1129787" y="0"/>
                </a:lnTo>
                <a:lnTo>
                  <a:pt x="2230272" y="1100485"/>
                </a:lnTo>
                <a:lnTo>
                  <a:pt x="1115136" y="2215621"/>
                </a:lnTo>
                <a:lnTo>
                  <a:pt x="0" y="1100485"/>
                </a:lnTo>
                <a:close/>
              </a:path>
            </a:pathLst>
          </a:custGeom>
        </p:spPr>
      </p:pic>
      <p:sp>
        <p:nvSpPr>
          <p:cNvPr id="15" name="Diamond 14"/>
          <p:cNvSpPr/>
          <p:nvPr/>
        </p:nvSpPr>
        <p:spPr>
          <a:xfrm>
            <a:off x="4277208" y="1746651"/>
            <a:ext cx="2230272" cy="2230272"/>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8" name="Diamond 17"/>
          <p:cNvSpPr/>
          <p:nvPr/>
        </p:nvSpPr>
        <p:spPr>
          <a:xfrm>
            <a:off x="2828972" y="-119387"/>
            <a:ext cx="2854393" cy="2854393"/>
          </a:xfrm>
          <a:prstGeom prst="diamond">
            <a:avLst/>
          </a:prstGeom>
          <a:solidFill>
            <a:srgbClr val="F4EED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cs typeface="+mn-ea"/>
              <a:sym typeface="+mn-lt"/>
            </a:endParaRPr>
          </a:p>
        </p:txBody>
      </p:sp>
      <p:sp>
        <p:nvSpPr>
          <p:cNvPr id="41" name="Diamond 40"/>
          <p:cNvSpPr/>
          <p:nvPr/>
        </p:nvSpPr>
        <p:spPr>
          <a:xfrm>
            <a:off x="3874236" y="1746652"/>
            <a:ext cx="763866" cy="763866"/>
          </a:xfrm>
          <a:prstGeom prst="diamond">
            <a:avLst/>
          </a:prstGeom>
          <a:solidFill>
            <a:srgbClr val="61A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cs typeface="+mn-ea"/>
              <a:sym typeface="+mn-lt"/>
            </a:endParaRPr>
          </a:p>
        </p:txBody>
      </p:sp>
      <p:sp>
        <p:nvSpPr>
          <p:cNvPr id="19" name="Diamond 18"/>
          <p:cNvSpPr/>
          <p:nvPr/>
        </p:nvSpPr>
        <p:spPr>
          <a:xfrm>
            <a:off x="1692795" y="4122993"/>
            <a:ext cx="2854393" cy="2854393"/>
          </a:xfrm>
          <a:prstGeom prst="diamond">
            <a:avLst/>
          </a:prstGeom>
          <a:solidFill>
            <a:srgbClr val="F4EED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cs typeface="+mn-ea"/>
              <a:sym typeface="+mn-lt"/>
            </a:endParaRPr>
          </a:p>
        </p:txBody>
      </p:sp>
      <p:sp>
        <p:nvSpPr>
          <p:cNvPr id="21" name="Diamond 20"/>
          <p:cNvSpPr/>
          <p:nvPr/>
        </p:nvSpPr>
        <p:spPr>
          <a:xfrm>
            <a:off x="2004856" y="4332969"/>
            <a:ext cx="2230272" cy="2230272"/>
          </a:xfrm>
          <a:prstGeom prst="diamond">
            <a:avLst/>
          </a:prstGeom>
          <a:solidFill>
            <a:srgbClr val="61A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22" name="TextBox 20"/>
          <p:cNvSpPr txBox="1"/>
          <p:nvPr/>
        </p:nvSpPr>
        <p:spPr>
          <a:xfrm>
            <a:off x="7461802" y="4145197"/>
            <a:ext cx="344888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50" normalizeH="0" baseline="0" noProof="0" dirty="0">
                <a:ln>
                  <a:noFill/>
                </a:ln>
                <a:solidFill>
                  <a:srgbClr val="F4EEDD"/>
                </a:solidFill>
                <a:effectLst/>
                <a:uLnTx/>
                <a:uFillTx/>
                <a:cs typeface="+mn-ea"/>
                <a:sym typeface="+mn-lt"/>
              </a:rPr>
              <a:t>Copy paste fonts. Choose the only option to retain text......Copy paste </a:t>
            </a:r>
            <a:r>
              <a:rPr kumimoji="0" lang="en-US" sz="1200" b="0" i="0" u="none" strike="noStrike" kern="1200" cap="none" spc="50" normalizeH="0" baseline="0" noProof="0" dirty="0" err="1">
                <a:ln>
                  <a:noFill/>
                </a:ln>
                <a:solidFill>
                  <a:srgbClr val="F4EEDD"/>
                </a:solidFill>
                <a:effectLst/>
                <a:uLnTx/>
                <a:uFillTx/>
                <a:cs typeface="+mn-ea"/>
                <a:sym typeface="+mn-lt"/>
              </a:rPr>
              <a:t>fonts.Choose</a:t>
            </a:r>
            <a:r>
              <a:rPr kumimoji="0" lang="en-US" sz="1200" b="0" i="0" u="none" strike="noStrike" kern="1200" cap="none" spc="50" normalizeH="0" baseline="0" noProof="0" dirty="0">
                <a:ln>
                  <a:noFill/>
                </a:ln>
                <a:solidFill>
                  <a:srgbClr val="F4EEDD"/>
                </a:solidFill>
                <a:effectLst/>
                <a:uLnTx/>
                <a:uFillTx/>
                <a:cs typeface="+mn-ea"/>
                <a:sym typeface="+mn-lt"/>
              </a:rPr>
              <a:t> the only option to retain text......</a:t>
            </a:r>
          </a:p>
          <a:p>
            <a:pPr marL="0" marR="0" lvl="0" indent="0" algn="r" defTabSz="914400" rtl="0" eaLnBrk="1" fontAlgn="auto" latinLnBrk="0" hangingPunct="1">
              <a:lnSpc>
                <a:spcPct val="100000"/>
              </a:lnSpc>
              <a:spcBef>
                <a:spcPts val="0"/>
              </a:spcBef>
              <a:spcAft>
                <a:spcPts val="0"/>
              </a:spcAft>
              <a:buClrTx/>
              <a:buSzTx/>
              <a:buFontTx/>
              <a:buNone/>
              <a:defRPr/>
            </a:pPr>
            <a:endParaRPr lang="en-US" sz="1200" spc="50" dirty="0">
              <a:solidFill>
                <a:srgbClr val="F4EEDD"/>
              </a:solidFill>
              <a:cs typeface="+mn-ea"/>
              <a:sym typeface="+mn-lt"/>
            </a:endParaRPr>
          </a:p>
          <a:p>
            <a:pPr algn="r">
              <a:defRPr/>
            </a:pPr>
            <a:r>
              <a:rPr lang="en-US" altLang="zh-CN" sz="1200" spc="50" dirty="0">
                <a:solidFill>
                  <a:srgbClr val="F4EEDD"/>
                </a:solidFill>
                <a:cs typeface="+mn-ea"/>
                <a:sym typeface="+mn-lt"/>
              </a:rPr>
              <a:t>Copy paste fonts. Choose the only option to retain text......Copy paste </a:t>
            </a:r>
            <a:r>
              <a:rPr lang="en-US" altLang="zh-CN" sz="1200" spc="50" dirty="0" err="1">
                <a:solidFill>
                  <a:srgbClr val="F4EEDD"/>
                </a:solidFill>
                <a:cs typeface="+mn-ea"/>
                <a:sym typeface="+mn-lt"/>
              </a:rPr>
              <a:t>fonts.Choose</a:t>
            </a:r>
            <a:r>
              <a:rPr lang="en-US" altLang="zh-CN" sz="1200" spc="50" dirty="0">
                <a:solidFill>
                  <a:srgbClr val="F4EEDD"/>
                </a:solidFill>
                <a:cs typeface="+mn-ea"/>
                <a:sym typeface="+mn-lt"/>
              </a:rPr>
              <a:t> the only option to retain text......</a:t>
            </a:r>
            <a:endParaRPr lang="id-ID" altLang="zh-CN" sz="1200" spc="50" dirty="0">
              <a:solidFill>
                <a:srgbClr val="F4EEDD"/>
              </a:solidFill>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50" normalizeH="0" baseline="0" noProof="0" dirty="0">
              <a:ln>
                <a:noFill/>
              </a:ln>
              <a:solidFill>
                <a:srgbClr val="F4EEDD"/>
              </a:solidFill>
              <a:effectLst/>
              <a:uLnTx/>
              <a:uFillTx/>
              <a:cs typeface="+mn-ea"/>
              <a:sym typeface="+mn-lt"/>
            </a:endParaRPr>
          </a:p>
        </p:txBody>
      </p:sp>
      <p:sp>
        <p:nvSpPr>
          <p:cNvPr id="23" name="Mary…"/>
          <p:cNvSpPr/>
          <p:nvPr/>
        </p:nvSpPr>
        <p:spPr>
          <a:xfrm>
            <a:off x="8730601" y="1271940"/>
            <a:ext cx="2180084" cy="17132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lIns="25400" tIns="25400" rIns="25400" bIns="25400" anchor="b">
            <a:spAutoFit/>
          </a:bodyPr>
          <a:lstStyle/>
          <a:p>
            <a:pPr lvl="0" algn="r">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请在此</a:t>
            </a:r>
          </a:p>
          <a:p>
            <a:pPr lvl="0" algn="r">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输入</a:t>
            </a:r>
          </a:p>
          <a:p>
            <a:pPr lvl="0" algn="r">
              <a:defRPr sz="11000" cap="all" spc="1099">
                <a:solidFill>
                  <a:srgbClr val="1C1E22"/>
                </a:solidFill>
                <a:latin typeface="Roboto Light"/>
                <a:ea typeface="Roboto Light"/>
                <a:cs typeface="Roboto Light"/>
                <a:sym typeface="Roboto Light"/>
              </a:defRPr>
            </a:pPr>
            <a:r>
              <a:rPr lang="zh-CN" altLang="en-US" sz="3600" b="1" cap="all" spc="550" dirty="0">
                <a:solidFill>
                  <a:srgbClr val="F4EEDD"/>
                </a:solidFill>
                <a:latin typeface="微软雅黑" panose="020B0503020204020204" pitchFamily="34" charset="-122"/>
                <a:ea typeface="微软雅黑" panose="020B0503020204020204" pitchFamily="34" charset="-122"/>
                <a:cs typeface="+mn-ea"/>
                <a:sym typeface="+mn-lt"/>
              </a:rPr>
              <a:t>您的标题</a:t>
            </a:r>
          </a:p>
        </p:txBody>
      </p:sp>
      <p:sp>
        <p:nvSpPr>
          <p:cNvPr id="26" name="矩形 25"/>
          <p:cNvSpPr/>
          <p:nvPr/>
        </p:nvSpPr>
        <p:spPr>
          <a:xfrm>
            <a:off x="7633604" y="3295712"/>
            <a:ext cx="3277081" cy="584775"/>
          </a:xfrm>
          <a:prstGeom prst="rect">
            <a:avLst/>
          </a:prstGeom>
        </p:spPr>
        <p:txBody>
          <a:bodyPr wrap="square">
            <a:spAutoFit/>
          </a:bodyPr>
          <a:lstStyle/>
          <a:p>
            <a:pPr algn="r"/>
            <a:r>
              <a:rPr lang="en-US" altLang="zh-CN" sz="1600" b="1" dirty="0">
                <a:solidFill>
                  <a:srgbClr val="F4EEDD"/>
                </a:solidFill>
                <a:cs typeface="+mn-ea"/>
                <a:sym typeface="+mn-lt"/>
              </a:rPr>
              <a:t>Theme color makes PPT more convenient to change.</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250" fill="hold"/>
                                        <p:tgtEl>
                                          <p:spTgt spid="30"/>
                                        </p:tgtEl>
                                        <p:attrNameLst>
                                          <p:attrName>ppt_w</p:attrName>
                                        </p:attrNameLst>
                                      </p:cBhvr>
                                      <p:tavLst>
                                        <p:tav tm="0">
                                          <p:val>
                                            <p:fltVal val="0"/>
                                          </p:val>
                                        </p:tav>
                                        <p:tav tm="100000">
                                          <p:val>
                                            <p:strVal val="#ppt_w"/>
                                          </p:val>
                                        </p:tav>
                                      </p:tavLst>
                                    </p:anim>
                                    <p:anim calcmode="lin" valueType="num">
                                      <p:cBhvr>
                                        <p:cTn id="20" dur="250" fill="hold"/>
                                        <p:tgtEl>
                                          <p:spTgt spid="30"/>
                                        </p:tgtEl>
                                        <p:attrNameLst>
                                          <p:attrName>ppt_h</p:attrName>
                                        </p:attrNameLst>
                                      </p:cBhvr>
                                      <p:tavLst>
                                        <p:tav tm="0">
                                          <p:val>
                                            <p:fltVal val="0"/>
                                          </p:val>
                                        </p:tav>
                                        <p:tav tm="100000">
                                          <p:val>
                                            <p:strVal val="#ppt_h"/>
                                          </p:val>
                                        </p:tav>
                                      </p:tavLst>
                                    </p:anim>
                                    <p:animEffect transition="in" filter="fade">
                                      <p:cBhvr>
                                        <p:cTn id="21" dur="250"/>
                                        <p:tgtEl>
                                          <p:spTgt spid="3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750" fill="hold"/>
                                        <p:tgtEl>
                                          <p:spTgt spid="29"/>
                                        </p:tgtEl>
                                        <p:attrNameLst>
                                          <p:attrName>ppt_w</p:attrName>
                                        </p:attrNameLst>
                                      </p:cBhvr>
                                      <p:tavLst>
                                        <p:tav tm="0">
                                          <p:val>
                                            <p:fltVal val="0"/>
                                          </p:val>
                                        </p:tav>
                                        <p:tav tm="100000">
                                          <p:val>
                                            <p:strVal val="#ppt_w"/>
                                          </p:val>
                                        </p:tav>
                                      </p:tavLst>
                                    </p:anim>
                                    <p:anim calcmode="lin" valueType="num">
                                      <p:cBhvr>
                                        <p:cTn id="26" dur="750" fill="hold"/>
                                        <p:tgtEl>
                                          <p:spTgt spid="29"/>
                                        </p:tgtEl>
                                        <p:attrNameLst>
                                          <p:attrName>ppt_h</p:attrName>
                                        </p:attrNameLst>
                                      </p:cBhvr>
                                      <p:tavLst>
                                        <p:tav tm="0">
                                          <p:val>
                                            <p:fltVal val="0"/>
                                          </p:val>
                                        </p:tav>
                                        <p:tav tm="100000">
                                          <p:val>
                                            <p:strVal val="#ppt_h"/>
                                          </p:val>
                                        </p:tav>
                                      </p:tavLst>
                                    </p:anim>
                                    <p:animEffect transition="in" filter="fade">
                                      <p:cBhvr>
                                        <p:cTn id="27" dur="750"/>
                                        <p:tgtEl>
                                          <p:spTgt spid="2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250" fill="hold"/>
                                        <p:tgtEl>
                                          <p:spTgt spid="15"/>
                                        </p:tgtEl>
                                        <p:attrNameLst>
                                          <p:attrName>ppt_w</p:attrName>
                                        </p:attrNameLst>
                                      </p:cBhvr>
                                      <p:tavLst>
                                        <p:tav tm="0">
                                          <p:val>
                                            <p:fltVal val="0"/>
                                          </p:val>
                                        </p:tav>
                                        <p:tav tm="100000">
                                          <p:val>
                                            <p:strVal val="#ppt_w"/>
                                          </p:val>
                                        </p:tav>
                                      </p:tavLst>
                                    </p:anim>
                                    <p:anim calcmode="lin" valueType="num">
                                      <p:cBhvr>
                                        <p:cTn id="32" dur="250" fill="hold"/>
                                        <p:tgtEl>
                                          <p:spTgt spid="15"/>
                                        </p:tgtEl>
                                        <p:attrNameLst>
                                          <p:attrName>ppt_h</p:attrName>
                                        </p:attrNameLst>
                                      </p:cBhvr>
                                      <p:tavLst>
                                        <p:tav tm="0">
                                          <p:val>
                                            <p:fltVal val="0"/>
                                          </p:val>
                                        </p:tav>
                                        <p:tav tm="100000">
                                          <p:val>
                                            <p:strVal val="#ppt_h"/>
                                          </p:val>
                                        </p:tav>
                                      </p:tavLst>
                                    </p:anim>
                                    <p:animEffect transition="in" filter="fade">
                                      <p:cBhvr>
                                        <p:cTn id="33" dur="250"/>
                                        <p:tgtEl>
                                          <p:spTgt spid="1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750" fill="hold"/>
                                        <p:tgtEl>
                                          <p:spTgt spid="41"/>
                                        </p:tgtEl>
                                        <p:attrNameLst>
                                          <p:attrName>ppt_w</p:attrName>
                                        </p:attrNameLst>
                                      </p:cBhvr>
                                      <p:tavLst>
                                        <p:tav tm="0">
                                          <p:val>
                                            <p:fltVal val="0"/>
                                          </p:val>
                                        </p:tav>
                                        <p:tav tm="100000">
                                          <p:val>
                                            <p:strVal val="#ppt_w"/>
                                          </p:val>
                                        </p:tav>
                                      </p:tavLst>
                                    </p:anim>
                                    <p:anim calcmode="lin" valueType="num">
                                      <p:cBhvr>
                                        <p:cTn id="44" dur="750" fill="hold"/>
                                        <p:tgtEl>
                                          <p:spTgt spid="41"/>
                                        </p:tgtEl>
                                        <p:attrNameLst>
                                          <p:attrName>ppt_h</p:attrName>
                                        </p:attrNameLst>
                                      </p:cBhvr>
                                      <p:tavLst>
                                        <p:tav tm="0">
                                          <p:val>
                                            <p:fltVal val="0"/>
                                          </p:val>
                                        </p:tav>
                                        <p:tav tm="100000">
                                          <p:val>
                                            <p:strVal val="#ppt_h"/>
                                          </p:val>
                                        </p:tav>
                                      </p:tavLst>
                                    </p:anim>
                                    <p:animEffect transition="in" filter="fade">
                                      <p:cBhvr>
                                        <p:cTn id="45" dur="750"/>
                                        <p:tgtEl>
                                          <p:spTgt spid="4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50" fill="hold"/>
                                        <p:tgtEl>
                                          <p:spTgt spid="19"/>
                                        </p:tgtEl>
                                        <p:attrNameLst>
                                          <p:attrName>ppt_w</p:attrName>
                                        </p:attrNameLst>
                                      </p:cBhvr>
                                      <p:tavLst>
                                        <p:tav tm="0">
                                          <p:val>
                                            <p:fltVal val="0"/>
                                          </p:val>
                                        </p:tav>
                                        <p:tav tm="100000">
                                          <p:val>
                                            <p:strVal val="#ppt_w"/>
                                          </p:val>
                                        </p:tav>
                                      </p:tavLst>
                                    </p:anim>
                                    <p:anim calcmode="lin" valueType="num">
                                      <p:cBhvr>
                                        <p:cTn id="50" dur="250" fill="hold"/>
                                        <p:tgtEl>
                                          <p:spTgt spid="19"/>
                                        </p:tgtEl>
                                        <p:attrNameLst>
                                          <p:attrName>ppt_h</p:attrName>
                                        </p:attrNameLst>
                                      </p:cBhvr>
                                      <p:tavLst>
                                        <p:tav tm="0">
                                          <p:val>
                                            <p:fltVal val="0"/>
                                          </p:val>
                                        </p:tav>
                                        <p:tav tm="100000">
                                          <p:val>
                                            <p:strVal val="#ppt_h"/>
                                          </p:val>
                                        </p:tav>
                                      </p:tavLst>
                                    </p:anim>
                                    <p:animEffect transition="in" filter="fade">
                                      <p:cBhvr>
                                        <p:cTn id="51" dur="250"/>
                                        <p:tgtEl>
                                          <p:spTgt spid="1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750" fill="hold"/>
                                        <p:tgtEl>
                                          <p:spTgt spid="21"/>
                                        </p:tgtEl>
                                        <p:attrNameLst>
                                          <p:attrName>ppt_w</p:attrName>
                                        </p:attrNameLst>
                                      </p:cBhvr>
                                      <p:tavLst>
                                        <p:tav tm="0">
                                          <p:val>
                                            <p:fltVal val="0"/>
                                          </p:val>
                                        </p:tav>
                                        <p:tav tm="100000">
                                          <p:val>
                                            <p:strVal val="#ppt_w"/>
                                          </p:val>
                                        </p:tav>
                                      </p:tavLst>
                                    </p:anim>
                                    <p:anim calcmode="lin" valueType="num">
                                      <p:cBhvr>
                                        <p:cTn id="56" dur="750" fill="hold"/>
                                        <p:tgtEl>
                                          <p:spTgt spid="21"/>
                                        </p:tgtEl>
                                        <p:attrNameLst>
                                          <p:attrName>ppt_h</p:attrName>
                                        </p:attrNameLst>
                                      </p:cBhvr>
                                      <p:tavLst>
                                        <p:tav tm="0">
                                          <p:val>
                                            <p:fltVal val="0"/>
                                          </p:val>
                                        </p:tav>
                                        <p:tav tm="100000">
                                          <p:val>
                                            <p:strVal val="#ppt_h"/>
                                          </p:val>
                                        </p:tav>
                                      </p:tavLst>
                                    </p:anim>
                                    <p:animEffect transition="in" filter="fade">
                                      <p:cBhvr>
                                        <p:cTn id="57" dur="750"/>
                                        <p:tgtEl>
                                          <p:spTgt spid="21"/>
                                        </p:tgtEl>
                                      </p:cBhvr>
                                    </p:animEffect>
                                  </p:childTnLst>
                                </p:cTn>
                              </p:par>
                            </p:childTnLst>
                          </p:cTn>
                        </p:par>
                        <p:par>
                          <p:cTn id="58" fill="hold">
                            <p:stCondLst>
                              <p:cond delay="6500"/>
                            </p:stCondLst>
                            <p:childTnLst>
                              <p:par>
                                <p:cTn id="59" presetID="45"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000"/>
                                        <p:tgtEl>
                                          <p:spTgt spid="26"/>
                                        </p:tgtEl>
                                      </p:cBhvr>
                                    </p:animEffect>
                                    <p:anim calcmode="lin" valueType="num">
                                      <p:cBhvr>
                                        <p:cTn id="62" dur="2000" fill="hold"/>
                                        <p:tgtEl>
                                          <p:spTgt spid="26"/>
                                        </p:tgtEl>
                                        <p:attrNameLst>
                                          <p:attrName>ppt_w</p:attrName>
                                        </p:attrNameLst>
                                      </p:cBhvr>
                                      <p:tavLst>
                                        <p:tav tm="0" fmla="#ppt_w*sin(2.5*pi*$)">
                                          <p:val>
                                            <p:fltVal val="0"/>
                                          </p:val>
                                        </p:tav>
                                        <p:tav tm="100000">
                                          <p:val>
                                            <p:fltVal val="1"/>
                                          </p:val>
                                        </p:tav>
                                      </p:tavLst>
                                    </p:anim>
                                    <p:anim calcmode="lin" valueType="num">
                                      <p:cBhvr>
                                        <p:cTn id="63" dur="2000" fill="hold"/>
                                        <p:tgtEl>
                                          <p:spTgt spid="26"/>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000"/>
                                        <p:tgtEl>
                                          <p:spTgt spid="22"/>
                                        </p:tgtEl>
                                      </p:cBhvr>
                                    </p:animEffect>
                                    <p:anim calcmode="lin" valueType="num">
                                      <p:cBhvr>
                                        <p:cTn id="67" dur="2000" fill="hold"/>
                                        <p:tgtEl>
                                          <p:spTgt spid="22"/>
                                        </p:tgtEl>
                                        <p:attrNameLst>
                                          <p:attrName>ppt_w</p:attrName>
                                        </p:attrNameLst>
                                      </p:cBhvr>
                                      <p:tavLst>
                                        <p:tav tm="0" fmla="#ppt_w*sin(2.5*pi*$)">
                                          <p:val>
                                            <p:fltVal val="0"/>
                                          </p:val>
                                        </p:tav>
                                        <p:tav tm="100000">
                                          <p:val>
                                            <p:fltVal val="1"/>
                                          </p:val>
                                        </p:tav>
                                      </p:tavLst>
                                    </p:anim>
                                    <p:anim calcmode="lin" valueType="num">
                                      <p:cBhvr>
                                        <p:cTn id="68"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41" grpId="0" animBg="1"/>
      <p:bldP spid="19" grpId="0" animBg="1"/>
      <p:bldP spid="21" grpId="0" animBg="1"/>
      <p:bldP spid="22" grpId="0"/>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28595" y="2129790"/>
            <a:ext cx="6734810" cy="769441"/>
          </a:xfrm>
          <a:prstGeom prst="rect">
            <a:avLst/>
          </a:prstGeom>
          <a:noFill/>
        </p:spPr>
        <p:txBody>
          <a:bodyPr wrap="square" rtlCol="0">
            <a:spAutoFit/>
          </a:bodyPr>
          <a:lstStyle/>
          <a:p>
            <a:pPr algn="ctr"/>
            <a:r>
              <a:rPr lang="zh-CN" altLang="en-US" sz="4400" b="1" dirty="0">
                <a:solidFill>
                  <a:srgbClr val="F4EEDD"/>
                </a:solidFill>
                <a:cs typeface="+mn-ea"/>
                <a:sym typeface="+mn-lt"/>
              </a:rPr>
              <a:t>第二部分</a:t>
            </a:r>
          </a:p>
        </p:txBody>
      </p:sp>
      <p:cxnSp>
        <p:nvCxnSpPr>
          <p:cNvPr id="3" name="直接连接符 2"/>
          <p:cNvCxnSpPr/>
          <p:nvPr/>
        </p:nvCxnSpPr>
        <p:spPr>
          <a:xfrm flipV="1">
            <a:off x="2145896" y="341884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530359" y="3417570"/>
            <a:ext cx="1515745" cy="1270"/>
          </a:xfrm>
          <a:prstGeom prst="line">
            <a:avLst/>
          </a:prstGeom>
          <a:ln w="15875">
            <a:solidFill>
              <a:srgbClr val="F6E5C7"/>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848851" y="3759764"/>
            <a:ext cx="4494298" cy="276999"/>
          </a:xfrm>
          <a:prstGeom prst="rect">
            <a:avLst/>
          </a:prstGeom>
          <a:noFill/>
        </p:spPr>
        <p:txBody>
          <a:bodyPr wrap="square" rtlCol="0">
            <a:spAutoFit/>
          </a:bodyPr>
          <a:lstStyle/>
          <a:p>
            <a:r>
              <a:rPr lang="en-US" altLang="zh-CN" sz="1200" dirty="0">
                <a:solidFill>
                  <a:srgbClr val="F4EEDD"/>
                </a:solidFill>
                <a:cs typeface="+mn-ea"/>
                <a:sym typeface="+mn-lt"/>
              </a:rPr>
              <a:t>Copy paste fonts. Choose the only option to retain text......</a:t>
            </a:r>
          </a:p>
        </p:txBody>
      </p:sp>
      <p:sp>
        <p:nvSpPr>
          <p:cNvPr id="6" name="矩形 5"/>
          <p:cNvSpPr/>
          <p:nvPr/>
        </p:nvSpPr>
        <p:spPr>
          <a:xfrm flipH="1">
            <a:off x="4820672" y="3096678"/>
            <a:ext cx="2372607" cy="584775"/>
          </a:xfrm>
          <a:prstGeom prst="rect">
            <a:avLst/>
          </a:prstGeom>
        </p:spPr>
        <p:txBody>
          <a:bodyPr wrap="square">
            <a:spAutoFit/>
          </a:bodyPr>
          <a:lstStyle/>
          <a:p>
            <a:pPr algn="dist"/>
            <a:r>
              <a:rPr lang="zh-CN" altLang="en-US" sz="3200" b="1" dirty="0">
                <a:solidFill>
                  <a:srgbClr val="F4EEDD"/>
                </a:solidFill>
                <a:cs typeface="+mn-ea"/>
                <a:sym typeface="+mn-lt"/>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149"/>
                            </p:stCondLst>
                            <p:childTnLst>
                              <p:par>
                                <p:cTn id="20" presetID="50"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par>
                          <p:cTn id="25" fill="hold">
                            <p:stCondLst>
                              <p:cond delay="2149"/>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itxqmec">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宽屏</PresentationFormat>
  <Paragraphs>235</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Aileron</vt:lpstr>
      <vt:lpstr>Aileron Heavy</vt:lpstr>
      <vt:lpstr>Aileron Light</vt:lpstr>
      <vt:lpstr>Roboto</vt:lpstr>
      <vt:lpstr>等线</vt:lpstr>
      <vt:lpstr>微软雅黑</vt:lpstr>
      <vt:lpstr>微软雅黑</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请在此 添加您的标题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2019-01-27T10:18:00Z</dcterms:created>
  <dcterms:modified xsi:type="dcterms:W3CDTF">2021-01-06T03:16:04Z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