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7" r:id="rId2"/>
    <p:sldId id="268" r:id="rId3"/>
    <p:sldId id="269" r:id="rId4"/>
    <p:sldId id="284" r:id="rId5"/>
    <p:sldId id="281" r:id="rId6"/>
    <p:sldId id="286" r:id="rId7"/>
    <p:sldId id="271" r:id="rId8"/>
    <p:sldId id="282" r:id="rId9"/>
    <p:sldId id="290" r:id="rId10"/>
    <p:sldId id="297" r:id="rId11"/>
    <p:sldId id="270" r:id="rId12"/>
    <p:sldId id="275" r:id="rId13"/>
    <p:sldId id="276" r:id="rId14"/>
    <p:sldId id="289" r:id="rId15"/>
    <p:sldId id="274" r:id="rId16"/>
    <p:sldId id="287" r:id="rId17"/>
    <p:sldId id="298" r:id="rId18"/>
    <p:sldId id="285" r:id="rId19"/>
    <p:sldId id="283" r:id="rId20"/>
    <p:sldId id="280" r:id="rId21"/>
    <p:sldId id="279" r:id="rId22"/>
    <p:sldId id="277" r:id="rId23"/>
    <p:sldId id="288" r:id="rId24"/>
    <p:sldId id="296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0D7"/>
    <a:srgbClr val="122545"/>
    <a:srgbClr val="182C51"/>
    <a:srgbClr val="142748"/>
    <a:srgbClr val="162C51"/>
    <a:srgbClr val="15294B"/>
    <a:srgbClr val="F9EDA8"/>
    <a:srgbClr val="F0D685"/>
    <a:srgbClr val="E7C163"/>
    <a:srgbClr val="152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007" autoAdjust="0"/>
  </p:normalViewPr>
  <p:slideViewPr>
    <p:cSldViewPr snapToGrid="0">
      <p:cViewPr varScale="1">
        <p:scale>
          <a:sx n="64" d="100"/>
          <a:sy n="64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未标题-1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-27940" y="-15875"/>
            <a:ext cx="12247880" cy="6889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58028" y="-1057984"/>
            <a:ext cx="6064885" cy="5887720"/>
          </a:xfrm>
          <a:prstGeom prst="rect">
            <a:avLst/>
          </a:prstGeom>
        </p:spPr>
      </p:pic>
      <p:grpSp>
        <p:nvGrpSpPr>
          <p:cNvPr id="92" name="组合 91"/>
          <p:cNvGrpSpPr/>
          <p:nvPr/>
        </p:nvGrpSpPr>
        <p:grpSpPr>
          <a:xfrm rot="19860000">
            <a:off x="11219815" y="454660"/>
            <a:ext cx="551815" cy="636270"/>
            <a:chOff x="6208" y="1094"/>
            <a:chExt cx="6817" cy="7854"/>
          </a:xfrm>
        </p:grpSpPr>
        <p:grpSp>
          <p:nvGrpSpPr>
            <p:cNvPr id="4" name="组合 3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组合 1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2" name="直接连接符 1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椭圆 13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28575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组合 1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组合 21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组合 2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" name="组合 28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组合 3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4" name="直接连接符 3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组合 35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组合 3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组合 42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组合 4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48" name="直接连接符 4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组合 49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组合 5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5" name="直接连接符 5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" name="组合 56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组合 6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2" name="直接连接符 6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4" name="组合 63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65" name="直接连接符 6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组合 6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9" name="直接连接符 6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" name="组合 70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72" name="直接连接符 7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组合 7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6" name="直接连接符 7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" name="组合 77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79" name="直接连接符 7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组合 8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3" name="直接连接符 8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5" name="组合 84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86" name="直接连接符 8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组合 8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0" name="直接连接符 8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3" name="十角星 92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28575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 rot="19860000">
            <a:off x="11349355" y="1793875"/>
            <a:ext cx="280670" cy="323215"/>
            <a:chOff x="6208" y="1094"/>
            <a:chExt cx="6817" cy="7854"/>
          </a:xfrm>
        </p:grpSpPr>
        <p:grpSp>
          <p:nvGrpSpPr>
            <p:cNvPr id="95" name="组合 94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96" name="直接连接符 9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组合 9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0" name="直接连接符 9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椭圆 101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3" name="组合 102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04" name="直接连接符 10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组合 10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8" name="直接连接符 10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0" name="组合 109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11" name="直接连接符 11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组合 11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5" name="直接连接符 11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组合 116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18" name="直接连接符 11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组合 12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22" name="直接连接符 12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4" name="组合 123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25" name="直接连接符 12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组合 12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29" name="直接连接符 12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1" name="组合 130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32" name="直接连接符 13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组合 13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36" name="直接连接符 13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8" name="组合 137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39" name="直接连接符 13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2" name="组合 14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3" name="直接连接符 14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5" name="组合 144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46" name="直接连接符 14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9" name="组合 14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0" name="直接连接符 14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接连接符 15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" name="组合 151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53" name="直接连接符 15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6" name="组合 15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7" name="直接连接符 15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9" name="组合 158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3" name="组合 16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4" name="直接连接符 16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6" name="组合 165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67" name="直接连接符 16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0" name="组合 16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3" name="组合 172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74" name="直接连接符 17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7" name="组合 17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8" name="直接连接符 17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0" name="十角星 179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19860000">
            <a:off x="10689590" y="3145790"/>
            <a:ext cx="187325" cy="215900"/>
            <a:chOff x="6208" y="1094"/>
            <a:chExt cx="6817" cy="7854"/>
          </a:xfrm>
        </p:grpSpPr>
        <p:grpSp>
          <p:nvGrpSpPr>
            <p:cNvPr id="182" name="组合 181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83" name="直接连接符 18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" name="组合 18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7" name="直接连接符 18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9" name="椭圆 188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0" name="组合 189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91" name="直接连接符 19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" name="组合 19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5" name="直接连接符 19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接连接符 19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7" name="组合 196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98" name="直接连接符 19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组合 20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2" name="直接连接符 20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直接连接符 20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" name="组合 203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205" name="直接连接符 20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接连接符 20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8" name="组合 20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9" name="直接连接符 20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1" name="组合 210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212" name="直接连接符 21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接连接符 21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5" name="组合 21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16" name="直接连接符 21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直接连接符 21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8" name="组合 217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219" name="直接连接符 21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接连接符 21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接连接符 22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2" name="组合 22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3" name="直接连接符 22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直接连接符 22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5" name="组合 224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226" name="直接连接符 22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接连接符 22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直接连接符 22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9" name="组合 22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30" name="直接连接符 22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直接连接符 23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2" name="组合 231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233" name="直接连接符 23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接连接符 23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接连接符 23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6" name="组合 23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37" name="直接连接符 23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接连接符 23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9" name="组合 238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240" name="直接连接符 23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3" name="组合 24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44" name="直接连接符 24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接连接符 24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6" name="组合 245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247" name="直接连接符 24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接连接符 24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接连接符 24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0" name="组合 24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51" name="直接连接符 25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直接连接符 25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3" name="组合 252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254" name="直接连接符 25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接连接符 25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接连接符 25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7" name="组合 25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58" name="直接连接符 25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直接连接符 25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0" name="组合 259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261" name="直接连接符 26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4" name="组合 26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65" name="直接连接符 26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直接连接符 26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7" name="十角星 266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8" name="组合 267"/>
          <p:cNvGrpSpPr/>
          <p:nvPr/>
        </p:nvGrpSpPr>
        <p:grpSpPr>
          <a:xfrm rot="15720000">
            <a:off x="3932555" y="2129155"/>
            <a:ext cx="551815" cy="636270"/>
            <a:chOff x="6208" y="1094"/>
            <a:chExt cx="6817" cy="7854"/>
          </a:xfrm>
        </p:grpSpPr>
        <p:grpSp>
          <p:nvGrpSpPr>
            <p:cNvPr id="269" name="组合 268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270" name="直接连接符 26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连接符 27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接连接符 27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3" name="组合 27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74" name="直接连接符 27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直接连接符 27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6" name="椭圆 275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28575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7" name="组合 276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278" name="直接连接符 27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接连接符 27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直接连接符 27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1" name="组合 28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82" name="直接连接符 28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直接连接符 28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4" name="组合 283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285" name="直接连接符 28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接连接符 28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接连接符 28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8" name="组合 28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89" name="直接连接符 28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直接连接符 28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1" name="组合 290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292" name="直接连接符 29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接连接符 29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连接符 29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5" name="组合 29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96" name="直接连接符 29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直接连接符 29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8" name="组合 297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299" name="直接连接符 29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接连接符 29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接连接符 30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2" name="组合 30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03" name="直接连接符 30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直接连接符 30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5" name="组合 304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306" name="直接连接符 30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接连接符 30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接连接符 30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9" name="组合 30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10" name="直接连接符 30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直接连接符 31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2" name="组合 311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313" name="直接连接符 31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接连接符 31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接连接符 31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6" name="组合 31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17" name="直接连接符 31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直接连接符 31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9" name="组合 318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320" name="直接连接符 31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接连接符 32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直接连接符 32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3" name="组合 32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24" name="直接连接符 32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直接连接符 32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6" name="组合 325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327" name="直接连接符 32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直接连接符 32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接连接符 32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0" name="组合 32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31" name="直接连接符 33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直接连接符 33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" name="组合 332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334" name="直接连接符 33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33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7" name="组合 33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38" name="直接连接符 33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直接连接符 33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0" name="组合 339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341" name="直接连接符 34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接连接符 34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34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4" name="组合 34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45" name="直接连接符 34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直接连接符 34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7" name="组合 346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348" name="直接连接符 34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直接连接符 34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接连接符 34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1" name="组合 35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52" name="直接连接符 35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直接连接符 35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4" name="十角星 353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28575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5" name="组合 354"/>
          <p:cNvGrpSpPr/>
          <p:nvPr/>
        </p:nvGrpSpPr>
        <p:grpSpPr>
          <a:xfrm rot="15720000">
            <a:off x="3817620" y="845185"/>
            <a:ext cx="280670" cy="323215"/>
            <a:chOff x="6208" y="1094"/>
            <a:chExt cx="6817" cy="7854"/>
          </a:xfrm>
        </p:grpSpPr>
        <p:grpSp>
          <p:nvGrpSpPr>
            <p:cNvPr id="356" name="组合 355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357" name="直接连接符 35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直接连接符 35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0" name="组合 35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61" name="直接连接符 36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直接连接符 36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3" name="椭圆 362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4" name="组合 363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365" name="直接连接符 36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直接连接符 36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直接连接符 36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8" name="组合 36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69" name="直接连接符 36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直接连接符 36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1" name="组合 370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372" name="直接连接符 37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直接连接符 37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直接连接符 37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5" name="组合 37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76" name="直接连接符 37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直接连接符 37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8" name="组合 377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379" name="直接连接符 37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直接连接符 37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直接连接符 38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2" name="组合 38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83" name="直接连接符 38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直接连接符 38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5" name="组合 384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386" name="直接连接符 38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直接连接符 38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直接连接符 38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9" name="组合 38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90" name="直接连接符 38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直接连接符 39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2" name="组合 391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393" name="直接连接符 39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直接连接符 39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直接连接符 39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6" name="组合 39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97" name="直接连接符 39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直接连接符 39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9" name="组合 398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400" name="直接连接符 39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直接连接符 40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直接连接符 40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3" name="组合 40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404" name="直接连接符 40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直接连接符 40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6" name="组合 405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407" name="直接连接符 40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直接连接符 40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直接连接符 40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0" name="组合 40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411" name="直接连接符 41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直接连接符 41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3" name="组合 412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414" name="直接连接符 41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直接连接符 41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直接连接符 41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7" name="组合 41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418" name="直接连接符 41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直接连接符 41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0" name="组合 419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421" name="直接连接符 42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直接连接符 42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直接连接符 42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4" name="组合 42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425" name="直接连接符 42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直接连接符 42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7" name="组合 426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428" name="直接连接符 42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直接连接符 42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直接连接符 42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1" name="组合 43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432" name="直接连接符 43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直接连接符 43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4" name="组合 433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435" name="直接连接符 43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直接连接符 43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直接连接符 43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8" name="组合 43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439" name="直接连接符 43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直接连接符 43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1" name="十角星 440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9" name="组合 528"/>
          <p:cNvGrpSpPr/>
          <p:nvPr/>
        </p:nvGrpSpPr>
        <p:grpSpPr>
          <a:xfrm rot="19860000">
            <a:off x="1899920" y="1233170"/>
            <a:ext cx="187325" cy="215900"/>
            <a:chOff x="6208" y="1094"/>
            <a:chExt cx="6817" cy="7854"/>
          </a:xfrm>
        </p:grpSpPr>
        <p:grpSp>
          <p:nvGrpSpPr>
            <p:cNvPr id="530" name="组合 529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531" name="直接连接符 53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直接连接符 53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直接连接符 53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4" name="组合 53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35" name="直接连接符 53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直接连接符 53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7" name="椭圆 536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8" name="组合 537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539" name="直接连接符 53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直接连接符 53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直接连接符 54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2" name="组合 54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43" name="直接连接符 54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直接连接符 54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45" name="组合 544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546" name="直接连接符 54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直接连接符 54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直接连接符 54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9" name="组合 54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50" name="直接连接符 54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直接连接符 55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2" name="组合 551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553" name="直接连接符 55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直接连接符 55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直接连接符 55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6" name="组合 55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57" name="直接连接符 55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直接连接符 55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9" name="组合 558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560" name="直接连接符 55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直接连接符 56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直接连接符 56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3" name="组合 56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64" name="直接连接符 56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直接连接符 56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66" name="组合 565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567" name="直接连接符 56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直接连接符 56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直接连接符 56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0" name="组合 56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71" name="直接连接符 57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直接连接符 57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3" name="组合 572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574" name="直接连接符 57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直接连接符 57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直接连接符 57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7" name="组合 57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78" name="直接连接符 57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直接连接符 57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0" name="组合 579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581" name="直接连接符 58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直接连接符 58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直接连接符 58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4" name="组合 58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85" name="直接连接符 58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直接连接符 58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7" name="组合 586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588" name="直接连接符 58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直接连接符 58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直接连接符 58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1" name="组合 59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92" name="直接连接符 59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直接连接符 59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4" name="组合 593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595" name="直接连接符 59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直接连接符 59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直接连接符 59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8" name="组合 59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99" name="直接连接符 59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直接连接符 59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01" name="组合 600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602" name="直接连接符 60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直接连接符 60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直接连接符 60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5" name="组合 60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06" name="直接连接符 60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直接连接符 60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08" name="组合 607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609" name="直接连接符 60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直接连接符 60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直接连接符 61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2" name="组合 61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13" name="直接连接符 61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4" name="直接连接符 61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5" name="十角星 614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6" name="组合 615"/>
          <p:cNvGrpSpPr/>
          <p:nvPr/>
        </p:nvGrpSpPr>
        <p:grpSpPr>
          <a:xfrm rot="15720000">
            <a:off x="598170" y="4962525"/>
            <a:ext cx="187325" cy="215900"/>
            <a:chOff x="6208" y="1094"/>
            <a:chExt cx="6817" cy="7854"/>
          </a:xfrm>
        </p:grpSpPr>
        <p:grpSp>
          <p:nvGrpSpPr>
            <p:cNvPr id="617" name="组合 616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618" name="直接连接符 61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直接连接符 61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直接连接符 61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1" name="组合 62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22" name="直接连接符 62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直接连接符 62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24" name="椭圆 623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5" name="组合 624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626" name="直接连接符 62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直接连接符 62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直接连接符 62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9" name="组合 62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30" name="直接连接符 62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直接连接符 63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32" name="组合 631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633" name="直接连接符 63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直接连接符 63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直接连接符 63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6" name="组合 63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37" name="直接连接符 63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8" name="直接连接符 63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39" name="组合 638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640" name="直接连接符 63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直接连接符 64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直接连接符 64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3" name="组合 64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44" name="直接连接符 64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5" name="直接连接符 64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46" name="组合 645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647" name="直接连接符 64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直接连接符 64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直接连接符 64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0" name="组合 64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51" name="直接连接符 65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2" name="直接连接符 65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3" name="组合 652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654" name="直接连接符 65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直接连接符 65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直接连接符 65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7" name="组合 65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58" name="直接连接符 65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9" name="直接连接符 65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60" name="组合 659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661" name="直接连接符 66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直接连接符 66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直接连接符 66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4" name="组合 66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65" name="直接连接符 66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6" name="直接连接符 66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67" name="组合 666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668" name="直接连接符 66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直接连接符 66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直接连接符 66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1" name="组合 67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72" name="直接连接符 67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3" name="直接连接符 67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74" name="组合 673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675" name="直接连接符 67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直接连接符 67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直接连接符 67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8" name="组合 67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79" name="直接连接符 67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直接连接符 67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1" name="组合 680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682" name="直接连接符 68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直接连接符 68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直接连接符 68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5" name="组合 68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86" name="直接连接符 68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直接连接符 68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8" name="组合 687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689" name="直接连接符 68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直接连接符 68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直接连接符 69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2" name="组合 69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93" name="直接连接符 69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直接连接符 69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5" name="组合 694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696" name="直接连接符 69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直接连接符 69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直接连接符 69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9" name="组合 69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00" name="直接连接符 69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直接连接符 70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02" name="十角星 701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3" name="组合 702"/>
          <p:cNvGrpSpPr/>
          <p:nvPr/>
        </p:nvGrpSpPr>
        <p:grpSpPr>
          <a:xfrm rot="19860000">
            <a:off x="3175635" y="5840095"/>
            <a:ext cx="187325" cy="215900"/>
            <a:chOff x="6208" y="1094"/>
            <a:chExt cx="6817" cy="7854"/>
          </a:xfrm>
        </p:grpSpPr>
        <p:grpSp>
          <p:nvGrpSpPr>
            <p:cNvPr id="704" name="组合 703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705" name="直接连接符 70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直接连接符 70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直接连接符 70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8" name="组合 70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09" name="直接连接符 70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直接连接符 70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1" name="椭圆 710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2" name="组合 711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713" name="直接连接符 71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直接连接符 71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直接连接符 71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6" name="组合 71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17" name="直接连接符 71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直接连接符 71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9" name="组合 718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720" name="直接连接符 71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直接连接符 72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直接连接符 72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3" name="组合 72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24" name="直接连接符 72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直接连接符 72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26" name="组合 725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727" name="直接连接符 72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直接连接符 72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直接连接符 72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0" name="组合 72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31" name="直接连接符 73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直接连接符 73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3" name="组合 732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734" name="直接连接符 73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直接连接符 73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直接连接符 73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7" name="组合 73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38" name="直接连接符 73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直接连接符 73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40" name="组合 739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741" name="直接连接符 74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直接连接符 74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直接连接符 74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4" name="组合 74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45" name="直接连接符 74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直接连接符 74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47" name="组合 746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748" name="直接连接符 74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直接连接符 74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直接连接符 74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1" name="组合 75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52" name="直接连接符 75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直接连接符 75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54" name="组合 753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755" name="直接连接符 75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直接连接符 75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直接连接符 75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8" name="组合 75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59" name="直接连接符 75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0" name="直接连接符 75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1" name="组合 760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762" name="直接连接符 76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直接连接符 76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直接连接符 76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5" name="组合 76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66" name="直接连接符 76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7" name="直接连接符 76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8" name="组合 767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769" name="直接连接符 76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直接连接符 76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直接连接符 77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2" name="组合 77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73" name="直接连接符 77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直接连接符 77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5" name="组合 774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776" name="直接连接符 77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直接连接符 77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直接连接符 77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9" name="组合 77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80" name="直接连接符 77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1" name="直接连接符 78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2" name="组合 781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783" name="直接连接符 78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4" name="直接连接符 78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直接连接符 78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6" name="组合 78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87" name="直接连接符 78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直接连接符 78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89" name="十角星 788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0" name="组合 789"/>
          <p:cNvGrpSpPr/>
          <p:nvPr/>
        </p:nvGrpSpPr>
        <p:grpSpPr>
          <a:xfrm rot="15720000">
            <a:off x="3505200" y="274955"/>
            <a:ext cx="280670" cy="323215"/>
            <a:chOff x="6208" y="1094"/>
            <a:chExt cx="6817" cy="7854"/>
          </a:xfrm>
        </p:grpSpPr>
        <p:grpSp>
          <p:nvGrpSpPr>
            <p:cNvPr id="791" name="组合 790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792" name="直接连接符 79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直接连接符 79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直接连接符 79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5" name="组合 79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96" name="直接连接符 79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直接连接符 79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8" name="椭圆 797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9" name="组合 798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800" name="直接连接符 79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直接连接符 80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直接连接符 80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3" name="组合 80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04" name="直接连接符 80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直接连接符 80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06" name="组合 805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807" name="直接连接符 80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直接连接符 80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直接连接符 80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0" name="组合 80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11" name="直接连接符 81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直接连接符 81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13" name="组合 812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814" name="直接连接符 81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直接连接符 81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直接连接符 81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7" name="组合 81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18" name="直接连接符 81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9" name="直接连接符 81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20" name="组合 819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821" name="直接连接符 82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直接连接符 82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直接连接符 82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4" name="组合 82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25" name="直接连接符 82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直接连接符 82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27" name="组合 826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828" name="直接连接符 82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直接连接符 82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直接连接符 82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1" name="组合 83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32" name="直接连接符 83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3" name="直接连接符 83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4" name="组合 833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835" name="直接连接符 83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直接连接符 83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直接连接符 83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8" name="组合 83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39" name="直接连接符 83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直接连接符 83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41" name="组合 840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842" name="直接连接符 84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直接连接符 84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直接连接符 84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5" name="组合 84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46" name="直接连接符 84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直接连接符 84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48" name="组合 847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849" name="直接连接符 84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直接连接符 84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直接连接符 85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2" name="组合 85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53" name="直接连接符 85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直接连接符 85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55" name="组合 854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856" name="直接连接符 85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直接连接符 85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直接连接符 85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9" name="组合 85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60" name="直接连接符 85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直接连接符 86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2" name="组合 861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863" name="直接连接符 86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直接连接符 86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直接连接符 86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6" name="组合 86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67" name="直接连接符 86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直接连接符 86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9" name="组合 868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870" name="直接连接符 86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直接连接符 87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直接连接符 87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3" name="组合 87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74" name="直接连接符 87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直接连接符 87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76" name="十角星 875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7" name="组合 876"/>
          <p:cNvGrpSpPr/>
          <p:nvPr/>
        </p:nvGrpSpPr>
        <p:grpSpPr>
          <a:xfrm rot="19860000">
            <a:off x="910590" y="835025"/>
            <a:ext cx="187325" cy="215900"/>
            <a:chOff x="6208" y="1094"/>
            <a:chExt cx="6817" cy="7854"/>
          </a:xfrm>
        </p:grpSpPr>
        <p:grpSp>
          <p:nvGrpSpPr>
            <p:cNvPr id="878" name="组合 877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879" name="直接连接符 87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直接连接符 87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直接连接符 88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82" name="组合 88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83" name="直接连接符 88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直接连接符 88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85" name="椭圆 884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86" name="组合 885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887" name="直接连接符 88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直接连接符 88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直接连接符 88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0" name="组合 88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91" name="直接连接符 89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直接连接符 89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93" name="组合 892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894" name="直接连接符 89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直接连接符 89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直接连接符 89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7" name="组合 89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98" name="直接连接符 89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直接连接符 89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00" name="组合 899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901" name="直接连接符 90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直接连接符 90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直接连接符 90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4" name="组合 90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05" name="直接连接符 90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6" name="直接连接符 90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07" name="组合 906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908" name="直接连接符 90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直接连接符 90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直接连接符 90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1" name="组合 91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12" name="直接连接符 91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直接连接符 91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14" name="组合 913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915" name="直接连接符 91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直接连接符 91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7" name="直接连接符 91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8" name="组合 91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19" name="直接连接符 91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直接连接符 91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21" name="组合 920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922" name="直接连接符 92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直接连接符 92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直接连接符 92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5" name="组合 92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26" name="直接连接符 92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直接连接符 92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28" name="组合 927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929" name="直接连接符 92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直接连接符 92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直接连接符 93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2" name="组合 93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33" name="直接连接符 93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直接连接符 93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35" name="组合 934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936" name="直接连接符 93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直接连接符 93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直接连接符 93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9" name="组合 93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40" name="直接连接符 93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直接连接符 94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42" name="组合 941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943" name="直接连接符 94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直接连接符 94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直接连接符 94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6" name="组合 94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47" name="直接连接符 94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直接连接符 94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49" name="组合 948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950" name="直接连接符 94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直接连接符 95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直接连接符 95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3" name="组合 95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54" name="直接连接符 95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5" name="直接连接符 95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56" name="组合 955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957" name="直接连接符 95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直接连接符 95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直接连接符 95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0" name="组合 95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61" name="直接连接符 96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2" name="直接连接符 96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63" name="十角星 962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64" name="组合 963"/>
          <p:cNvGrpSpPr/>
          <p:nvPr/>
        </p:nvGrpSpPr>
        <p:grpSpPr>
          <a:xfrm rot="19860000">
            <a:off x="1948180" y="4177030"/>
            <a:ext cx="187325" cy="215900"/>
            <a:chOff x="6208" y="1094"/>
            <a:chExt cx="6817" cy="7854"/>
          </a:xfrm>
        </p:grpSpPr>
        <p:grpSp>
          <p:nvGrpSpPr>
            <p:cNvPr id="965" name="组合 964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966" name="直接连接符 96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直接连接符 96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直接连接符 96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9" name="组合 96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70" name="直接连接符 96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1" name="直接连接符 97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72" name="椭圆 971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3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73" name="组合 972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974" name="直接连接符 97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直接连接符 97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6" name="直接连接符 97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7" name="组合 97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78" name="直接连接符 97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直接连接符 97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0" name="组合 979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981" name="直接连接符 98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直接连接符 98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直接连接符 98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4" name="组合 98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85" name="直接连接符 98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6" name="直接连接符 98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7" name="组合 986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988" name="直接连接符 98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直接连接符 98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直接连接符 98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1" name="组合 99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92" name="直接连接符 99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直接连接符 99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4" name="组合 993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995" name="直接连接符 99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直接连接符 99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直接连接符 99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8" name="组合 99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99" name="直接连接符 99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0" name="直接连接符 99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01" name="组合 1000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002" name="直接连接符 100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直接连接符 100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直接连接符 100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5" name="组合 100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06" name="直接连接符 100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7" name="直接连接符 100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08" name="组合 1007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009" name="直接连接符 100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直接连接符 100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直接连接符 101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2" name="组合 101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13" name="直接连接符 101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4" name="直接连接符 101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15" name="组合 1014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016" name="直接连接符 101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直接连接符 101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直接连接符 101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9" name="组合 101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20" name="直接连接符 101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1" name="直接连接符 102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22" name="组合 1021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023" name="直接连接符 102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直接连接符 102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直接连接符 102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6" name="组合 102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27" name="直接连接符 102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8" name="直接连接符 102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29" name="组合 1028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030" name="直接连接符 102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直接连接符 103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直接连接符 103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3" name="组合 103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34" name="直接连接符 103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直接连接符 103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36" name="组合 1035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037" name="直接连接符 103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直接连接符 103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直接连接符 103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0" name="组合 103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41" name="直接连接符 104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2" name="直接连接符 104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43" name="组合 1042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044" name="直接连接符 104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直接连接符 104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直接连接符 104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7" name="组合 104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48" name="直接连接符 104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直接连接符 104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0" name="十角星 1049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1" name="组合 1050"/>
          <p:cNvGrpSpPr/>
          <p:nvPr/>
        </p:nvGrpSpPr>
        <p:grpSpPr>
          <a:xfrm rot="19860000">
            <a:off x="2428875" y="5363210"/>
            <a:ext cx="187325" cy="215900"/>
            <a:chOff x="6208" y="1094"/>
            <a:chExt cx="6817" cy="7854"/>
          </a:xfrm>
        </p:grpSpPr>
        <p:grpSp>
          <p:nvGrpSpPr>
            <p:cNvPr id="1052" name="组合 1051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053" name="直接连接符 105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直接连接符 105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5" name="直接连接符 105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6" name="组合 105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57" name="直接连接符 105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8" name="直接连接符 105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9" name="椭圆 1058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0" name="组合 1059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061" name="直接连接符 106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直接连接符 106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3" name="直接连接符 106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4" name="组合 106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65" name="直接连接符 106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直接连接符 106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7" name="组合 1066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068" name="直接连接符 106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9" name="直接连接符 106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0" name="直接连接符 106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1" name="组合 107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72" name="直接连接符 107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直接连接符 107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74" name="组合 1073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075" name="直接连接符 107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6" name="直接连接符 107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直接连接符 107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8" name="组合 107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79" name="直接连接符 107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直接连接符 107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81" name="组合 1080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082" name="直接连接符 108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直接连接符 108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直接连接符 108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5" name="组合 108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86" name="直接连接符 108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7" name="直接连接符 108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88" name="组合 1087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089" name="直接连接符 108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0" name="直接连接符 108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1" name="直接连接符 109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2" name="组合 109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93" name="直接连接符 109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4" name="直接连接符 109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95" name="组合 1094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096" name="直接连接符 109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7" name="直接连接符 109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8" name="直接连接符 109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9" name="组合 109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00" name="直接连接符 109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1" name="直接连接符 110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02" name="组合 1101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103" name="直接连接符 110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直接连接符 110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直接连接符 110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6" name="组合 110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07" name="直接连接符 110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8" name="直接连接符 110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09" name="组合 1108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110" name="直接连接符 110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1" name="直接连接符 111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2" name="直接连接符 111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3" name="组合 111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14" name="直接连接符 111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5" name="直接连接符 111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16" name="组合 1115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117" name="直接连接符 111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直接连接符 111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直接连接符 111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0" name="组合 111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21" name="直接连接符 112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直接连接符 112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23" name="组合 1122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124" name="直接连接符 112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5" name="直接连接符 112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6" name="直接连接符 112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7" name="组合 112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28" name="直接连接符 112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9" name="直接连接符 112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30" name="组合 1129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131" name="直接连接符 113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直接连接符 113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直接连接符 113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34" name="组合 113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35" name="直接连接符 113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直接连接符 113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37" name="十角星 1136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8" name="组合 1137"/>
          <p:cNvGrpSpPr/>
          <p:nvPr/>
        </p:nvGrpSpPr>
        <p:grpSpPr>
          <a:xfrm rot="19860000">
            <a:off x="1439545" y="4965065"/>
            <a:ext cx="187325" cy="215900"/>
            <a:chOff x="6208" y="1094"/>
            <a:chExt cx="6817" cy="7854"/>
          </a:xfrm>
        </p:grpSpPr>
        <p:grpSp>
          <p:nvGrpSpPr>
            <p:cNvPr id="1139" name="组合 1138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140" name="直接连接符 113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直接连接符 114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直接连接符 114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3" name="组合 114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44" name="直接连接符 114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直接连接符 114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46" name="椭圆 1145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47" name="组合 1146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148" name="直接连接符 114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9" name="直接连接符 114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0" name="直接连接符 114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1" name="组合 115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52" name="直接连接符 115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3" name="直接连接符 115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54" name="组合 1153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155" name="直接连接符 115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6" name="直接连接符 115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7" name="直接连接符 115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8" name="组合 115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59" name="直接连接符 115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0" name="直接连接符 115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61" name="组合 1160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162" name="直接连接符 116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3" name="直接连接符 116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4" name="直接连接符 116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5" name="组合 116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66" name="直接连接符 116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7" name="直接连接符 116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68" name="组合 1167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169" name="直接连接符 116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0" name="直接连接符 116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1" name="直接连接符 117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2" name="组合 117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73" name="直接连接符 117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直接连接符 117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5" name="组合 1174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176" name="直接连接符 117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7" name="直接连接符 117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8" name="直接连接符 117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9" name="组合 117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80" name="直接连接符 117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1" name="直接连接符 118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82" name="组合 1181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183" name="直接连接符 118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4" name="直接连接符 118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5" name="直接连接符 118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86" name="组合 118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87" name="直接连接符 118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直接连接符 118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89" name="组合 1188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190" name="直接连接符 118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1" name="直接连接符 119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2" name="直接连接符 119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3" name="组合 119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94" name="直接连接符 119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5" name="直接连接符 119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96" name="组合 1195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197" name="直接连接符 119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直接连接符 119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直接连接符 119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0" name="组合 119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201" name="直接连接符 120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2" name="直接连接符 120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03" name="组合 1202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204" name="直接连接符 120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5" name="直接连接符 120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6" name="直接连接符 120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7" name="组合 120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208" name="直接连接符 120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9" name="直接连接符 120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10" name="组合 1209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211" name="直接连接符 121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2" name="直接连接符 121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3" name="直接连接符 121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4" name="组合 121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215" name="直接连接符 121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6" name="直接连接符 121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17" name="组合 1216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218" name="直接连接符 121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9" name="直接连接符 121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0" name="直接连接符 121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21" name="组合 122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222" name="直接连接符 122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3" name="直接连接符 122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24" name="十角星 1223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99" name="组合 1398"/>
          <p:cNvGrpSpPr/>
          <p:nvPr/>
        </p:nvGrpSpPr>
        <p:grpSpPr>
          <a:xfrm rot="19860000">
            <a:off x="9301480" y="3215005"/>
            <a:ext cx="187325" cy="215900"/>
            <a:chOff x="6208" y="1094"/>
            <a:chExt cx="6817" cy="7854"/>
          </a:xfrm>
        </p:grpSpPr>
        <p:grpSp>
          <p:nvGrpSpPr>
            <p:cNvPr id="1400" name="组合 1399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401" name="直接连接符 140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2" name="直接连接符 140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3" name="直接连接符 140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04" name="组合 140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05" name="直接连接符 140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6" name="直接连接符 140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07" name="椭圆 1406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08" name="组合 1407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409" name="直接连接符 140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0" name="直接连接符 140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1" name="直接连接符 141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2" name="组合 141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13" name="直接连接符 141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4" name="直接连接符 141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15" name="组合 1414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416" name="直接连接符 141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7" name="直接连接符 141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8" name="直接连接符 141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9" name="组合 141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20" name="直接连接符 141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直接连接符 142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22" name="组合 1421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423" name="直接连接符 142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4" name="直接连接符 142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5" name="直接连接符 142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26" name="组合 142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27" name="直接连接符 142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8" name="直接连接符 142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29" name="组合 1428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430" name="直接连接符 142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1" name="直接连接符 143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2" name="直接连接符 143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33" name="组合 143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34" name="直接连接符 143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直接连接符 143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36" name="组合 1435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437" name="直接连接符 143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8" name="直接连接符 143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9" name="直接连接符 143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40" name="组合 143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41" name="直接连接符 144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2" name="直接连接符 144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43" name="组合 1442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444" name="直接连接符 144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直接连接符 144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直接连接符 144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47" name="组合 144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48" name="直接连接符 144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9" name="直接连接符 144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50" name="组合 1449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451" name="直接连接符 145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2" name="直接连接符 145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3" name="直接连接符 145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54" name="组合 145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55" name="直接连接符 145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6" name="直接连接符 145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57" name="组合 1456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458" name="直接连接符 145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9" name="直接连接符 145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0" name="直接连接符 145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61" name="组合 146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62" name="直接连接符 146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3" name="直接连接符 146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64" name="组合 1463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465" name="直接连接符 146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6" name="直接连接符 146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7" name="直接连接符 146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68" name="组合 146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69" name="直接连接符 146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0" name="直接连接符 146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71" name="组合 1470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472" name="直接连接符 147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3" name="直接连接符 147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4" name="直接连接符 147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75" name="组合 147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76" name="直接连接符 147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直接连接符 147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78" name="组合 1477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479" name="直接连接符 147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0" name="直接连接符 147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1" name="直接连接符 148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82" name="组合 148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83" name="直接连接符 148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4" name="直接连接符 148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85" name="十角星 1484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86" name="组合 1485"/>
          <p:cNvGrpSpPr/>
          <p:nvPr/>
        </p:nvGrpSpPr>
        <p:grpSpPr>
          <a:xfrm rot="19860000">
            <a:off x="9643110" y="4128770"/>
            <a:ext cx="187325" cy="215900"/>
            <a:chOff x="6208" y="1094"/>
            <a:chExt cx="6817" cy="7854"/>
          </a:xfrm>
        </p:grpSpPr>
        <p:grpSp>
          <p:nvGrpSpPr>
            <p:cNvPr id="1487" name="组合 1486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488" name="直接连接符 148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9" name="直接连接符 148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0" name="直接连接符 148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91" name="组合 149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92" name="直接连接符 149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直接连接符 149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94" name="椭圆 1493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95" name="组合 1494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496" name="直接连接符 149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7" name="直接连接符 149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直接连接符 149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99" name="组合 149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00" name="直接连接符 149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1" name="直接连接符 150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02" name="组合 1501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503" name="直接连接符 150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直接连接符 150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直接连接符 150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6" name="组合 150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07" name="直接连接符 150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8" name="直接连接符 150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09" name="组合 1508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510" name="直接连接符 150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1" name="直接连接符 151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2" name="直接连接符 151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13" name="组合 151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14" name="直接连接符 151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5" name="直接连接符 151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16" name="组合 1515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517" name="直接连接符 151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8" name="直接连接符 151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9" name="直接连接符 151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0" name="组合 151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21" name="直接连接符 152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2" name="直接连接符 152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3" name="组合 1522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524" name="直接连接符 152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5" name="直接连接符 152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6" name="直接连接符 152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7" name="组合 152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28" name="直接连接符 152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9" name="直接连接符 152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30" name="组合 1529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531" name="直接连接符 153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2" name="直接连接符 153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3" name="直接连接符 153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4" name="组合 153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35" name="直接连接符 153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6" name="直接连接符 153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37" name="组合 1536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538" name="直接连接符 153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9" name="直接连接符 153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0" name="直接连接符 153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41" name="组合 154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42" name="直接连接符 154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直接连接符 154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44" name="组合 1543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545" name="直接连接符 154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6" name="直接连接符 154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7" name="直接连接符 154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48" name="组合 154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49" name="直接连接符 154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0" name="直接连接符 154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1" name="组合 1550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552" name="直接连接符 155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3" name="直接连接符 155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4" name="直接连接符 155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55" name="组合 155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56" name="直接连接符 155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7" name="直接连接符 155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8" name="组合 1557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559" name="直接连接符 155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0" name="直接连接符 155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1" name="直接连接符 156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62" name="组合 156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63" name="直接连接符 156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4" name="直接连接符 156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65" name="组合 1564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566" name="直接连接符 156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7" name="直接连接符 156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8" name="直接连接符 156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69" name="组合 156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70" name="直接连接符 156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1" name="直接连接符 157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72" name="十角星 1571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73" name="组合 1572"/>
          <p:cNvGrpSpPr/>
          <p:nvPr/>
        </p:nvGrpSpPr>
        <p:grpSpPr>
          <a:xfrm rot="19860000">
            <a:off x="10759440" y="4653915"/>
            <a:ext cx="187325" cy="215900"/>
            <a:chOff x="6208" y="1094"/>
            <a:chExt cx="6817" cy="7854"/>
          </a:xfrm>
        </p:grpSpPr>
        <p:grpSp>
          <p:nvGrpSpPr>
            <p:cNvPr id="1574" name="组合 1573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575" name="直接连接符 157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6" name="直接连接符 157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7" name="直接连接符 157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78" name="组合 157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79" name="直接连接符 157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0" name="直接连接符 157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81" name="椭圆 1580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82" name="组合 1581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583" name="直接连接符 158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4" name="直接连接符 158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5" name="直接连接符 158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86" name="组合 158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87" name="直接连接符 158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8" name="直接连接符 158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89" name="组合 1588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590" name="直接连接符 158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1" name="直接连接符 159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2" name="直接连接符 159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93" name="组合 159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94" name="直接连接符 159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5" name="直接连接符 159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96" name="组合 1595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597" name="直接连接符 159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8" name="直接连接符 159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9" name="直接连接符 159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0" name="组合 159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01" name="直接连接符 160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2" name="直接连接符 160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03" name="组合 1602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604" name="直接连接符 160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5" name="直接连接符 160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6" name="直接连接符 160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7" name="组合 160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08" name="直接连接符 160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9" name="直接连接符 160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10" name="组合 1609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611" name="直接连接符 161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2" name="直接连接符 161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3" name="直接连接符 161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4" name="组合 161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15" name="直接连接符 161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6" name="直接连接符 161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17" name="组合 1616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618" name="直接连接符 161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9" name="直接连接符 161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0" name="直接连接符 161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21" name="组合 162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22" name="直接连接符 162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3" name="直接连接符 162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24" name="组合 1623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625" name="直接连接符 162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6" name="直接连接符 162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7" name="直接连接符 162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28" name="组合 162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29" name="直接连接符 162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0" name="直接连接符 162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31" name="组合 1630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632" name="直接连接符 163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3" name="直接连接符 163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4" name="直接连接符 163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35" name="组合 163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36" name="直接连接符 163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7" name="直接连接符 163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38" name="组合 1637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639" name="直接连接符 163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0" name="直接连接符 163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1" name="直接连接符 164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42" name="组合 164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43" name="直接连接符 164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4" name="直接连接符 164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45" name="组合 1644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646" name="直接连接符 164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7" name="直接连接符 164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8" name="直接连接符 164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49" name="组合 164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50" name="直接连接符 164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1" name="直接连接符 165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52" name="组合 1651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653" name="直接连接符 165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4" name="直接连接符 165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5" name="直接连接符 165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6" name="组合 165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57" name="直接连接符 165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8" name="直接连接符 165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59" name="十角星 1658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60" name="组合 1659"/>
          <p:cNvGrpSpPr/>
          <p:nvPr/>
        </p:nvGrpSpPr>
        <p:grpSpPr>
          <a:xfrm rot="19860000">
            <a:off x="9513570" y="5933440"/>
            <a:ext cx="187325" cy="215900"/>
            <a:chOff x="6208" y="1094"/>
            <a:chExt cx="6817" cy="7854"/>
          </a:xfrm>
        </p:grpSpPr>
        <p:grpSp>
          <p:nvGrpSpPr>
            <p:cNvPr id="1661" name="组合 1660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662" name="直接连接符 166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3" name="直接连接符 166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4" name="直接连接符 166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5" name="组合 166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66" name="直接连接符 166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7" name="直接连接符 166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68" name="椭圆 1667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69" name="组合 1668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670" name="直接连接符 166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1" name="直接连接符 167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2" name="直接连接符 167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73" name="组合 167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74" name="直接连接符 167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5" name="直接连接符 167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76" name="组合 1675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677" name="直接连接符 167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8" name="直接连接符 167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9" name="直接连接符 167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80" name="组合 167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81" name="直接连接符 168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2" name="直接连接符 168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83" name="组合 1682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684" name="直接连接符 168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5" name="直接连接符 168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6" name="直接连接符 168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87" name="组合 168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88" name="直接连接符 168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9" name="直接连接符 168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90" name="组合 1689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691" name="直接连接符 169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2" name="直接连接符 169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3" name="直接连接符 169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94" name="组合 169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95" name="直接连接符 169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6" name="直接连接符 169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97" name="组合 1696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698" name="直接连接符 169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9" name="直接连接符 169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0" name="直接连接符 169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01" name="组合 170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02" name="直接连接符 170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3" name="直接连接符 170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04" name="组合 1703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705" name="直接连接符 170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6" name="直接连接符 170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7" name="直接连接符 170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08" name="组合 170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09" name="直接连接符 170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0" name="直接连接符 170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1" name="组合 1710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712" name="直接连接符 171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3" name="直接连接符 171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4" name="直接连接符 171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15" name="组合 171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16" name="直接连接符 171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7" name="直接连接符 171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8" name="组合 1717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719" name="直接连接符 171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0" name="直接连接符 171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1" name="直接连接符 172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22" name="组合 172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23" name="直接连接符 172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4" name="直接连接符 172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25" name="组合 1724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726" name="直接连接符 172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7" name="直接连接符 172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8" name="直接连接符 172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29" name="组合 172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30" name="直接连接符 172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1" name="直接连接符 173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32" name="组合 1731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733" name="直接连接符 173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4" name="直接连接符 173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5" name="直接连接符 173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6" name="组合 173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37" name="直接连接符 173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8" name="直接连接符 173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39" name="组合 1738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740" name="直接连接符 173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1" name="直接连接符 174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2" name="直接连接符 174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43" name="组合 174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44" name="直接连接符 174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5" name="直接连接符 174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46" name="十角星 1745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7" name="组合 1746"/>
          <p:cNvGrpSpPr/>
          <p:nvPr/>
        </p:nvGrpSpPr>
        <p:grpSpPr>
          <a:xfrm rot="19860000">
            <a:off x="8013700" y="5361305"/>
            <a:ext cx="187325" cy="215900"/>
            <a:chOff x="6208" y="1094"/>
            <a:chExt cx="6817" cy="7854"/>
          </a:xfrm>
        </p:grpSpPr>
        <p:grpSp>
          <p:nvGrpSpPr>
            <p:cNvPr id="1748" name="组合 1747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749" name="直接连接符 174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0" name="直接连接符 174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1" name="直接连接符 175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52" name="组合 175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53" name="直接连接符 175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4" name="直接连接符 175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55" name="椭圆 1754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56" name="组合 1755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757" name="直接连接符 175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8" name="直接连接符 175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9" name="直接连接符 175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0" name="组合 175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61" name="直接连接符 176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2" name="直接连接符 176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63" name="组合 1762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764" name="直接连接符 176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5" name="直接连接符 176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6" name="直接连接符 176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7" name="组合 176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68" name="直接连接符 176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9" name="直接连接符 176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70" name="组合 1769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771" name="直接连接符 177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2" name="直接连接符 177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3" name="直接连接符 177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74" name="组合 177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75" name="直接连接符 177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6" name="直接连接符 177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77" name="组合 1776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778" name="直接连接符 177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9" name="直接连接符 177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0" name="直接连接符 177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81" name="组合 178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82" name="直接连接符 178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3" name="直接连接符 178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84" name="组合 1783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785" name="直接连接符 178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6" name="直接连接符 178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7" name="直接连接符 178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88" name="组合 178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89" name="直接连接符 178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0" name="直接连接符 178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91" name="组合 1790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792" name="直接连接符 179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3" name="直接连接符 179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4" name="直接连接符 179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95" name="组合 179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96" name="直接连接符 179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7" name="直接连接符 179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98" name="组合 1797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799" name="直接连接符 179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0" name="直接连接符 179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1" name="直接连接符 180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02" name="组合 180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03" name="直接连接符 180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4" name="直接连接符 180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05" name="组合 1804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806" name="直接连接符 180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7" name="直接连接符 180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8" name="直接连接符 180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09" name="组合 180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10" name="直接连接符 180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1" name="直接连接符 181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12" name="组合 1811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813" name="直接连接符 181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4" name="直接连接符 181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5" name="直接连接符 181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16" name="组合 181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17" name="直接连接符 181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8" name="直接连接符 181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19" name="组合 1818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820" name="直接连接符 181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1" name="直接连接符 182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2" name="直接连接符 182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23" name="组合 182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24" name="直接连接符 182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5" name="直接连接符 182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26" name="组合 1825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827" name="直接连接符 182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8" name="直接连接符 182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9" name="直接连接符 182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30" name="组合 182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31" name="直接连接符 183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2" name="直接连接符 183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33" name="十角星 1832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34" name="组合 1833"/>
          <p:cNvGrpSpPr/>
          <p:nvPr/>
        </p:nvGrpSpPr>
        <p:grpSpPr>
          <a:xfrm rot="19860000">
            <a:off x="5302885" y="5643880"/>
            <a:ext cx="551815" cy="636270"/>
            <a:chOff x="6208" y="1094"/>
            <a:chExt cx="6817" cy="7854"/>
          </a:xfrm>
        </p:grpSpPr>
        <p:grpSp>
          <p:nvGrpSpPr>
            <p:cNvPr id="1835" name="组合 1834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836" name="直接连接符 183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7" name="直接连接符 183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8" name="直接连接符 183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39" name="组合 183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40" name="直接连接符 183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1" name="直接连接符 184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42" name="椭圆 1841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28575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43" name="组合 1842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844" name="直接连接符 184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5" name="直接连接符 184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6" name="直接连接符 184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47" name="组合 184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48" name="直接连接符 184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9" name="直接连接符 184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50" name="组合 1849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851" name="直接连接符 185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2" name="直接连接符 185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3" name="直接连接符 185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4" name="组合 185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55" name="直接连接符 185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6" name="直接连接符 185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57" name="组合 1856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858" name="直接连接符 185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9" name="直接连接符 185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0" name="直接连接符 185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1" name="组合 186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62" name="直接连接符 186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3" name="直接连接符 186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64" name="组合 1863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865" name="直接连接符 186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6" name="直接连接符 186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7" name="直接连接符 186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8" name="组合 186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69" name="直接连接符 186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0" name="直接连接符 186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71" name="组合 1870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872" name="直接连接符 187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3" name="直接连接符 187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4" name="直接连接符 187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75" name="组合 187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76" name="直接连接符 187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7" name="直接连接符 187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78" name="组合 1877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879" name="直接连接符 187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0" name="直接连接符 187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1" name="直接连接符 188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82" name="组合 188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83" name="直接连接符 188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4" name="直接连接符 188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85" name="组合 1884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886" name="直接连接符 188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7" name="直接连接符 188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8" name="直接连接符 188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89" name="组合 188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90" name="直接连接符 188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1" name="直接连接符 189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92" name="组合 1891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893" name="直接连接符 189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4" name="直接连接符 189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5" name="直接连接符 189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96" name="组合 189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97" name="直接连接符 189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8" name="直接连接符 189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99" name="组合 1898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900" name="直接连接符 189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1" name="直接连接符 190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2" name="直接连接符 190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03" name="组合 190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04" name="直接连接符 190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5" name="直接连接符 190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06" name="组合 1905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907" name="直接连接符 190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8" name="直接连接符 190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9" name="直接连接符 190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10" name="组合 190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11" name="直接连接符 191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2" name="直接连接符 191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13" name="组合 1912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914" name="直接连接符 191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5" name="直接连接符 191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6" name="直接连接符 191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17" name="组合 191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18" name="直接连接符 191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9" name="直接连接符 191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20" name="十角星 1919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28575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1" name="组合 1920"/>
          <p:cNvGrpSpPr/>
          <p:nvPr/>
        </p:nvGrpSpPr>
        <p:grpSpPr>
          <a:xfrm rot="19860000">
            <a:off x="8576310" y="748665"/>
            <a:ext cx="187325" cy="215900"/>
            <a:chOff x="6208" y="1094"/>
            <a:chExt cx="6817" cy="7854"/>
          </a:xfrm>
        </p:grpSpPr>
        <p:grpSp>
          <p:nvGrpSpPr>
            <p:cNvPr id="1922" name="组合 1921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923" name="直接连接符 192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4" name="直接连接符 192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5" name="直接连接符 192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26" name="组合 192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27" name="直接连接符 192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8" name="直接连接符 192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29" name="椭圆 1928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30" name="组合 1929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931" name="直接连接符 193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2" name="直接连接符 193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3" name="直接连接符 193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34" name="组合 193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35" name="直接连接符 193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6" name="直接连接符 193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37" name="组合 1936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938" name="直接连接符 193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9" name="直接连接符 193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0" name="直接连接符 193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1" name="组合 194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42" name="直接连接符 194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3" name="直接连接符 194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44" name="组合 1943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945" name="直接连接符 194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6" name="直接连接符 194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7" name="直接连接符 194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8" name="组合 194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49" name="直接连接符 194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0" name="直接连接符 194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51" name="组合 1950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952" name="直接连接符 195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3" name="直接连接符 195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4" name="直接连接符 195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55" name="组合 195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56" name="直接连接符 195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7" name="直接连接符 195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58" name="组合 1957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959" name="直接连接符 195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0" name="直接连接符 195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1" name="直接连接符 196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62" name="组合 196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63" name="直接连接符 196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4" name="直接连接符 196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65" name="组合 1964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966" name="直接连接符 196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7" name="直接连接符 196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8" name="直接连接符 196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69" name="组合 196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70" name="直接连接符 196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1" name="直接连接符 197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72" name="组合 1971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973" name="直接连接符 197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4" name="直接连接符 197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5" name="直接连接符 197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76" name="组合 197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77" name="直接连接符 197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8" name="直接连接符 197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79" name="组合 1978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980" name="直接连接符 197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1" name="直接连接符 198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2" name="直接连接符 198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3" name="组合 198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84" name="直接连接符 198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5" name="直接连接符 198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86" name="组合 1985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987" name="直接连接符 198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8" name="直接连接符 198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9" name="直接连接符 198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0" name="组合 198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91" name="直接连接符 199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2" name="直接连接符 199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93" name="组合 1992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994" name="直接连接符 199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5" name="直接连接符 199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6" name="直接连接符 199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7" name="组合 199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98" name="直接连接符 199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9" name="直接连接符 199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00" name="组合 1999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2001" name="直接连接符 200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2" name="直接连接符 200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3" name="直接连接符 200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04" name="组合 200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05" name="直接连接符 200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6" name="直接连接符 200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07" name="十角星 2006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08" name="组合 2007"/>
          <p:cNvGrpSpPr/>
          <p:nvPr/>
        </p:nvGrpSpPr>
        <p:grpSpPr>
          <a:xfrm rot="19860000">
            <a:off x="6376035" y="835025"/>
            <a:ext cx="187325" cy="215900"/>
            <a:chOff x="6208" y="1094"/>
            <a:chExt cx="6817" cy="7854"/>
          </a:xfrm>
        </p:grpSpPr>
        <p:grpSp>
          <p:nvGrpSpPr>
            <p:cNvPr id="2009" name="组合 2008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2010" name="直接连接符 200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1" name="直接连接符 201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2" name="直接连接符 201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3" name="组合 201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14" name="直接连接符 201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5" name="直接连接符 201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16" name="椭圆 2015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17" name="组合 2016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2018" name="直接连接符 201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9" name="直接连接符 201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0" name="直接连接符 201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21" name="组合 202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22" name="直接连接符 202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3" name="直接连接符 202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24" name="组合 2023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2025" name="直接连接符 202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6" name="直接连接符 202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7" name="直接连接符 202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28" name="组合 202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29" name="直接连接符 202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0" name="直接连接符 202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31" name="组合 2030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2032" name="直接连接符 203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3" name="直接连接符 203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4" name="直接连接符 203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35" name="组合 203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36" name="直接连接符 203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7" name="直接连接符 203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38" name="组合 2037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2039" name="直接连接符 203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0" name="直接连接符 203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1" name="直接连接符 204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2" name="组合 204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43" name="直接连接符 204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4" name="直接连接符 204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5" name="组合 2044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2046" name="直接连接符 204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7" name="直接连接符 204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8" name="直接连接符 204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" name="组合 204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50" name="直接连接符 204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1" name="直接连接符 205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" name="组合 2051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2053" name="直接连接符 205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4" name="直接连接符 205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5" name="直接连接符 205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" name="组合 205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57" name="直接连接符 205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8" name="直接连接符 205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9" name="组合 2058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2060" name="直接连接符 205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1" name="直接连接符 206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2" name="直接连接符 206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" name="组合 206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64" name="直接连接符 206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5" name="直接连接符 206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66" name="组合 2065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2067" name="直接连接符 206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8" name="直接连接符 206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9" name="直接连接符 206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0" name="组合 206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71" name="直接连接符 207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2" name="直接连接符 207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3" name="组合 2072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2074" name="直接连接符 207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5" name="直接连接符 207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6" name="直接连接符 207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7" name="组合 207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78" name="直接连接符 207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9" name="直接连接符 207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80" name="组合 2079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2081" name="直接连接符 208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2" name="直接连接符 208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3" name="直接连接符 208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84" name="组合 208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85" name="直接连接符 208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6" name="直接连接符 208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87" name="组合 2086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2088" name="直接连接符 208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9" name="直接连接符 208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0" name="直接连接符 208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91" name="组合 209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92" name="直接连接符 209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3" name="直接连接符 209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94" name="十角星 2093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82" name="组合 2181"/>
          <p:cNvGrpSpPr/>
          <p:nvPr/>
        </p:nvGrpSpPr>
        <p:grpSpPr>
          <a:xfrm rot="19860000">
            <a:off x="8646160" y="2256790"/>
            <a:ext cx="187325" cy="215900"/>
            <a:chOff x="6208" y="1094"/>
            <a:chExt cx="6817" cy="7854"/>
          </a:xfrm>
        </p:grpSpPr>
        <p:grpSp>
          <p:nvGrpSpPr>
            <p:cNvPr id="2183" name="组合 2182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2184" name="直接连接符 218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5" name="直接连接符 218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6" name="直接连接符 218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87" name="组合 218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188" name="直接连接符 218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9" name="直接连接符 218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90" name="椭圆 2189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91" name="组合 2190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2192" name="直接连接符 219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3" name="直接连接符 219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4" name="直接连接符 219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95" name="组合 219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196" name="直接连接符 219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7" name="直接连接符 219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98" name="组合 2197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2199" name="直接连接符 219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0" name="直接连接符 219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1" name="直接连接符 220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2" name="组合 220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03" name="直接连接符 220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4" name="直接连接符 220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05" name="组合 2204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2206" name="直接连接符 220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7" name="直接连接符 220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8" name="直接连接符 220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9" name="组合 220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10" name="直接连接符 220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1" name="直接连接符 221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12" name="组合 2211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2213" name="直接连接符 221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4" name="直接连接符 221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5" name="直接连接符 221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16" name="组合 221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17" name="直接连接符 221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8" name="直接连接符 221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19" name="组合 2218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2220" name="直接连接符 221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1" name="直接连接符 222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2" name="直接连接符 222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23" name="组合 222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24" name="直接连接符 222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5" name="直接连接符 222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26" name="组合 2225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2227" name="直接连接符 222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8" name="直接连接符 222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9" name="直接连接符 222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30" name="组合 222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31" name="直接连接符 223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2" name="直接连接符 223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33" name="组合 2232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2234" name="直接连接符 223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5" name="直接连接符 223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6" name="直接连接符 223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37" name="组合 223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38" name="直接连接符 223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9" name="直接连接符 223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40" name="组合 2239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2241" name="直接连接符 224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2" name="直接连接符 224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3" name="直接连接符 224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44" name="组合 224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45" name="直接连接符 224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6" name="直接连接符 224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47" name="组合 2246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2248" name="直接连接符 224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9" name="直接连接符 224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0" name="直接连接符 224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51" name="组合 225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52" name="直接连接符 225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3" name="直接连接符 225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54" name="组合 2253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2255" name="直接连接符 225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6" name="直接连接符 225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7" name="直接连接符 225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58" name="组合 225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59" name="直接连接符 225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0" name="直接连接符 225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61" name="组合 2260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2262" name="直接连接符 226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3" name="直接连接符 226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4" name="直接连接符 226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65" name="组合 226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66" name="直接连接符 226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7" name="直接连接符 226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68" name="十角星 2267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56" name="组合 2355"/>
          <p:cNvGrpSpPr/>
          <p:nvPr/>
        </p:nvGrpSpPr>
        <p:grpSpPr>
          <a:xfrm rot="19860000">
            <a:off x="5768340" y="2237740"/>
            <a:ext cx="187325" cy="215900"/>
            <a:chOff x="6208" y="1094"/>
            <a:chExt cx="6817" cy="7854"/>
          </a:xfrm>
        </p:grpSpPr>
        <p:grpSp>
          <p:nvGrpSpPr>
            <p:cNvPr id="2357" name="组合 2356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2358" name="直接连接符 235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9" name="直接连接符 235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0" name="直接连接符 235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61" name="组合 236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362" name="直接连接符 236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3" name="直接连接符 236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64" name="椭圆 2363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65" name="组合 2364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2366" name="直接连接符 236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7" name="直接连接符 236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8" name="直接连接符 236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69" name="组合 236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370" name="直接连接符 236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1" name="直接连接符 237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72" name="组合 2371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2373" name="直接连接符 237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4" name="直接连接符 237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5" name="直接连接符 237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76" name="组合 237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377" name="直接连接符 237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8" name="直接连接符 237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79" name="组合 2378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2380" name="直接连接符 237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1" name="直接连接符 238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2" name="直接连接符 238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83" name="组合 238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384" name="直接连接符 238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5" name="直接连接符 238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86" name="组合 2385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2387" name="直接连接符 238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8" name="直接连接符 238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9" name="直接连接符 238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90" name="组合 238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391" name="直接连接符 239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2" name="直接连接符 239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93" name="组合 2392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2394" name="直接连接符 239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5" name="直接连接符 239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6" name="直接连接符 239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97" name="组合 239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398" name="直接连接符 239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9" name="直接连接符 239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00" name="组合 2399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2401" name="直接连接符 240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2" name="直接连接符 240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3" name="直接连接符 240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04" name="组合 240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405" name="直接连接符 240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6" name="直接连接符 240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07" name="组合 2406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2408" name="直接连接符 240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9" name="直接连接符 240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0" name="直接连接符 240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11" name="组合 241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412" name="直接连接符 241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3" name="直接连接符 241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14" name="组合 2413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2415" name="直接连接符 241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6" name="直接连接符 241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7" name="直接连接符 241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18" name="组合 241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419" name="直接连接符 241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0" name="直接连接符 241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21" name="组合 2420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2422" name="直接连接符 242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3" name="直接连接符 242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4" name="直接连接符 242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25" name="组合 242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426" name="直接连接符 242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7" name="直接连接符 242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28" name="组合 2427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2429" name="直接连接符 242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0" name="直接连接符 242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1" name="直接连接符 243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32" name="组合 243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433" name="直接连接符 243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4" name="直接连接符 243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35" name="组合 2434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2436" name="直接连接符 243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7" name="直接连接符 243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8" name="直接连接符 243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39" name="组合 243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440" name="直接连接符 243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1" name="直接连接符 244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42" name="十角星 2441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43" name="文本框 2442"/>
          <p:cNvSpPr txBox="1"/>
          <p:nvPr/>
        </p:nvSpPr>
        <p:spPr>
          <a:xfrm>
            <a:off x="6594462" y="1192556"/>
            <a:ext cx="1538883" cy="38277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雅圆体" panose="02010601030101010101" pitchFamily="2" charset="-122"/>
                <a:ea typeface="印品雅圆体" panose="02010601030101010101" pitchFamily="2" charset="-122"/>
              </a:rPr>
              <a:t>冬 天</a:t>
            </a:r>
          </a:p>
        </p:txBody>
      </p:sp>
      <p:sp>
        <p:nvSpPr>
          <p:cNvPr id="2446" name="文本框 2445"/>
          <p:cNvSpPr txBox="1"/>
          <p:nvPr/>
        </p:nvSpPr>
        <p:spPr>
          <a:xfrm>
            <a:off x="5413548" y="2525674"/>
            <a:ext cx="1538883" cy="28594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雅圆体" panose="02010601030101010101" pitchFamily="2" charset="-122"/>
                <a:ea typeface="印品雅圆体" panose="02010601030101010101" pitchFamily="2" charset="-122"/>
              </a:rPr>
              <a:t>你 好</a:t>
            </a:r>
          </a:p>
        </p:txBody>
      </p:sp>
      <p:grpSp>
        <p:nvGrpSpPr>
          <p:cNvPr id="2338" name="组合 2337"/>
          <p:cNvGrpSpPr/>
          <p:nvPr/>
        </p:nvGrpSpPr>
        <p:grpSpPr>
          <a:xfrm>
            <a:off x="4555657" y="1819801"/>
            <a:ext cx="880437" cy="2929890"/>
            <a:chOff x="10333062" y="1845742"/>
            <a:chExt cx="880437" cy="2929890"/>
          </a:xfrm>
        </p:grpSpPr>
        <p:sp>
          <p:nvSpPr>
            <p:cNvPr id="2" name="圆角矩形 1"/>
            <p:cNvSpPr/>
            <p:nvPr/>
          </p:nvSpPr>
          <p:spPr>
            <a:xfrm>
              <a:off x="10737249" y="1885876"/>
              <a:ext cx="476250" cy="2867025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29002" y="2022293"/>
              <a:ext cx="319413" cy="2569816"/>
            </a:xfrm>
            <a:prstGeom prst="rect">
              <a:avLst/>
            </a:prstGeom>
          </p:spPr>
        </p:pic>
        <p:sp>
          <p:nvSpPr>
            <p:cNvPr id="2448" name="文本框 2447"/>
            <p:cNvSpPr txBox="1"/>
            <p:nvPr/>
          </p:nvSpPr>
          <p:spPr>
            <a:xfrm>
              <a:off x="10333062" y="1845742"/>
              <a:ext cx="738664" cy="29298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DC0D7"/>
                  </a:solidFill>
                  <a:effectLst/>
                  <a:latin typeface="华文行楷" panose="02010800040101010101" charset="-122"/>
                  <a:ea typeface="华文行楷" panose="02010800040101010101" charset="-122"/>
                </a:rPr>
                <a:t>数萼初含雪，孤标画本难。</a:t>
              </a:r>
            </a:p>
            <a:p>
              <a:r>
                <a:rPr lang="zh-CN" altLang="en-US" b="1" dirty="0">
                  <a:solidFill>
                    <a:srgbClr val="FDC0D7"/>
                  </a:solidFill>
                  <a:effectLst/>
                  <a:latin typeface="华文行楷" panose="02010800040101010101" charset="-122"/>
                  <a:ea typeface="华文行楷" panose="02010800040101010101" charset="-122"/>
                </a:rPr>
                <a:t>香中别有韵，清极不知寒。</a:t>
              </a:r>
            </a:p>
          </p:txBody>
        </p:sp>
      </p:grpSp>
      <p:pic>
        <p:nvPicPr>
          <p:cNvPr id="2095" name="图片 2094" descr="593a573f7c8b0"/>
          <p:cNvPicPr>
            <a:picLocks noChangeAspect="1"/>
          </p:cNvPicPr>
          <p:nvPr/>
        </p:nvPicPr>
        <p:blipFill rotWithShape="1">
          <a:blip r:embed="rId4" cstate="email"/>
          <a:srcRect l="-24167" t="-28055" r="-21087" b="-27616"/>
          <a:stretch>
            <a:fillRect/>
          </a:stretch>
        </p:blipFill>
        <p:spPr>
          <a:xfrm rot="15654603" flipH="1">
            <a:off x="7640690" y="2688824"/>
            <a:ext cx="6034515" cy="4663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1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50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2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2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2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2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500" fill="hold"/>
                                        <p:tgtEl>
                                          <p:spTgt spid="2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2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75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3" grpId="0"/>
      <p:bldP spid="24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5830" y="1492568"/>
            <a:ext cx="11500339" cy="3871594"/>
          </a:xfrm>
          <a:prstGeom prst="rect">
            <a:avLst/>
          </a:prstGeom>
          <a:solidFill>
            <a:srgbClr val="FDC0D7"/>
          </a:solidFill>
          <a:ln w="171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/>
          <p:cNvGrpSpPr/>
          <p:nvPr/>
        </p:nvGrpSpPr>
        <p:grpSpPr>
          <a:xfrm>
            <a:off x="6615253" y="1734185"/>
            <a:ext cx="1293030" cy="3388360"/>
            <a:chOff x="4986" y="4360"/>
            <a:chExt cx="1437" cy="3764"/>
          </a:xfrm>
        </p:grpSpPr>
        <p:sp>
          <p:nvSpPr>
            <p:cNvPr id="116" name="圆角矩形 115"/>
            <p:cNvSpPr/>
            <p:nvPr/>
          </p:nvSpPr>
          <p:spPr>
            <a:xfrm>
              <a:off x="5139" y="4360"/>
              <a:ext cx="1131" cy="3764"/>
            </a:xfrm>
            <a:prstGeom prst="roundRect">
              <a:avLst>
                <a:gd name="adj" fmla="val 30680"/>
              </a:avLst>
            </a:prstGeom>
            <a:solidFill>
              <a:srgbClr val="122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4986" y="4610"/>
              <a:ext cx="1437" cy="32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7200" dirty="0">
                  <a:solidFill>
                    <a:srgbClr val="FDC0D7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第贰章</a:t>
              </a:r>
            </a:p>
          </p:txBody>
        </p:sp>
      </p:grpSp>
      <p:sp>
        <p:nvSpPr>
          <p:cNvPr id="121" name="文本框 120"/>
          <p:cNvSpPr txBox="1"/>
          <p:nvPr/>
        </p:nvSpPr>
        <p:spPr>
          <a:xfrm>
            <a:off x="4079631" y="2292350"/>
            <a:ext cx="2400657" cy="22733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22545"/>
                </a:solidFill>
                <a:latin typeface="楷体" panose="02010609060101010101" charset="-122"/>
                <a:ea typeface="楷体" panose="02010609060101010101" charset="-122"/>
              </a:rPr>
              <a:t>寒气先侵玉女扉，清光旋透省郎闱。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22545"/>
                </a:solidFill>
                <a:latin typeface="楷体" panose="02010609060101010101" charset="-122"/>
                <a:ea typeface="楷体" panose="02010609060101010101" charset="-122"/>
              </a:rPr>
              <a:t>梅花大庾岭头发，柳絮章台街里飞。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60468" y="24339"/>
            <a:ext cx="4240099" cy="28921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 flipV="1">
            <a:off x="8007914" y="3965879"/>
            <a:ext cx="4240099" cy="2892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755" y="1435100"/>
            <a:ext cx="1381125" cy="802005"/>
          </a:xfrm>
          <a:prstGeom prst="rect">
            <a:avLst/>
          </a:prstGeom>
        </p:spPr>
      </p:pic>
      <p:pic>
        <p:nvPicPr>
          <p:cNvPr id="26" name="图片 25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1681480"/>
            <a:ext cx="4036695" cy="4328795"/>
          </a:xfrm>
          <a:prstGeom prst="rect">
            <a:avLst/>
          </a:prstGeom>
        </p:spPr>
      </p:pic>
      <p:pic>
        <p:nvPicPr>
          <p:cNvPr id="27" name="图片 26" descr="图片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965" y="4972050"/>
            <a:ext cx="978535" cy="56832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597660" y="3394710"/>
            <a:ext cx="36518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DC0D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崔道融《梅花》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024880" y="2798445"/>
            <a:ext cx="2332990" cy="2586355"/>
            <a:chOff x="6024880" y="2798445"/>
            <a:chExt cx="2332990" cy="2586355"/>
          </a:xfrm>
        </p:grpSpPr>
        <p:sp>
          <p:nvSpPr>
            <p:cNvPr id="29" name="文本框 28"/>
            <p:cNvSpPr txBox="1"/>
            <p:nvPr/>
          </p:nvSpPr>
          <p:spPr>
            <a:xfrm>
              <a:off x="6024880" y="2806700"/>
              <a:ext cx="1659890" cy="257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数萼初含雪，孤标画本难。香中别有韵，清极不知寒。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横笛和愁听，斜枝倚病看。朔风如解意，容易莫摧残。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7696835" y="2798445"/>
              <a:ext cx="0" cy="2472690"/>
            </a:xfrm>
            <a:prstGeom prst="line">
              <a:avLst/>
            </a:prstGeom>
            <a:ln>
              <a:solidFill>
                <a:srgbClr val="FDC0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 flipH="1">
              <a:off x="7803872" y="2841625"/>
              <a:ext cx="553998" cy="254317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DC0D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请输入你的标题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059545" y="2815590"/>
            <a:ext cx="2279650" cy="2604135"/>
            <a:chOff x="9059545" y="2815590"/>
            <a:chExt cx="2279650" cy="2604135"/>
          </a:xfrm>
        </p:grpSpPr>
        <p:sp>
          <p:nvSpPr>
            <p:cNvPr id="31" name="文本框 30"/>
            <p:cNvSpPr txBox="1"/>
            <p:nvPr/>
          </p:nvSpPr>
          <p:spPr>
            <a:xfrm>
              <a:off x="9059545" y="2841625"/>
              <a:ext cx="1659890" cy="257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数萼初含雪，孤标画本难。香中别有韵，清极不知寒。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横笛和愁听，斜枝倚病看。朔风如解意，容易莫摧残。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0678160" y="2815590"/>
              <a:ext cx="0" cy="2472690"/>
            </a:xfrm>
            <a:prstGeom prst="line">
              <a:avLst/>
            </a:prstGeom>
            <a:ln>
              <a:solidFill>
                <a:srgbClr val="FDC0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 flipH="1">
              <a:off x="10785197" y="2858770"/>
              <a:ext cx="553998" cy="254317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DC0D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请输入你的标题</a:t>
              </a:r>
            </a:p>
          </p:txBody>
        </p:sp>
      </p:grpSp>
      <p:pic>
        <p:nvPicPr>
          <p:cNvPr id="30" name="图片 29" descr="593a573f7c74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pic>
        <p:nvPicPr>
          <p:cNvPr id="32" name="图片 31" descr="未标题-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9906635" y="13970"/>
            <a:ext cx="2429510" cy="2240915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255330" y="1790733"/>
            <a:ext cx="652057" cy="2203384"/>
            <a:chOff x="285540" y="1710851"/>
            <a:chExt cx="565891" cy="1912217"/>
          </a:xfrm>
        </p:grpSpPr>
        <p:grpSp>
          <p:nvGrpSpPr>
            <p:cNvPr id="50" name="组合 49"/>
            <p:cNvGrpSpPr/>
            <p:nvPr/>
          </p:nvGrpSpPr>
          <p:grpSpPr>
            <a:xfrm>
              <a:off x="285541" y="1710851"/>
              <a:ext cx="565621" cy="585563"/>
              <a:chOff x="1034" y="4165"/>
              <a:chExt cx="2098" cy="2172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170" y="4180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第</a:t>
                </a: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285541" y="2366172"/>
              <a:ext cx="525990" cy="526252"/>
              <a:chOff x="1034" y="4165"/>
              <a:chExt cx="1951" cy="1952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229" y="4213"/>
                <a:ext cx="1634" cy="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贰</a:t>
                </a: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285540" y="3041548"/>
              <a:ext cx="565891" cy="581520"/>
              <a:chOff x="1034" y="4091"/>
              <a:chExt cx="2099" cy="2157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171" y="4091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864995" y="1336040"/>
            <a:ext cx="2377440" cy="1637030"/>
            <a:chOff x="4069" y="1634"/>
            <a:chExt cx="3744" cy="2578"/>
          </a:xfrm>
        </p:grpSpPr>
        <p:sp>
          <p:nvSpPr>
            <p:cNvPr id="5" name="圆角矩形 4"/>
            <p:cNvSpPr/>
            <p:nvPr/>
          </p:nvSpPr>
          <p:spPr>
            <a:xfrm>
              <a:off x="4069" y="1634"/>
              <a:ext cx="2578" cy="2578"/>
            </a:xfrm>
            <a:prstGeom prst="roundRect">
              <a:avLst/>
            </a:prstGeom>
            <a:solidFill>
              <a:srgbClr val="FDC0D7"/>
            </a:solidFill>
            <a:ln>
              <a:solidFill>
                <a:srgbClr val="FDC0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5a1b610be7bc3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4069" y="1734"/>
              <a:ext cx="3745" cy="1709"/>
            </a:xfrm>
            <a:prstGeom prst="rect">
              <a:avLst/>
            </a:prstGeom>
          </p:spPr>
        </p:pic>
      </p:grpSp>
      <p:sp>
        <p:nvSpPr>
          <p:cNvPr id="40" name="文本框 39"/>
          <p:cNvSpPr txBox="1"/>
          <p:nvPr/>
        </p:nvSpPr>
        <p:spPr>
          <a:xfrm>
            <a:off x="1966595" y="3359785"/>
            <a:ext cx="921385" cy="2578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数萼初含雪，孤标画本难。香中别有韵，清极不知寒。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2900045" y="3351530"/>
            <a:ext cx="0" cy="2472690"/>
          </a:xfrm>
          <a:prstGeom prst="line">
            <a:avLst/>
          </a:prstGeom>
          <a:ln>
            <a:solidFill>
              <a:srgbClr val="FDC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 flipH="1">
            <a:off x="3007082" y="3394710"/>
            <a:ext cx="553998" cy="2543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FDC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请输入你的标题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886960" y="1336040"/>
            <a:ext cx="2377440" cy="1637030"/>
            <a:chOff x="4069" y="1634"/>
            <a:chExt cx="3744" cy="2578"/>
          </a:xfrm>
        </p:grpSpPr>
        <p:sp>
          <p:nvSpPr>
            <p:cNvPr id="10" name="圆角矩形 9"/>
            <p:cNvSpPr/>
            <p:nvPr/>
          </p:nvSpPr>
          <p:spPr>
            <a:xfrm>
              <a:off x="4069" y="1634"/>
              <a:ext cx="2578" cy="2578"/>
            </a:xfrm>
            <a:prstGeom prst="roundRect">
              <a:avLst/>
            </a:prstGeom>
            <a:solidFill>
              <a:srgbClr val="FDC0D7"/>
            </a:solidFill>
            <a:ln>
              <a:solidFill>
                <a:srgbClr val="FDC0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5a1b610be7bc3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4069" y="1734"/>
              <a:ext cx="3745" cy="1709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5008880" y="3296285"/>
            <a:ext cx="921385" cy="2578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数萼初含雪，孤标画本难。香中别有韵，清极不知寒。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942330" y="3288030"/>
            <a:ext cx="0" cy="2472690"/>
          </a:xfrm>
          <a:prstGeom prst="line">
            <a:avLst/>
          </a:prstGeom>
          <a:ln>
            <a:solidFill>
              <a:srgbClr val="FDC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 flipH="1">
            <a:off x="6049367" y="3331210"/>
            <a:ext cx="553998" cy="2543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FDC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请输入你的标题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908925" y="1336040"/>
            <a:ext cx="2377440" cy="1637030"/>
            <a:chOff x="4069" y="1634"/>
            <a:chExt cx="3744" cy="2578"/>
          </a:xfrm>
        </p:grpSpPr>
        <p:sp>
          <p:nvSpPr>
            <p:cNvPr id="25" name="圆角矩形 24"/>
            <p:cNvSpPr/>
            <p:nvPr/>
          </p:nvSpPr>
          <p:spPr>
            <a:xfrm>
              <a:off x="4069" y="1634"/>
              <a:ext cx="2578" cy="2578"/>
            </a:xfrm>
            <a:prstGeom prst="roundRect">
              <a:avLst/>
            </a:prstGeom>
            <a:solidFill>
              <a:srgbClr val="FDC0D7"/>
            </a:solidFill>
            <a:ln>
              <a:solidFill>
                <a:srgbClr val="FDC0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 descr="5a1b610be7bc3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4069" y="1734"/>
              <a:ext cx="3745" cy="1709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8010525" y="3232785"/>
            <a:ext cx="921385" cy="2578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数萼初含雪，孤标画本难。香中别有韵，清极不知寒。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8943975" y="3224530"/>
            <a:ext cx="0" cy="2472690"/>
          </a:xfrm>
          <a:prstGeom prst="line">
            <a:avLst/>
          </a:prstGeom>
          <a:ln>
            <a:solidFill>
              <a:srgbClr val="FDC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 flipH="1">
            <a:off x="9051012" y="3267710"/>
            <a:ext cx="553998" cy="2543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FDC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请输入你的标题</a:t>
            </a:r>
          </a:p>
        </p:txBody>
      </p:sp>
      <p:pic>
        <p:nvPicPr>
          <p:cNvPr id="50" name="图片 49" descr="593a573f7c74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pic>
        <p:nvPicPr>
          <p:cNvPr id="51" name="图片 50" descr="未标题-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9906635" y="13970"/>
            <a:ext cx="2429510" cy="224091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255330" y="1790733"/>
            <a:ext cx="652057" cy="2203384"/>
            <a:chOff x="285540" y="1710851"/>
            <a:chExt cx="565891" cy="1912217"/>
          </a:xfrm>
        </p:grpSpPr>
        <p:grpSp>
          <p:nvGrpSpPr>
            <p:cNvPr id="35" name="组合 34"/>
            <p:cNvGrpSpPr/>
            <p:nvPr/>
          </p:nvGrpSpPr>
          <p:grpSpPr>
            <a:xfrm>
              <a:off x="285541" y="1710851"/>
              <a:ext cx="565621" cy="585563"/>
              <a:chOff x="1034" y="4165"/>
              <a:chExt cx="2098" cy="2172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170" y="4180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第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85541" y="2366172"/>
              <a:ext cx="525990" cy="526252"/>
              <a:chOff x="1034" y="4165"/>
              <a:chExt cx="1951" cy="1952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229" y="4213"/>
                <a:ext cx="1634" cy="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贰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85540" y="3041548"/>
              <a:ext cx="565891" cy="581520"/>
              <a:chOff x="1034" y="4091"/>
              <a:chExt cx="2099" cy="2157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171" y="4091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12" grpId="0"/>
      <p:bldP spid="23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图片3副本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66850" y="363855"/>
            <a:ext cx="2672715" cy="2702560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2248614" y="2892425"/>
            <a:ext cx="1107996" cy="3779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ln>
                  <a:noFill/>
                </a:ln>
                <a:solidFill>
                  <a:srgbClr val="FDC0D7"/>
                </a:solidFill>
                <a:effectLst/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  <a:sym typeface="+mn-ea"/>
              </a:rPr>
              <a:t>崔道融《梅花》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139565" y="2019300"/>
            <a:ext cx="4614545" cy="33635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年年雪里，常插梅花醉。挼尽梅花无好意，赢得满衣清泪。 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今年海角天涯，萧萧两鬓生华。看取晚来风势，故应难看梅花。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年年雪里，常插梅花醉。挼尽梅花无好意，赢得满衣清泪。 </a:t>
            </a:r>
            <a:endParaRPr lang="zh-CN" altLang="en-US" sz="16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今年海角天涯，萧萧两鬓生华。看取晚来风势，故应难看梅花。</a:t>
            </a:r>
            <a:endParaRPr lang="zh-CN" altLang="en-US" sz="16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年年雪里，常插梅花醉。挼尽梅花无好意，赢得满衣清泪。 </a:t>
            </a:r>
            <a:endParaRPr lang="zh-CN" altLang="en-US" sz="16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今年海角天涯，萧萧两鬓生华。看取晚来风势，故应难看梅花。</a:t>
            </a:r>
            <a:endParaRPr lang="zh-CN" altLang="en-US" sz="16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3" name="图片 52" descr="593a573f7c74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8767445" y="13970"/>
            <a:ext cx="3507105" cy="2862580"/>
          </a:xfrm>
          <a:prstGeom prst="rect">
            <a:avLst/>
          </a:prstGeom>
        </p:spPr>
      </p:pic>
      <p:pic>
        <p:nvPicPr>
          <p:cNvPr id="52" name="图片 51" descr="593a573f7c74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55330" y="1790733"/>
            <a:ext cx="652057" cy="2203384"/>
            <a:chOff x="285540" y="1710851"/>
            <a:chExt cx="565891" cy="1912217"/>
          </a:xfrm>
        </p:grpSpPr>
        <p:grpSp>
          <p:nvGrpSpPr>
            <p:cNvPr id="20" name="组合 19"/>
            <p:cNvGrpSpPr/>
            <p:nvPr/>
          </p:nvGrpSpPr>
          <p:grpSpPr>
            <a:xfrm>
              <a:off x="285541" y="1710851"/>
              <a:ext cx="565621" cy="585563"/>
              <a:chOff x="1034" y="4165"/>
              <a:chExt cx="2098" cy="2172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170" y="4180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第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85541" y="2366172"/>
              <a:ext cx="525990" cy="526252"/>
              <a:chOff x="1034" y="4165"/>
              <a:chExt cx="1951" cy="1952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229" y="4213"/>
                <a:ext cx="1634" cy="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贰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85540" y="3041548"/>
              <a:ext cx="565891" cy="581520"/>
              <a:chOff x="1034" y="4091"/>
              <a:chExt cx="2099" cy="2157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171" y="4091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100195" y="1699260"/>
            <a:ext cx="3991610" cy="3991610"/>
          </a:xfrm>
          <a:prstGeom prst="ellipse">
            <a:avLst/>
          </a:prstGeom>
          <a:noFill/>
          <a:ln w="63500">
            <a:solidFill>
              <a:srgbClr val="FDC0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DC0D7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593a573f7c8b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34435" y="3111500"/>
            <a:ext cx="3787140" cy="2730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09109" y="2186305"/>
            <a:ext cx="1107996" cy="20929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ln>
                  <a:noFill/>
                </a:ln>
                <a:solidFill>
                  <a:srgbClr val="FDC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李清照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857375" y="2600325"/>
            <a:ext cx="1660525" cy="2578100"/>
            <a:chOff x="1857375" y="2600325"/>
            <a:chExt cx="1660525" cy="2578100"/>
          </a:xfrm>
        </p:grpSpPr>
        <p:sp>
          <p:nvSpPr>
            <p:cNvPr id="77" name="文本框 76"/>
            <p:cNvSpPr txBox="1"/>
            <p:nvPr/>
          </p:nvSpPr>
          <p:spPr>
            <a:xfrm>
              <a:off x="1857375" y="2600325"/>
              <a:ext cx="921385" cy="257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数萼初含雪，孤标画本难。香中别有韵，清极不知寒。</a:t>
              </a:r>
            </a:p>
          </p:txBody>
        </p:sp>
        <p:cxnSp>
          <p:nvCxnSpPr>
            <p:cNvPr id="78" name="直接连接符 77"/>
            <p:cNvCxnSpPr/>
            <p:nvPr/>
          </p:nvCxnSpPr>
          <p:spPr>
            <a:xfrm flipH="1">
              <a:off x="2778760" y="2697480"/>
              <a:ext cx="12700" cy="2188845"/>
            </a:xfrm>
            <a:prstGeom prst="line">
              <a:avLst/>
            </a:prstGeom>
            <a:ln>
              <a:solidFill>
                <a:srgbClr val="FDC0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/>
            <p:cNvSpPr txBox="1"/>
            <p:nvPr/>
          </p:nvSpPr>
          <p:spPr>
            <a:xfrm flipH="1">
              <a:off x="2963902" y="2858770"/>
              <a:ext cx="553998" cy="1689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DC0D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请输入标题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84540" y="2439035"/>
            <a:ext cx="1660525" cy="2578100"/>
            <a:chOff x="8384540" y="2439035"/>
            <a:chExt cx="1660525" cy="2578100"/>
          </a:xfrm>
        </p:grpSpPr>
        <p:sp>
          <p:nvSpPr>
            <p:cNvPr id="9" name="文本框 8"/>
            <p:cNvSpPr txBox="1"/>
            <p:nvPr/>
          </p:nvSpPr>
          <p:spPr>
            <a:xfrm>
              <a:off x="8384540" y="2439035"/>
              <a:ext cx="921385" cy="257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数萼初含雪，孤标画本难。香中别有韵，清极不知寒。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9305925" y="2536190"/>
              <a:ext cx="12700" cy="2188845"/>
            </a:xfrm>
            <a:prstGeom prst="line">
              <a:avLst/>
            </a:prstGeom>
            <a:ln>
              <a:solidFill>
                <a:srgbClr val="FDC0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 flipH="1">
              <a:off x="9491067" y="2697480"/>
              <a:ext cx="553998" cy="1689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DC0D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请输入标题</a:t>
              </a:r>
            </a:p>
          </p:txBody>
        </p:sp>
      </p:grpSp>
      <p:pic>
        <p:nvPicPr>
          <p:cNvPr id="25" name="图片 24" descr="593a573f7c74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pic>
        <p:nvPicPr>
          <p:cNvPr id="26" name="图片 25" descr="未标题-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9906635" y="13970"/>
            <a:ext cx="2429510" cy="2240915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55330" y="1790733"/>
            <a:ext cx="652057" cy="2203384"/>
            <a:chOff x="285540" y="1710851"/>
            <a:chExt cx="565891" cy="1912217"/>
          </a:xfrm>
        </p:grpSpPr>
        <p:grpSp>
          <p:nvGrpSpPr>
            <p:cNvPr id="40" name="组合 39"/>
            <p:cNvGrpSpPr/>
            <p:nvPr/>
          </p:nvGrpSpPr>
          <p:grpSpPr>
            <a:xfrm>
              <a:off x="285541" y="1710851"/>
              <a:ext cx="565621" cy="585563"/>
              <a:chOff x="1034" y="4165"/>
              <a:chExt cx="2098" cy="2172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1170" y="4180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第</a:t>
                </a: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285541" y="2366172"/>
              <a:ext cx="525990" cy="526252"/>
              <a:chOff x="1034" y="4165"/>
              <a:chExt cx="1951" cy="1952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1229" y="4213"/>
                <a:ext cx="1634" cy="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贰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285540" y="3041548"/>
              <a:ext cx="565891" cy="581520"/>
              <a:chOff x="1034" y="4091"/>
              <a:chExt cx="2099" cy="2157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171" y="4091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9904373" y="1710690"/>
            <a:ext cx="1415772" cy="287972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dirty="0">
                <a:ln>
                  <a:noFill/>
                </a:ln>
                <a:solidFill>
                  <a:srgbClr val="FDC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《清平乐》</a:t>
            </a:r>
          </a:p>
          <a:p>
            <a:pPr algn="ctr"/>
            <a:r>
              <a:rPr lang="zh-CN" altLang="en-US" sz="4000" b="1" dirty="0">
                <a:ln>
                  <a:noFill/>
                </a:ln>
                <a:solidFill>
                  <a:srgbClr val="FDC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          </a:t>
            </a:r>
            <a:r>
              <a:rPr lang="zh-CN" altLang="en-US" sz="2800" b="1" dirty="0">
                <a:ln>
                  <a:noFill/>
                </a:ln>
                <a:solidFill>
                  <a:srgbClr val="FDC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李清照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338820" y="1265555"/>
            <a:ext cx="1576070" cy="1576070"/>
            <a:chOff x="12561" y="1984"/>
            <a:chExt cx="2666" cy="2666"/>
          </a:xfrm>
        </p:grpSpPr>
        <p:sp>
          <p:nvSpPr>
            <p:cNvPr id="5" name="菱形 4"/>
            <p:cNvSpPr/>
            <p:nvPr/>
          </p:nvSpPr>
          <p:spPr>
            <a:xfrm>
              <a:off x="12736" y="2158"/>
              <a:ext cx="2317" cy="2317"/>
            </a:xfrm>
            <a:prstGeom prst="diamond">
              <a:avLst/>
            </a:prstGeom>
            <a:solidFill>
              <a:srgbClr val="FDC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108" y="2590"/>
              <a:ext cx="1571" cy="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>
                  <a:solidFill>
                    <a:srgbClr val="142748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壹</a:t>
              </a:r>
            </a:p>
          </p:txBody>
        </p:sp>
        <p:sp>
          <p:nvSpPr>
            <p:cNvPr id="8" name="菱形 7"/>
            <p:cNvSpPr/>
            <p:nvPr/>
          </p:nvSpPr>
          <p:spPr>
            <a:xfrm>
              <a:off x="12561" y="1984"/>
              <a:ext cx="2666" cy="2666"/>
            </a:xfrm>
            <a:prstGeom prst="diamond">
              <a:avLst/>
            </a:prstGeom>
            <a:noFill/>
            <a:ln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7107555" y="2433955"/>
            <a:ext cx="1659890" cy="2879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年年雪里，常插梅花醉。挼尽梅花无好意，赢得满衣清泪。 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今年海角天涯，萧萧两鬓生华。看取晚来风势，故应难看梅花。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372100" y="3493770"/>
            <a:ext cx="1576070" cy="1576070"/>
            <a:chOff x="12561" y="1984"/>
            <a:chExt cx="2666" cy="2666"/>
          </a:xfrm>
        </p:grpSpPr>
        <p:sp>
          <p:nvSpPr>
            <p:cNvPr id="11" name="菱形 10"/>
            <p:cNvSpPr/>
            <p:nvPr/>
          </p:nvSpPr>
          <p:spPr>
            <a:xfrm>
              <a:off x="12736" y="2158"/>
              <a:ext cx="2317" cy="2317"/>
            </a:xfrm>
            <a:prstGeom prst="diamond">
              <a:avLst/>
            </a:prstGeom>
            <a:solidFill>
              <a:srgbClr val="FDC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108" y="2590"/>
              <a:ext cx="1571" cy="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>
                  <a:solidFill>
                    <a:srgbClr val="142748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贰</a:t>
              </a:r>
            </a:p>
          </p:txBody>
        </p:sp>
        <p:sp>
          <p:nvSpPr>
            <p:cNvPr id="13" name="菱形 12"/>
            <p:cNvSpPr/>
            <p:nvPr/>
          </p:nvSpPr>
          <p:spPr>
            <a:xfrm>
              <a:off x="12561" y="1984"/>
              <a:ext cx="2666" cy="2666"/>
            </a:xfrm>
            <a:prstGeom prst="diamond">
              <a:avLst/>
            </a:prstGeom>
            <a:noFill/>
            <a:ln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35425" y="4773930"/>
            <a:ext cx="1659890" cy="1441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年年雪里，常插梅花醉。挼尽梅花无好意，赢得满衣清泪。 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783205" y="2256790"/>
            <a:ext cx="1576070" cy="1576070"/>
            <a:chOff x="12561" y="1984"/>
            <a:chExt cx="2666" cy="2666"/>
          </a:xfrm>
        </p:grpSpPr>
        <p:sp>
          <p:nvSpPr>
            <p:cNvPr id="25" name="菱形 24"/>
            <p:cNvSpPr/>
            <p:nvPr/>
          </p:nvSpPr>
          <p:spPr>
            <a:xfrm>
              <a:off x="12736" y="2158"/>
              <a:ext cx="2317" cy="2317"/>
            </a:xfrm>
            <a:prstGeom prst="diamond">
              <a:avLst/>
            </a:prstGeom>
            <a:solidFill>
              <a:srgbClr val="FDC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3108" y="2590"/>
              <a:ext cx="1571" cy="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>
                  <a:solidFill>
                    <a:srgbClr val="142748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叁</a:t>
              </a:r>
            </a:p>
          </p:txBody>
        </p:sp>
        <p:sp>
          <p:nvSpPr>
            <p:cNvPr id="27" name="菱形 26"/>
            <p:cNvSpPr/>
            <p:nvPr/>
          </p:nvSpPr>
          <p:spPr>
            <a:xfrm>
              <a:off x="12561" y="1984"/>
              <a:ext cx="2666" cy="2666"/>
            </a:xfrm>
            <a:prstGeom prst="diamond">
              <a:avLst/>
            </a:prstGeom>
            <a:noFill/>
            <a:ln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446530" y="3493770"/>
            <a:ext cx="1659890" cy="1441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年年雪里，常插梅花醉。挼尽梅花无好意，赢得满衣清泪。 </a:t>
            </a:r>
          </a:p>
        </p:txBody>
      </p:sp>
      <p:pic>
        <p:nvPicPr>
          <p:cNvPr id="32" name="图片 31" descr="593a573f7c74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pic>
        <p:nvPicPr>
          <p:cNvPr id="33" name="图片 32" descr="未标题-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flipH="1">
            <a:off x="9906635" y="13970"/>
            <a:ext cx="2429510" cy="2240915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255330" y="1790733"/>
            <a:ext cx="652057" cy="2203384"/>
            <a:chOff x="285540" y="1710851"/>
            <a:chExt cx="565891" cy="1912217"/>
          </a:xfrm>
        </p:grpSpPr>
        <p:grpSp>
          <p:nvGrpSpPr>
            <p:cNvPr id="47" name="组合 46"/>
            <p:cNvGrpSpPr/>
            <p:nvPr/>
          </p:nvGrpSpPr>
          <p:grpSpPr>
            <a:xfrm>
              <a:off x="285541" y="1710851"/>
              <a:ext cx="565621" cy="585563"/>
              <a:chOff x="1034" y="4165"/>
              <a:chExt cx="2098" cy="2172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170" y="4180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第</a:t>
                </a: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285541" y="2366172"/>
              <a:ext cx="525990" cy="526252"/>
              <a:chOff x="1034" y="4165"/>
              <a:chExt cx="1951" cy="1952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229" y="4213"/>
                <a:ext cx="1634" cy="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贰</a:t>
                </a: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285540" y="3041548"/>
              <a:ext cx="565891" cy="581520"/>
              <a:chOff x="1034" y="4091"/>
              <a:chExt cx="2099" cy="2157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171" y="4091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3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612448" y="1858328"/>
            <a:ext cx="3458845" cy="3458845"/>
            <a:chOff x="5612448" y="1858328"/>
            <a:chExt cx="3458845" cy="3458845"/>
          </a:xfrm>
        </p:grpSpPr>
        <p:sp>
          <p:nvSpPr>
            <p:cNvPr id="5" name="椭圆 4"/>
            <p:cNvSpPr/>
            <p:nvPr/>
          </p:nvSpPr>
          <p:spPr>
            <a:xfrm>
              <a:off x="5612448" y="1858328"/>
              <a:ext cx="3458845" cy="3458845"/>
            </a:xfrm>
            <a:prstGeom prst="ellipse">
              <a:avLst/>
            </a:prstGeom>
            <a:solidFill>
              <a:srgbClr val="FDC0D7"/>
            </a:solidFill>
            <a:ln>
              <a:solidFill>
                <a:srgbClr val="FDC0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182485" y="2298383"/>
              <a:ext cx="921385" cy="257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142748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数萼初含雪，孤标画本难。香中别有韵，清极不知寒。</a:t>
              </a:r>
            </a:p>
          </p:txBody>
        </p:sp>
        <p:cxnSp>
          <p:nvCxnSpPr>
            <p:cNvPr id="65" name="直接连接符 64"/>
            <p:cNvCxnSpPr/>
            <p:nvPr/>
          </p:nvCxnSpPr>
          <p:spPr>
            <a:xfrm flipH="1">
              <a:off x="6991985" y="2476818"/>
              <a:ext cx="12700" cy="2188845"/>
            </a:xfrm>
            <a:prstGeom prst="line">
              <a:avLst/>
            </a:prstGeom>
            <a:ln>
              <a:solidFill>
                <a:srgbClr val="1427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/>
          </p:nvSpPr>
          <p:spPr>
            <a:xfrm flipH="1">
              <a:off x="6452870" y="2786063"/>
              <a:ext cx="551815" cy="1689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142748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请输入标题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640570" y="3564573"/>
            <a:ext cx="1604010" cy="1893570"/>
            <a:chOff x="9640570" y="3564573"/>
            <a:chExt cx="1604010" cy="1893570"/>
          </a:xfrm>
        </p:grpSpPr>
        <p:sp>
          <p:nvSpPr>
            <p:cNvPr id="6" name="椭圆 5"/>
            <p:cNvSpPr/>
            <p:nvPr/>
          </p:nvSpPr>
          <p:spPr>
            <a:xfrm>
              <a:off x="9640570" y="3713163"/>
              <a:ext cx="1604010" cy="1604010"/>
            </a:xfrm>
            <a:prstGeom prst="ellipse">
              <a:avLst/>
            </a:prstGeom>
            <a:noFill/>
            <a:ln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164445" y="3564573"/>
              <a:ext cx="551815" cy="189357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>
                  <a:ln>
                    <a:noFill/>
                  </a:ln>
                  <a:solidFill>
                    <a:srgbClr val="FDC0D7"/>
                  </a:solidFill>
                  <a:effectLst/>
                  <a:latin typeface="叶根友毛笔行书2.0版" panose="02010601030101010101" charset="-122"/>
                  <a:ea typeface="叶根友毛笔行书2.0版" panose="02010601030101010101" charset="-122"/>
                </a:rPr>
                <a:t>《清平乐》</a:t>
              </a:r>
              <a:r>
                <a:rPr lang="zh-CN" altLang="en-US" sz="2000" b="1">
                  <a:ln>
                    <a:noFill/>
                  </a:ln>
                  <a:solidFill>
                    <a:srgbClr val="FDC0D7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         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22120" y="1047433"/>
            <a:ext cx="3321685" cy="3321685"/>
            <a:chOff x="1722120" y="1047433"/>
            <a:chExt cx="3321685" cy="3321685"/>
          </a:xfrm>
        </p:grpSpPr>
        <p:sp>
          <p:nvSpPr>
            <p:cNvPr id="27" name="椭圆 26"/>
            <p:cNvSpPr/>
            <p:nvPr/>
          </p:nvSpPr>
          <p:spPr>
            <a:xfrm>
              <a:off x="1722120" y="1047433"/>
              <a:ext cx="3321685" cy="3321685"/>
            </a:xfrm>
            <a:prstGeom prst="ellipse">
              <a:avLst/>
            </a:prstGeom>
            <a:noFill/>
            <a:ln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98825" y="1419543"/>
              <a:ext cx="921385" cy="257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FDC0D7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数萼初含雪，孤标画本难。香中别有韵，清极不知寒。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3108325" y="1597978"/>
              <a:ext cx="12700" cy="2188845"/>
            </a:xfrm>
            <a:prstGeom prst="line">
              <a:avLst/>
            </a:prstGeom>
            <a:ln>
              <a:solidFill>
                <a:srgbClr val="FDC0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 flipH="1">
              <a:off x="2569210" y="1907223"/>
              <a:ext cx="551815" cy="1689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DC0D7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请输入标题</a:t>
              </a:r>
            </a:p>
          </p:txBody>
        </p:sp>
      </p:grpSp>
      <p:pic>
        <p:nvPicPr>
          <p:cNvPr id="12" name="图片 11" descr="593a573f7c74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pic>
        <p:nvPicPr>
          <p:cNvPr id="13" name="图片 12" descr="未标题-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flipH="1">
            <a:off x="9906635" y="13970"/>
            <a:ext cx="2429510" cy="2240915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255330" y="1790733"/>
            <a:ext cx="652057" cy="2203384"/>
            <a:chOff x="285540" y="1710851"/>
            <a:chExt cx="565891" cy="1912217"/>
          </a:xfrm>
        </p:grpSpPr>
        <p:grpSp>
          <p:nvGrpSpPr>
            <p:cNvPr id="31" name="组合 30"/>
            <p:cNvGrpSpPr/>
            <p:nvPr/>
          </p:nvGrpSpPr>
          <p:grpSpPr>
            <a:xfrm>
              <a:off x="285541" y="1710851"/>
              <a:ext cx="565621" cy="585563"/>
              <a:chOff x="1034" y="4165"/>
              <a:chExt cx="2098" cy="2172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170" y="4180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第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85541" y="2366172"/>
              <a:ext cx="525990" cy="526252"/>
              <a:chOff x="1034" y="4165"/>
              <a:chExt cx="1951" cy="1952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229" y="4213"/>
                <a:ext cx="1634" cy="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贰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85540" y="3041548"/>
              <a:ext cx="565891" cy="581520"/>
              <a:chOff x="1034" y="4091"/>
              <a:chExt cx="2099" cy="2157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171" y="4091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5830" y="1492568"/>
            <a:ext cx="11500339" cy="3871594"/>
          </a:xfrm>
          <a:prstGeom prst="rect">
            <a:avLst/>
          </a:prstGeom>
          <a:solidFill>
            <a:srgbClr val="FDC0D7"/>
          </a:solidFill>
          <a:ln w="171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/>
          <p:cNvGrpSpPr/>
          <p:nvPr/>
        </p:nvGrpSpPr>
        <p:grpSpPr>
          <a:xfrm>
            <a:off x="6615253" y="1734185"/>
            <a:ext cx="1293030" cy="3388360"/>
            <a:chOff x="4986" y="4360"/>
            <a:chExt cx="1437" cy="3764"/>
          </a:xfrm>
        </p:grpSpPr>
        <p:sp>
          <p:nvSpPr>
            <p:cNvPr id="116" name="圆角矩形 115"/>
            <p:cNvSpPr/>
            <p:nvPr/>
          </p:nvSpPr>
          <p:spPr>
            <a:xfrm>
              <a:off x="5139" y="4360"/>
              <a:ext cx="1131" cy="3764"/>
            </a:xfrm>
            <a:prstGeom prst="roundRect">
              <a:avLst>
                <a:gd name="adj" fmla="val 30680"/>
              </a:avLst>
            </a:prstGeom>
            <a:solidFill>
              <a:srgbClr val="122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4986" y="4610"/>
              <a:ext cx="1437" cy="32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7200" dirty="0">
                  <a:solidFill>
                    <a:srgbClr val="FDC0D7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第叁章</a:t>
              </a:r>
            </a:p>
          </p:txBody>
        </p:sp>
      </p:grpSp>
      <p:sp>
        <p:nvSpPr>
          <p:cNvPr id="121" name="文本框 120"/>
          <p:cNvSpPr txBox="1"/>
          <p:nvPr/>
        </p:nvSpPr>
        <p:spPr>
          <a:xfrm>
            <a:off x="4079631" y="2292350"/>
            <a:ext cx="2400657" cy="22733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22545"/>
                </a:solidFill>
                <a:latin typeface="楷体" panose="02010609060101010101" charset="-122"/>
                <a:ea typeface="楷体" panose="02010609060101010101" charset="-122"/>
              </a:rPr>
              <a:t>欲舞定随曹植马，有情应湿谢庄衣。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22545"/>
                </a:solidFill>
                <a:latin typeface="楷体" panose="02010609060101010101" charset="-122"/>
                <a:ea typeface="楷体" panose="02010609060101010101" charset="-122"/>
              </a:rPr>
              <a:t>龙山万里无多远，留待行人二月归。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60468" y="24339"/>
            <a:ext cx="4240099" cy="28921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 flipV="1">
            <a:off x="8007914" y="3965879"/>
            <a:ext cx="4240099" cy="2892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258253" y="1722120"/>
            <a:ext cx="9675495" cy="3597910"/>
            <a:chOff x="12561" y="1984"/>
            <a:chExt cx="2666" cy="2666"/>
          </a:xfrm>
        </p:grpSpPr>
        <p:sp>
          <p:nvSpPr>
            <p:cNvPr id="25" name="矩形 24"/>
            <p:cNvSpPr/>
            <p:nvPr/>
          </p:nvSpPr>
          <p:spPr>
            <a:xfrm>
              <a:off x="12608" y="2091"/>
              <a:ext cx="2571" cy="2452"/>
            </a:xfrm>
            <a:prstGeom prst="rect">
              <a:avLst/>
            </a:prstGeom>
            <a:noFill/>
            <a:ln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2561" y="1984"/>
              <a:ext cx="2666" cy="2666"/>
            </a:xfrm>
            <a:prstGeom prst="rect">
              <a:avLst/>
            </a:prstGeom>
            <a:noFill/>
            <a:ln w="85725"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8" name="直接连接符 77"/>
          <p:cNvCxnSpPr/>
          <p:nvPr/>
        </p:nvCxnSpPr>
        <p:spPr>
          <a:xfrm flipH="1">
            <a:off x="6085523" y="2286000"/>
            <a:ext cx="15875" cy="2470785"/>
          </a:xfrm>
          <a:prstGeom prst="line">
            <a:avLst/>
          </a:prstGeom>
          <a:ln>
            <a:solidFill>
              <a:srgbClr val="FDC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934845" y="2231390"/>
            <a:ext cx="3137535" cy="2578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数萼初含雪，孤标画本难。香中别有韵，清极不知寒。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横笛和愁听，斜枝倚病看。朔风如解意，容易莫摧残。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数萼初含雪，孤标画本难。香中别有韵，清极不知寒。</a:t>
            </a:r>
            <a:endParaRPr lang="zh-CN" altLang="en-US" sz="16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横笛和愁听，斜枝倚病看。朔风如解意，容易莫摧残。</a:t>
            </a:r>
            <a:endParaRPr lang="zh-CN" altLang="en-US" sz="16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5191482" y="2286000"/>
            <a:ext cx="553998" cy="2543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FDC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请输入你的标题</a:t>
            </a:r>
          </a:p>
        </p:txBody>
      </p:sp>
      <p:sp>
        <p:nvSpPr>
          <p:cNvPr id="5" name="文本框 4"/>
          <p:cNvSpPr txBox="1"/>
          <p:nvPr/>
        </p:nvSpPr>
        <p:spPr>
          <a:xfrm flipH="1">
            <a:off x="6328132" y="2286000"/>
            <a:ext cx="553998" cy="2559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>
                <a:solidFill>
                  <a:srgbClr val="FDC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请输入你的标题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07860" y="2276475"/>
            <a:ext cx="3137535" cy="2578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数萼初含雪，孤标画本难。香中别有韵，清极不知寒。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横笛和愁听，斜枝倚病看。朔风如解意，容易莫摧残。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数萼初含雪，孤标画本难。香中别有韵，清极不知寒。</a:t>
            </a:r>
            <a:endParaRPr lang="zh-CN" altLang="en-US" sz="16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横笛和愁听，斜枝倚病看。朔风如解意，容易莫摧残。</a:t>
            </a:r>
            <a:endParaRPr lang="zh-CN" altLang="en-US" sz="16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" name="图片 9" descr="593a573f7c74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flipH="1">
            <a:off x="9906635" y="13970"/>
            <a:ext cx="2429510" cy="2240915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255330" y="1790733"/>
            <a:ext cx="652057" cy="2203384"/>
            <a:chOff x="285540" y="1710851"/>
            <a:chExt cx="565891" cy="1912217"/>
          </a:xfrm>
        </p:grpSpPr>
        <p:grpSp>
          <p:nvGrpSpPr>
            <p:cNvPr id="30" name="组合 29"/>
            <p:cNvGrpSpPr/>
            <p:nvPr/>
          </p:nvGrpSpPr>
          <p:grpSpPr>
            <a:xfrm>
              <a:off x="285541" y="1710851"/>
              <a:ext cx="565621" cy="585563"/>
              <a:chOff x="1034" y="4165"/>
              <a:chExt cx="2098" cy="2172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170" y="4180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第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85541" y="2366172"/>
              <a:ext cx="525990" cy="526252"/>
              <a:chOff x="1034" y="4165"/>
              <a:chExt cx="1951" cy="195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229" y="4213"/>
                <a:ext cx="1634" cy="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叁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85540" y="3041548"/>
              <a:ext cx="565891" cy="581520"/>
              <a:chOff x="1034" y="4091"/>
              <a:chExt cx="2099" cy="2157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171" y="4091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图片3副本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92295" y="297180"/>
            <a:ext cx="3407410" cy="3445510"/>
          </a:xfrm>
          <a:prstGeom prst="rect">
            <a:avLst/>
          </a:prstGeom>
        </p:spPr>
      </p:pic>
      <p:pic>
        <p:nvPicPr>
          <p:cNvPr id="2" name="图片 1" descr="图片3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9370" y="2416175"/>
            <a:ext cx="1044575" cy="1056640"/>
          </a:xfrm>
          <a:prstGeom prst="rect">
            <a:avLst/>
          </a:prstGeom>
        </p:spPr>
      </p:pic>
      <p:pic>
        <p:nvPicPr>
          <p:cNvPr id="3" name="图片 2" descr="图片3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89340" y="2416175"/>
            <a:ext cx="1044575" cy="105664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4799330" y="3493770"/>
            <a:ext cx="2332990" cy="2687955"/>
            <a:chOff x="4799330" y="3493770"/>
            <a:chExt cx="2332990" cy="2687955"/>
          </a:xfrm>
        </p:grpSpPr>
        <p:sp>
          <p:nvSpPr>
            <p:cNvPr id="12" name="文本框 11"/>
            <p:cNvSpPr txBox="1"/>
            <p:nvPr/>
          </p:nvSpPr>
          <p:spPr>
            <a:xfrm>
              <a:off x="4799330" y="3502025"/>
              <a:ext cx="1659890" cy="257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数萼初含雪，孤标画本难。香中别有韵，清极不知寒。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横笛和愁听，斜枝倚病看。朔风如解意，容易莫摧残。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 flipH="1">
              <a:off x="6578322" y="3638550"/>
              <a:ext cx="553998" cy="254317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DC0D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请输入你的标题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376670" y="3493770"/>
              <a:ext cx="203200" cy="2675890"/>
              <a:chOff x="10042" y="5502"/>
              <a:chExt cx="320" cy="4214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10191" y="5502"/>
                <a:ext cx="0" cy="3894"/>
              </a:xfrm>
              <a:prstGeom prst="line">
                <a:avLst/>
              </a:prstGeom>
              <a:ln>
                <a:solidFill>
                  <a:srgbClr val="FDC0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椭圆 4"/>
              <p:cNvSpPr/>
              <p:nvPr/>
            </p:nvSpPr>
            <p:spPr>
              <a:xfrm>
                <a:off x="10042" y="9396"/>
                <a:ext cx="321" cy="321"/>
              </a:xfrm>
              <a:prstGeom prst="ellipse">
                <a:avLst/>
              </a:prstGeom>
              <a:noFill/>
              <a:ln w="57150">
                <a:solidFill>
                  <a:srgbClr val="FDC0D7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8472170" y="3505835"/>
            <a:ext cx="1594485" cy="2675890"/>
            <a:chOff x="8472170" y="3505835"/>
            <a:chExt cx="1594485" cy="2675890"/>
          </a:xfrm>
        </p:grpSpPr>
        <p:sp>
          <p:nvSpPr>
            <p:cNvPr id="8" name="文本框 7"/>
            <p:cNvSpPr txBox="1"/>
            <p:nvPr/>
          </p:nvSpPr>
          <p:spPr>
            <a:xfrm>
              <a:off x="8472170" y="3603625"/>
              <a:ext cx="921385" cy="257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数萼初含雪，孤标画本难。香中别有韵，清极不知寒。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 flipH="1">
              <a:off x="9512657" y="3638550"/>
              <a:ext cx="553998" cy="254317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DC0D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请输入你的标题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311005" y="3505835"/>
              <a:ext cx="203200" cy="2675890"/>
              <a:chOff x="10042" y="5502"/>
              <a:chExt cx="320" cy="4214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10191" y="5502"/>
                <a:ext cx="0" cy="3894"/>
              </a:xfrm>
              <a:prstGeom prst="line">
                <a:avLst/>
              </a:prstGeom>
              <a:ln>
                <a:solidFill>
                  <a:srgbClr val="FDC0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10042" y="9396"/>
                <a:ext cx="321" cy="321"/>
              </a:xfrm>
              <a:prstGeom prst="ellipse">
                <a:avLst/>
              </a:prstGeom>
              <a:noFill/>
              <a:ln w="57150">
                <a:solidFill>
                  <a:srgbClr val="FDC0D7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377440" y="3505835"/>
            <a:ext cx="1594485" cy="2675890"/>
            <a:chOff x="2377440" y="3505835"/>
            <a:chExt cx="1594485" cy="2675890"/>
          </a:xfrm>
        </p:grpSpPr>
        <p:sp>
          <p:nvSpPr>
            <p:cNvPr id="25" name="文本框 24"/>
            <p:cNvSpPr txBox="1"/>
            <p:nvPr/>
          </p:nvSpPr>
          <p:spPr>
            <a:xfrm>
              <a:off x="2377440" y="3603625"/>
              <a:ext cx="921385" cy="257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数萼初含雪，孤标画本难。香中别有韵，清极不知寒。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 flipH="1">
              <a:off x="3417927" y="3638550"/>
              <a:ext cx="553998" cy="254317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DC0D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请输入你的标题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216275" y="3505835"/>
              <a:ext cx="203200" cy="2675890"/>
              <a:chOff x="10042" y="5502"/>
              <a:chExt cx="320" cy="4214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10191" y="5502"/>
                <a:ext cx="0" cy="3894"/>
              </a:xfrm>
              <a:prstGeom prst="line">
                <a:avLst/>
              </a:prstGeom>
              <a:ln>
                <a:solidFill>
                  <a:srgbClr val="FDC0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 28"/>
              <p:cNvSpPr/>
              <p:nvPr/>
            </p:nvSpPr>
            <p:spPr>
              <a:xfrm>
                <a:off x="10042" y="9396"/>
                <a:ext cx="321" cy="321"/>
              </a:xfrm>
              <a:prstGeom prst="ellipse">
                <a:avLst/>
              </a:prstGeom>
              <a:noFill/>
              <a:ln w="57150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4" name="图片 33" descr="593a573f7c74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pic>
        <p:nvPicPr>
          <p:cNvPr id="35" name="图片 34" descr="未标题-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9906635" y="13970"/>
            <a:ext cx="2429510" cy="2240915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255330" y="1790733"/>
            <a:ext cx="652057" cy="2203384"/>
            <a:chOff x="285540" y="1710851"/>
            <a:chExt cx="565891" cy="1912217"/>
          </a:xfrm>
        </p:grpSpPr>
        <p:grpSp>
          <p:nvGrpSpPr>
            <p:cNvPr id="50" name="组合 49"/>
            <p:cNvGrpSpPr/>
            <p:nvPr/>
          </p:nvGrpSpPr>
          <p:grpSpPr>
            <a:xfrm>
              <a:off x="285541" y="1710851"/>
              <a:ext cx="565621" cy="585563"/>
              <a:chOff x="1034" y="4165"/>
              <a:chExt cx="2098" cy="2172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170" y="4180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第</a:t>
                </a: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285541" y="2366172"/>
              <a:ext cx="525990" cy="526252"/>
              <a:chOff x="1034" y="4165"/>
              <a:chExt cx="1951" cy="1952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229" y="4213"/>
                <a:ext cx="1634" cy="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叁</a:t>
                </a: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285540" y="3041548"/>
              <a:ext cx="565891" cy="581520"/>
              <a:chOff x="1034" y="4091"/>
              <a:chExt cx="2099" cy="2157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171" y="4091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4" name="图片 2443" descr="未标题-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53035" y="-330200"/>
            <a:ext cx="2914015" cy="268795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-210317" y="-2387"/>
            <a:ext cx="16920" cy="671191"/>
          </a:xfrm>
          <a:prstGeom prst="line">
            <a:avLst/>
          </a:prstGeom>
          <a:ln w="28575">
            <a:solidFill>
              <a:srgbClr val="FDC0D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656590" y="1517402"/>
            <a:ext cx="1366623" cy="3683883"/>
            <a:chOff x="656590" y="1517402"/>
            <a:chExt cx="1366623" cy="3683883"/>
          </a:xfrm>
        </p:grpSpPr>
        <p:grpSp>
          <p:nvGrpSpPr>
            <p:cNvPr id="103" name="组合 102"/>
            <p:cNvGrpSpPr/>
            <p:nvPr/>
          </p:nvGrpSpPr>
          <p:grpSpPr>
            <a:xfrm rot="20880000">
              <a:off x="1001345" y="1517402"/>
              <a:ext cx="530352" cy="491890"/>
              <a:chOff x="15504" y="7909"/>
              <a:chExt cx="1997" cy="1850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16240" y="8603"/>
                <a:ext cx="578" cy="578"/>
              </a:xfrm>
              <a:prstGeom prst="ellipse">
                <a:avLst/>
              </a:prstGeom>
              <a:noFill/>
              <a:ln w="85725">
                <a:solidFill>
                  <a:srgbClr val="FDC0D7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16518" y="9181"/>
                <a:ext cx="578" cy="578"/>
              </a:xfrm>
              <a:prstGeom prst="ellipse">
                <a:avLst/>
              </a:prstGeom>
              <a:noFill/>
              <a:ln w="85725">
                <a:solidFill>
                  <a:srgbClr val="FDC0D7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16923" y="8603"/>
                <a:ext cx="578" cy="578"/>
              </a:xfrm>
              <a:prstGeom prst="ellipse">
                <a:avLst/>
              </a:prstGeom>
              <a:noFill/>
              <a:ln w="85725">
                <a:solidFill>
                  <a:srgbClr val="FDC0D7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15767" y="9155"/>
                <a:ext cx="578" cy="578"/>
              </a:xfrm>
              <a:prstGeom prst="ellipse">
                <a:avLst/>
              </a:prstGeom>
              <a:noFill/>
              <a:ln w="85725">
                <a:solidFill>
                  <a:srgbClr val="FDC0D7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15992" y="7909"/>
                <a:ext cx="578" cy="578"/>
              </a:xfrm>
              <a:prstGeom prst="ellipse">
                <a:avLst/>
              </a:prstGeom>
              <a:noFill/>
              <a:ln w="85725">
                <a:solidFill>
                  <a:srgbClr val="FDC0D7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15504" y="8435"/>
                <a:ext cx="578" cy="578"/>
              </a:xfrm>
              <a:prstGeom prst="ellipse">
                <a:avLst/>
              </a:prstGeom>
              <a:noFill/>
              <a:ln w="85725">
                <a:solidFill>
                  <a:srgbClr val="FDC0D7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16622" y="7999"/>
                <a:ext cx="578" cy="578"/>
              </a:xfrm>
              <a:prstGeom prst="ellipse">
                <a:avLst/>
              </a:prstGeom>
              <a:noFill/>
              <a:ln w="85725">
                <a:solidFill>
                  <a:srgbClr val="FDC0D7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04" name="直接连接符 103"/>
            <p:cNvCxnSpPr/>
            <p:nvPr/>
          </p:nvCxnSpPr>
          <p:spPr>
            <a:xfrm flipH="1">
              <a:off x="1271015" y="2009292"/>
              <a:ext cx="13748" cy="635225"/>
            </a:xfrm>
            <a:prstGeom prst="line">
              <a:avLst/>
            </a:prstGeom>
            <a:ln w="28575">
              <a:solidFill>
                <a:srgbClr val="FDC0D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656590" y="2644517"/>
              <a:ext cx="1238897" cy="1239244"/>
            </a:xfrm>
            <a:prstGeom prst="ellipse">
              <a:avLst/>
            </a:prstGeom>
            <a:noFill/>
            <a:ln w="92075">
              <a:solidFill>
                <a:srgbClr val="FDC0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776620" y="2762994"/>
              <a:ext cx="1002539" cy="1002820"/>
            </a:xfrm>
            <a:prstGeom prst="ellipse">
              <a:avLst/>
            </a:prstGeom>
            <a:noFill/>
            <a:ln w="50800">
              <a:solidFill>
                <a:srgbClr val="FDC0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672453" y="3962041"/>
              <a:ext cx="1238897" cy="1239244"/>
            </a:xfrm>
            <a:prstGeom prst="ellipse">
              <a:avLst/>
            </a:prstGeom>
            <a:noFill/>
            <a:ln w="92075">
              <a:solidFill>
                <a:srgbClr val="FDC0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792483" y="4080517"/>
              <a:ext cx="1002539" cy="1002820"/>
            </a:xfrm>
            <a:prstGeom prst="ellipse">
              <a:avLst/>
            </a:prstGeom>
            <a:noFill/>
            <a:ln w="50800">
              <a:solidFill>
                <a:srgbClr val="FDC0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752674" y="2677313"/>
              <a:ext cx="1186180" cy="110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>
                  <a:solidFill>
                    <a:srgbClr val="FDC0D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雅圆体" panose="02010601030101010101" pitchFamily="2" charset="-122"/>
                  <a:ea typeface="印品雅圆体" panose="02010601030101010101" pitchFamily="2" charset="-122"/>
                </a:rPr>
                <a:t>目</a:t>
              </a: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837033" y="4010402"/>
              <a:ext cx="1186180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FDC0D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雅圆体" panose="02010601030101010101" pitchFamily="2" charset="-122"/>
                  <a:ea typeface="印品雅圆体" panose="02010601030101010101" pitchFamily="2" charset="-122"/>
                </a:rPr>
                <a:t>录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2870835" y="1336675"/>
            <a:ext cx="1388283" cy="2534285"/>
            <a:chOff x="3837" y="3449"/>
            <a:chExt cx="2561" cy="4675"/>
          </a:xfrm>
        </p:grpSpPr>
        <p:grpSp>
          <p:nvGrpSpPr>
            <p:cNvPr id="118" name="组合 117"/>
            <p:cNvGrpSpPr/>
            <p:nvPr/>
          </p:nvGrpSpPr>
          <p:grpSpPr>
            <a:xfrm>
              <a:off x="3837" y="3449"/>
              <a:ext cx="2433" cy="4675"/>
              <a:chOff x="3811" y="2504"/>
              <a:chExt cx="2433" cy="4675"/>
            </a:xfrm>
          </p:grpSpPr>
          <p:pic>
            <p:nvPicPr>
              <p:cNvPr id="115" name="图片 114" descr="未标题-1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>
              <a:xfrm rot="600000" flipH="1">
                <a:off x="3811" y="2504"/>
                <a:ext cx="1892" cy="1642"/>
              </a:xfrm>
              <a:prstGeom prst="rect">
                <a:avLst/>
              </a:prstGeom>
            </p:spPr>
          </p:pic>
          <p:sp>
            <p:nvSpPr>
              <p:cNvPr id="116" name="圆角矩形 115"/>
              <p:cNvSpPr/>
              <p:nvPr/>
            </p:nvSpPr>
            <p:spPr>
              <a:xfrm>
                <a:off x="5113" y="3415"/>
                <a:ext cx="1131" cy="3764"/>
              </a:xfrm>
              <a:prstGeom prst="roundRect">
                <a:avLst>
                  <a:gd name="adj" fmla="val 30680"/>
                </a:avLst>
              </a:prstGeom>
              <a:solidFill>
                <a:srgbClr val="FDC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</p:grpSp>
        <p:sp>
          <p:nvSpPr>
            <p:cNvPr id="119" name="文本框 118"/>
            <p:cNvSpPr txBox="1"/>
            <p:nvPr/>
          </p:nvSpPr>
          <p:spPr>
            <a:xfrm>
              <a:off x="5035" y="4611"/>
              <a:ext cx="1363" cy="32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15294A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第壹章</a:t>
              </a:r>
            </a:p>
          </p:txBody>
        </p:sp>
      </p:grpSp>
      <p:sp>
        <p:nvSpPr>
          <p:cNvPr id="121" name="文本框 120"/>
          <p:cNvSpPr txBox="1"/>
          <p:nvPr/>
        </p:nvSpPr>
        <p:spPr>
          <a:xfrm>
            <a:off x="4354830" y="1821815"/>
            <a:ext cx="1106170" cy="3926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寒气先侵玉女扉，清光旋透省郎闱。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梅花大庾岭头发，柳絮章台街里飞。</a:t>
            </a:r>
          </a:p>
        </p:txBody>
      </p:sp>
      <p:grpSp>
        <p:nvGrpSpPr>
          <p:cNvPr id="128" name="组合 127"/>
          <p:cNvGrpSpPr/>
          <p:nvPr/>
        </p:nvGrpSpPr>
        <p:grpSpPr>
          <a:xfrm>
            <a:off x="5437505" y="1336675"/>
            <a:ext cx="1405630" cy="2534285"/>
            <a:chOff x="3837" y="3449"/>
            <a:chExt cx="2593" cy="4675"/>
          </a:xfrm>
        </p:grpSpPr>
        <p:grpSp>
          <p:nvGrpSpPr>
            <p:cNvPr id="129" name="组合 128"/>
            <p:cNvGrpSpPr/>
            <p:nvPr/>
          </p:nvGrpSpPr>
          <p:grpSpPr>
            <a:xfrm>
              <a:off x="3837" y="3449"/>
              <a:ext cx="2433" cy="4675"/>
              <a:chOff x="3811" y="2504"/>
              <a:chExt cx="2433" cy="4675"/>
            </a:xfrm>
          </p:grpSpPr>
          <p:pic>
            <p:nvPicPr>
              <p:cNvPr id="130" name="图片 129" descr="未标题-1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>
              <a:xfrm rot="600000" flipH="1">
                <a:off x="3811" y="2504"/>
                <a:ext cx="1892" cy="1642"/>
              </a:xfrm>
              <a:prstGeom prst="rect">
                <a:avLst/>
              </a:prstGeom>
            </p:spPr>
          </p:pic>
          <p:sp>
            <p:nvSpPr>
              <p:cNvPr id="131" name="圆角矩形 130"/>
              <p:cNvSpPr/>
              <p:nvPr/>
            </p:nvSpPr>
            <p:spPr>
              <a:xfrm>
                <a:off x="5113" y="3415"/>
                <a:ext cx="1131" cy="3764"/>
              </a:xfrm>
              <a:prstGeom prst="roundRect">
                <a:avLst>
                  <a:gd name="adj" fmla="val 30680"/>
                </a:avLst>
              </a:prstGeom>
              <a:solidFill>
                <a:srgbClr val="FDC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</p:grpSp>
        <p:sp>
          <p:nvSpPr>
            <p:cNvPr id="132" name="文本框 131"/>
            <p:cNvSpPr txBox="1"/>
            <p:nvPr/>
          </p:nvSpPr>
          <p:spPr>
            <a:xfrm>
              <a:off x="5067" y="4611"/>
              <a:ext cx="1363" cy="32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15294A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第贰章</a:t>
              </a:r>
            </a:p>
          </p:txBody>
        </p:sp>
      </p:grpSp>
      <p:sp>
        <p:nvSpPr>
          <p:cNvPr id="133" name="文本框 132"/>
          <p:cNvSpPr txBox="1"/>
          <p:nvPr/>
        </p:nvSpPr>
        <p:spPr>
          <a:xfrm>
            <a:off x="6921500" y="1821815"/>
            <a:ext cx="1106170" cy="3926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欲舞定随曹植马，有情应湿谢庄衣。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龙山万里无多远，留待行人二月归。</a:t>
            </a:r>
          </a:p>
        </p:txBody>
      </p:sp>
      <p:grpSp>
        <p:nvGrpSpPr>
          <p:cNvPr id="134" name="组合 133"/>
          <p:cNvGrpSpPr/>
          <p:nvPr/>
        </p:nvGrpSpPr>
        <p:grpSpPr>
          <a:xfrm>
            <a:off x="8054340" y="1345565"/>
            <a:ext cx="1388283" cy="2534285"/>
            <a:chOff x="3837" y="3449"/>
            <a:chExt cx="2561" cy="4675"/>
          </a:xfrm>
        </p:grpSpPr>
        <p:grpSp>
          <p:nvGrpSpPr>
            <p:cNvPr id="135" name="组合 134"/>
            <p:cNvGrpSpPr/>
            <p:nvPr/>
          </p:nvGrpSpPr>
          <p:grpSpPr>
            <a:xfrm>
              <a:off x="3837" y="3449"/>
              <a:ext cx="2433" cy="4675"/>
              <a:chOff x="3811" y="2504"/>
              <a:chExt cx="2433" cy="4675"/>
            </a:xfrm>
          </p:grpSpPr>
          <p:pic>
            <p:nvPicPr>
              <p:cNvPr id="136" name="图片 135" descr="未标题-1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>
              <a:xfrm rot="600000" flipH="1">
                <a:off x="3811" y="2504"/>
                <a:ext cx="1892" cy="1642"/>
              </a:xfrm>
              <a:prstGeom prst="rect">
                <a:avLst/>
              </a:prstGeom>
            </p:spPr>
          </p:pic>
          <p:sp>
            <p:nvSpPr>
              <p:cNvPr id="137" name="圆角矩形 136"/>
              <p:cNvSpPr/>
              <p:nvPr/>
            </p:nvSpPr>
            <p:spPr>
              <a:xfrm>
                <a:off x="5113" y="3415"/>
                <a:ext cx="1131" cy="3764"/>
              </a:xfrm>
              <a:prstGeom prst="roundRect">
                <a:avLst>
                  <a:gd name="adj" fmla="val 30680"/>
                </a:avLst>
              </a:prstGeom>
              <a:solidFill>
                <a:srgbClr val="FDC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</p:grpSp>
        <p:sp>
          <p:nvSpPr>
            <p:cNvPr id="138" name="文本框 137"/>
            <p:cNvSpPr txBox="1"/>
            <p:nvPr/>
          </p:nvSpPr>
          <p:spPr>
            <a:xfrm>
              <a:off x="5035" y="4611"/>
              <a:ext cx="1363" cy="32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15294A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第叁章</a:t>
              </a:r>
            </a:p>
          </p:txBody>
        </p:sp>
      </p:grpSp>
      <p:sp>
        <p:nvSpPr>
          <p:cNvPr id="139" name="文本框 138"/>
          <p:cNvSpPr txBox="1"/>
          <p:nvPr/>
        </p:nvSpPr>
        <p:spPr>
          <a:xfrm>
            <a:off x="9538335" y="1830705"/>
            <a:ext cx="1106170" cy="3926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侵夜可能争桂魄，忍寒应欲试梅妆。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关河冻合东西路，肠断斑骓送陆郎。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33" grpId="0"/>
      <p:bldP spid="1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a1b610be7cbb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916545" y="13970"/>
            <a:ext cx="1823085" cy="4547870"/>
          </a:xfrm>
          <a:prstGeom prst="rect">
            <a:avLst/>
          </a:prstGeom>
        </p:spPr>
      </p:pic>
      <p:pic>
        <p:nvPicPr>
          <p:cNvPr id="7" name="图片 6" descr="5a1b610be7cbb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392035" y="2086610"/>
            <a:ext cx="723900" cy="1807210"/>
          </a:xfrm>
          <a:prstGeom prst="rect">
            <a:avLst/>
          </a:prstGeom>
        </p:spPr>
      </p:pic>
      <p:pic>
        <p:nvPicPr>
          <p:cNvPr id="8" name="图片 7" descr="5a1b610be7cbb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233795" y="1002030"/>
            <a:ext cx="1158240" cy="2891790"/>
          </a:xfrm>
          <a:prstGeom prst="rect">
            <a:avLst/>
          </a:prstGeom>
        </p:spPr>
      </p:pic>
      <p:pic>
        <p:nvPicPr>
          <p:cNvPr id="9" name="图片 8" descr="5a1b610be7cbb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410200" y="2453640"/>
            <a:ext cx="533400" cy="1332865"/>
          </a:xfrm>
          <a:prstGeom prst="rect">
            <a:avLst/>
          </a:prstGeom>
        </p:spPr>
      </p:pic>
      <p:pic>
        <p:nvPicPr>
          <p:cNvPr id="10" name="图片 9" descr="5a1b610be7cbb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876800" y="2086610"/>
            <a:ext cx="404495" cy="1011555"/>
          </a:xfrm>
          <a:prstGeom prst="rect">
            <a:avLst/>
          </a:prstGeom>
        </p:spPr>
      </p:pic>
      <p:pic>
        <p:nvPicPr>
          <p:cNvPr id="11" name="图片 10" descr="5a1b610be7cbb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302125" y="1916430"/>
            <a:ext cx="258445" cy="647065"/>
          </a:xfrm>
          <a:prstGeom prst="rect">
            <a:avLst/>
          </a:prstGeom>
        </p:spPr>
      </p:pic>
      <p:pic>
        <p:nvPicPr>
          <p:cNvPr id="12" name="图片 11" descr="5a1b610be7cbb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24225" y="1979295"/>
            <a:ext cx="723900" cy="1807210"/>
          </a:xfrm>
          <a:prstGeom prst="rect">
            <a:avLst/>
          </a:prstGeom>
        </p:spPr>
      </p:pic>
      <p:pic>
        <p:nvPicPr>
          <p:cNvPr id="13" name="图片 12" descr="5a1b610be7cbb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65985" y="894715"/>
            <a:ext cx="1158240" cy="289179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640324" y="4116705"/>
            <a:ext cx="1169551" cy="197802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n>
                  <a:noFill/>
                </a:ln>
                <a:solidFill>
                  <a:srgbClr val="FDC0D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《清平乐》李清照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24225" y="4116705"/>
            <a:ext cx="6830695" cy="2094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年年雪里，常插梅花醉。挼尽梅花无好意，赢得满衣清泪。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今年海角天涯，萧萧两鬓生华。看取晚来风势，故应难看梅花。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年年雪里，常插梅花醉。挼尽梅花无好意，赢得满衣清泪。 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今年海角天涯，萧萧两鬓生华。看取晚来风势，故应难看梅花。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年年雪里，常插梅花醉。挼尽梅花无好意，赢得满衣清泪。 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今年海角天涯，萧萧两鬓生华。看取晚来风势，故应难看梅花。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6" name="图片 25" descr="593a573f7c74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pic>
        <p:nvPicPr>
          <p:cNvPr id="27" name="图片 26" descr="未标题-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flipH="1">
            <a:off x="9906635" y="13970"/>
            <a:ext cx="2429510" cy="2240915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255330" y="1790733"/>
            <a:ext cx="652057" cy="2203384"/>
            <a:chOff x="285540" y="1710851"/>
            <a:chExt cx="565891" cy="1912217"/>
          </a:xfrm>
        </p:grpSpPr>
        <p:grpSp>
          <p:nvGrpSpPr>
            <p:cNvPr id="43" name="组合 42"/>
            <p:cNvGrpSpPr/>
            <p:nvPr/>
          </p:nvGrpSpPr>
          <p:grpSpPr>
            <a:xfrm>
              <a:off x="285541" y="1710851"/>
              <a:ext cx="565621" cy="585563"/>
              <a:chOff x="1034" y="4165"/>
              <a:chExt cx="2098" cy="2172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170" y="4180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第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285541" y="2366172"/>
              <a:ext cx="525990" cy="526252"/>
              <a:chOff x="1034" y="4165"/>
              <a:chExt cx="1951" cy="1952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1229" y="4213"/>
                <a:ext cx="1634" cy="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叁</a:t>
                </a: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285540" y="3041548"/>
              <a:ext cx="565891" cy="581520"/>
              <a:chOff x="1034" y="4091"/>
              <a:chExt cx="2099" cy="2157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1171" y="4091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56615" y="1025525"/>
            <a:ext cx="6600825" cy="4728845"/>
            <a:chOff x="856615" y="1025525"/>
            <a:chExt cx="6600825" cy="4728845"/>
          </a:xfrm>
        </p:grpSpPr>
        <p:grpSp>
          <p:nvGrpSpPr>
            <p:cNvPr id="9" name="组合 8"/>
            <p:cNvGrpSpPr/>
            <p:nvPr/>
          </p:nvGrpSpPr>
          <p:grpSpPr>
            <a:xfrm>
              <a:off x="856615" y="1025525"/>
              <a:ext cx="6600825" cy="4728845"/>
              <a:chOff x="1585" y="625"/>
              <a:chExt cx="9737" cy="6975"/>
            </a:xfrm>
          </p:grpSpPr>
          <p:pic>
            <p:nvPicPr>
              <p:cNvPr id="5" name="图片 4" descr="图片3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1585" y="2676"/>
                <a:ext cx="4869" cy="4924"/>
              </a:xfrm>
              <a:prstGeom prst="rect">
                <a:avLst/>
              </a:prstGeom>
            </p:spPr>
          </p:pic>
          <p:pic>
            <p:nvPicPr>
              <p:cNvPr id="7" name="图片 6" descr="图片3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074" y="625"/>
                <a:ext cx="4869" cy="4924"/>
              </a:xfrm>
              <a:prstGeom prst="rect">
                <a:avLst/>
              </a:prstGeom>
            </p:spPr>
          </p:pic>
          <p:pic>
            <p:nvPicPr>
              <p:cNvPr id="8" name="图片 7" descr="图片3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6454" y="2676"/>
                <a:ext cx="4869" cy="4924"/>
              </a:xfrm>
              <a:prstGeom prst="rect">
                <a:avLst/>
              </a:prstGeom>
            </p:spPr>
          </p:pic>
        </p:grpSp>
        <p:pic>
          <p:nvPicPr>
            <p:cNvPr id="10" name="图片 9" descr="5a1b610be7c1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647440" y="4363720"/>
              <a:ext cx="3627120" cy="1368425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1953895" y="3078480"/>
              <a:ext cx="1106170" cy="1991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000" b="1">
                  <a:ln>
                    <a:noFill/>
                  </a:ln>
                  <a:solidFill>
                    <a:srgbClr val="FDC0D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charset="-122"/>
                  <a:ea typeface="叶根友毛笔行书2.0版" panose="02010601030101010101" charset="-122"/>
                  <a:cs typeface="叶根友毛笔行书2.0版" panose="02010601030101010101" charset="-122"/>
                  <a:sym typeface="+mn-ea"/>
                </a:rPr>
                <a:t>《梅花》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641090" y="1903095"/>
              <a:ext cx="1106170" cy="182435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000" b="1" dirty="0">
                  <a:ln>
                    <a:noFill/>
                  </a:ln>
                  <a:solidFill>
                    <a:srgbClr val="FDC0D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charset="-122"/>
                  <a:ea typeface="叶根友毛笔行书2.0版" panose="02010601030101010101" charset="-122"/>
                  <a:cs typeface="叶根友毛笔行书2.0版" panose="02010601030101010101" charset="-122"/>
                  <a:sym typeface="+mn-ea"/>
                </a:rPr>
                <a:t>崔道融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54625" y="3287395"/>
              <a:ext cx="1106170" cy="19742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000" b="1">
                  <a:ln>
                    <a:noFill/>
                  </a:ln>
                  <a:solidFill>
                    <a:srgbClr val="FDC0D7"/>
                  </a:solidFill>
                  <a:effectLst/>
                  <a:latin typeface="叶根友毛笔行书2.0版" panose="02010601030101010101" charset="-122"/>
                  <a:ea typeface="叶根友毛笔行书2.0版" panose="02010601030101010101" charset="-122"/>
                  <a:cs typeface="叶根友毛笔行书2.0版" panose="02010601030101010101" charset="-122"/>
                  <a:sym typeface="+mn-ea"/>
                </a:rPr>
                <a:t>崔道融</a:t>
              </a: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9135110" y="2416175"/>
            <a:ext cx="921385" cy="2578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数萼初含雪，孤标画本难。香中别有韵，清极不知寒。</a:t>
            </a:r>
          </a:p>
        </p:txBody>
      </p:sp>
      <p:cxnSp>
        <p:nvCxnSpPr>
          <p:cNvPr id="78" name="直接连接符 77"/>
          <p:cNvCxnSpPr/>
          <p:nvPr/>
        </p:nvCxnSpPr>
        <p:spPr>
          <a:xfrm flipH="1">
            <a:off x="10056495" y="2513330"/>
            <a:ext cx="12700" cy="2188845"/>
          </a:xfrm>
          <a:prstGeom prst="line">
            <a:avLst/>
          </a:prstGeom>
          <a:ln>
            <a:solidFill>
              <a:srgbClr val="FDC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 flipH="1">
            <a:off x="10241637" y="2674620"/>
            <a:ext cx="553998" cy="1689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FDC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请输入标题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075930" y="2416175"/>
            <a:ext cx="921385" cy="2578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数萼初含雪，孤标画本难。香中别有韵，清极不知寒。</a:t>
            </a:r>
          </a:p>
        </p:txBody>
      </p:sp>
      <p:pic>
        <p:nvPicPr>
          <p:cNvPr id="28" name="图片 27" descr="593a573f7c74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pic>
        <p:nvPicPr>
          <p:cNvPr id="29" name="图片 28" descr="未标题-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9906635" y="13970"/>
            <a:ext cx="2429510" cy="2240915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255330" y="1790733"/>
            <a:ext cx="652057" cy="2203384"/>
            <a:chOff x="285540" y="1710851"/>
            <a:chExt cx="565891" cy="1912217"/>
          </a:xfrm>
        </p:grpSpPr>
        <p:grpSp>
          <p:nvGrpSpPr>
            <p:cNvPr id="43" name="组合 42"/>
            <p:cNvGrpSpPr/>
            <p:nvPr/>
          </p:nvGrpSpPr>
          <p:grpSpPr>
            <a:xfrm>
              <a:off x="285541" y="1710851"/>
              <a:ext cx="565621" cy="585563"/>
              <a:chOff x="1034" y="4165"/>
              <a:chExt cx="2098" cy="2172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170" y="4180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第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285541" y="2366172"/>
              <a:ext cx="525990" cy="526252"/>
              <a:chOff x="1034" y="4165"/>
              <a:chExt cx="1951" cy="1952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229" y="4213"/>
                <a:ext cx="1634" cy="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叁</a:t>
                </a: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285540" y="3041548"/>
              <a:ext cx="565891" cy="581520"/>
              <a:chOff x="1034" y="4091"/>
              <a:chExt cx="2099" cy="2157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1171" y="4091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a1b610be7cbb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7851140" y="-617855"/>
            <a:ext cx="4330065" cy="711962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099747" y="1491615"/>
            <a:ext cx="677108" cy="366458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n>
                  <a:noFill/>
                </a:ln>
                <a:solidFill>
                  <a:srgbClr val="FDC0D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《清平乐》李清照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36595" y="1710690"/>
            <a:ext cx="4614545" cy="33635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年年雪里，常插梅花醉。挼尽梅花无好意，赢得满衣清泪。 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今年海角天涯，萧萧两鬓生华。看取晚来风势，故应难看梅花。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年年雪里，常插梅花醉。挼尽梅花无好意，赢得满衣清泪。 </a:t>
            </a:r>
            <a:endParaRPr lang="zh-CN" altLang="en-US" sz="16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今年海角天涯，萧萧两鬓生华。看取晚来风势，故应难看梅花。</a:t>
            </a:r>
            <a:endParaRPr lang="zh-CN" altLang="en-US" sz="16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年年雪里，常插梅花醉。挼尽梅花无好意，赢得满衣清泪。 </a:t>
            </a:r>
            <a:endParaRPr lang="zh-CN" altLang="en-US" sz="16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今年海角天涯，萧萧两鬓生华。看取晚来风势，故应难看梅花。</a:t>
            </a:r>
            <a:endParaRPr lang="zh-CN" altLang="en-US" sz="16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3" name="图片 22" descr="593a573f7c74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55330" y="1790733"/>
            <a:ext cx="652057" cy="2203384"/>
            <a:chOff x="285540" y="1710851"/>
            <a:chExt cx="565891" cy="1912217"/>
          </a:xfrm>
        </p:grpSpPr>
        <p:grpSp>
          <p:nvGrpSpPr>
            <p:cNvPr id="19" name="组合 18"/>
            <p:cNvGrpSpPr/>
            <p:nvPr/>
          </p:nvGrpSpPr>
          <p:grpSpPr>
            <a:xfrm>
              <a:off x="285541" y="1710851"/>
              <a:ext cx="565621" cy="585563"/>
              <a:chOff x="1034" y="4165"/>
              <a:chExt cx="2098" cy="2172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170" y="4180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第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85541" y="2366172"/>
              <a:ext cx="525990" cy="526252"/>
              <a:chOff x="1034" y="4165"/>
              <a:chExt cx="1951" cy="1952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229" y="4213"/>
                <a:ext cx="1634" cy="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叁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85540" y="3041548"/>
              <a:ext cx="565891" cy="581520"/>
              <a:chOff x="1034" y="4091"/>
              <a:chExt cx="2099" cy="2157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171" y="4091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255475" y="362585"/>
            <a:ext cx="5718130" cy="6132785"/>
            <a:chOff x="6938" y="440"/>
            <a:chExt cx="9693" cy="10395"/>
          </a:xfrm>
        </p:grpSpPr>
        <p:pic>
          <p:nvPicPr>
            <p:cNvPr id="26" name="图片 25" descr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38" y="440"/>
              <a:ext cx="9693" cy="10395"/>
            </a:xfrm>
            <a:prstGeom prst="rect">
              <a:avLst/>
            </a:prstGeom>
          </p:spPr>
        </p:pic>
        <p:pic>
          <p:nvPicPr>
            <p:cNvPr id="5" name="图片 4" descr="593a573f7c8b0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 rot="3300000" flipH="1">
              <a:off x="9611" y="693"/>
              <a:ext cx="3029" cy="3703"/>
            </a:xfrm>
            <a:prstGeom prst="ellipse">
              <a:avLst/>
            </a:prstGeom>
          </p:spPr>
        </p:pic>
      </p:grpSp>
      <p:sp>
        <p:nvSpPr>
          <p:cNvPr id="40" name="文本框 39"/>
          <p:cNvSpPr txBox="1"/>
          <p:nvPr/>
        </p:nvSpPr>
        <p:spPr>
          <a:xfrm>
            <a:off x="4995545" y="2518410"/>
            <a:ext cx="3137535" cy="1437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年年雪里，常插梅花醉。挼尽梅花无好意，赢得满衣清泪。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年年雪里，常插梅花醉。挼尽梅花无好意，赢得满衣清泪。 </a:t>
            </a: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131254" y="2399030"/>
            <a:ext cx="1107996" cy="35128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ln>
                  <a:noFill/>
                </a:ln>
                <a:solidFill>
                  <a:srgbClr val="FDC0D7"/>
                </a:solidFill>
                <a:effectLst/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  <a:sym typeface="+mn-ea"/>
              </a:rPr>
              <a:t>崔道融《梅花》</a:t>
            </a:r>
            <a:endParaRPr lang="zh-CN" altLang="en-US" sz="4000" b="1" dirty="0">
              <a:ln>
                <a:noFill/>
              </a:ln>
              <a:solidFill>
                <a:srgbClr val="FDC0D7"/>
              </a:solidFill>
              <a:effectLst/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42845" y="2085975"/>
            <a:ext cx="921385" cy="29578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年年雪里，常插梅花醉。挼尽梅花无好意，赢得满衣清泪。 </a:t>
            </a:r>
          </a:p>
        </p:txBody>
      </p:sp>
      <p:pic>
        <p:nvPicPr>
          <p:cNvPr id="23" name="图片 22" descr="593a573f7c74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pic>
        <p:nvPicPr>
          <p:cNvPr id="24" name="图片 23" descr="未标题-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9906635" y="13970"/>
            <a:ext cx="2429510" cy="224091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55330" y="1790733"/>
            <a:ext cx="652057" cy="2203384"/>
            <a:chOff x="285540" y="1710851"/>
            <a:chExt cx="565891" cy="1912217"/>
          </a:xfrm>
        </p:grpSpPr>
        <p:grpSp>
          <p:nvGrpSpPr>
            <p:cNvPr id="27" name="组合 26"/>
            <p:cNvGrpSpPr/>
            <p:nvPr/>
          </p:nvGrpSpPr>
          <p:grpSpPr>
            <a:xfrm>
              <a:off x="285541" y="1710851"/>
              <a:ext cx="565621" cy="585563"/>
              <a:chOff x="1034" y="4165"/>
              <a:chExt cx="2098" cy="2172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170" y="4180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第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285541" y="2366172"/>
              <a:ext cx="525990" cy="526252"/>
              <a:chOff x="1034" y="4165"/>
              <a:chExt cx="1951" cy="1952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229" y="4213"/>
                <a:ext cx="1634" cy="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叁</a:t>
                </a: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285540" y="3041548"/>
              <a:ext cx="565891" cy="581520"/>
              <a:chOff x="1034" y="4091"/>
              <a:chExt cx="2099" cy="2157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171" y="4091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6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58028" y="-1057984"/>
            <a:ext cx="6064885" cy="5887720"/>
          </a:xfrm>
          <a:prstGeom prst="rect">
            <a:avLst/>
          </a:prstGeom>
        </p:spPr>
      </p:pic>
      <p:grpSp>
        <p:nvGrpSpPr>
          <p:cNvPr id="92" name="组合 91"/>
          <p:cNvGrpSpPr/>
          <p:nvPr/>
        </p:nvGrpSpPr>
        <p:grpSpPr>
          <a:xfrm rot="19860000">
            <a:off x="11219815" y="454660"/>
            <a:ext cx="551815" cy="636270"/>
            <a:chOff x="6208" y="1094"/>
            <a:chExt cx="6817" cy="7854"/>
          </a:xfrm>
        </p:grpSpPr>
        <p:grpSp>
          <p:nvGrpSpPr>
            <p:cNvPr id="4" name="组合 3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组合 1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2" name="直接连接符 1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椭圆 13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28575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组合 1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组合 21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组合 2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" name="组合 28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组合 3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4" name="直接连接符 3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组合 35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组合 3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组合 42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组合 4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48" name="直接连接符 4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组合 49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组合 5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5" name="直接连接符 5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" name="组合 56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组合 6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2" name="直接连接符 6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4" name="组合 63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65" name="直接连接符 6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组合 6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9" name="直接连接符 6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" name="组合 70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72" name="直接连接符 7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组合 7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6" name="直接连接符 7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" name="组合 77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79" name="直接连接符 7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组合 8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3" name="直接连接符 8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5" name="组合 84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86" name="直接连接符 8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组合 8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0" name="直接连接符 8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3" name="十角星 92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28575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 rot="19860000">
            <a:off x="11349355" y="1793875"/>
            <a:ext cx="280670" cy="323215"/>
            <a:chOff x="6208" y="1094"/>
            <a:chExt cx="6817" cy="7854"/>
          </a:xfrm>
        </p:grpSpPr>
        <p:grpSp>
          <p:nvGrpSpPr>
            <p:cNvPr id="95" name="组合 94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96" name="直接连接符 9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组合 9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0" name="直接连接符 9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椭圆 101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3" name="组合 102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04" name="直接连接符 10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组合 10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8" name="直接连接符 10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0" name="组合 109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11" name="直接连接符 11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组合 11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5" name="直接连接符 11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组合 116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18" name="直接连接符 11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组合 12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22" name="直接连接符 12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4" name="组合 123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25" name="直接连接符 12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组合 12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29" name="直接连接符 12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1" name="组合 130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32" name="直接连接符 13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组合 13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36" name="直接连接符 13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8" name="组合 137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39" name="直接连接符 13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2" name="组合 14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3" name="直接连接符 14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5" name="组合 144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46" name="直接连接符 14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9" name="组合 14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0" name="直接连接符 14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接连接符 15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" name="组合 151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53" name="直接连接符 15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6" name="组合 15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7" name="直接连接符 15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9" name="组合 158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3" name="组合 16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4" name="直接连接符 16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6" name="组合 165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67" name="直接连接符 16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0" name="组合 16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3" name="组合 172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74" name="直接连接符 17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7" name="组合 17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8" name="直接连接符 17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0" name="十角星 179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 rot="19860000">
            <a:off x="10689590" y="3145790"/>
            <a:ext cx="187325" cy="215900"/>
            <a:chOff x="6208" y="1094"/>
            <a:chExt cx="6817" cy="7854"/>
          </a:xfrm>
        </p:grpSpPr>
        <p:grpSp>
          <p:nvGrpSpPr>
            <p:cNvPr id="182" name="组合 181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83" name="直接连接符 18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" name="组合 18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7" name="直接连接符 18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9" name="椭圆 188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0" name="组合 189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91" name="直接连接符 19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" name="组合 19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5" name="直接连接符 19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接连接符 19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7" name="组合 196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98" name="直接连接符 19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组合 20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2" name="直接连接符 20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直接连接符 20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" name="组合 203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205" name="直接连接符 20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接连接符 20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8" name="组合 20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9" name="直接连接符 20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1" name="组合 210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212" name="直接连接符 21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接连接符 21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5" name="组合 21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16" name="直接连接符 21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直接连接符 21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8" name="组合 217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219" name="直接连接符 21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接连接符 21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接连接符 22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2" name="组合 22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3" name="直接连接符 22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直接连接符 22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5" name="组合 224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226" name="直接连接符 22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接连接符 22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直接连接符 22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9" name="组合 22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30" name="直接连接符 22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直接连接符 23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2" name="组合 231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233" name="直接连接符 23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接连接符 23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接连接符 23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6" name="组合 23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37" name="直接连接符 23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接连接符 23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9" name="组合 238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240" name="直接连接符 23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3" name="组合 24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44" name="直接连接符 24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接连接符 24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6" name="组合 245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247" name="直接连接符 24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接连接符 24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接连接符 24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0" name="组合 24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51" name="直接连接符 25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直接连接符 25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3" name="组合 252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254" name="直接连接符 25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接连接符 25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接连接符 25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7" name="组合 25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58" name="直接连接符 25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直接连接符 25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0" name="组合 259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261" name="直接连接符 26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4" name="组合 26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65" name="直接连接符 26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直接连接符 26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7" name="十角星 266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8" name="组合 267"/>
          <p:cNvGrpSpPr/>
          <p:nvPr/>
        </p:nvGrpSpPr>
        <p:grpSpPr>
          <a:xfrm rot="15720000">
            <a:off x="3932555" y="2129155"/>
            <a:ext cx="551815" cy="636270"/>
            <a:chOff x="6208" y="1094"/>
            <a:chExt cx="6817" cy="7854"/>
          </a:xfrm>
        </p:grpSpPr>
        <p:grpSp>
          <p:nvGrpSpPr>
            <p:cNvPr id="269" name="组合 268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270" name="直接连接符 26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连接符 27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接连接符 27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3" name="组合 27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74" name="直接连接符 27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直接连接符 27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6" name="椭圆 275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28575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7" name="组合 276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278" name="直接连接符 27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接连接符 27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直接连接符 27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1" name="组合 28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82" name="直接连接符 28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直接连接符 28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4" name="组合 283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285" name="直接连接符 28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接连接符 28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接连接符 28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8" name="组合 28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89" name="直接连接符 28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直接连接符 28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1" name="组合 290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292" name="直接连接符 29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接连接符 29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连接符 29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5" name="组合 29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96" name="直接连接符 29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直接连接符 29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8" name="组合 297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299" name="直接连接符 29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接连接符 29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接连接符 30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2" name="组合 30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03" name="直接连接符 30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直接连接符 30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5" name="组合 304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306" name="直接连接符 30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接连接符 30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接连接符 30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9" name="组合 30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10" name="直接连接符 30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直接连接符 31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2" name="组合 311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313" name="直接连接符 31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接连接符 31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接连接符 31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6" name="组合 31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17" name="直接连接符 31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直接连接符 31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9" name="组合 318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320" name="直接连接符 31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接连接符 32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直接连接符 32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3" name="组合 32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24" name="直接连接符 32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直接连接符 32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6" name="组合 325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327" name="直接连接符 32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直接连接符 32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接连接符 32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0" name="组合 32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31" name="直接连接符 33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直接连接符 33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" name="组合 332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334" name="直接连接符 33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33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7" name="组合 33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38" name="直接连接符 33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直接连接符 33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0" name="组合 339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341" name="直接连接符 34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接连接符 34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34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4" name="组合 34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45" name="直接连接符 34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直接连接符 34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7" name="组合 346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348" name="直接连接符 34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直接连接符 34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接连接符 34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1" name="组合 35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52" name="直接连接符 35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直接连接符 35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4" name="十角星 353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28575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5" name="组合 354"/>
          <p:cNvGrpSpPr/>
          <p:nvPr/>
        </p:nvGrpSpPr>
        <p:grpSpPr>
          <a:xfrm rot="15720000">
            <a:off x="3817620" y="845185"/>
            <a:ext cx="280670" cy="323215"/>
            <a:chOff x="6208" y="1094"/>
            <a:chExt cx="6817" cy="7854"/>
          </a:xfrm>
        </p:grpSpPr>
        <p:grpSp>
          <p:nvGrpSpPr>
            <p:cNvPr id="356" name="组合 355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357" name="直接连接符 35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直接连接符 35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0" name="组合 35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61" name="直接连接符 36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直接连接符 36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3" name="椭圆 362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4" name="组合 363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365" name="直接连接符 36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直接连接符 36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直接连接符 36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8" name="组合 36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69" name="直接连接符 36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直接连接符 36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1" name="组合 370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372" name="直接连接符 37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直接连接符 37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直接连接符 37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5" name="组合 37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76" name="直接连接符 37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直接连接符 37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8" name="组合 377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379" name="直接连接符 37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直接连接符 37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直接连接符 38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2" name="组合 38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83" name="直接连接符 38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直接连接符 38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5" name="组合 384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386" name="直接连接符 38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直接连接符 38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直接连接符 38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9" name="组合 38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90" name="直接连接符 38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直接连接符 39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2" name="组合 391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393" name="直接连接符 39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直接连接符 39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直接连接符 39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6" name="组合 39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397" name="直接连接符 39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直接连接符 39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9" name="组合 398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400" name="直接连接符 39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直接连接符 40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直接连接符 40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3" name="组合 40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404" name="直接连接符 40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直接连接符 40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6" name="组合 405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407" name="直接连接符 40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直接连接符 40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直接连接符 40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0" name="组合 40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411" name="直接连接符 41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直接连接符 41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3" name="组合 412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414" name="直接连接符 41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直接连接符 41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直接连接符 41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7" name="组合 41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418" name="直接连接符 41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直接连接符 41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0" name="组合 419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421" name="直接连接符 42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直接连接符 42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直接连接符 42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4" name="组合 42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425" name="直接连接符 42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直接连接符 42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7" name="组合 426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428" name="直接连接符 42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直接连接符 42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直接连接符 42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1" name="组合 43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432" name="直接连接符 43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直接连接符 43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4" name="组合 433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435" name="直接连接符 43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直接连接符 43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直接连接符 43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8" name="组合 43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439" name="直接连接符 43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直接连接符 43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1" name="十角星 440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9" name="组合 528"/>
          <p:cNvGrpSpPr/>
          <p:nvPr/>
        </p:nvGrpSpPr>
        <p:grpSpPr>
          <a:xfrm rot="19860000">
            <a:off x="1899920" y="1233170"/>
            <a:ext cx="187325" cy="215900"/>
            <a:chOff x="6208" y="1094"/>
            <a:chExt cx="6817" cy="7854"/>
          </a:xfrm>
        </p:grpSpPr>
        <p:grpSp>
          <p:nvGrpSpPr>
            <p:cNvPr id="530" name="组合 529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531" name="直接连接符 53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直接连接符 53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直接连接符 53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4" name="组合 53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35" name="直接连接符 53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直接连接符 53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7" name="椭圆 536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8" name="组合 537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539" name="直接连接符 53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直接连接符 53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直接连接符 54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2" name="组合 54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43" name="直接连接符 54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直接连接符 54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45" name="组合 544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546" name="直接连接符 54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直接连接符 54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直接连接符 54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9" name="组合 54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50" name="直接连接符 54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直接连接符 55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2" name="组合 551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553" name="直接连接符 55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直接连接符 55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直接连接符 55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6" name="组合 55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57" name="直接连接符 55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直接连接符 55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9" name="组合 558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560" name="直接连接符 55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直接连接符 56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直接连接符 56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3" name="组合 56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64" name="直接连接符 56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直接连接符 56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66" name="组合 565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567" name="直接连接符 56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直接连接符 56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直接连接符 56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0" name="组合 56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71" name="直接连接符 57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直接连接符 57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3" name="组合 572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574" name="直接连接符 57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直接连接符 57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直接连接符 57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7" name="组合 57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78" name="直接连接符 57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直接连接符 57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0" name="组合 579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581" name="直接连接符 58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直接连接符 58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直接连接符 58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4" name="组合 58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85" name="直接连接符 58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直接连接符 58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7" name="组合 586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588" name="直接连接符 58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直接连接符 58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直接连接符 58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1" name="组合 59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92" name="直接连接符 59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直接连接符 59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4" name="组合 593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595" name="直接连接符 59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直接连接符 59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直接连接符 59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8" name="组合 59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599" name="直接连接符 59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直接连接符 59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01" name="组合 600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602" name="直接连接符 60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直接连接符 60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直接连接符 60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5" name="组合 60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06" name="直接连接符 60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直接连接符 60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08" name="组合 607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609" name="直接连接符 60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直接连接符 60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直接连接符 61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2" name="组合 61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13" name="直接连接符 61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4" name="直接连接符 61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5" name="十角星 614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6" name="组合 615"/>
          <p:cNvGrpSpPr/>
          <p:nvPr/>
        </p:nvGrpSpPr>
        <p:grpSpPr>
          <a:xfrm rot="15720000">
            <a:off x="598170" y="4962525"/>
            <a:ext cx="187325" cy="215900"/>
            <a:chOff x="6208" y="1094"/>
            <a:chExt cx="6817" cy="7854"/>
          </a:xfrm>
        </p:grpSpPr>
        <p:grpSp>
          <p:nvGrpSpPr>
            <p:cNvPr id="617" name="组合 616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618" name="直接连接符 61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直接连接符 61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直接连接符 61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1" name="组合 62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22" name="直接连接符 62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直接连接符 62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24" name="椭圆 623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5" name="组合 624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626" name="直接连接符 62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直接连接符 62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直接连接符 62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9" name="组合 62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30" name="直接连接符 62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直接连接符 63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32" name="组合 631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633" name="直接连接符 63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直接连接符 63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直接连接符 63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6" name="组合 63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37" name="直接连接符 63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8" name="直接连接符 63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39" name="组合 638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640" name="直接连接符 63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直接连接符 64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直接连接符 64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3" name="组合 64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44" name="直接连接符 64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5" name="直接连接符 64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46" name="组合 645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647" name="直接连接符 64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直接连接符 64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直接连接符 64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0" name="组合 64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51" name="直接连接符 65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2" name="直接连接符 65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3" name="组合 652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654" name="直接连接符 65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直接连接符 65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直接连接符 65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7" name="组合 65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58" name="直接连接符 65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9" name="直接连接符 65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60" name="组合 659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661" name="直接连接符 66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直接连接符 66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直接连接符 66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4" name="组合 66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65" name="直接连接符 66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6" name="直接连接符 66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67" name="组合 666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668" name="直接连接符 66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直接连接符 66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直接连接符 66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1" name="组合 67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72" name="直接连接符 67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3" name="直接连接符 67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74" name="组合 673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675" name="直接连接符 67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直接连接符 67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直接连接符 67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8" name="组合 67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79" name="直接连接符 67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直接连接符 67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1" name="组合 680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682" name="直接连接符 68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直接连接符 68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直接连接符 68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5" name="组合 68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86" name="直接连接符 68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直接连接符 68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8" name="组合 687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689" name="直接连接符 68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直接连接符 68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直接连接符 69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2" name="组合 69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693" name="直接连接符 69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直接连接符 69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5" name="组合 694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696" name="直接连接符 69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直接连接符 69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直接连接符 69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9" name="组合 69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00" name="直接连接符 69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直接连接符 70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02" name="十角星 701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3" name="组合 702"/>
          <p:cNvGrpSpPr/>
          <p:nvPr/>
        </p:nvGrpSpPr>
        <p:grpSpPr>
          <a:xfrm rot="19860000">
            <a:off x="3175635" y="5840095"/>
            <a:ext cx="187325" cy="215900"/>
            <a:chOff x="6208" y="1094"/>
            <a:chExt cx="6817" cy="7854"/>
          </a:xfrm>
        </p:grpSpPr>
        <p:grpSp>
          <p:nvGrpSpPr>
            <p:cNvPr id="704" name="组合 703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705" name="直接连接符 70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直接连接符 70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直接连接符 70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8" name="组合 70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09" name="直接连接符 70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直接连接符 70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1" name="椭圆 710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2" name="组合 711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713" name="直接连接符 71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直接连接符 71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直接连接符 71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6" name="组合 71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17" name="直接连接符 71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直接连接符 71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9" name="组合 718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720" name="直接连接符 71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直接连接符 72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直接连接符 72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3" name="组合 72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24" name="直接连接符 72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直接连接符 72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26" name="组合 725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727" name="直接连接符 72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直接连接符 72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直接连接符 72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0" name="组合 72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31" name="直接连接符 73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直接连接符 73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3" name="组合 732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734" name="直接连接符 73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直接连接符 73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直接连接符 73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7" name="组合 73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38" name="直接连接符 73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直接连接符 73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40" name="组合 739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741" name="直接连接符 74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直接连接符 74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直接连接符 74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4" name="组合 74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45" name="直接连接符 74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直接连接符 74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47" name="组合 746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748" name="直接连接符 74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直接连接符 74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直接连接符 74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1" name="组合 75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52" name="直接连接符 75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直接连接符 75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54" name="组合 753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755" name="直接连接符 75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直接连接符 75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直接连接符 75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8" name="组合 75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59" name="直接连接符 75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0" name="直接连接符 75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1" name="组合 760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762" name="直接连接符 76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直接连接符 76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直接连接符 76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5" name="组合 76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66" name="直接连接符 76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7" name="直接连接符 76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8" name="组合 767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769" name="直接连接符 76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直接连接符 76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直接连接符 77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2" name="组合 77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73" name="直接连接符 77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直接连接符 77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5" name="组合 774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776" name="直接连接符 77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直接连接符 77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直接连接符 77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9" name="组合 77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80" name="直接连接符 77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1" name="直接连接符 78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2" name="组合 781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783" name="直接连接符 78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4" name="直接连接符 78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直接连接符 78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6" name="组合 78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87" name="直接连接符 78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直接连接符 78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89" name="十角星 788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0" name="组合 789"/>
          <p:cNvGrpSpPr/>
          <p:nvPr/>
        </p:nvGrpSpPr>
        <p:grpSpPr>
          <a:xfrm rot="15720000">
            <a:off x="3505200" y="274955"/>
            <a:ext cx="280670" cy="323215"/>
            <a:chOff x="6208" y="1094"/>
            <a:chExt cx="6817" cy="7854"/>
          </a:xfrm>
        </p:grpSpPr>
        <p:grpSp>
          <p:nvGrpSpPr>
            <p:cNvPr id="791" name="组合 790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792" name="直接连接符 79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直接连接符 79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直接连接符 79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5" name="组合 79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796" name="直接连接符 79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直接连接符 79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8" name="椭圆 797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9" name="组合 798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800" name="直接连接符 79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直接连接符 80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直接连接符 80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3" name="组合 80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04" name="直接连接符 80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直接连接符 80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06" name="组合 805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807" name="直接连接符 80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直接连接符 80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直接连接符 80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0" name="组合 80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11" name="直接连接符 81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直接连接符 81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13" name="组合 812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814" name="直接连接符 81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直接连接符 81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直接连接符 81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7" name="组合 81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18" name="直接连接符 81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9" name="直接连接符 81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20" name="组合 819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821" name="直接连接符 82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直接连接符 82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直接连接符 82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4" name="组合 82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25" name="直接连接符 82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直接连接符 82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27" name="组合 826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828" name="直接连接符 82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直接连接符 82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直接连接符 82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1" name="组合 83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32" name="直接连接符 83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3" name="直接连接符 83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4" name="组合 833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835" name="直接连接符 83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直接连接符 83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直接连接符 83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8" name="组合 83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39" name="直接连接符 83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直接连接符 83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41" name="组合 840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842" name="直接连接符 84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直接连接符 84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直接连接符 84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5" name="组合 84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46" name="直接连接符 84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直接连接符 84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48" name="组合 847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849" name="直接连接符 84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直接连接符 84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直接连接符 85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2" name="组合 85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53" name="直接连接符 85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直接连接符 85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55" name="组合 854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856" name="直接连接符 85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直接连接符 85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直接连接符 85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9" name="组合 85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60" name="直接连接符 85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直接连接符 86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2" name="组合 861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863" name="直接连接符 86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直接连接符 86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直接连接符 86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6" name="组合 86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67" name="直接连接符 86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直接连接符 86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9" name="组合 868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870" name="直接连接符 86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直接连接符 87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直接连接符 87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3" name="组合 87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74" name="直接连接符 87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直接连接符 87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76" name="十角星 875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7" name="组合 876"/>
          <p:cNvGrpSpPr/>
          <p:nvPr/>
        </p:nvGrpSpPr>
        <p:grpSpPr>
          <a:xfrm rot="19860000">
            <a:off x="910590" y="835025"/>
            <a:ext cx="187325" cy="215900"/>
            <a:chOff x="6208" y="1094"/>
            <a:chExt cx="6817" cy="7854"/>
          </a:xfrm>
        </p:grpSpPr>
        <p:grpSp>
          <p:nvGrpSpPr>
            <p:cNvPr id="878" name="组合 877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879" name="直接连接符 87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直接连接符 87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直接连接符 88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82" name="组合 88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83" name="直接连接符 88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直接连接符 88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85" name="椭圆 884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86" name="组合 885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887" name="直接连接符 88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直接连接符 88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直接连接符 88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0" name="组合 88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91" name="直接连接符 89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直接连接符 89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93" name="组合 892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894" name="直接连接符 89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直接连接符 89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直接连接符 89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7" name="组合 89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898" name="直接连接符 89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直接连接符 89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00" name="组合 899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901" name="直接连接符 90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直接连接符 90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直接连接符 90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4" name="组合 90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05" name="直接连接符 90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6" name="直接连接符 90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07" name="组合 906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908" name="直接连接符 90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直接连接符 90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直接连接符 90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1" name="组合 91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12" name="直接连接符 91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直接连接符 91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14" name="组合 913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915" name="直接连接符 91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直接连接符 91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7" name="直接连接符 91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8" name="组合 91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19" name="直接连接符 91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直接连接符 91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21" name="组合 920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922" name="直接连接符 92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直接连接符 92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直接连接符 92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5" name="组合 92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26" name="直接连接符 92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直接连接符 92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28" name="组合 927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929" name="直接连接符 92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直接连接符 92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直接连接符 93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2" name="组合 93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33" name="直接连接符 93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直接连接符 93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35" name="组合 934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936" name="直接连接符 93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直接连接符 93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直接连接符 93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9" name="组合 93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40" name="直接连接符 93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直接连接符 94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42" name="组合 941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943" name="直接连接符 94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直接连接符 94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直接连接符 94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6" name="组合 94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47" name="直接连接符 94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直接连接符 94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49" name="组合 948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950" name="直接连接符 94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直接连接符 95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直接连接符 95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3" name="组合 95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54" name="直接连接符 95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5" name="直接连接符 95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56" name="组合 955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957" name="直接连接符 95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直接连接符 95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直接连接符 95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0" name="组合 95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61" name="直接连接符 96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2" name="直接连接符 96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63" name="十角星 962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64" name="组合 963"/>
          <p:cNvGrpSpPr/>
          <p:nvPr/>
        </p:nvGrpSpPr>
        <p:grpSpPr>
          <a:xfrm rot="19860000">
            <a:off x="1948180" y="4177030"/>
            <a:ext cx="187325" cy="215900"/>
            <a:chOff x="6208" y="1094"/>
            <a:chExt cx="6817" cy="7854"/>
          </a:xfrm>
        </p:grpSpPr>
        <p:grpSp>
          <p:nvGrpSpPr>
            <p:cNvPr id="965" name="组合 964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966" name="直接连接符 96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直接连接符 96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直接连接符 96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9" name="组合 96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70" name="直接连接符 96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1" name="直接连接符 97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72" name="椭圆 971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3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73" name="组合 972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974" name="直接连接符 97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直接连接符 97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6" name="直接连接符 97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7" name="组合 97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78" name="直接连接符 97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直接连接符 97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0" name="组合 979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981" name="直接连接符 98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直接连接符 98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直接连接符 98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4" name="组合 98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85" name="直接连接符 98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6" name="直接连接符 98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7" name="组合 986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988" name="直接连接符 98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直接连接符 98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直接连接符 98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1" name="组合 99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92" name="直接连接符 99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直接连接符 99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4" name="组合 993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995" name="直接连接符 99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直接连接符 99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直接连接符 99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8" name="组合 99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999" name="直接连接符 99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0" name="直接连接符 99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01" name="组合 1000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002" name="直接连接符 100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直接连接符 100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直接连接符 100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5" name="组合 100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06" name="直接连接符 100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7" name="直接连接符 100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08" name="组合 1007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009" name="直接连接符 100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直接连接符 100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直接连接符 101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2" name="组合 101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13" name="直接连接符 101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4" name="直接连接符 101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15" name="组合 1014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016" name="直接连接符 101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直接连接符 101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直接连接符 101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9" name="组合 101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20" name="直接连接符 101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1" name="直接连接符 102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22" name="组合 1021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023" name="直接连接符 102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直接连接符 102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直接连接符 102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6" name="组合 102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27" name="直接连接符 102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8" name="直接连接符 102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29" name="组合 1028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030" name="直接连接符 102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直接连接符 103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直接连接符 103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3" name="组合 103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34" name="直接连接符 103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直接连接符 103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36" name="组合 1035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037" name="直接连接符 103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直接连接符 103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直接连接符 103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0" name="组合 103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41" name="直接连接符 104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2" name="直接连接符 104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43" name="组合 1042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044" name="直接连接符 104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直接连接符 104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直接连接符 104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7" name="组合 104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48" name="直接连接符 104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直接连接符 104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0" name="十角星 1049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1" name="组合 1050"/>
          <p:cNvGrpSpPr/>
          <p:nvPr/>
        </p:nvGrpSpPr>
        <p:grpSpPr>
          <a:xfrm rot="19860000">
            <a:off x="2428875" y="5363210"/>
            <a:ext cx="187325" cy="215900"/>
            <a:chOff x="6208" y="1094"/>
            <a:chExt cx="6817" cy="7854"/>
          </a:xfrm>
        </p:grpSpPr>
        <p:grpSp>
          <p:nvGrpSpPr>
            <p:cNvPr id="1052" name="组合 1051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053" name="直接连接符 105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直接连接符 105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5" name="直接连接符 105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6" name="组合 105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57" name="直接连接符 105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8" name="直接连接符 105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9" name="椭圆 1058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0" name="组合 1059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061" name="直接连接符 106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直接连接符 106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3" name="直接连接符 106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4" name="组合 106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65" name="直接连接符 106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直接连接符 106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7" name="组合 1066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068" name="直接连接符 106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9" name="直接连接符 106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0" name="直接连接符 106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1" name="组合 107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72" name="直接连接符 107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直接连接符 107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74" name="组合 1073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075" name="直接连接符 107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6" name="直接连接符 107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直接连接符 107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8" name="组合 107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79" name="直接连接符 107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直接连接符 107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81" name="组合 1080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082" name="直接连接符 108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直接连接符 108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直接连接符 108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5" name="组合 108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86" name="直接连接符 108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7" name="直接连接符 108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88" name="组合 1087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089" name="直接连接符 108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0" name="直接连接符 108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1" name="直接连接符 109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2" name="组合 109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093" name="直接连接符 109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4" name="直接连接符 109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95" name="组合 1094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096" name="直接连接符 109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7" name="直接连接符 109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8" name="直接连接符 109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9" name="组合 109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00" name="直接连接符 109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1" name="直接连接符 110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02" name="组合 1101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103" name="直接连接符 110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直接连接符 110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直接连接符 110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6" name="组合 110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07" name="直接连接符 110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8" name="直接连接符 110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09" name="组合 1108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110" name="直接连接符 110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1" name="直接连接符 111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2" name="直接连接符 111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3" name="组合 111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14" name="直接连接符 111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5" name="直接连接符 111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16" name="组合 1115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117" name="直接连接符 111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直接连接符 111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直接连接符 111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0" name="组合 111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21" name="直接连接符 112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直接连接符 112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23" name="组合 1122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124" name="直接连接符 112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5" name="直接连接符 112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6" name="直接连接符 112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7" name="组合 112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28" name="直接连接符 112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9" name="直接连接符 112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30" name="组合 1129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131" name="直接连接符 113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直接连接符 113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直接连接符 113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34" name="组合 113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35" name="直接连接符 113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直接连接符 113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37" name="十角星 1136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8" name="组合 1137"/>
          <p:cNvGrpSpPr/>
          <p:nvPr/>
        </p:nvGrpSpPr>
        <p:grpSpPr>
          <a:xfrm rot="19860000">
            <a:off x="1439545" y="4965065"/>
            <a:ext cx="187325" cy="215900"/>
            <a:chOff x="6208" y="1094"/>
            <a:chExt cx="6817" cy="7854"/>
          </a:xfrm>
        </p:grpSpPr>
        <p:grpSp>
          <p:nvGrpSpPr>
            <p:cNvPr id="1139" name="组合 1138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140" name="直接连接符 113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直接连接符 114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直接连接符 114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3" name="组合 114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44" name="直接连接符 114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直接连接符 114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46" name="椭圆 1145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47" name="组合 1146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148" name="直接连接符 114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9" name="直接连接符 114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0" name="直接连接符 114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1" name="组合 115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52" name="直接连接符 115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3" name="直接连接符 115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54" name="组合 1153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155" name="直接连接符 115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6" name="直接连接符 115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7" name="直接连接符 115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8" name="组合 115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59" name="直接连接符 115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0" name="直接连接符 115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61" name="组合 1160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162" name="直接连接符 116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3" name="直接连接符 116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4" name="直接连接符 116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5" name="组合 116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66" name="直接连接符 116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7" name="直接连接符 116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68" name="组合 1167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169" name="直接连接符 116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0" name="直接连接符 116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1" name="直接连接符 117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2" name="组合 117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73" name="直接连接符 117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直接连接符 117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5" name="组合 1174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176" name="直接连接符 117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7" name="直接连接符 117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8" name="直接连接符 117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9" name="组合 117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80" name="直接连接符 117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1" name="直接连接符 118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82" name="组合 1181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183" name="直接连接符 118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4" name="直接连接符 118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5" name="直接连接符 118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86" name="组合 118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87" name="直接连接符 118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直接连接符 118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89" name="组合 1188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190" name="直接连接符 118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1" name="直接连接符 119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2" name="直接连接符 119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3" name="组合 119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194" name="直接连接符 119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5" name="直接连接符 119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96" name="组合 1195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197" name="直接连接符 119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直接连接符 119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直接连接符 119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0" name="组合 119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201" name="直接连接符 120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2" name="直接连接符 120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03" name="组合 1202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204" name="直接连接符 120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5" name="直接连接符 120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6" name="直接连接符 120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7" name="组合 120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208" name="直接连接符 120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9" name="直接连接符 120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10" name="组合 1209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211" name="直接连接符 121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2" name="直接连接符 121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3" name="直接连接符 121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4" name="组合 121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215" name="直接连接符 121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6" name="直接连接符 121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17" name="组合 1216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218" name="直接连接符 121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9" name="直接连接符 121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0" name="直接连接符 121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21" name="组合 122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222" name="直接连接符 122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3" name="直接连接符 122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24" name="十角星 1223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99" name="组合 1398"/>
          <p:cNvGrpSpPr/>
          <p:nvPr/>
        </p:nvGrpSpPr>
        <p:grpSpPr>
          <a:xfrm rot="19860000">
            <a:off x="9301480" y="3215005"/>
            <a:ext cx="187325" cy="215900"/>
            <a:chOff x="6208" y="1094"/>
            <a:chExt cx="6817" cy="7854"/>
          </a:xfrm>
        </p:grpSpPr>
        <p:grpSp>
          <p:nvGrpSpPr>
            <p:cNvPr id="1400" name="组合 1399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401" name="直接连接符 140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2" name="直接连接符 140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3" name="直接连接符 140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04" name="组合 140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05" name="直接连接符 140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6" name="直接连接符 140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07" name="椭圆 1406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08" name="组合 1407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409" name="直接连接符 140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0" name="直接连接符 140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1" name="直接连接符 141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2" name="组合 141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13" name="直接连接符 141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4" name="直接连接符 141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15" name="组合 1414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416" name="直接连接符 141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7" name="直接连接符 141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8" name="直接连接符 141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9" name="组合 141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20" name="直接连接符 141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直接连接符 142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22" name="组合 1421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423" name="直接连接符 142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4" name="直接连接符 142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5" name="直接连接符 142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26" name="组合 142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27" name="直接连接符 142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8" name="直接连接符 142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29" name="组合 1428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430" name="直接连接符 142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1" name="直接连接符 143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2" name="直接连接符 143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33" name="组合 143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34" name="直接连接符 143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直接连接符 143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36" name="组合 1435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437" name="直接连接符 143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8" name="直接连接符 143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9" name="直接连接符 143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40" name="组合 143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41" name="直接连接符 144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2" name="直接连接符 144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43" name="组合 1442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444" name="直接连接符 144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直接连接符 144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直接连接符 144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47" name="组合 144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48" name="直接连接符 144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9" name="直接连接符 144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50" name="组合 1449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451" name="直接连接符 145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2" name="直接连接符 145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3" name="直接连接符 145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54" name="组合 145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55" name="直接连接符 145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6" name="直接连接符 145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57" name="组合 1456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458" name="直接连接符 145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9" name="直接连接符 145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0" name="直接连接符 145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61" name="组合 146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62" name="直接连接符 146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3" name="直接连接符 146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64" name="组合 1463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465" name="直接连接符 146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6" name="直接连接符 146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7" name="直接连接符 146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68" name="组合 146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69" name="直接连接符 146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0" name="直接连接符 146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71" name="组合 1470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472" name="直接连接符 147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3" name="直接连接符 147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4" name="直接连接符 147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75" name="组合 147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76" name="直接连接符 147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直接连接符 147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78" name="组合 1477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479" name="直接连接符 147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0" name="直接连接符 147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1" name="直接连接符 148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82" name="组合 148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83" name="直接连接符 148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4" name="直接连接符 148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85" name="十角星 1484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86" name="组合 1485"/>
          <p:cNvGrpSpPr/>
          <p:nvPr/>
        </p:nvGrpSpPr>
        <p:grpSpPr>
          <a:xfrm rot="19860000">
            <a:off x="9643110" y="4128770"/>
            <a:ext cx="187325" cy="215900"/>
            <a:chOff x="6208" y="1094"/>
            <a:chExt cx="6817" cy="7854"/>
          </a:xfrm>
        </p:grpSpPr>
        <p:grpSp>
          <p:nvGrpSpPr>
            <p:cNvPr id="1487" name="组合 1486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488" name="直接连接符 148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9" name="直接连接符 148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0" name="直接连接符 148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91" name="组合 149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492" name="直接连接符 149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直接连接符 149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94" name="椭圆 1493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95" name="组合 1494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496" name="直接连接符 149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7" name="直接连接符 149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直接连接符 149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99" name="组合 149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00" name="直接连接符 149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1" name="直接连接符 150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02" name="组合 1501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503" name="直接连接符 150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直接连接符 150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直接连接符 150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6" name="组合 150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07" name="直接连接符 150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8" name="直接连接符 150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09" name="组合 1508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510" name="直接连接符 150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1" name="直接连接符 151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2" name="直接连接符 151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13" name="组合 151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14" name="直接连接符 151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5" name="直接连接符 151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16" name="组合 1515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517" name="直接连接符 151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8" name="直接连接符 151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9" name="直接连接符 151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0" name="组合 151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21" name="直接连接符 152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2" name="直接连接符 152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3" name="组合 1522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524" name="直接连接符 152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5" name="直接连接符 152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6" name="直接连接符 152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7" name="组合 152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28" name="直接连接符 152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9" name="直接连接符 152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30" name="组合 1529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531" name="直接连接符 153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2" name="直接连接符 153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3" name="直接连接符 153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4" name="组合 153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35" name="直接连接符 153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6" name="直接连接符 153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37" name="组合 1536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538" name="直接连接符 153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9" name="直接连接符 153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0" name="直接连接符 153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41" name="组合 154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42" name="直接连接符 154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直接连接符 154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44" name="组合 1543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545" name="直接连接符 154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6" name="直接连接符 154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7" name="直接连接符 154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48" name="组合 154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49" name="直接连接符 154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0" name="直接连接符 154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1" name="组合 1550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552" name="直接连接符 155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3" name="直接连接符 155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4" name="直接连接符 155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55" name="组合 155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56" name="直接连接符 155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7" name="直接连接符 155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8" name="组合 1557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559" name="直接连接符 155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0" name="直接连接符 155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1" name="直接连接符 156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62" name="组合 156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63" name="直接连接符 156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4" name="直接连接符 156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65" name="组合 1564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566" name="直接连接符 156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7" name="直接连接符 156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8" name="直接连接符 156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69" name="组合 156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70" name="直接连接符 156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1" name="直接连接符 157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72" name="十角星 1571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73" name="组合 1572"/>
          <p:cNvGrpSpPr/>
          <p:nvPr/>
        </p:nvGrpSpPr>
        <p:grpSpPr>
          <a:xfrm rot="19860000">
            <a:off x="10759440" y="4653915"/>
            <a:ext cx="187325" cy="215900"/>
            <a:chOff x="6208" y="1094"/>
            <a:chExt cx="6817" cy="7854"/>
          </a:xfrm>
        </p:grpSpPr>
        <p:grpSp>
          <p:nvGrpSpPr>
            <p:cNvPr id="1574" name="组合 1573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575" name="直接连接符 157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6" name="直接连接符 157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7" name="直接连接符 157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78" name="组合 157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79" name="直接连接符 157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0" name="直接连接符 157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81" name="椭圆 1580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82" name="组合 1581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583" name="直接连接符 158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4" name="直接连接符 158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5" name="直接连接符 158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86" name="组合 158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87" name="直接连接符 158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8" name="直接连接符 158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89" name="组合 1588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590" name="直接连接符 158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1" name="直接连接符 159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2" name="直接连接符 159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93" name="组合 159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594" name="直接连接符 159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5" name="直接连接符 159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96" name="组合 1595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597" name="直接连接符 159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8" name="直接连接符 159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9" name="直接连接符 159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0" name="组合 159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01" name="直接连接符 160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2" name="直接连接符 160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03" name="组合 1602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604" name="直接连接符 160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5" name="直接连接符 160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6" name="直接连接符 160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7" name="组合 160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08" name="直接连接符 160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9" name="直接连接符 160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10" name="组合 1609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611" name="直接连接符 161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2" name="直接连接符 161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3" name="直接连接符 161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4" name="组合 161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15" name="直接连接符 161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6" name="直接连接符 161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17" name="组合 1616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618" name="直接连接符 161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9" name="直接连接符 161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0" name="直接连接符 161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21" name="组合 162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22" name="直接连接符 162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3" name="直接连接符 162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24" name="组合 1623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625" name="直接连接符 162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6" name="直接连接符 162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7" name="直接连接符 162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28" name="组合 162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29" name="直接连接符 162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0" name="直接连接符 162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31" name="组合 1630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632" name="直接连接符 163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3" name="直接连接符 163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4" name="直接连接符 163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35" name="组合 163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36" name="直接连接符 163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7" name="直接连接符 163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38" name="组合 1637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639" name="直接连接符 163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0" name="直接连接符 163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1" name="直接连接符 164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42" name="组合 164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43" name="直接连接符 164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4" name="直接连接符 164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45" name="组合 1644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646" name="直接连接符 164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7" name="直接连接符 164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8" name="直接连接符 164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49" name="组合 164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50" name="直接连接符 164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1" name="直接连接符 165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52" name="组合 1651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653" name="直接连接符 165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4" name="直接连接符 165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5" name="直接连接符 165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6" name="组合 165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57" name="直接连接符 165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8" name="直接连接符 165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59" name="十角星 1658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60" name="组合 1659"/>
          <p:cNvGrpSpPr/>
          <p:nvPr/>
        </p:nvGrpSpPr>
        <p:grpSpPr>
          <a:xfrm rot="19860000">
            <a:off x="9513570" y="5933440"/>
            <a:ext cx="187325" cy="215900"/>
            <a:chOff x="6208" y="1094"/>
            <a:chExt cx="6817" cy="7854"/>
          </a:xfrm>
        </p:grpSpPr>
        <p:grpSp>
          <p:nvGrpSpPr>
            <p:cNvPr id="1661" name="组合 1660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662" name="直接连接符 166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3" name="直接连接符 166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4" name="直接连接符 166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5" name="组合 166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66" name="直接连接符 166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7" name="直接连接符 166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68" name="椭圆 1667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69" name="组合 1668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670" name="直接连接符 166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1" name="直接连接符 167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2" name="直接连接符 167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73" name="组合 167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74" name="直接连接符 167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5" name="直接连接符 167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76" name="组合 1675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677" name="直接连接符 167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8" name="直接连接符 167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9" name="直接连接符 167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80" name="组合 167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81" name="直接连接符 168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2" name="直接连接符 168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83" name="组合 1682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684" name="直接连接符 168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5" name="直接连接符 168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6" name="直接连接符 168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87" name="组合 168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88" name="直接连接符 168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9" name="直接连接符 168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90" name="组合 1689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691" name="直接连接符 169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2" name="直接连接符 169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3" name="直接连接符 169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94" name="组合 169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695" name="直接连接符 169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6" name="直接连接符 169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97" name="组合 1696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698" name="直接连接符 169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9" name="直接连接符 169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0" name="直接连接符 169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01" name="组合 170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02" name="直接连接符 170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3" name="直接连接符 170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04" name="组合 1703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705" name="直接连接符 170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6" name="直接连接符 170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7" name="直接连接符 170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08" name="组合 170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09" name="直接连接符 170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0" name="直接连接符 170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1" name="组合 1710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712" name="直接连接符 171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3" name="直接连接符 171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4" name="直接连接符 171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15" name="组合 171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16" name="直接连接符 171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7" name="直接连接符 171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8" name="组合 1717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719" name="直接连接符 171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0" name="直接连接符 171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1" name="直接连接符 172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22" name="组合 172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23" name="直接连接符 172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4" name="直接连接符 172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25" name="组合 1724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726" name="直接连接符 172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7" name="直接连接符 172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8" name="直接连接符 172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29" name="组合 172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30" name="直接连接符 172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1" name="直接连接符 173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32" name="组合 1731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733" name="直接连接符 173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4" name="直接连接符 173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5" name="直接连接符 173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6" name="组合 173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37" name="直接连接符 173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8" name="直接连接符 173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39" name="组合 1738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740" name="直接连接符 173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1" name="直接连接符 174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2" name="直接连接符 174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43" name="组合 174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44" name="直接连接符 174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5" name="直接连接符 174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46" name="十角星 1745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7" name="组合 1746"/>
          <p:cNvGrpSpPr/>
          <p:nvPr/>
        </p:nvGrpSpPr>
        <p:grpSpPr>
          <a:xfrm rot="19860000">
            <a:off x="8013700" y="5361305"/>
            <a:ext cx="187325" cy="215900"/>
            <a:chOff x="6208" y="1094"/>
            <a:chExt cx="6817" cy="7854"/>
          </a:xfrm>
        </p:grpSpPr>
        <p:grpSp>
          <p:nvGrpSpPr>
            <p:cNvPr id="1748" name="组合 1747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749" name="直接连接符 174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0" name="直接连接符 174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1" name="直接连接符 175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52" name="组合 175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53" name="直接连接符 175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4" name="直接连接符 175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55" name="椭圆 1754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56" name="组合 1755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757" name="直接连接符 175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8" name="直接连接符 175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9" name="直接连接符 175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0" name="组合 175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61" name="直接连接符 176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2" name="直接连接符 176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63" name="组合 1762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764" name="直接连接符 176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5" name="直接连接符 176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6" name="直接连接符 176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7" name="组合 176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68" name="直接连接符 176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9" name="直接连接符 176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70" name="组合 1769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771" name="直接连接符 177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2" name="直接连接符 177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3" name="直接连接符 177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74" name="组合 177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75" name="直接连接符 177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6" name="直接连接符 177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77" name="组合 1776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778" name="直接连接符 177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9" name="直接连接符 177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0" name="直接连接符 177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81" name="组合 178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82" name="直接连接符 178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3" name="直接连接符 178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84" name="组合 1783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785" name="直接连接符 178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6" name="直接连接符 178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7" name="直接连接符 178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88" name="组合 178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89" name="直接连接符 178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0" name="直接连接符 178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91" name="组合 1790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792" name="直接连接符 179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3" name="直接连接符 179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4" name="直接连接符 179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95" name="组合 179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796" name="直接连接符 179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7" name="直接连接符 179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98" name="组合 1797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799" name="直接连接符 179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0" name="直接连接符 179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1" name="直接连接符 180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02" name="组合 180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03" name="直接连接符 180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4" name="直接连接符 180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05" name="组合 1804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806" name="直接连接符 180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7" name="直接连接符 180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8" name="直接连接符 180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09" name="组合 180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10" name="直接连接符 180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1" name="直接连接符 181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12" name="组合 1811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813" name="直接连接符 181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4" name="直接连接符 181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5" name="直接连接符 181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16" name="组合 181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17" name="直接连接符 181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8" name="直接连接符 181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19" name="组合 1818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820" name="直接连接符 181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1" name="直接连接符 182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2" name="直接连接符 182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23" name="组合 182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24" name="直接连接符 182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5" name="直接连接符 182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26" name="组合 1825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827" name="直接连接符 182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8" name="直接连接符 182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9" name="直接连接符 182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30" name="组合 182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31" name="直接连接符 183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2" name="直接连接符 183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33" name="十角星 1832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34" name="组合 1833"/>
          <p:cNvGrpSpPr/>
          <p:nvPr/>
        </p:nvGrpSpPr>
        <p:grpSpPr>
          <a:xfrm rot="19860000">
            <a:off x="5302885" y="5643880"/>
            <a:ext cx="551815" cy="636270"/>
            <a:chOff x="6208" y="1094"/>
            <a:chExt cx="6817" cy="7854"/>
          </a:xfrm>
        </p:grpSpPr>
        <p:grpSp>
          <p:nvGrpSpPr>
            <p:cNvPr id="1835" name="组合 1834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836" name="直接连接符 183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7" name="直接连接符 183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8" name="直接连接符 183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39" name="组合 183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40" name="直接连接符 183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1" name="直接连接符 184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42" name="椭圆 1841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28575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43" name="组合 1842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844" name="直接连接符 184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5" name="直接连接符 184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6" name="直接连接符 184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47" name="组合 184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48" name="直接连接符 184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9" name="直接连接符 184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50" name="组合 1849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851" name="直接连接符 185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2" name="直接连接符 185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3" name="直接连接符 185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4" name="组合 185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55" name="直接连接符 185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6" name="直接连接符 185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57" name="组合 1856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858" name="直接连接符 185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9" name="直接连接符 185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0" name="直接连接符 185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1" name="组合 186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62" name="直接连接符 186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3" name="直接连接符 186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64" name="组合 1863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865" name="直接连接符 186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6" name="直接连接符 186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7" name="直接连接符 186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8" name="组合 186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69" name="直接连接符 186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0" name="直接连接符 186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71" name="组合 1870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872" name="直接连接符 187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3" name="直接连接符 187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4" name="直接连接符 187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75" name="组合 187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76" name="直接连接符 187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7" name="直接连接符 187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78" name="组合 1877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879" name="直接连接符 187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0" name="直接连接符 187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1" name="直接连接符 188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82" name="组合 188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83" name="直接连接符 188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4" name="直接连接符 188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85" name="组合 1884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886" name="直接连接符 188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7" name="直接连接符 188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8" name="直接连接符 188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89" name="组合 188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90" name="直接连接符 188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1" name="直接连接符 189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92" name="组合 1891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893" name="直接连接符 189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4" name="直接连接符 189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5" name="直接连接符 189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96" name="组合 189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897" name="直接连接符 189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8" name="直接连接符 189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99" name="组合 1898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900" name="直接连接符 189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1" name="直接连接符 190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2" name="直接连接符 190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03" name="组合 190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04" name="直接连接符 190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5" name="直接连接符 190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06" name="组合 1905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907" name="直接连接符 190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8" name="直接连接符 190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9" name="直接连接符 190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10" name="组合 190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11" name="直接连接符 191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2" name="直接连接符 191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13" name="组合 1912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1914" name="直接连接符 191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5" name="直接连接符 191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6" name="直接连接符 191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28575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17" name="组合 191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18" name="直接连接符 191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9" name="直接连接符 191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28575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20" name="十角星 1919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28575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1" name="组合 1920"/>
          <p:cNvGrpSpPr/>
          <p:nvPr/>
        </p:nvGrpSpPr>
        <p:grpSpPr>
          <a:xfrm rot="19860000">
            <a:off x="8576310" y="748665"/>
            <a:ext cx="187325" cy="215900"/>
            <a:chOff x="6208" y="1094"/>
            <a:chExt cx="6817" cy="7854"/>
          </a:xfrm>
        </p:grpSpPr>
        <p:grpSp>
          <p:nvGrpSpPr>
            <p:cNvPr id="1922" name="组合 1921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1923" name="直接连接符 192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4" name="直接连接符 192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5" name="直接连接符 192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26" name="组合 192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27" name="直接连接符 192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8" name="直接连接符 192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29" name="椭圆 1928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30" name="组合 1929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1931" name="直接连接符 1930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2" name="直接连接符 193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3" name="直接连接符 193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34" name="组合 193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35" name="直接连接符 193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6" name="直接连接符 193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37" name="组合 1936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1938" name="直接连接符 193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9" name="直接连接符 193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0" name="直接连接符 193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1" name="组合 194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42" name="直接连接符 194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3" name="直接连接符 194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44" name="组合 1943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1945" name="直接连接符 194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6" name="直接连接符 194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7" name="直接连接符 194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8" name="组合 194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49" name="直接连接符 194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0" name="直接连接符 194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51" name="组合 1950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1952" name="直接连接符 195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3" name="直接连接符 195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4" name="直接连接符 195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55" name="组合 195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56" name="直接连接符 195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7" name="直接连接符 195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58" name="组合 1957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1959" name="直接连接符 195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0" name="直接连接符 195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1" name="直接连接符 196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62" name="组合 196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63" name="直接连接符 196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4" name="直接连接符 196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65" name="组合 1964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1966" name="直接连接符 196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7" name="直接连接符 196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8" name="直接连接符 196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69" name="组合 196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70" name="直接连接符 196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1" name="直接连接符 197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72" name="组合 1971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1973" name="直接连接符 197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4" name="直接连接符 197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5" name="直接连接符 197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76" name="组合 197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77" name="直接连接符 197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8" name="直接连接符 197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79" name="组合 1978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1980" name="直接连接符 197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1" name="直接连接符 198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2" name="直接连接符 198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3" name="组合 198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84" name="直接连接符 198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5" name="直接连接符 198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86" name="组合 1985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1987" name="直接连接符 198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8" name="直接连接符 198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9" name="直接连接符 198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0" name="组合 198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91" name="直接连接符 199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2" name="直接连接符 199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93" name="组合 1992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1994" name="直接连接符 199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5" name="直接连接符 199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6" name="直接连接符 199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7" name="组合 199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1998" name="直接连接符 199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9" name="直接连接符 199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00" name="组合 1999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2001" name="直接连接符 200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2" name="直接连接符 200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3" name="直接连接符 200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04" name="组合 200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05" name="直接连接符 200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6" name="直接连接符 200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07" name="十角星 2006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08" name="组合 2007"/>
          <p:cNvGrpSpPr/>
          <p:nvPr/>
        </p:nvGrpSpPr>
        <p:grpSpPr>
          <a:xfrm rot="19860000">
            <a:off x="6376035" y="835025"/>
            <a:ext cx="187325" cy="215900"/>
            <a:chOff x="6208" y="1094"/>
            <a:chExt cx="6817" cy="7854"/>
          </a:xfrm>
        </p:grpSpPr>
        <p:grpSp>
          <p:nvGrpSpPr>
            <p:cNvPr id="2009" name="组合 2008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2010" name="直接连接符 200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1" name="直接连接符 201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2" name="直接连接符 201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3" name="组合 201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14" name="直接连接符 201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5" name="直接连接符 201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16" name="椭圆 2015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17" name="组合 2016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2018" name="直接连接符 201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9" name="直接连接符 201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0" name="直接连接符 201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21" name="组合 202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22" name="直接连接符 202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3" name="直接连接符 202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24" name="组合 2023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2025" name="直接连接符 2024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6" name="直接连接符 202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7" name="直接连接符 202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28" name="组合 202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29" name="直接连接符 202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0" name="直接连接符 202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31" name="组合 2030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2032" name="直接连接符 203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3" name="直接连接符 203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4" name="直接连接符 203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35" name="组合 203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36" name="直接连接符 203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7" name="直接连接符 203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38" name="组合 2037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2039" name="直接连接符 203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0" name="直接连接符 203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1" name="直接连接符 204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2" name="组合 204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43" name="直接连接符 204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4" name="直接连接符 204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5" name="组合 2044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2046" name="直接连接符 204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7" name="直接连接符 204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8" name="直接连接符 204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" name="组合 204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50" name="直接连接符 204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1" name="直接连接符 205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" name="组合 2051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2053" name="直接连接符 2052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4" name="直接连接符 205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5" name="直接连接符 205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" name="组合 205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57" name="直接连接符 205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8" name="直接连接符 205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9" name="组合 2058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2060" name="直接连接符 2059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1" name="直接连接符 206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2" name="直接连接符 206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" name="组合 206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64" name="直接连接符 206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5" name="直接连接符 206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66" name="组合 2065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2067" name="直接连接符 206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8" name="直接连接符 206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9" name="直接连接符 206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0" name="组合 206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71" name="直接连接符 207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2" name="直接连接符 207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3" name="组合 2072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2074" name="直接连接符 207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5" name="直接连接符 207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6" name="直接连接符 207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7" name="组合 207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78" name="直接连接符 207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9" name="直接连接符 207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80" name="组合 2079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2081" name="直接连接符 208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2" name="直接连接符 208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3" name="直接连接符 208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84" name="组合 208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85" name="直接连接符 208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6" name="直接连接符 208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87" name="组合 2086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2088" name="直接连接符 208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9" name="直接连接符 208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0" name="直接连接符 208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91" name="组合 209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092" name="直接连接符 209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3" name="直接连接符 209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94" name="十角星 2093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82" name="组合 2181"/>
          <p:cNvGrpSpPr/>
          <p:nvPr/>
        </p:nvGrpSpPr>
        <p:grpSpPr>
          <a:xfrm rot="19860000">
            <a:off x="8646160" y="2256790"/>
            <a:ext cx="187325" cy="215900"/>
            <a:chOff x="6208" y="1094"/>
            <a:chExt cx="6817" cy="7854"/>
          </a:xfrm>
        </p:grpSpPr>
        <p:grpSp>
          <p:nvGrpSpPr>
            <p:cNvPr id="2183" name="组合 2182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2184" name="直接连接符 218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5" name="直接连接符 218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6" name="直接连接符 218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87" name="组合 218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188" name="直接连接符 218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9" name="直接连接符 218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90" name="椭圆 2189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91" name="组合 2190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2192" name="直接连接符 2191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3" name="直接连接符 219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4" name="直接连接符 219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95" name="组合 219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196" name="直接连接符 219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7" name="直接连接符 219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98" name="组合 2197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2199" name="直接连接符 2198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0" name="直接连接符 219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1" name="直接连接符 220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2" name="组合 220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03" name="直接连接符 220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4" name="直接连接符 220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05" name="组合 2204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2206" name="直接连接符 220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7" name="直接连接符 220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8" name="直接连接符 220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9" name="组合 220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10" name="直接连接符 220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1" name="直接连接符 221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12" name="组合 2211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2213" name="直接连接符 221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4" name="直接连接符 221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5" name="直接连接符 221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16" name="组合 221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17" name="直接连接符 221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8" name="直接连接符 221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19" name="组合 2218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2220" name="直接连接符 221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1" name="直接连接符 222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2" name="直接连接符 222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23" name="组合 222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24" name="直接连接符 222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5" name="直接连接符 222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26" name="组合 2225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2227" name="直接连接符 2226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8" name="直接连接符 222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9" name="直接连接符 222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30" name="组合 222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31" name="直接连接符 223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2" name="直接连接符 223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33" name="组合 2232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2234" name="直接连接符 2233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5" name="直接连接符 223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6" name="直接连接符 223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37" name="组合 223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38" name="直接连接符 223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9" name="直接连接符 223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40" name="组合 2239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2241" name="直接连接符 224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2" name="直接连接符 224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3" name="直接连接符 224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44" name="组合 224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45" name="直接连接符 224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6" name="直接连接符 224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47" name="组合 2246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2248" name="直接连接符 224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9" name="直接连接符 224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0" name="直接连接符 224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51" name="组合 225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52" name="直接连接符 225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3" name="直接连接符 225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54" name="组合 2253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2255" name="直接连接符 225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6" name="直接连接符 225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7" name="直接连接符 225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58" name="组合 225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59" name="直接连接符 225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0" name="直接连接符 225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61" name="组合 2260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2262" name="直接连接符 226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3" name="直接连接符 226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4" name="直接连接符 226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65" name="组合 226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266" name="直接连接符 226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7" name="直接连接符 226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68" name="十角星 2267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56" name="组合 2355"/>
          <p:cNvGrpSpPr/>
          <p:nvPr/>
        </p:nvGrpSpPr>
        <p:grpSpPr>
          <a:xfrm rot="19860000">
            <a:off x="5768340" y="2237740"/>
            <a:ext cx="187325" cy="215900"/>
            <a:chOff x="6208" y="1094"/>
            <a:chExt cx="6817" cy="7854"/>
          </a:xfrm>
        </p:grpSpPr>
        <p:grpSp>
          <p:nvGrpSpPr>
            <p:cNvPr id="2357" name="组合 2356"/>
            <p:cNvGrpSpPr/>
            <p:nvPr/>
          </p:nvGrpSpPr>
          <p:grpSpPr>
            <a:xfrm>
              <a:off x="8384" y="1094"/>
              <a:ext cx="2292" cy="2601"/>
              <a:chOff x="7847" y="3342"/>
              <a:chExt cx="3183" cy="3612"/>
            </a:xfrm>
          </p:grpSpPr>
          <p:cxnSp>
            <p:nvCxnSpPr>
              <p:cNvPr id="2358" name="直接连接符 2357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9" name="直接连接符 235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0" name="直接连接符 235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61" name="组合 236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362" name="直接连接符 236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3" name="直接连接符 236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64" name="椭圆 2363"/>
            <p:cNvSpPr/>
            <p:nvPr/>
          </p:nvSpPr>
          <p:spPr>
            <a:xfrm>
              <a:off x="8381" y="3754"/>
              <a:ext cx="2438" cy="2438"/>
            </a:xfrm>
            <a:prstGeom prst="ellipse">
              <a:avLst/>
            </a:prstGeom>
            <a:noFill/>
            <a:ln w="12700">
              <a:solidFill>
                <a:schemeClr val="bg1">
                  <a:alpha val="14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65" name="组合 2364"/>
            <p:cNvGrpSpPr/>
            <p:nvPr/>
          </p:nvGrpSpPr>
          <p:grpSpPr>
            <a:xfrm rot="2820000">
              <a:off x="10405" y="1879"/>
              <a:ext cx="2292" cy="2601"/>
              <a:chOff x="7847" y="3342"/>
              <a:chExt cx="3183" cy="3612"/>
            </a:xfrm>
          </p:grpSpPr>
          <p:cxnSp>
            <p:nvCxnSpPr>
              <p:cNvPr id="2366" name="直接连接符 2365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7" name="直接连接符 236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8" name="直接连接符 236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69" name="组合 236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370" name="直接连接符 236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1" name="直接连接符 237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72" name="组合 2371"/>
            <p:cNvGrpSpPr/>
            <p:nvPr/>
          </p:nvGrpSpPr>
          <p:grpSpPr>
            <a:xfrm flipV="1">
              <a:off x="8454" y="6348"/>
              <a:ext cx="2292" cy="2601"/>
              <a:chOff x="7847" y="3342"/>
              <a:chExt cx="3183" cy="3612"/>
            </a:xfrm>
          </p:grpSpPr>
          <p:cxnSp>
            <p:nvCxnSpPr>
              <p:cNvPr id="2373" name="直接连接符 2372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4" name="直接连接符 2373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5" name="直接连接符 2374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76" name="组合 2375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377" name="直接连接符 2376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8" name="直接连接符 2377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79" name="组合 2378"/>
            <p:cNvGrpSpPr/>
            <p:nvPr/>
          </p:nvGrpSpPr>
          <p:grpSpPr>
            <a:xfrm rot="18780000" flipH="1">
              <a:off x="6513" y="2076"/>
              <a:ext cx="2292" cy="2601"/>
              <a:chOff x="7847" y="3342"/>
              <a:chExt cx="3183" cy="3612"/>
            </a:xfrm>
          </p:grpSpPr>
          <p:cxnSp>
            <p:nvCxnSpPr>
              <p:cNvPr id="2380" name="直接连接符 2379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1" name="直接连接符 2380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2" name="直接连接符 2381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83" name="组合 2382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384" name="直接连接符 2383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5" name="直接连接符 2384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86" name="组合 2385"/>
            <p:cNvGrpSpPr/>
            <p:nvPr/>
          </p:nvGrpSpPr>
          <p:grpSpPr>
            <a:xfrm rot="18780000" flipV="1">
              <a:off x="10579" y="4819"/>
              <a:ext cx="2292" cy="2601"/>
              <a:chOff x="7847" y="3342"/>
              <a:chExt cx="3183" cy="3612"/>
            </a:xfrm>
          </p:grpSpPr>
          <p:cxnSp>
            <p:nvCxnSpPr>
              <p:cNvPr id="2387" name="直接连接符 2386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8" name="直接连接符 2387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9" name="直接连接符 2388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90" name="组合 2389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391" name="直接连接符 2390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2" name="直接连接符 2391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93" name="组合 2392"/>
            <p:cNvGrpSpPr/>
            <p:nvPr/>
          </p:nvGrpSpPr>
          <p:grpSpPr>
            <a:xfrm rot="2820000" flipH="1" flipV="1">
              <a:off x="6362" y="4902"/>
              <a:ext cx="2292" cy="2601"/>
              <a:chOff x="7847" y="3342"/>
              <a:chExt cx="3183" cy="3612"/>
            </a:xfrm>
          </p:grpSpPr>
          <p:cxnSp>
            <p:nvCxnSpPr>
              <p:cNvPr id="2394" name="直接连接符 2393"/>
              <p:cNvCxnSpPr/>
              <p:nvPr/>
            </p:nvCxnSpPr>
            <p:spPr>
              <a:xfrm>
                <a:off x="9600" y="3342"/>
                <a:ext cx="0" cy="3613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5" name="直接连接符 2394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6" name="直接连接符 2395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97" name="组合 2396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398" name="直接连接符 2397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9" name="直接连接符 2398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00" name="组合 2399"/>
            <p:cNvGrpSpPr/>
            <p:nvPr/>
          </p:nvGrpSpPr>
          <p:grpSpPr>
            <a:xfrm rot="2040000" flipV="1">
              <a:off x="8059" y="6000"/>
              <a:ext cx="1120" cy="862"/>
              <a:chOff x="7847" y="3342"/>
              <a:chExt cx="3183" cy="2448"/>
            </a:xfrm>
          </p:grpSpPr>
          <p:cxnSp>
            <p:nvCxnSpPr>
              <p:cNvPr id="2401" name="直接连接符 2400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2" name="直接连接符 2401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3" name="直接连接符 2402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04" name="组合 2403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405" name="直接连接符 2404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6" name="直接连接符 2405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07" name="组合 2406"/>
            <p:cNvGrpSpPr/>
            <p:nvPr/>
          </p:nvGrpSpPr>
          <p:grpSpPr>
            <a:xfrm rot="19560000" flipH="1" flipV="1">
              <a:off x="10191" y="5917"/>
              <a:ext cx="1120" cy="862"/>
              <a:chOff x="7847" y="3342"/>
              <a:chExt cx="3183" cy="2448"/>
            </a:xfrm>
          </p:grpSpPr>
          <p:cxnSp>
            <p:nvCxnSpPr>
              <p:cNvPr id="2408" name="直接连接符 2407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9" name="直接连接符 2408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0" name="直接连接符 2409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11" name="组合 2410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412" name="直接连接符 2411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3" name="直接连接符 2412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14" name="组合 2413"/>
            <p:cNvGrpSpPr/>
            <p:nvPr/>
          </p:nvGrpSpPr>
          <p:grpSpPr>
            <a:xfrm rot="5400000" flipV="1">
              <a:off x="7354" y="4372"/>
              <a:ext cx="1120" cy="862"/>
              <a:chOff x="7847" y="3342"/>
              <a:chExt cx="3183" cy="2448"/>
            </a:xfrm>
          </p:grpSpPr>
          <p:cxnSp>
            <p:nvCxnSpPr>
              <p:cNvPr id="2415" name="直接连接符 2414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6" name="直接连接符 2415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7" name="直接连接符 2416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18" name="组合 2417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419" name="直接连接符 2418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0" name="直接连接符 2419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21" name="组合 2420"/>
            <p:cNvGrpSpPr/>
            <p:nvPr/>
          </p:nvGrpSpPr>
          <p:grpSpPr>
            <a:xfrm rot="16200000" flipH="1" flipV="1">
              <a:off x="10813" y="4239"/>
              <a:ext cx="1120" cy="862"/>
              <a:chOff x="7847" y="3342"/>
              <a:chExt cx="3183" cy="2448"/>
            </a:xfrm>
          </p:grpSpPr>
          <p:cxnSp>
            <p:nvCxnSpPr>
              <p:cNvPr id="2422" name="直接连接符 2421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3" name="直接连接符 2422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4" name="直接连接符 2423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25" name="组合 2424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426" name="直接连接符 2425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7" name="直接连接符 2426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28" name="组合 2427"/>
            <p:cNvGrpSpPr/>
            <p:nvPr/>
          </p:nvGrpSpPr>
          <p:grpSpPr>
            <a:xfrm rot="19560000">
              <a:off x="8099" y="3071"/>
              <a:ext cx="1120" cy="862"/>
              <a:chOff x="7847" y="3342"/>
              <a:chExt cx="3183" cy="2448"/>
            </a:xfrm>
          </p:grpSpPr>
          <p:cxnSp>
            <p:nvCxnSpPr>
              <p:cNvPr id="2429" name="直接连接符 2428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0" name="直接连接符 2429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1" name="直接连接符 2430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32" name="组合 2431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433" name="直接连接符 2432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4" name="直接连接符 2433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35" name="组合 2434"/>
            <p:cNvGrpSpPr/>
            <p:nvPr/>
          </p:nvGrpSpPr>
          <p:grpSpPr>
            <a:xfrm rot="2040000" flipH="1">
              <a:off x="9950" y="2995"/>
              <a:ext cx="1120" cy="862"/>
              <a:chOff x="7847" y="3342"/>
              <a:chExt cx="3183" cy="2448"/>
            </a:xfrm>
          </p:grpSpPr>
          <p:cxnSp>
            <p:nvCxnSpPr>
              <p:cNvPr id="2436" name="直接连接符 2435"/>
              <p:cNvCxnSpPr/>
              <p:nvPr/>
            </p:nvCxnSpPr>
            <p:spPr>
              <a:xfrm>
                <a:off x="9600" y="3342"/>
                <a:ext cx="0" cy="2448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7" name="直接连接符 2436"/>
              <p:cNvCxnSpPr/>
              <p:nvPr/>
            </p:nvCxnSpPr>
            <p:spPr>
              <a:xfrm rot="2340000">
                <a:off x="8556" y="4534"/>
                <a:ext cx="1037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8" name="直接连接符 2437"/>
              <p:cNvCxnSpPr/>
              <p:nvPr/>
            </p:nvCxnSpPr>
            <p:spPr>
              <a:xfrm rot="2340000">
                <a:off x="7847" y="5148"/>
                <a:ext cx="1848" cy="0"/>
              </a:xfrm>
              <a:prstGeom prst="line">
                <a:avLst/>
              </a:prstGeom>
              <a:ln w="12700" cap="rnd">
                <a:solidFill>
                  <a:schemeClr val="bg1">
                    <a:alpha val="14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39" name="组合 2438"/>
              <p:cNvGrpSpPr/>
              <p:nvPr/>
            </p:nvGrpSpPr>
            <p:grpSpPr>
              <a:xfrm rot="19260000" flipH="1">
                <a:off x="9184" y="4556"/>
                <a:ext cx="1846" cy="667"/>
                <a:chOff x="4810" y="5416"/>
                <a:chExt cx="3680" cy="1330"/>
              </a:xfrm>
            </p:grpSpPr>
            <p:cxnSp>
              <p:nvCxnSpPr>
                <p:cNvPr id="2440" name="直接连接符 2439"/>
                <p:cNvCxnSpPr/>
                <p:nvPr/>
              </p:nvCxnSpPr>
              <p:spPr>
                <a:xfrm>
                  <a:off x="5318" y="5416"/>
                  <a:ext cx="2066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1" name="直接连接符 2440"/>
                <p:cNvCxnSpPr/>
                <p:nvPr/>
              </p:nvCxnSpPr>
              <p:spPr>
                <a:xfrm>
                  <a:off x="4810" y="6746"/>
                  <a:ext cx="3680" cy="0"/>
                </a:xfrm>
                <a:prstGeom prst="line">
                  <a:avLst/>
                </a:prstGeom>
                <a:ln w="12700" cap="rnd">
                  <a:solidFill>
                    <a:schemeClr val="bg1">
                      <a:alpha val="14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42" name="十角星 2441"/>
            <p:cNvSpPr/>
            <p:nvPr/>
          </p:nvSpPr>
          <p:spPr>
            <a:xfrm>
              <a:off x="8920" y="4349"/>
              <a:ext cx="1360" cy="1360"/>
            </a:xfrm>
            <a:prstGeom prst="star10">
              <a:avLst/>
            </a:prstGeom>
            <a:solidFill>
              <a:schemeClr val="bg1">
                <a:alpha val="62000"/>
              </a:schemeClr>
            </a:solidFill>
            <a:ln w="12700">
              <a:solidFill>
                <a:schemeClr val="bg1">
                  <a:alpha val="1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43" name="文本框 2442"/>
          <p:cNvSpPr txBox="1"/>
          <p:nvPr/>
        </p:nvSpPr>
        <p:spPr>
          <a:xfrm>
            <a:off x="6594462" y="1192556"/>
            <a:ext cx="1538883" cy="38277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雅圆体" panose="02010601030101010101" pitchFamily="2" charset="-122"/>
                <a:ea typeface="印品雅圆体" panose="02010601030101010101" pitchFamily="2" charset="-122"/>
              </a:rPr>
              <a:t>新 年</a:t>
            </a:r>
          </a:p>
        </p:txBody>
      </p:sp>
      <p:sp>
        <p:nvSpPr>
          <p:cNvPr id="2446" name="文本框 2445"/>
          <p:cNvSpPr txBox="1"/>
          <p:nvPr/>
        </p:nvSpPr>
        <p:spPr>
          <a:xfrm>
            <a:off x="5413548" y="2525674"/>
            <a:ext cx="1538883" cy="28594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雅圆体" panose="02010601030101010101" pitchFamily="2" charset="-122"/>
                <a:ea typeface="印品雅圆体" panose="02010601030101010101" pitchFamily="2" charset="-122"/>
              </a:rPr>
              <a:t>你 好</a:t>
            </a:r>
          </a:p>
        </p:txBody>
      </p:sp>
      <p:grpSp>
        <p:nvGrpSpPr>
          <p:cNvPr id="2338" name="组合 2337"/>
          <p:cNvGrpSpPr/>
          <p:nvPr/>
        </p:nvGrpSpPr>
        <p:grpSpPr>
          <a:xfrm>
            <a:off x="4555657" y="1859935"/>
            <a:ext cx="880437" cy="2977681"/>
            <a:chOff x="10333062" y="1885876"/>
            <a:chExt cx="880437" cy="2977681"/>
          </a:xfrm>
        </p:grpSpPr>
        <p:sp>
          <p:nvSpPr>
            <p:cNvPr id="2" name="圆角矩形 1"/>
            <p:cNvSpPr/>
            <p:nvPr/>
          </p:nvSpPr>
          <p:spPr>
            <a:xfrm>
              <a:off x="10737249" y="1885876"/>
              <a:ext cx="476250" cy="2867025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29002" y="2022293"/>
              <a:ext cx="319413" cy="2569816"/>
            </a:xfrm>
            <a:prstGeom prst="rect">
              <a:avLst/>
            </a:prstGeom>
          </p:spPr>
        </p:pic>
        <p:sp>
          <p:nvSpPr>
            <p:cNvPr id="2448" name="文本框 2447"/>
            <p:cNvSpPr txBox="1"/>
            <p:nvPr/>
          </p:nvSpPr>
          <p:spPr>
            <a:xfrm>
              <a:off x="10333062" y="1933667"/>
              <a:ext cx="738664" cy="29298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DC0D7"/>
                  </a:solidFill>
                  <a:effectLst/>
                  <a:latin typeface="华文行楷" panose="02010800040101010101" charset="-122"/>
                  <a:ea typeface="华文行楷" panose="02010800040101010101" charset="-122"/>
                </a:rPr>
                <a:t>数萼初含雪，孤标画本难。</a:t>
              </a:r>
            </a:p>
            <a:p>
              <a:r>
                <a:rPr lang="zh-CN" altLang="en-US" b="1" dirty="0">
                  <a:solidFill>
                    <a:srgbClr val="FDC0D7"/>
                  </a:solidFill>
                  <a:effectLst/>
                  <a:latin typeface="华文行楷" panose="02010800040101010101" charset="-122"/>
                  <a:ea typeface="华文行楷" panose="02010800040101010101" charset="-122"/>
                </a:rPr>
                <a:t>香中别有韵，清极不知寒。</a:t>
              </a:r>
            </a:p>
          </p:txBody>
        </p:sp>
      </p:grpSp>
      <p:pic>
        <p:nvPicPr>
          <p:cNvPr id="2095" name="图片 2094" descr="593a573f7c8b0"/>
          <p:cNvPicPr>
            <a:picLocks noChangeAspect="1"/>
          </p:cNvPicPr>
          <p:nvPr/>
        </p:nvPicPr>
        <p:blipFill rotWithShape="1">
          <a:blip r:embed="rId4" cstate="email"/>
          <a:srcRect l="-24167" t="-28055" r="-21087" b="-27616"/>
          <a:stretch>
            <a:fillRect/>
          </a:stretch>
        </p:blipFill>
        <p:spPr>
          <a:xfrm rot="15654603" flipH="1">
            <a:off x="7640690" y="2688824"/>
            <a:ext cx="6034515" cy="4663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1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50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2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2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2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2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500" fill="hold"/>
                                        <p:tgtEl>
                                          <p:spTgt spid="2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2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75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3" grpId="0"/>
      <p:bldP spid="24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5830" y="1492568"/>
            <a:ext cx="11500339" cy="3871594"/>
          </a:xfrm>
          <a:prstGeom prst="rect">
            <a:avLst/>
          </a:prstGeom>
          <a:solidFill>
            <a:srgbClr val="FDC0D7"/>
          </a:solidFill>
          <a:ln w="171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/>
          <p:cNvGrpSpPr/>
          <p:nvPr/>
        </p:nvGrpSpPr>
        <p:grpSpPr>
          <a:xfrm>
            <a:off x="6615253" y="1734185"/>
            <a:ext cx="1293030" cy="3388360"/>
            <a:chOff x="4986" y="4360"/>
            <a:chExt cx="1437" cy="3764"/>
          </a:xfrm>
        </p:grpSpPr>
        <p:sp>
          <p:nvSpPr>
            <p:cNvPr id="116" name="圆角矩形 115"/>
            <p:cNvSpPr/>
            <p:nvPr/>
          </p:nvSpPr>
          <p:spPr>
            <a:xfrm>
              <a:off x="5139" y="4360"/>
              <a:ext cx="1131" cy="3764"/>
            </a:xfrm>
            <a:prstGeom prst="roundRect">
              <a:avLst>
                <a:gd name="adj" fmla="val 30680"/>
              </a:avLst>
            </a:prstGeom>
            <a:solidFill>
              <a:srgbClr val="122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4986" y="4610"/>
              <a:ext cx="1437" cy="32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7200" dirty="0">
                  <a:solidFill>
                    <a:srgbClr val="FDC0D7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第壹章</a:t>
              </a:r>
            </a:p>
          </p:txBody>
        </p:sp>
      </p:grpSp>
      <p:sp>
        <p:nvSpPr>
          <p:cNvPr id="121" name="文本框 120"/>
          <p:cNvSpPr txBox="1"/>
          <p:nvPr/>
        </p:nvSpPr>
        <p:spPr>
          <a:xfrm>
            <a:off x="4079631" y="2292350"/>
            <a:ext cx="2400657" cy="22733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22545"/>
                </a:solidFill>
                <a:latin typeface="楷体" panose="02010609060101010101" charset="-122"/>
                <a:ea typeface="楷体" panose="02010609060101010101" charset="-122"/>
              </a:rPr>
              <a:t>寒气先侵玉女扉，清光旋透省郎闱。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22545"/>
                </a:solidFill>
                <a:latin typeface="楷体" panose="02010609060101010101" charset="-122"/>
                <a:ea typeface="楷体" panose="02010609060101010101" charset="-122"/>
              </a:rPr>
              <a:t>梅花大庾岭头发，柳絮章台街里飞。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60468" y="24339"/>
            <a:ext cx="4240099" cy="28921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 flipV="1">
            <a:off x="8007914" y="3965879"/>
            <a:ext cx="4240099" cy="2892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347470" y="1710690"/>
            <a:ext cx="4226560" cy="4226560"/>
          </a:xfrm>
          <a:prstGeom prst="ellipse">
            <a:avLst/>
          </a:prstGeom>
          <a:solidFill>
            <a:srgbClr val="FDC0D7"/>
          </a:solidFill>
          <a:ln>
            <a:solidFill>
              <a:srgbClr val="FDC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 descr="5a1b610be7bc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98295" y="1435735"/>
            <a:ext cx="4516120" cy="14566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661285" y="2556510"/>
            <a:ext cx="1598295" cy="314706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dirty="0">
                <a:ln>
                  <a:noFill/>
                </a:ln>
                <a:solidFill>
                  <a:srgbClr val="142748"/>
                </a:solidFill>
                <a:effectLst/>
                <a:latin typeface="叶根友毛笔行书2.0版" panose="02010601030101010101" charset="-122"/>
                <a:ea typeface="叶根友毛笔行书2.0版" panose="02010601030101010101" charset="-122"/>
              </a:rPr>
              <a:t>《清平乐》</a:t>
            </a:r>
            <a:r>
              <a:rPr lang="zh-CN" altLang="en-US" sz="4400" b="1" dirty="0">
                <a:ln>
                  <a:noFill/>
                </a:ln>
                <a:solidFill>
                  <a:srgbClr val="142748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   </a:t>
            </a:r>
          </a:p>
          <a:p>
            <a:pPr algn="ctr"/>
            <a:r>
              <a:rPr lang="zh-CN" altLang="en-US" sz="4400" b="1" dirty="0">
                <a:ln>
                  <a:noFill/>
                </a:ln>
                <a:solidFill>
                  <a:srgbClr val="142748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      </a:t>
            </a:r>
            <a:r>
              <a:rPr lang="zh-CN" altLang="en-US" sz="2400" b="1" dirty="0">
                <a:ln>
                  <a:noFill/>
                </a:ln>
                <a:solidFill>
                  <a:srgbClr val="142748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李清照 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7074535" y="1962150"/>
            <a:ext cx="749300" cy="749300"/>
            <a:chOff x="10851" y="2984"/>
            <a:chExt cx="1470" cy="1470"/>
          </a:xfrm>
        </p:grpSpPr>
        <p:sp>
          <p:nvSpPr>
            <p:cNvPr id="27" name="椭圆 26"/>
            <p:cNvSpPr/>
            <p:nvPr/>
          </p:nvSpPr>
          <p:spPr>
            <a:xfrm>
              <a:off x="10851" y="2984"/>
              <a:ext cx="1470" cy="1470"/>
            </a:xfrm>
            <a:prstGeom prst="ellipse">
              <a:avLst/>
            </a:prstGeom>
            <a:noFill/>
            <a:ln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110" y="3067"/>
              <a:ext cx="951" cy="1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>
                  <a:solidFill>
                    <a:srgbClr val="FDC0D7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壹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988175" y="2979420"/>
            <a:ext cx="921385" cy="29578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年年雪里，常插梅花醉。挼尽梅花无好意，赢得满衣清泪。 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8490585" y="1962150"/>
            <a:ext cx="749300" cy="749300"/>
            <a:chOff x="10851" y="2984"/>
            <a:chExt cx="1470" cy="1470"/>
          </a:xfrm>
        </p:grpSpPr>
        <p:sp>
          <p:nvSpPr>
            <p:cNvPr id="38" name="椭圆 37"/>
            <p:cNvSpPr/>
            <p:nvPr/>
          </p:nvSpPr>
          <p:spPr>
            <a:xfrm>
              <a:off x="10851" y="2984"/>
              <a:ext cx="1470" cy="1470"/>
            </a:xfrm>
            <a:prstGeom prst="ellipse">
              <a:avLst/>
            </a:prstGeom>
            <a:noFill/>
            <a:ln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110" y="3067"/>
              <a:ext cx="951" cy="1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>
                  <a:solidFill>
                    <a:srgbClr val="FDC0D7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壹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8404225" y="2979420"/>
            <a:ext cx="921385" cy="29578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年年雪里，常插梅花醉。挼尽梅花无好意，赢得满衣清泪。 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9906635" y="1962150"/>
            <a:ext cx="749300" cy="749300"/>
            <a:chOff x="10851" y="2984"/>
            <a:chExt cx="1470" cy="1470"/>
          </a:xfrm>
        </p:grpSpPr>
        <p:sp>
          <p:nvSpPr>
            <p:cNvPr id="42" name="椭圆 41"/>
            <p:cNvSpPr/>
            <p:nvPr/>
          </p:nvSpPr>
          <p:spPr>
            <a:xfrm>
              <a:off x="10851" y="2984"/>
              <a:ext cx="1470" cy="1470"/>
            </a:xfrm>
            <a:prstGeom prst="ellipse">
              <a:avLst/>
            </a:prstGeom>
            <a:noFill/>
            <a:ln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110" y="3067"/>
              <a:ext cx="951" cy="1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>
                  <a:solidFill>
                    <a:srgbClr val="FDC0D7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壹</a:t>
              </a: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9820275" y="2979420"/>
            <a:ext cx="921385" cy="29578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年年雪里，常插梅花醉。挼尽梅花无好意，赢得满衣清泪。 </a:t>
            </a:r>
          </a:p>
        </p:txBody>
      </p:sp>
      <p:pic>
        <p:nvPicPr>
          <p:cNvPr id="33" name="图片 32" descr="593a573f7c74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pic>
        <p:nvPicPr>
          <p:cNvPr id="34" name="图片 33" descr="未标题-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9906635" y="13970"/>
            <a:ext cx="2429510" cy="22409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5330" y="1790733"/>
            <a:ext cx="652057" cy="2203384"/>
            <a:chOff x="285540" y="1710851"/>
            <a:chExt cx="565891" cy="1912217"/>
          </a:xfrm>
        </p:grpSpPr>
        <p:grpSp>
          <p:nvGrpSpPr>
            <p:cNvPr id="35" name="组合 34"/>
            <p:cNvGrpSpPr/>
            <p:nvPr/>
          </p:nvGrpSpPr>
          <p:grpSpPr>
            <a:xfrm>
              <a:off x="285541" y="1710851"/>
              <a:ext cx="565621" cy="585563"/>
              <a:chOff x="1034" y="4165"/>
              <a:chExt cx="2098" cy="217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170" y="4180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第</a:t>
                </a: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285541" y="2366172"/>
              <a:ext cx="525990" cy="526252"/>
              <a:chOff x="1034" y="4165"/>
              <a:chExt cx="1951" cy="1952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229" y="4213"/>
                <a:ext cx="1634" cy="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壹</a:t>
                </a: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285540" y="3041548"/>
              <a:ext cx="565891" cy="581520"/>
              <a:chOff x="1034" y="4091"/>
              <a:chExt cx="2099" cy="215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171" y="4091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32" grpId="0"/>
      <p:bldP spid="4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8515349" y="1521491"/>
            <a:ext cx="1960762" cy="3828267"/>
            <a:chOff x="10977" y="2510"/>
            <a:chExt cx="3789" cy="7394"/>
          </a:xfrm>
        </p:grpSpPr>
        <p:sp>
          <p:nvSpPr>
            <p:cNvPr id="3" name="矩形 2"/>
            <p:cNvSpPr/>
            <p:nvPr/>
          </p:nvSpPr>
          <p:spPr>
            <a:xfrm>
              <a:off x="10977" y="2773"/>
              <a:ext cx="3789" cy="7131"/>
            </a:xfrm>
            <a:prstGeom prst="rect">
              <a:avLst/>
            </a:prstGeom>
            <a:noFill/>
            <a:ln w="44450"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4058" y="2624"/>
              <a:ext cx="325" cy="325"/>
            </a:xfrm>
            <a:prstGeom prst="ellipse">
              <a:avLst/>
            </a:prstGeom>
            <a:solidFill>
              <a:srgbClr val="FDC0D7"/>
            </a:solidFill>
            <a:ln>
              <a:solidFill>
                <a:srgbClr val="FDC0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5400000">
              <a:off x="12640" y="1555"/>
              <a:ext cx="464" cy="2373"/>
            </a:xfrm>
            <a:prstGeom prst="rect">
              <a:avLst/>
            </a:prstGeom>
            <a:solidFill>
              <a:srgbClr val="122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1659" y="2624"/>
              <a:ext cx="325" cy="325"/>
            </a:xfrm>
            <a:prstGeom prst="ellipse">
              <a:avLst/>
            </a:prstGeom>
            <a:solidFill>
              <a:srgbClr val="FDC0D7"/>
            </a:solidFill>
            <a:ln>
              <a:solidFill>
                <a:srgbClr val="FDC0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5a1b610be7c1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00035" y="4632960"/>
            <a:ext cx="3627120" cy="136842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8968819" y="1697355"/>
            <a:ext cx="1107996" cy="35128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ln>
                  <a:noFill/>
                </a:ln>
                <a:solidFill>
                  <a:srgbClr val="FDC0D7"/>
                </a:solidFill>
                <a:effectLst/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  <a:sym typeface="+mn-ea"/>
              </a:rPr>
              <a:t>崔道融《梅花》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646555" y="2019935"/>
            <a:ext cx="1659890" cy="2578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数萼初含雪，孤标画本难。香中别有韵，清极不知寒。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横笛和愁听，斜枝倚病看。朔风如解意，容易莫摧残。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3318510" y="2011680"/>
            <a:ext cx="0" cy="2472690"/>
          </a:xfrm>
          <a:prstGeom prst="line">
            <a:avLst/>
          </a:prstGeom>
          <a:ln>
            <a:solidFill>
              <a:srgbClr val="FDC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 flipH="1">
            <a:off x="3425547" y="2054860"/>
            <a:ext cx="553998" cy="2543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FDC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请输入你的标题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266055" y="2054860"/>
            <a:ext cx="1659890" cy="2578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数萼初含雪，孤标画本难。香中别有韵，清极不知寒。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横笛和愁听，斜枝倚病看。朔风如解意，容易莫摧残。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6938010" y="2046605"/>
            <a:ext cx="0" cy="2472690"/>
          </a:xfrm>
          <a:prstGeom prst="line">
            <a:avLst/>
          </a:prstGeom>
          <a:ln>
            <a:solidFill>
              <a:srgbClr val="FDC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 flipH="1">
            <a:off x="7045047" y="2089785"/>
            <a:ext cx="553998" cy="2543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>
                <a:solidFill>
                  <a:srgbClr val="FDC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请输入你的标题</a:t>
            </a:r>
          </a:p>
        </p:txBody>
      </p:sp>
      <p:pic>
        <p:nvPicPr>
          <p:cNvPr id="29" name="图片 28" descr="593a573f7c74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pic>
        <p:nvPicPr>
          <p:cNvPr id="30" name="图片 29" descr="未标题-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9797991" y="-125946"/>
            <a:ext cx="2429510" cy="2240915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255330" y="1790733"/>
            <a:ext cx="652057" cy="2203384"/>
            <a:chOff x="285540" y="1710851"/>
            <a:chExt cx="565891" cy="1912217"/>
          </a:xfrm>
        </p:grpSpPr>
        <p:grpSp>
          <p:nvGrpSpPr>
            <p:cNvPr id="55" name="组合 54"/>
            <p:cNvGrpSpPr/>
            <p:nvPr/>
          </p:nvGrpSpPr>
          <p:grpSpPr>
            <a:xfrm>
              <a:off x="285541" y="1710851"/>
              <a:ext cx="565621" cy="585563"/>
              <a:chOff x="1034" y="4165"/>
              <a:chExt cx="2098" cy="2172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1170" y="4180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第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285541" y="2366172"/>
              <a:ext cx="525990" cy="526252"/>
              <a:chOff x="1034" y="4165"/>
              <a:chExt cx="1951" cy="1952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1229" y="4213"/>
                <a:ext cx="1634" cy="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壹</a:t>
                </a: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285540" y="3041548"/>
              <a:ext cx="565891" cy="581520"/>
              <a:chOff x="1034" y="4091"/>
              <a:chExt cx="2099" cy="2157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171" y="4091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4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93a573f7c80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flipV="1">
            <a:off x="2677795" y="676274"/>
            <a:ext cx="6015990" cy="621474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-34290" y="2761615"/>
            <a:ext cx="6136640" cy="2152650"/>
          </a:xfrm>
          <a:prstGeom prst="rect">
            <a:avLst/>
          </a:prstGeom>
          <a:solidFill>
            <a:srgbClr val="FDC0D7"/>
          </a:solidFill>
          <a:ln>
            <a:solidFill>
              <a:srgbClr val="FDC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136005" y="2761615"/>
            <a:ext cx="6015990" cy="2152650"/>
            <a:chOff x="12561" y="1984"/>
            <a:chExt cx="2666" cy="2666"/>
          </a:xfrm>
        </p:grpSpPr>
        <p:sp>
          <p:nvSpPr>
            <p:cNvPr id="6" name="矩形 5"/>
            <p:cNvSpPr/>
            <p:nvPr/>
          </p:nvSpPr>
          <p:spPr>
            <a:xfrm>
              <a:off x="12608" y="2091"/>
              <a:ext cx="2571" cy="2452"/>
            </a:xfrm>
            <a:prstGeom prst="rect">
              <a:avLst/>
            </a:prstGeom>
            <a:solidFill>
              <a:srgbClr val="142748"/>
            </a:solidFill>
            <a:ln>
              <a:solidFill>
                <a:srgbClr val="FDC0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2561" y="1984"/>
              <a:ext cx="2666" cy="2666"/>
            </a:xfrm>
            <a:prstGeom prst="rect">
              <a:avLst/>
            </a:prstGeom>
            <a:noFill/>
            <a:ln w="53975"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706235" y="3387725"/>
            <a:ext cx="749300" cy="749300"/>
            <a:chOff x="10851" y="2984"/>
            <a:chExt cx="1470" cy="1470"/>
          </a:xfrm>
        </p:grpSpPr>
        <p:sp>
          <p:nvSpPr>
            <p:cNvPr id="10" name="椭圆 9"/>
            <p:cNvSpPr/>
            <p:nvPr/>
          </p:nvSpPr>
          <p:spPr>
            <a:xfrm>
              <a:off x="10851" y="2984"/>
              <a:ext cx="1470" cy="1470"/>
            </a:xfrm>
            <a:prstGeom prst="ellipse">
              <a:avLst/>
            </a:prstGeom>
            <a:noFill/>
            <a:ln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110" y="3067"/>
              <a:ext cx="951" cy="1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>
                  <a:solidFill>
                    <a:srgbClr val="FDC0D7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壹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860665" y="3119755"/>
            <a:ext cx="3137535" cy="1437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年年雪里，常插梅花醉。挼尽梅花无好意，赢得满衣清泪。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年年雪里，常插梅花醉。挼尽梅花无好意，赢得满衣清泪。 </a:t>
            </a: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978400" y="3442335"/>
            <a:ext cx="749300" cy="749300"/>
            <a:chOff x="10851" y="2984"/>
            <a:chExt cx="1470" cy="1470"/>
          </a:xfrm>
        </p:grpSpPr>
        <p:sp>
          <p:nvSpPr>
            <p:cNvPr id="12" name="椭圆 11"/>
            <p:cNvSpPr/>
            <p:nvPr/>
          </p:nvSpPr>
          <p:spPr>
            <a:xfrm>
              <a:off x="10851" y="2984"/>
              <a:ext cx="1470" cy="1470"/>
            </a:xfrm>
            <a:prstGeom prst="ellipse">
              <a:avLst/>
            </a:prstGeom>
            <a:noFill/>
            <a:ln>
              <a:solidFill>
                <a:srgbClr val="142748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110" y="3067"/>
              <a:ext cx="951" cy="1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>
                  <a:solidFill>
                    <a:srgbClr val="142748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壹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464945" y="3119755"/>
            <a:ext cx="3137535" cy="1437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142748"/>
                </a:solidFill>
                <a:latin typeface="楷体" panose="02010609060101010101" charset="-122"/>
                <a:ea typeface="楷体" panose="02010609060101010101" charset="-122"/>
              </a:rPr>
              <a:t>年年雪里，常插梅花醉。挼尽梅花无好意，赢得满衣清泪。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142748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年年雪里，常插梅花醉。挼尽梅花无好意，赢得满衣清泪。 </a:t>
            </a:r>
            <a:r>
              <a:rPr lang="zh-CN" altLang="en-US" sz="1600">
                <a:solidFill>
                  <a:srgbClr val="142748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pic>
        <p:nvPicPr>
          <p:cNvPr id="15" name="图片 14" descr="593a573f7c74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pic>
        <p:nvPicPr>
          <p:cNvPr id="16" name="图片 15" descr="未标题-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9906635" y="13970"/>
            <a:ext cx="2429510" cy="2240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93a573f7c74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pic>
        <p:nvPicPr>
          <p:cNvPr id="2444" name="图片 2443" descr="未标题-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flipH="1">
            <a:off x="9906635" y="13970"/>
            <a:ext cx="2429510" cy="22409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62580" y="-53976"/>
            <a:ext cx="1072515" cy="6965315"/>
          </a:xfrm>
          <a:prstGeom prst="rect">
            <a:avLst/>
          </a:prstGeom>
          <a:solidFill>
            <a:srgbClr val="FD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048901" y="3344902"/>
            <a:ext cx="677108" cy="366458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n>
                  <a:noFill/>
                </a:ln>
                <a:solidFill>
                  <a:srgbClr val="FDC0D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《清平乐》李清照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292090" y="1746885"/>
            <a:ext cx="4614545" cy="33635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年年雪里，常插梅花醉。挼尽梅花无好意，赢得满衣清泪。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今年海角天涯，萧萧两鬓生华。看取晚来风势，故应难看梅花。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年年雪里，常插梅花醉。挼尽梅花无好意，赢得满衣清泪。 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今年海角天涯，萧萧两鬓生华。看取晚来风势，故应难看梅花。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年年雪里，常插梅花醉。挼尽梅花无好意，赢得满衣清泪。 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今年海角天涯，萧萧两鬓生华。看取晚来风势，故应难看梅花。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99904" y="710898"/>
            <a:ext cx="3266166" cy="3131568"/>
            <a:chOff x="1083472" y="-248920"/>
            <a:chExt cx="4337206" cy="4158472"/>
          </a:xfrm>
        </p:grpSpPr>
        <p:sp>
          <p:nvSpPr>
            <p:cNvPr id="23" name="椭圆 22"/>
            <p:cNvSpPr/>
            <p:nvPr/>
          </p:nvSpPr>
          <p:spPr>
            <a:xfrm>
              <a:off x="1429068" y="-248920"/>
              <a:ext cx="3991610" cy="3991610"/>
            </a:xfrm>
            <a:prstGeom prst="ellipse">
              <a:avLst/>
            </a:prstGeom>
            <a:noFill/>
            <a:ln w="63500"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 descr="593a573f7c8b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083472" y="1179052"/>
              <a:ext cx="3787140" cy="2730500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3042865" y="-186197"/>
              <a:ext cx="1471330" cy="27305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000" b="1" dirty="0">
                  <a:ln>
                    <a:noFill/>
                  </a:ln>
                  <a:solidFill>
                    <a:srgbClr val="122545"/>
                  </a:solidFill>
                  <a:latin typeface="叶根友毛笔行书2.0版" panose="02010601030101010101" charset="-122"/>
                  <a:ea typeface="叶根友毛笔行书2.0版" panose="02010601030101010101" charset="-122"/>
                  <a:cs typeface="叶根友毛笔行书2.0版" panose="02010601030101010101" charset="-122"/>
                </a:rPr>
                <a:t>李清照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55330" y="1790733"/>
            <a:ext cx="652057" cy="2203384"/>
            <a:chOff x="285540" y="1710851"/>
            <a:chExt cx="565891" cy="1912217"/>
          </a:xfrm>
        </p:grpSpPr>
        <p:grpSp>
          <p:nvGrpSpPr>
            <p:cNvPr id="27" name="组合 26"/>
            <p:cNvGrpSpPr/>
            <p:nvPr/>
          </p:nvGrpSpPr>
          <p:grpSpPr>
            <a:xfrm>
              <a:off x="285541" y="1710851"/>
              <a:ext cx="565621" cy="585563"/>
              <a:chOff x="1034" y="4165"/>
              <a:chExt cx="2098" cy="217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170" y="4180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第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285541" y="2366172"/>
              <a:ext cx="525990" cy="526252"/>
              <a:chOff x="1034" y="4165"/>
              <a:chExt cx="1951" cy="1952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229" y="4213"/>
                <a:ext cx="1634" cy="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壹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85540" y="3041548"/>
              <a:ext cx="565891" cy="581520"/>
              <a:chOff x="1034" y="4091"/>
              <a:chExt cx="2099" cy="2157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171" y="4091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749425" y="3141345"/>
            <a:ext cx="1342390" cy="1407160"/>
            <a:chOff x="2440" y="2982"/>
            <a:chExt cx="2834" cy="2970"/>
          </a:xfrm>
        </p:grpSpPr>
        <p:grpSp>
          <p:nvGrpSpPr>
            <p:cNvPr id="9" name="组合 8"/>
            <p:cNvGrpSpPr/>
            <p:nvPr/>
          </p:nvGrpSpPr>
          <p:grpSpPr>
            <a:xfrm>
              <a:off x="2440" y="2982"/>
              <a:ext cx="2658" cy="2971"/>
              <a:chOff x="2754" y="3498"/>
              <a:chExt cx="3262" cy="3646"/>
            </a:xfrm>
          </p:grpSpPr>
          <p:sp>
            <p:nvSpPr>
              <p:cNvPr id="5" name="弦形 4"/>
              <p:cNvSpPr/>
              <p:nvPr/>
            </p:nvSpPr>
            <p:spPr>
              <a:xfrm rot="1500000">
                <a:off x="2754" y="3569"/>
                <a:ext cx="3262" cy="3262"/>
              </a:xfrm>
              <a:prstGeom prst="chord">
                <a:avLst/>
              </a:prstGeom>
              <a:noFill/>
              <a:ln w="63500">
                <a:solidFill>
                  <a:srgbClr val="FDC0D7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886" y="3498"/>
                <a:ext cx="340" cy="3646"/>
              </a:xfrm>
              <a:prstGeom prst="rect">
                <a:avLst/>
              </a:prstGeom>
              <a:solidFill>
                <a:srgbClr val="162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808" y="6594"/>
                <a:ext cx="265" cy="265"/>
              </a:xfrm>
              <a:prstGeom prst="ellipse">
                <a:avLst/>
              </a:prstGeom>
              <a:solidFill>
                <a:srgbClr val="FDC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756" y="3521"/>
                <a:ext cx="265" cy="265"/>
              </a:xfrm>
              <a:prstGeom prst="ellipse">
                <a:avLst/>
              </a:prstGeom>
              <a:solidFill>
                <a:srgbClr val="FDC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112" y="3269"/>
              <a:ext cx="2163" cy="2215"/>
              <a:chOff x="12561" y="1962"/>
              <a:chExt cx="2666" cy="2666"/>
            </a:xfrm>
          </p:grpSpPr>
          <p:sp>
            <p:nvSpPr>
              <p:cNvPr id="11" name="菱形 10"/>
              <p:cNvSpPr/>
              <p:nvPr/>
            </p:nvSpPr>
            <p:spPr>
              <a:xfrm>
                <a:off x="12736" y="2158"/>
                <a:ext cx="2317" cy="2317"/>
              </a:xfrm>
              <a:prstGeom prst="diamond">
                <a:avLst/>
              </a:prstGeom>
              <a:solidFill>
                <a:srgbClr val="FDC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3138" y="2376"/>
                <a:ext cx="1571" cy="1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b="1">
                    <a:solidFill>
                      <a:srgbClr val="142748"/>
                    </a:solidFill>
                    <a:effectLst/>
                    <a:latin typeface="楷体" panose="02010609060101010101" charset="-122"/>
                    <a:ea typeface="楷体" panose="02010609060101010101" charset="-122"/>
                  </a:rPr>
                  <a:t>壹</a:t>
                </a:r>
              </a:p>
            </p:txBody>
          </p:sp>
          <p:sp>
            <p:nvSpPr>
              <p:cNvPr id="13" name="菱形 12"/>
              <p:cNvSpPr/>
              <p:nvPr/>
            </p:nvSpPr>
            <p:spPr>
              <a:xfrm>
                <a:off x="12561" y="1962"/>
                <a:ext cx="2666" cy="2666"/>
              </a:xfrm>
              <a:prstGeom prst="diamond">
                <a:avLst/>
              </a:prstGeom>
              <a:noFill/>
              <a:ln>
                <a:solidFill>
                  <a:srgbClr val="FDC0D7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DC0D7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5" name="文本框 44"/>
          <p:cNvSpPr txBox="1"/>
          <p:nvPr/>
        </p:nvSpPr>
        <p:spPr>
          <a:xfrm>
            <a:off x="3091815" y="4147185"/>
            <a:ext cx="921385" cy="2578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数萼初含雪，孤标画本难。香中别有韵，清极不知寒。</a:t>
            </a:r>
          </a:p>
        </p:txBody>
      </p:sp>
      <p:cxnSp>
        <p:nvCxnSpPr>
          <p:cNvPr id="46" name="直接连接符 45"/>
          <p:cNvCxnSpPr/>
          <p:nvPr/>
        </p:nvCxnSpPr>
        <p:spPr>
          <a:xfrm flipH="1">
            <a:off x="2901315" y="4325620"/>
            <a:ext cx="12700" cy="2188845"/>
          </a:xfrm>
          <a:prstGeom prst="line">
            <a:avLst/>
          </a:prstGeom>
          <a:ln>
            <a:solidFill>
              <a:srgbClr val="FDC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 flipH="1">
            <a:off x="2360017" y="4634865"/>
            <a:ext cx="553998" cy="1689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FDC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请输入标题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4182110" y="1624965"/>
            <a:ext cx="1342390" cy="1407160"/>
            <a:chOff x="2440" y="2982"/>
            <a:chExt cx="2834" cy="2970"/>
          </a:xfrm>
        </p:grpSpPr>
        <p:grpSp>
          <p:nvGrpSpPr>
            <p:cNvPr id="55" name="组合 54"/>
            <p:cNvGrpSpPr/>
            <p:nvPr/>
          </p:nvGrpSpPr>
          <p:grpSpPr>
            <a:xfrm>
              <a:off x="2440" y="2982"/>
              <a:ext cx="2658" cy="2971"/>
              <a:chOff x="2754" y="3498"/>
              <a:chExt cx="3262" cy="3646"/>
            </a:xfrm>
          </p:grpSpPr>
          <p:sp>
            <p:nvSpPr>
              <p:cNvPr id="56" name="弦形 55"/>
              <p:cNvSpPr/>
              <p:nvPr/>
            </p:nvSpPr>
            <p:spPr>
              <a:xfrm rot="1500000">
                <a:off x="2754" y="3569"/>
                <a:ext cx="3262" cy="3262"/>
              </a:xfrm>
              <a:prstGeom prst="chord">
                <a:avLst/>
              </a:prstGeom>
              <a:noFill/>
              <a:ln w="63500">
                <a:solidFill>
                  <a:srgbClr val="FDC0D7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4886" y="3498"/>
                <a:ext cx="340" cy="3646"/>
              </a:xfrm>
              <a:prstGeom prst="rect">
                <a:avLst/>
              </a:prstGeom>
              <a:solidFill>
                <a:srgbClr val="162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808" y="6594"/>
                <a:ext cx="265" cy="265"/>
              </a:xfrm>
              <a:prstGeom prst="ellipse">
                <a:avLst/>
              </a:prstGeom>
              <a:solidFill>
                <a:srgbClr val="FDC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4756" y="3521"/>
                <a:ext cx="265" cy="265"/>
              </a:xfrm>
              <a:prstGeom prst="ellipse">
                <a:avLst/>
              </a:prstGeom>
              <a:solidFill>
                <a:srgbClr val="FDC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3112" y="3269"/>
              <a:ext cx="2163" cy="2215"/>
              <a:chOff x="12561" y="1962"/>
              <a:chExt cx="2666" cy="2666"/>
            </a:xfrm>
          </p:grpSpPr>
          <p:sp>
            <p:nvSpPr>
              <p:cNvPr id="61" name="菱形 60"/>
              <p:cNvSpPr/>
              <p:nvPr/>
            </p:nvSpPr>
            <p:spPr>
              <a:xfrm>
                <a:off x="12736" y="2158"/>
                <a:ext cx="2317" cy="2317"/>
              </a:xfrm>
              <a:prstGeom prst="diamond">
                <a:avLst/>
              </a:prstGeom>
              <a:solidFill>
                <a:srgbClr val="FDC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13138" y="2376"/>
                <a:ext cx="1571" cy="1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b="1">
                    <a:solidFill>
                      <a:srgbClr val="142748"/>
                    </a:solidFill>
                    <a:effectLst/>
                    <a:latin typeface="楷体" panose="02010609060101010101" charset="-122"/>
                    <a:ea typeface="楷体" panose="02010609060101010101" charset="-122"/>
                  </a:rPr>
                  <a:t>贰</a:t>
                </a:r>
              </a:p>
            </p:txBody>
          </p:sp>
          <p:sp>
            <p:nvSpPr>
              <p:cNvPr id="63" name="菱形 62"/>
              <p:cNvSpPr/>
              <p:nvPr/>
            </p:nvSpPr>
            <p:spPr>
              <a:xfrm>
                <a:off x="12561" y="1962"/>
                <a:ext cx="2666" cy="2666"/>
              </a:xfrm>
              <a:prstGeom prst="diamond">
                <a:avLst/>
              </a:prstGeom>
              <a:noFill/>
              <a:ln>
                <a:solidFill>
                  <a:srgbClr val="FDC0D7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DC0D7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4" name="文本框 63"/>
          <p:cNvSpPr txBox="1"/>
          <p:nvPr/>
        </p:nvSpPr>
        <p:spPr>
          <a:xfrm>
            <a:off x="5524500" y="2630805"/>
            <a:ext cx="921385" cy="2578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数萼初含雪，孤标画本难。香中别有韵，清极不知寒。</a:t>
            </a:r>
          </a:p>
        </p:txBody>
      </p:sp>
      <p:cxnSp>
        <p:nvCxnSpPr>
          <p:cNvPr id="65" name="直接连接符 64"/>
          <p:cNvCxnSpPr/>
          <p:nvPr/>
        </p:nvCxnSpPr>
        <p:spPr>
          <a:xfrm flipH="1">
            <a:off x="5334000" y="2809240"/>
            <a:ext cx="12700" cy="2188845"/>
          </a:xfrm>
          <a:prstGeom prst="line">
            <a:avLst/>
          </a:prstGeom>
          <a:ln>
            <a:solidFill>
              <a:srgbClr val="FDC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 flipH="1">
            <a:off x="4792702" y="3118485"/>
            <a:ext cx="553998" cy="1689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>
                <a:solidFill>
                  <a:srgbClr val="FDC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请输入标题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7100570" y="431165"/>
            <a:ext cx="1342390" cy="1407160"/>
            <a:chOff x="2440" y="2982"/>
            <a:chExt cx="2834" cy="2970"/>
          </a:xfrm>
        </p:grpSpPr>
        <p:grpSp>
          <p:nvGrpSpPr>
            <p:cNvPr id="68" name="组合 67"/>
            <p:cNvGrpSpPr/>
            <p:nvPr/>
          </p:nvGrpSpPr>
          <p:grpSpPr>
            <a:xfrm>
              <a:off x="2440" y="2982"/>
              <a:ext cx="2658" cy="2971"/>
              <a:chOff x="2754" y="3498"/>
              <a:chExt cx="3262" cy="3646"/>
            </a:xfrm>
          </p:grpSpPr>
          <p:sp>
            <p:nvSpPr>
              <p:cNvPr id="69" name="弦形 68"/>
              <p:cNvSpPr/>
              <p:nvPr/>
            </p:nvSpPr>
            <p:spPr>
              <a:xfrm rot="1500000">
                <a:off x="2754" y="3569"/>
                <a:ext cx="3262" cy="3262"/>
              </a:xfrm>
              <a:prstGeom prst="chord">
                <a:avLst/>
              </a:prstGeom>
              <a:noFill/>
              <a:ln w="63500">
                <a:solidFill>
                  <a:srgbClr val="FDC0D7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4886" y="3498"/>
                <a:ext cx="340" cy="3646"/>
              </a:xfrm>
              <a:prstGeom prst="rect">
                <a:avLst/>
              </a:prstGeom>
              <a:solidFill>
                <a:srgbClr val="162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4808" y="6594"/>
                <a:ext cx="265" cy="265"/>
              </a:xfrm>
              <a:prstGeom prst="ellipse">
                <a:avLst/>
              </a:prstGeom>
              <a:solidFill>
                <a:srgbClr val="FDC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4756" y="3521"/>
                <a:ext cx="265" cy="265"/>
              </a:xfrm>
              <a:prstGeom prst="ellipse">
                <a:avLst/>
              </a:prstGeom>
              <a:solidFill>
                <a:srgbClr val="FDC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3112" y="3269"/>
              <a:ext cx="2163" cy="2215"/>
              <a:chOff x="12561" y="1962"/>
              <a:chExt cx="2666" cy="2666"/>
            </a:xfrm>
          </p:grpSpPr>
          <p:sp>
            <p:nvSpPr>
              <p:cNvPr id="74" name="菱形 73"/>
              <p:cNvSpPr/>
              <p:nvPr/>
            </p:nvSpPr>
            <p:spPr>
              <a:xfrm>
                <a:off x="12736" y="2158"/>
                <a:ext cx="2317" cy="2317"/>
              </a:xfrm>
              <a:prstGeom prst="diamond">
                <a:avLst/>
              </a:prstGeom>
              <a:solidFill>
                <a:srgbClr val="FDC0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13138" y="2376"/>
                <a:ext cx="1571" cy="1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b="1">
                    <a:solidFill>
                      <a:srgbClr val="142748"/>
                    </a:solidFill>
                    <a:effectLst/>
                    <a:latin typeface="楷体" panose="02010609060101010101" charset="-122"/>
                    <a:ea typeface="楷体" panose="02010609060101010101" charset="-122"/>
                  </a:rPr>
                  <a:t>叁</a:t>
                </a:r>
              </a:p>
            </p:txBody>
          </p:sp>
          <p:sp>
            <p:nvSpPr>
              <p:cNvPr id="76" name="菱形 75"/>
              <p:cNvSpPr/>
              <p:nvPr/>
            </p:nvSpPr>
            <p:spPr>
              <a:xfrm>
                <a:off x="12561" y="1962"/>
                <a:ext cx="2666" cy="2666"/>
              </a:xfrm>
              <a:prstGeom prst="diamond">
                <a:avLst/>
              </a:prstGeom>
              <a:noFill/>
              <a:ln>
                <a:solidFill>
                  <a:srgbClr val="FDC0D7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DC0D7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7" name="文本框 76"/>
          <p:cNvSpPr txBox="1"/>
          <p:nvPr/>
        </p:nvSpPr>
        <p:spPr>
          <a:xfrm>
            <a:off x="8442960" y="1437005"/>
            <a:ext cx="921385" cy="2578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数萼初含雪，孤标画本难。香中别有韵，清极不知寒。</a:t>
            </a:r>
          </a:p>
        </p:txBody>
      </p:sp>
      <p:cxnSp>
        <p:nvCxnSpPr>
          <p:cNvPr id="78" name="直接连接符 77"/>
          <p:cNvCxnSpPr/>
          <p:nvPr/>
        </p:nvCxnSpPr>
        <p:spPr>
          <a:xfrm flipH="1">
            <a:off x="8252460" y="1615440"/>
            <a:ext cx="12700" cy="2188845"/>
          </a:xfrm>
          <a:prstGeom prst="line">
            <a:avLst/>
          </a:prstGeom>
          <a:ln>
            <a:solidFill>
              <a:srgbClr val="FDC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 flipH="1">
            <a:off x="7711162" y="1924685"/>
            <a:ext cx="553998" cy="1689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>
                <a:solidFill>
                  <a:srgbClr val="FDC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请输入标题</a:t>
            </a:r>
          </a:p>
        </p:txBody>
      </p:sp>
      <p:pic>
        <p:nvPicPr>
          <p:cNvPr id="80" name="图片 79" descr="593a573f7c74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pic>
        <p:nvPicPr>
          <p:cNvPr id="81" name="图片 80" descr="未标题-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flipH="1">
            <a:off x="9906635" y="13970"/>
            <a:ext cx="2429510" cy="2240915"/>
          </a:xfrm>
          <a:prstGeom prst="rect">
            <a:avLst/>
          </a:prstGeom>
        </p:spPr>
      </p:pic>
      <p:grpSp>
        <p:nvGrpSpPr>
          <p:cNvPr id="94" name="组合 93"/>
          <p:cNvGrpSpPr/>
          <p:nvPr/>
        </p:nvGrpSpPr>
        <p:grpSpPr>
          <a:xfrm>
            <a:off x="255330" y="1790733"/>
            <a:ext cx="652057" cy="2203384"/>
            <a:chOff x="285540" y="1710851"/>
            <a:chExt cx="565891" cy="1912217"/>
          </a:xfrm>
        </p:grpSpPr>
        <p:grpSp>
          <p:nvGrpSpPr>
            <p:cNvPr id="95" name="组合 94"/>
            <p:cNvGrpSpPr/>
            <p:nvPr/>
          </p:nvGrpSpPr>
          <p:grpSpPr>
            <a:xfrm>
              <a:off x="285541" y="1710851"/>
              <a:ext cx="565621" cy="585563"/>
              <a:chOff x="1034" y="4165"/>
              <a:chExt cx="2098" cy="2172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1170" y="4180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第</a:t>
                </a: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285541" y="2366172"/>
              <a:ext cx="525990" cy="526252"/>
              <a:chOff x="1034" y="4165"/>
              <a:chExt cx="1951" cy="1952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103" name="文本框 102"/>
              <p:cNvSpPr txBox="1"/>
              <p:nvPr/>
            </p:nvSpPr>
            <p:spPr>
              <a:xfrm>
                <a:off x="1229" y="4213"/>
                <a:ext cx="1634" cy="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壹</a:t>
                </a: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285540" y="3041548"/>
              <a:ext cx="565891" cy="581520"/>
              <a:chOff x="1034" y="4091"/>
              <a:chExt cx="2099" cy="2157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100" name="文本框 99"/>
              <p:cNvSpPr txBox="1"/>
              <p:nvPr/>
            </p:nvSpPr>
            <p:spPr>
              <a:xfrm>
                <a:off x="1171" y="4091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64" grpId="0"/>
      <p:bldP spid="66" grpId="0"/>
      <p:bldP spid="77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960245" y="1120140"/>
            <a:ext cx="2323465" cy="5084445"/>
            <a:chOff x="12561" y="1984"/>
            <a:chExt cx="2666" cy="2666"/>
          </a:xfrm>
        </p:grpSpPr>
        <p:sp>
          <p:nvSpPr>
            <p:cNvPr id="25" name="矩形 24"/>
            <p:cNvSpPr/>
            <p:nvPr/>
          </p:nvSpPr>
          <p:spPr>
            <a:xfrm>
              <a:off x="12727" y="2078"/>
              <a:ext cx="2332" cy="2478"/>
            </a:xfrm>
            <a:prstGeom prst="rect">
              <a:avLst/>
            </a:prstGeom>
            <a:noFill/>
            <a:ln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12561" y="1984"/>
              <a:ext cx="2666" cy="2666"/>
            </a:xfrm>
            <a:prstGeom prst="rect">
              <a:avLst/>
            </a:prstGeom>
            <a:noFill/>
            <a:ln w="50800"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25695" y="1120140"/>
            <a:ext cx="2323465" cy="5084445"/>
            <a:chOff x="12561" y="1984"/>
            <a:chExt cx="2666" cy="2666"/>
          </a:xfrm>
        </p:grpSpPr>
        <p:sp>
          <p:nvSpPr>
            <p:cNvPr id="4" name="矩形 3"/>
            <p:cNvSpPr/>
            <p:nvPr/>
          </p:nvSpPr>
          <p:spPr>
            <a:xfrm>
              <a:off x="12727" y="2078"/>
              <a:ext cx="2332" cy="2478"/>
            </a:xfrm>
            <a:prstGeom prst="rect">
              <a:avLst/>
            </a:prstGeom>
            <a:noFill/>
            <a:ln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2561" y="1984"/>
              <a:ext cx="2666" cy="2666"/>
            </a:xfrm>
            <a:prstGeom prst="rect">
              <a:avLst/>
            </a:prstGeom>
            <a:noFill/>
            <a:ln w="50800"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91145" y="1120140"/>
            <a:ext cx="2323465" cy="5084445"/>
            <a:chOff x="12561" y="1984"/>
            <a:chExt cx="2666" cy="2666"/>
          </a:xfrm>
        </p:grpSpPr>
        <p:sp>
          <p:nvSpPr>
            <p:cNvPr id="10" name="矩形 9"/>
            <p:cNvSpPr/>
            <p:nvPr/>
          </p:nvSpPr>
          <p:spPr>
            <a:xfrm>
              <a:off x="12727" y="2078"/>
              <a:ext cx="2332" cy="2478"/>
            </a:xfrm>
            <a:prstGeom prst="rect">
              <a:avLst/>
            </a:prstGeom>
            <a:noFill/>
            <a:ln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2561" y="1984"/>
              <a:ext cx="2666" cy="2666"/>
            </a:xfrm>
            <a:prstGeom prst="rect">
              <a:avLst/>
            </a:prstGeom>
            <a:noFill/>
            <a:ln w="50800">
              <a:solidFill>
                <a:srgbClr val="FDC0D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C0D7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26005" y="1985645"/>
            <a:ext cx="1593215" cy="3140710"/>
            <a:chOff x="3663" y="3127"/>
            <a:chExt cx="2509" cy="4946"/>
          </a:xfrm>
        </p:grpSpPr>
        <p:sp>
          <p:nvSpPr>
            <p:cNvPr id="12" name="文本框 11"/>
            <p:cNvSpPr txBox="1"/>
            <p:nvPr/>
          </p:nvSpPr>
          <p:spPr>
            <a:xfrm>
              <a:off x="3663" y="3415"/>
              <a:ext cx="1451" cy="4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年年雪里，常插梅花醉。挼尽梅花无好意，赢得满衣清泪。 </a:t>
              </a:r>
            </a:p>
          </p:txBody>
        </p:sp>
        <p:cxnSp>
          <p:nvCxnSpPr>
            <p:cNvPr id="78" name="直接连接符 77"/>
            <p:cNvCxnSpPr/>
            <p:nvPr/>
          </p:nvCxnSpPr>
          <p:spPr>
            <a:xfrm flipH="1">
              <a:off x="5273" y="3127"/>
              <a:ext cx="30" cy="4946"/>
            </a:xfrm>
            <a:prstGeom prst="line">
              <a:avLst/>
            </a:prstGeom>
            <a:ln>
              <a:solidFill>
                <a:srgbClr val="FDC0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/>
            <p:cNvSpPr txBox="1"/>
            <p:nvPr/>
          </p:nvSpPr>
          <p:spPr>
            <a:xfrm flipH="1">
              <a:off x="5300" y="3805"/>
              <a:ext cx="872" cy="37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DC0D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请输入你的标题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99710" y="1985645"/>
            <a:ext cx="1593215" cy="3140710"/>
            <a:chOff x="3663" y="3127"/>
            <a:chExt cx="2509" cy="4946"/>
          </a:xfrm>
        </p:grpSpPr>
        <p:sp>
          <p:nvSpPr>
            <p:cNvPr id="28" name="文本框 27"/>
            <p:cNvSpPr txBox="1"/>
            <p:nvPr/>
          </p:nvSpPr>
          <p:spPr>
            <a:xfrm>
              <a:off x="3663" y="3415"/>
              <a:ext cx="1451" cy="4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年年雪里，常插梅花醉。挼尽梅花无好意，赢得满衣清泪。 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5273" y="3127"/>
              <a:ext cx="30" cy="4946"/>
            </a:xfrm>
            <a:prstGeom prst="line">
              <a:avLst/>
            </a:prstGeom>
            <a:ln>
              <a:solidFill>
                <a:srgbClr val="FDC0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 flipH="1">
              <a:off x="5300" y="3805"/>
              <a:ext cx="872" cy="37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DC0D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请输入你的标题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255635" y="1985645"/>
            <a:ext cx="1593215" cy="3140710"/>
            <a:chOff x="3663" y="3127"/>
            <a:chExt cx="2509" cy="4946"/>
          </a:xfrm>
        </p:grpSpPr>
        <p:sp>
          <p:nvSpPr>
            <p:cNvPr id="33" name="文本框 32"/>
            <p:cNvSpPr txBox="1"/>
            <p:nvPr/>
          </p:nvSpPr>
          <p:spPr>
            <a:xfrm>
              <a:off x="3663" y="3415"/>
              <a:ext cx="1451" cy="4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年年雪里，常插梅花醉。挼尽梅花无好意，赢得满衣清泪。 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>
              <a:off x="5273" y="3127"/>
              <a:ext cx="30" cy="4946"/>
            </a:xfrm>
            <a:prstGeom prst="line">
              <a:avLst/>
            </a:prstGeom>
            <a:ln>
              <a:solidFill>
                <a:srgbClr val="FDC0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 flipH="1">
              <a:off x="5300" y="3805"/>
              <a:ext cx="872" cy="37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DC0D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请输入你的标题</a:t>
              </a:r>
            </a:p>
          </p:txBody>
        </p:sp>
      </p:grpSp>
      <p:pic>
        <p:nvPicPr>
          <p:cNvPr id="37" name="图片 36" descr="593a573f7c74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31750" y="13970"/>
            <a:ext cx="1257300" cy="1685290"/>
          </a:xfrm>
          <a:prstGeom prst="rect">
            <a:avLst/>
          </a:prstGeom>
        </p:spPr>
      </p:pic>
      <p:pic>
        <p:nvPicPr>
          <p:cNvPr id="38" name="图片 37" descr="未标题-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flipH="1">
            <a:off x="9906635" y="13970"/>
            <a:ext cx="2429510" cy="2240915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255330" y="1790733"/>
            <a:ext cx="652057" cy="2203384"/>
            <a:chOff x="285540" y="1710851"/>
            <a:chExt cx="565891" cy="1912217"/>
          </a:xfrm>
        </p:grpSpPr>
        <p:grpSp>
          <p:nvGrpSpPr>
            <p:cNvPr id="52" name="组合 51"/>
            <p:cNvGrpSpPr/>
            <p:nvPr/>
          </p:nvGrpSpPr>
          <p:grpSpPr>
            <a:xfrm>
              <a:off x="285541" y="1710851"/>
              <a:ext cx="565621" cy="585563"/>
              <a:chOff x="1034" y="4165"/>
              <a:chExt cx="2098" cy="2172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1170" y="4180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第</a:t>
                </a: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285541" y="2366172"/>
              <a:ext cx="525990" cy="526252"/>
              <a:chOff x="1034" y="4165"/>
              <a:chExt cx="1951" cy="1952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229" y="4213"/>
                <a:ext cx="1634" cy="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壹</a:t>
                </a: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285540" y="3041548"/>
              <a:ext cx="565891" cy="581520"/>
              <a:chOff x="1034" y="4091"/>
              <a:chExt cx="2099" cy="2157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1034" y="4165"/>
                <a:ext cx="1951" cy="1952"/>
              </a:xfrm>
              <a:prstGeom prst="ellipse">
                <a:avLst/>
              </a:prstGeom>
              <a:noFill/>
              <a:ln w="4762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223" y="4351"/>
                <a:ext cx="1579" cy="1579"/>
              </a:xfrm>
              <a:prstGeom prst="ellipse">
                <a:avLst/>
              </a:prstGeom>
              <a:noFill/>
              <a:ln w="15875">
                <a:solidFill>
                  <a:srgbClr val="FDC0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印品雅圆体" panose="02010601030101010101" pitchFamily="2" charset="-122"/>
                  <a:ea typeface="印品雅圆体" panose="02010601030101010101" pitchFamily="2" charset="-122"/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1171" y="4091"/>
                <a:ext cx="1962" cy="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DC0D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雅圆体" panose="02010601030101010101" pitchFamily="2" charset="-122"/>
                    <a:ea typeface="印品雅圆体" panose="02010601030101010101" pitchFamily="2" charset="-122"/>
                  </a:rPr>
                  <a:t>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1937</Words>
  <Application>Microsoft Office PowerPoint</Application>
  <PresentationFormat>宽屏</PresentationFormat>
  <Paragraphs>203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华文行楷</vt:lpstr>
      <vt:lpstr>楷体</vt:lpstr>
      <vt:lpstr>叶根友毛笔行书2.0版</vt:lpstr>
      <vt:lpstr>印品雅圆体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2019-01-27T12:39:00Z</dcterms:created>
  <dcterms:modified xsi:type="dcterms:W3CDTF">2021-01-06T01:12:03Z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