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29"/>
  </p:notesMasterIdLst>
  <p:handoutMasterIdLst>
    <p:handoutMasterId r:id="rId30"/>
  </p:handoutMasterIdLst>
  <p:sldIdLst>
    <p:sldId id="310" r:id="rId3"/>
    <p:sldId id="311" r:id="rId4"/>
    <p:sldId id="314" r:id="rId5"/>
    <p:sldId id="259" r:id="rId6"/>
    <p:sldId id="307" r:id="rId7"/>
    <p:sldId id="261" r:id="rId8"/>
    <p:sldId id="263" r:id="rId9"/>
    <p:sldId id="304" r:id="rId10"/>
    <p:sldId id="313" r:id="rId11"/>
    <p:sldId id="265" r:id="rId12"/>
    <p:sldId id="266" r:id="rId13"/>
    <p:sldId id="267" r:id="rId14"/>
    <p:sldId id="277" r:id="rId15"/>
    <p:sldId id="305" r:id="rId16"/>
    <p:sldId id="315" r:id="rId17"/>
    <p:sldId id="268" r:id="rId18"/>
    <p:sldId id="270" r:id="rId19"/>
    <p:sldId id="271" r:id="rId20"/>
    <p:sldId id="306" r:id="rId21"/>
    <p:sldId id="316" r:id="rId22"/>
    <p:sldId id="308" r:id="rId23"/>
    <p:sldId id="298" r:id="rId24"/>
    <p:sldId id="260" r:id="rId25"/>
    <p:sldId id="269" r:id="rId26"/>
    <p:sldId id="302" r:id="rId27"/>
    <p:sldId id="317"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CBEC"/>
    <a:srgbClr val="FF0DFF"/>
    <a:srgbClr val="71EAFF"/>
    <a:srgbClr val="AAD5CA"/>
    <a:srgbClr val="D3C0AD"/>
    <a:srgbClr val="CEE7E8"/>
    <a:srgbClr val="90C9CA"/>
    <a:srgbClr val="697976"/>
    <a:srgbClr val="798C88"/>
    <a:srgbClr val="82A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92" autoAdjust="0"/>
    <p:restoredTop sz="80048" autoAdjust="0"/>
  </p:normalViewPr>
  <p:slideViewPr>
    <p:cSldViewPr snapToGrid="0">
      <p:cViewPr varScale="1">
        <p:scale>
          <a:sx n="117" d="100"/>
          <a:sy n="117" d="100"/>
        </p:scale>
        <p:origin x="1296" y="108"/>
      </p:cViewPr>
      <p:guideLst>
        <p:guide orient="horz" pos="1620"/>
        <p:guide pos="2880"/>
      </p:guideLst>
    </p:cSldViewPr>
  </p:slideViewPr>
  <p:notesTextViewPr>
    <p:cViewPr>
      <p:scale>
        <a:sx n="1" d="1"/>
        <a:sy n="1" d="1"/>
      </p:scale>
      <p:origin x="0" y="0"/>
    </p:cViewPr>
  </p:notesTextViewPr>
  <p:sorterViewPr>
    <p:cViewPr>
      <p:scale>
        <a:sx n="58" d="100"/>
        <a:sy n="58" d="100"/>
      </p:scale>
      <p:origin x="0" y="0"/>
    </p:cViewPr>
  </p:sorterViewPr>
  <p:notesViewPr>
    <p:cSldViewPr snapToGrid="0">
      <p:cViewPr varScale="1">
        <p:scale>
          <a:sx n="81" d="100"/>
          <a:sy n="81" d="100"/>
        </p:scale>
        <p:origin x="38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30125A-4776-40BC-8C50-698E52BAD525}"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0F2FC6-A7C4-482B-9C06-F0780653CD4C}"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1A156-EFD5-47E3-87BE-4687A9D03CE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CDF58-C793-47CE-A63E-21D02D2493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23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CDF58-C793-47CE-A63E-21D02D2493E4}"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泪滴形 24"/>
          <p:cNvSpPr/>
          <p:nvPr userDrawn="1"/>
        </p:nvSpPr>
        <p:spPr>
          <a:xfrm>
            <a:off x="-177464" y="-191988"/>
            <a:ext cx="1466436" cy="1466436"/>
          </a:xfrm>
          <a:prstGeom prst="teardrop">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userDrawn="1"/>
        </p:nvSpPr>
        <p:spPr>
          <a:xfrm>
            <a:off x="2451765" y="338037"/>
            <a:ext cx="159120" cy="159120"/>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泪滴形 28"/>
          <p:cNvSpPr/>
          <p:nvPr userDrawn="1"/>
        </p:nvSpPr>
        <p:spPr>
          <a:xfrm>
            <a:off x="55502" y="1807672"/>
            <a:ext cx="763193" cy="763193"/>
          </a:xfrm>
          <a:prstGeom prst="teardrop">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泪滴形 29"/>
          <p:cNvSpPr/>
          <p:nvPr userDrawn="1"/>
        </p:nvSpPr>
        <p:spPr>
          <a:xfrm>
            <a:off x="437099" y="2760645"/>
            <a:ext cx="457252" cy="457252"/>
          </a:xfrm>
          <a:prstGeom prst="teardrop">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泪滴形 33"/>
          <p:cNvSpPr/>
          <p:nvPr userDrawn="1"/>
        </p:nvSpPr>
        <p:spPr>
          <a:xfrm>
            <a:off x="7612975" y="3778244"/>
            <a:ext cx="1942011" cy="1942011"/>
          </a:xfrm>
          <a:prstGeom prst="teardrop">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椭圆 34"/>
          <p:cNvSpPr/>
          <p:nvPr userDrawn="1"/>
        </p:nvSpPr>
        <p:spPr>
          <a:xfrm>
            <a:off x="7564215" y="3527899"/>
            <a:ext cx="357347" cy="357347"/>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椭圆 35"/>
          <p:cNvSpPr/>
          <p:nvPr userDrawn="1"/>
        </p:nvSpPr>
        <p:spPr>
          <a:xfrm>
            <a:off x="7138346" y="4608937"/>
            <a:ext cx="305786" cy="305786"/>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椭圆 36"/>
          <p:cNvSpPr/>
          <p:nvPr userDrawn="1"/>
        </p:nvSpPr>
        <p:spPr>
          <a:xfrm>
            <a:off x="6743258" y="4684271"/>
            <a:ext cx="279988" cy="279988"/>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 name="直接连接符 2"/>
          <p:cNvCxnSpPr/>
          <p:nvPr userDrawn="1"/>
        </p:nvCxnSpPr>
        <p:spPr>
          <a:xfrm>
            <a:off x="2682106" y="417597"/>
            <a:ext cx="5635331" cy="0"/>
          </a:xfrm>
          <a:prstGeom prst="line">
            <a:avLst/>
          </a:prstGeom>
          <a:ln>
            <a:solidFill>
              <a:srgbClr val="EECBEC"/>
            </a:solidFill>
          </a:ln>
        </p:spPr>
        <p:style>
          <a:lnRef idx="1">
            <a:schemeClr val="accent1"/>
          </a:lnRef>
          <a:fillRef idx="0">
            <a:schemeClr val="accent1"/>
          </a:fillRef>
          <a:effectRef idx="0">
            <a:schemeClr val="accent1"/>
          </a:effectRef>
          <a:fontRef idx="minor">
            <a:schemeClr val="tx1"/>
          </a:fontRef>
        </p:style>
      </p:cxnSp>
      <p:sp>
        <p:nvSpPr>
          <p:cNvPr id="38" name="泪滴形 37"/>
          <p:cNvSpPr/>
          <p:nvPr userDrawn="1"/>
        </p:nvSpPr>
        <p:spPr>
          <a:xfrm>
            <a:off x="8366382" y="286360"/>
            <a:ext cx="287143" cy="287143"/>
          </a:xfrm>
          <a:prstGeom prst="teardrop">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椭圆 38"/>
          <p:cNvSpPr/>
          <p:nvPr userDrawn="1"/>
        </p:nvSpPr>
        <p:spPr>
          <a:xfrm>
            <a:off x="675785" y="4720528"/>
            <a:ext cx="181658" cy="181658"/>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40" name="直接连接符 39"/>
          <p:cNvCxnSpPr/>
          <p:nvPr userDrawn="1"/>
        </p:nvCxnSpPr>
        <p:spPr>
          <a:xfrm>
            <a:off x="937270" y="4815505"/>
            <a:ext cx="5635331" cy="0"/>
          </a:xfrm>
          <a:prstGeom prst="line">
            <a:avLst/>
          </a:prstGeom>
          <a:ln>
            <a:solidFill>
              <a:srgbClr val="EECBEC"/>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userDrawn="1"/>
        </p:nvPicPr>
        <p:blipFill>
          <a:blip r:embed="rId2" cstate="email"/>
          <a:stretch>
            <a:fillRect/>
          </a:stretch>
        </p:blipFill>
        <p:spPr>
          <a:xfrm>
            <a:off x="8033861" y="3541372"/>
            <a:ext cx="1405368" cy="2021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14:presetBounceEnd="83000">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14:bounceEnd="83000">
                                          <p:cBhvr additive="base">
                                            <p:cTn id="98" dur="1500" fill="hold"/>
                                            <p:tgtEl>
                                              <p:spTgt spid="25"/>
                                            </p:tgtEl>
                                            <p:attrNameLst>
                                              <p:attrName>ppt_x</p:attrName>
                                            </p:attrNameLst>
                                          </p:cBhvr>
                                          <p:tavLst>
                                            <p:tav tm="0">
                                              <p:val>
                                                <p:strVal val="0-#ppt_w/2"/>
                                              </p:val>
                                            </p:tav>
                                            <p:tav tm="100000">
                                              <p:val>
                                                <p:strVal val="#ppt_x"/>
                                              </p:val>
                                            </p:tav>
                                          </p:tavLst>
                                        </p:anim>
                                        <p:anim calcmode="lin" valueType="num" p14:bounceEnd="83000">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14:presetBounceEnd="83000">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14:bounceEnd="83000">
                                          <p:cBhvr additive="base">
                                            <p:cTn id="102" dur="1500" fill="hold"/>
                                            <p:tgtEl>
                                              <p:spTgt spid="29"/>
                                            </p:tgtEl>
                                            <p:attrNameLst>
                                              <p:attrName>ppt_x</p:attrName>
                                            </p:attrNameLst>
                                          </p:cBhvr>
                                          <p:tavLst>
                                            <p:tav tm="0">
                                              <p:val>
                                                <p:strVal val="0-#ppt_w/2"/>
                                              </p:val>
                                            </p:tav>
                                            <p:tav tm="100000">
                                              <p:val>
                                                <p:strVal val="#ppt_x"/>
                                              </p:val>
                                            </p:tav>
                                          </p:tavLst>
                                        </p:anim>
                                        <p:anim calcmode="lin" valueType="num" p14:bounceEnd="83000">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14:presetBounceEnd="83000">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14:bounceEnd="83000">
                                          <p:cBhvr additive="base">
                                            <p:cTn id="106" dur="1500" fill="hold"/>
                                            <p:tgtEl>
                                              <p:spTgt spid="30"/>
                                            </p:tgtEl>
                                            <p:attrNameLst>
                                              <p:attrName>ppt_x</p:attrName>
                                            </p:attrNameLst>
                                          </p:cBhvr>
                                          <p:tavLst>
                                            <p:tav tm="0">
                                              <p:val>
                                                <p:strVal val="0-#ppt_w/2"/>
                                              </p:val>
                                            </p:tav>
                                            <p:tav tm="100000">
                                              <p:val>
                                                <p:strVal val="#ppt_x"/>
                                              </p:val>
                                            </p:tav>
                                          </p:tavLst>
                                        </p:anim>
                                        <p:anim calcmode="lin" valueType="num" p14:bounceEnd="83000">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14:presetBounceEnd="83000">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14:bounceEnd="83000">
                                          <p:cBhvr additive="base">
                                            <p:cTn id="110" dur="1500" fill="hold"/>
                                            <p:tgtEl>
                                              <p:spTgt spid="34"/>
                                            </p:tgtEl>
                                            <p:attrNameLst>
                                              <p:attrName>ppt_x</p:attrName>
                                            </p:attrNameLst>
                                          </p:cBhvr>
                                          <p:tavLst>
                                            <p:tav tm="0">
                                              <p:val>
                                                <p:strVal val="1+#ppt_w/2"/>
                                              </p:val>
                                            </p:tav>
                                            <p:tav tm="100000">
                                              <p:val>
                                                <p:strVal val="#ppt_x"/>
                                              </p:val>
                                            </p:tav>
                                          </p:tavLst>
                                        </p:anim>
                                        <p:anim calcmode="lin" valueType="num" p14:bounceEnd="83000">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14:presetBounceEnd="83000">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14:bounceEnd="83000">
                                          <p:cBhvr additive="base">
                                            <p:cTn id="114" dur="1500" fill="hold"/>
                                            <p:tgtEl>
                                              <p:spTgt spid="35"/>
                                            </p:tgtEl>
                                            <p:attrNameLst>
                                              <p:attrName>ppt_x</p:attrName>
                                            </p:attrNameLst>
                                          </p:cBhvr>
                                          <p:tavLst>
                                            <p:tav tm="0">
                                              <p:val>
                                                <p:strVal val="1+#ppt_w/2"/>
                                              </p:val>
                                            </p:tav>
                                            <p:tav tm="100000">
                                              <p:val>
                                                <p:strVal val="#ppt_x"/>
                                              </p:val>
                                            </p:tav>
                                          </p:tavLst>
                                        </p:anim>
                                        <p:anim calcmode="lin" valueType="num" p14:bounceEnd="83000">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14:presetBounceEnd="83000">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14:bounceEnd="83000">
                                          <p:cBhvr additive="base">
                                            <p:cTn id="118" dur="1500" fill="hold"/>
                                            <p:tgtEl>
                                              <p:spTgt spid="36"/>
                                            </p:tgtEl>
                                            <p:attrNameLst>
                                              <p:attrName>ppt_x</p:attrName>
                                            </p:attrNameLst>
                                          </p:cBhvr>
                                          <p:tavLst>
                                            <p:tav tm="0">
                                              <p:val>
                                                <p:strVal val="#ppt_x"/>
                                              </p:val>
                                            </p:tav>
                                            <p:tav tm="100000">
                                              <p:val>
                                                <p:strVal val="#ppt_x"/>
                                              </p:val>
                                            </p:tav>
                                          </p:tavLst>
                                        </p:anim>
                                        <p:anim calcmode="lin" valueType="num" p14:bounceEnd="83000">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14:presetBounceEnd="83000">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14:bounceEnd="83000">
                                          <p:cBhvr additive="base">
                                            <p:cTn id="122" dur="1500" fill="hold"/>
                                            <p:tgtEl>
                                              <p:spTgt spid="37"/>
                                            </p:tgtEl>
                                            <p:attrNameLst>
                                              <p:attrName>ppt_x</p:attrName>
                                            </p:attrNameLst>
                                          </p:cBhvr>
                                          <p:tavLst>
                                            <p:tav tm="0">
                                              <p:val>
                                                <p:strVal val="#ppt_x"/>
                                              </p:val>
                                            </p:tav>
                                            <p:tav tm="100000">
                                              <p:val>
                                                <p:strVal val="#ppt_x"/>
                                              </p:val>
                                            </p:tav>
                                          </p:tavLst>
                                        </p:anim>
                                        <p:anim calcmode="lin" valueType="num" p14:bounceEnd="83000">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14:presetBounceEnd="83000">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14:bounceEnd="83000">
                                          <p:cBhvr additive="base">
                                            <p:cTn id="126" dur="1500" fill="hold"/>
                                            <p:tgtEl>
                                              <p:spTgt spid="38"/>
                                            </p:tgtEl>
                                            <p:attrNameLst>
                                              <p:attrName>ppt_x</p:attrName>
                                            </p:attrNameLst>
                                          </p:cBhvr>
                                          <p:tavLst>
                                            <p:tav tm="0">
                                              <p:val>
                                                <p:strVal val="1+#ppt_w/2"/>
                                              </p:val>
                                            </p:tav>
                                            <p:tav tm="100000">
                                              <p:val>
                                                <p:strVal val="#ppt_x"/>
                                              </p:val>
                                            </p:tav>
                                          </p:tavLst>
                                        </p:anim>
                                        <p:anim calcmode="lin" valueType="num" p14:bounceEnd="83000">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14:presetBounceEnd="83000">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14:bounceEnd="83000">
                                          <p:cBhvr additive="base">
                                            <p:cTn id="130" dur="1500" fill="hold"/>
                                            <p:tgtEl>
                                              <p:spTgt spid="28"/>
                                            </p:tgtEl>
                                            <p:attrNameLst>
                                              <p:attrName>ppt_x</p:attrName>
                                            </p:attrNameLst>
                                          </p:cBhvr>
                                          <p:tavLst>
                                            <p:tav tm="0">
                                              <p:val>
                                                <p:strVal val="#ppt_x"/>
                                              </p:val>
                                            </p:tav>
                                            <p:tav tm="100000">
                                              <p:val>
                                                <p:strVal val="#ppt_x"/>
                                              </p:val>
                                            </p:tav>
                                          </p:tavLst>
                                        </p:anim>
                                        <p:anim calcmode="lin" valueType="num" p14:bounceEnd="83000">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14:presetBounceEnd="83000">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14:bounceEnd="83000">
                                          <p:cBhvr additive="base">
                                            <p:cTn id="134" dur="1500" fill="hold"/>
                                            <p:tgtEl>
                                              <p:spTgt spid="39"/>
                                            </p:tgtEl>
                                            <p:attrNameLst>
                                              <p:attrName>ppt_x</p:attrName>
                                            </p:attrNameLst>
                                          </p:cBhvr>
                                          <p:tavLst>
                                            <p:tav tm="0">
                                              <p:val>
                                                <p:strVal val="0-#ppt_w/2"/>
                                              </p:val>
                                            </p:tav>
                                            <p:tav tm="100000">
                                              <p:val>
                                                <p:strVal val="#ppt_x"/>
                                              </p:val>
                                            </p:tav>
                                          </p:tavLst>
                                        </p:anim>
                                        <p:anim calcmode="lin" valueType="num" p14:bounceEnd="83000">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1500" fill="hold"/>
                                            <p:tgtEl>
                                              <p:spTgt spid="25"/>
                                            </p:tgtEl>
                                            <p:attrNameLst>
                                              <p:attrName>ppt_x</p:attrName>
                                            </p:attrNameLst>
                                          </p:cBhvr>
                                          <p:tavLst>
                                            <p:tav tm="0">
                                              <p:val>
                                                <p:strVal val="0-#ppt_w/2"/>
                                              </p:val>
                                            </p:tav>
                                            <p:tav tm="100000">
                                              <p:val>
                                                <p:strVal val="#ppt_x"/>
                                              </p:val>
                                            </p:tav>
                                          </p:tavLst>
                                        </p:anim>
                                        <p:anim calcmode="lin" valueType="num">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1500" fill="hold"/>
                                            <p:tgtEl>
                                              <p:spTgt spid="29"/>
                                            </p:tgtEl>
                                            <p:attrNameLst>
                                              <p:attrName>ppt_x</p:attrName>
                                            </p:attrNameLst>
                                          </p:cBhvr>
                                          <p:tavLst>
                                            <p:tav tm="0">
                                              <p:val>
                                                <p:strVal val="0-#ppt_w/2"/>
                                              </p:val>
                                            </p:tav>
                                            <p:tav tm="100000">
                                              <p:val>
                                                <p:strVal val="#ppt_x"/>
                                              </p:val>
                                            </p:tav>
                                          </p:tavLst>
                                        </p:anim>
                                        <p:anim calcmode="lin" valueType="num">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1500" fill="hold"/>
                                            <p:tgtEl>
                                              <p:spTgt spid="30"/>
                                            </p:tgtEl>
                                            <p:attrNameLst>
                                              <p:attrName>ppt_x</p:attrName>
                                            </p:attrNameLst>
                                          </p:cBhvr>
                                          <p:tavLst>
                                            <p:tav tm="0">
                                              <p:val>
                                                <p:strVal val="0-#ppt_w/2"/>
                                              </p:val>
                                            </p:tav>
                                            <p:tav tm="100000">
                                              <p:val>
                                                <p:strVal val="#ppt_x"/>
                                              </p:val>
                                            </p:tav>
                                          </p:tavLst>
                                        </p:anim>
                                        <p:anim calcmode="lin" valueType="num">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1500" fill="hold"/>
                                            <p:tgtEl>
                                              <p:spTgt spid="34"/>
                                            </p:tgtEl>
                                            <p:attrNameLst>
                                              <p:attrName>ppt_x</p:attrName>
                                            </p:attrNameLst>
                                          </p:cBhvr>
                                          <p:tavLst>
                                            <p:tav tm="0">
                                              <p:val>
                                                <p:strVal val="1+#ppt_w/2"/>
                                              </p:val>
                                            </p:tav>
                                            <p:tav tm="100000">
                                              <p:val>
                                                <p:strVal val="#ppt_x"/>
                                              </p:val>
                                            </p:tav>
                                          </p:tavLst>
                                        </p:anim>
                                        <p:anim calcmode="lin" valueType="num">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additive="base">
                                            <p:cTn id="114" dur="1500" fill="hold"/>
                                            <p:tgtEl>
                                              <p:spTgt spid="35"/>
                                            </p:tgtEl>
                                            <p:attrNameLst>
                                              <p:attrName>ppt_x</p:attrName>
                                            </p:attrNameLst>
                                          </p:cBhvr>
                                          <p:tavLst>
                                            <p:tav tm="0">
                                              <p:val>
                                                <p:strVal val="1+#ppt_w/2"/>
                                              </p:val>
                                            </p:tav>
                                            <p:tav tm="100000">
                                              <p:val>
                                                <p:strVal val="#ppt_x"/>
                                              </p:val>
                                            </p:tav>
                                          </p:tavLst>
                                        </p:anim>
                                        <p:anim calcmode="lin" valueType="num">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additive="base">
                                            <p:cTn id="118" dur="1500" fill="hold"/>
                                            <p:tgtEl>
                                              <p:spTgt spid="36"/>
                                            </p:tgtEl>
                                            <p:attrNameLst>
                                              <p:attrName>ppt_x</p:attrName>
                                            </p:attrNameLst>
                                          </p:cBhvr>
                                          <p:tavLst>
                                            <p:tav tm="0">
                                              <p:val>
                                                <p:strVal val="#ppt_x"/>
                                              </p:val>
                                            </p:tav>
                                            <p:tav tm="100000">
                                              <p:val>
                                                <p:strVal val="#ppt_x"/>
                                              </p:val>
                                            </p:tav>
                                          </p:tavLst>
                                        </p:anim>
                                        <p:anim calcmode="lin" valueType="num">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additive="base">
                                            <p:cTn id="122" dur="1500" fill="hold"/>
                                            <p:tgtEl>
                                              <p:spTgt spid="37"/>
                                            </p:tgtEl>
                                            <p:attrNameLst>
                                              <p:attrName>ppt_x</p:attrName>
                                            </p:attrNameLst>
                                          </p:cBhvr>
                                          <p:tavLst>
                                            <p:tav tm="0">
                                              <p:val>
                                                <p:strVal val="#ppt_x"/>
                                              </p:val>
                                            </p:tav>
                                            <p:tav tm="100000">
                                              <p:val>
                                                <p:strVal val="#ppt_x"/>
                                              </p:val>
                                            </p:tav>
                                          </p:tavLst>
                                        </p:anim>
                                        <p:anim calcmode="lin" valueType="num">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1500" fill="hold"/>
                                            <p:tgtEl>
                                              <p:spTgt spid="38"/>
                                            </p:tgtEl>
                                            <p:attrNameLst>
                                              <p:attrName>ppt_x</p:attrName>
                                            </p:attrNameLst>
                                          </p:cBhvr>
                                          <p:tavLst>
                                            <p:tav tm="0">
                                              <p:val>
                                                <p:strVal val="1+#ppt_w/2"/>
                                              </p:val>
                                            </p:tav>
                                            <p:tav tm="100000">
                                              <p:val>
                                                <p:strVal val="#ppt_x"/>
                                              </p:val>
                                            </p:tav>
                                          </p:tavLst>
                                        </p:anim>
                                        <p:anim calcmode="lin" valueType="num">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additive="base">
                                            <p:cTn id="130" dur="1500" fill="hold"/>
                                            <p:tgtEl>
                                              <p:spTgt spid="28"/>
                                            </p:tgtEl>
                                            <p:attrNameLst>
                                              <p:attrName>ppt_x</p:attrName>
                                            </p:attrNameLst>
                                          </p:cBhvr>
                                          <p:tavLst>
                                            <p:tav tm="0">
                                              <p:val>
                                                <p:strVal val="#ppt_x"/>
                                              </p:val>
                                            </p:tav>
                                            <p:tav tm="100000">
                                              <p:val>
                                                <p:strVal val="#ppt_x"/>
                                              </p:val>
                                            </p:tav>
                                          </p:tavLst>
                                        </p:anim>
                                        <p:anim calcmode="lin" valueType="num">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1500" fill="hold"/>
                                            <p:tgtEl>
                                              <p:spTgt spid="39"/>
                                            </p:tgtEl>
                                            <p:attrNameLst>
                                              <p:attrName>ppt_x</p:attrName>
                                            </p:attrNameLst>
                                          </p:cBhvr>
                                          <p:tavLst>
                                            <p:tav tm="0">
                                              <p:val>
                                                <p:strVal val="0-#ppt_w/2"/>
                                              </p:val>
                                            </p:tav>
                                            <p:tav tm="100000">
                                              <p:val>
                                                <p:strVal val="#ppt_x"/>
                                              </p:val>
                                            </p:tav>
                                          </p:tavLst>
                                        </p:anim>
                                        <p:anim calcmode="lin" valueType="num">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泪滴形 24"/>
          <p:cNvSpPr/>
          <p:nvPr userDrawn="1"/>
        </p:nvSpPr>
        <p:spPr>
          <a:xfrm>
            <a:off x="-177464" y="-191988"/>
            <a:ext cx="1466436" cy="1466436"/>
          </a:xfrm>
          <a:prstGeom prst="teardrop">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userDrawn="1"/>
        </p:nvSpPr>
        <p:spPr>
          <a:xfrm>
            <a:off x="2451765" y="338037"/>
            <a:ext cx="159120" cy="159120"/>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泪滴形 28"/>
          <p:cNvSpPr/>
          <p:nvPr userDrawn="1"/>
        </p:nvSpPr>
        <p:spPr>
          <a:xfrm>
            <a:off x="55502" y="1807672"/>
            <a:ext cx="763193" cy="763193"/>
          </a:xfrm>
          <a:prstGeom prst="teardrop">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泪滴形 29"/>
          <p:cNvSpPr/>
          <p:nvPr userDrawn="1"/>
        </p:nvSpPr>
        <p:spPr>
          <a:xfrm>
            <a:off x="437099" y="2760645"/>
            <a:ext cx="457252" cy="457252"/>
          </a:xfrm>
          <a:prstGeom prst="teardrop">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泪滴形 33"/>
          <p:cNvSpPr/>
          <p:nvPr userDrawn="1"/>
        </p:nvSpPr>
        <p:spPr>
          <a:xfrm>
            <a:off x="7612975" y="3778244"/>
            <a:ext cx="1942011" cy="1942011"/>
          </a:xfrm>
          <a:prstGeom prst="teardrop">
            <a:avLst/>
          </a:prstGeom>
          <a:solidFill>
            <a:srgbClr val="CE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椭圆 34"/>
          <p:cNvSpPr/>
          <p:nvPr userDrawn="1"/>
        </p:nvSpPr>
        <p:spPr>
          <a:xfrm>
            <a:off x="7906804" y="3597348"/>
            <a:ext cx="357347" cy="357347"/>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椭圆 35"/>
          <p:cNvSpPr/>
          <p:nvPr userDrawn="1"/>
        </p:nvSpPr>
        <p:spPr>
          <a:xfrm>
            <a:off x="7138346" y="4608937"/>
            <a:ext cx="305786" cy="305786"/>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椭圆 36"/>
          <p:cNvSpPr/>
          <p:nvPr userDrawn="1"/>
        </p:nvSpPr>
        <p:spPr>
          <a:xfrm>
            <a:off x="6743258" y="4684271"/>
            <a:ext cx="279988" cy="279988"/>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 name="直接连接符 2"/>
          <p:cNvCxnSpPr/>
          <p:nvPr userDrawn="1"/>
        </p:nvCxnSpPr>
        <p:spPr>
          <a:xfrm>
            <a:off x="2682106" y="417597"/>
            <a:ext cx="5635331" cy="0"/>
          </a:xfrm>
          <a:prstGeom prst="line">
            <a:avLst/>
          </a:prstGeom>
          <a:ln>
            <a:solidFill>
              <a:srgbClr val="AAD5CA"/>
            </a:solidFill>
          </a:ln>
        </p:spPr>
        <p:style>
          <a:lnRef idx="1">
            <a:schemeClr val="accent1"/>
          </a:lnRef>
          <a:fillRef idx="0">
            <a:schemeClr val="accent1"/>
          </a:fillRef>
          <a:effectRef idx="0">
            <a:schemeClr val="accent1"/>
          </a:effectRef>
          <a:fontRef idx="minor">
            <a:schemeClr val="tx1"/>
          </a:fontRef>
        </p:style>
      </p:cxnSp>
      <p:sp>
        <p:nvSpPr>
          <p:cNvPr id="38" name="泪滴形 37"/>
          <p:cNvSpPr/>
          <p:nvPr userDrawn="1"/>
        </p:nvSpPr>
        <p:spPr>
          <a:xfrm>
            <a:off x="8366382" y="286360"/>
            <a:ext cx="287143" cy="287143"/>
          </a:xfrm>
          <a:prstGeom prst="teardrop">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椭圆 38"/>
          <p:cNvSpPr/>
          <p:nvPr userDrawn="1"/>
        </p:nvSpPr>
        <p:spPr>
          <a:xfrm>
            <a:off x="675785" y="4720528"/>
            <a:ext cx="181658" cy="181658"/>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40" name="直接连接符 39"/>
          <p:cNvCxnSpPr/>
          <p:nvPr userDrawn="1"/>
        </p:nvCxnSpPr>
        <p:spPr>
          <a:xfrm>
            <a:off x="937270" y="4815505"/>
            <a:ext cx="5635331" cy="0"/>
          </a:xfrm>
          <a:prstGeom prst="line">
            <a:avLst/>
          </a:prstGeom>
          <a:ln>
            <a:solidFill>
              <a:srgbClr val="D3C0AD"/>
            </a:solidFill>
          </a:ln>
        </p:spPr>
        <p:style>
          <a:lnRef idx="1">
            <a:schemeClr val="accent1"/>
          </a:lnRef>
          <a:fillRef idx="0">
            <a:schemeClr val="accent1"/>
          </a:fillRef>
          <a:effectRef idx="0">
            <a:schemeClr val="accent1"/>
          </a:effectRef>
          <a:fontRef idx="minor">
            <a:schemeClr val="tx1"/>
          </a:fontRef>
        </p:style>
      </p:cxnSp>
      <p:pic>
        <p:nvPicPr>
          <p:cNvPr id="26" name="图片 25" descr="C:\Users\Administrator\Desktop\ffc801995401b16b270290b05a4549c5.pngffc801995401b16b270290b05a4549c5"/>
          <p:cNvPicPr>
            <a:picLocks noChangeAspect="1"/>
          </p:cNvPicPr>
          <p:nvPr userDrawn="1"/>
        </p:nvPicPr>
        <p:blipFill>
          <a:blip r:embed="rId2" cstate="email"/>
          <a:srcRect/>
          <a:stretch>
            <a:fillRect/>
          </a:stretch>
        </p:blipFill>
        <p:spPr>
          <a:xfrm>
            <a:off x="7594207" y="3299959"/>
            <a:ext cx="2205038" cy="220503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14:presetBounceEnd="83000">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14:bounceEnd="83000">
                                          <p:cBhvr additive="base">
                                            <p:cTn id="98" dur="1500" fill="hold"/>
                                            <p:tgtEl>
                                              <p:spTgt spid="25"/>
                                            </p:tgtEl>
                                            <p:attrNameLst>
                                              <p:attrName>ppt_x</p:attrName>
                                            </p:attrNameLst>
                                          </p:cBhvr>
                                          <p:tavLst>
                                            <p:tav tm="0">
                                              <p:val>
                                                <p:strVal val="0-#ppt_w/2"/>
                                              </p:val>
                                            </p:tav>
                                            <p:tav tm="100000">
                                              <p:val>
                                                <p:strVal val="#ppt_x"/>
                                              </p:val>
                                            </p:tav>
                                          </p:tavLst>
                                        </p:anim>
                                        <p:anim calcmode="lin" valueType="num" p14:bounceEnd="83000">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14:presetBounceEnd="83000">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14:bounceEnd="83000">
                                          <p:cBhvr additive="base">
                                            <p:cTn id="102" dur="1500" fill="hold"/>
                                            <p:tgtEl>
                                              <p:spTgt spid="29"/>
                                            </p:tgtEl>
                                            <p:attrNameLst>
                                              <p:attrName>ppt_x</p:attrName>
                                            </p:attrNameLst>
                                          </p:cBhvr>
                                          <p:tavLst>
                                            <p:tav tm="0">
                                              <p:val>
                                                <p:strVal val="0-#ppt_w/2"/>
                                              </p:val>
                                            </p:tav>
                                            <p:tav tm="100000">
                                              <p:val>
                                                <p:strVal val="#ppt_x"/>
                                              </p:val>
                                            </p:tav>
                                          </p:tavLst>
                                        </p:anim>
                                        <p:anim calcmode="lin" valueType="num" p14:bounceEnd="83000">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14:presetBounceEnd="83000">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14:bounceEnd="83000">
                                          <p:cBhvr additive="base">
                                            <p:cTn id="106" dur="1500" fill="hold"/>
                                            <p:tgtEl>
                                              <p:spTgt spid="30"/>
                                            </p:tgtEl>
                                            <p:attrNameLst>
                                              <p:attrName>ppt_x</p:attrName>
                                            </p:attrNameLst>
                                          </p:cBhvr>
                                          <p:tavLst>
                                            <p:tav tm="0">
                                              <p:val>
                                                <p:strVal val="0-#ppt_w/2"/>
                                              </p:val>
                                            </p:tav>
                                            <p:tav tm="100000">
                                              <p:val>
                                                <p:strVal val="#ppt_x"/>
                                              </p:val>
                                            </p:tav>
                                          </p:tavLst>
                                        </p:anim>
                                        <p:anim calcmode="lin" valueType="num" p14:bounceEnd="83000">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14:presetBounceEnd="83000">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14:bounceEnd="83000">
                                          <p:cBhvr additive="base">
                                            <p:cTn id="110" dur="1500" fill="hold"/>
                                            <p:tgtEl>
                                              <p:spTgt spid="34"/>
                                            </p:tgtEl>
                                            <p:attrNameLst>
                                              <p:attrName>ppt_x</p:attrName>
                                            </p:attrNameLst>
                                          </p:cBhvr>
                                          <p:tavLst>
                                            <p:tav tm="0">
                                              <p:val>
                                                <p:strVal val="1+#ppt_w/2"/>
                                              </p:val>
                                            </p:tav>
                                            <p:tav tm="100000">
                                              <p:val>
                                                <p:strVal val="#ppt_x"/>
                                              </p:val>
                                            </p:tav>
                                          </p:tavLst>
                                        </p:anim>
                                        <p:anim calcmode="lin" valueType="num" p14:bounceEnd="83000">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14:presetBounceEnd="83000">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14:bounceEnd="83000">
                                          <p:cBhvr additive="base">
                                            <p:cTn id="114" dur="1500" fill="hold"/>
                                            <p:tgtEl>
                                              <p:spTgt spid="35"/>
                                            </p:tgtEl>
                                            <p:attrNameLst>
                                              <p:attrName>ppt_x</p:attrName>
                                            </p:attrNameLst>
                                          </p:cBhvr>
                                          <p:tavLst>
                                            <p:tav tm="0">
                                              <p:val>
                                                <p:strVal val="1+#ppt_w/2"/>
                                              </p:val>
                                            </p:tav>
                                            <p:tav tm="100000">
                                              <p:val>
                                                <p:strVal val="#ppt_x"/>
                                              </p:val>
                                            </p:tav>
                                          </p:tavLst>
                                        </p:anim>
                                        <p:anim calcmode="lin" valueType="num" p14:bounceEnd="83000">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14:presetBounceEnd="83000">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14:bounceEnd="83000">
                                          <p:cBhvr additive="base">
                                            <p:cTn id="118" dur="1500" fill="hold"/>
                                            <p:tgtEl>
                                              <p:spTgt spid="36"/>
                                            </p:tgtEl>
                                            <p:attrNameLst>
                                              <p:attrName>ppt_x</p:attrName>
                                            </p:attrNameLst>
                                          </p:cBhvr>
                                          <p:tavLst>
                                            <p:tav tm="0">
                                              <p:val>
                                                <p:strVal val="#ppt_x"/>
                                              </p:val>
                                            </p:tav>
                                            <p:tav tm="100000">
                                              <p:val>
                                                <p:strVal val="#ppt_x"/>
                                              </p:val>
                                            </p:tav>
                                          </p:tavLst>
                                        </p:anim>
                                        <p:anim calcmode="lin" valueType="num" p14:bounceEnd="83000">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14:presetBounceEnd="83000">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14:bounceEnd="83000">
                                          <p:cBhvr additive="base">
                                            <p:cTn id="122" dur="1500" fill="hold"/>
                                            <p:tgtEl>
                                              <p:spTgt spid="37"/>
                                            </p:tgtEl>
                                            <p:attrNameLst>
                                              <p:attrName>ppt_x</p:attrName>
                                            </p:attrNameLst>
                                          </p:cBhvr>
                                          <p:tavLst>
                                            <p:tav tm="0">
                                              <p:val>
                                                <p:strVal val="#ppt_x"/>
                                              </p:val>
                                            </p:tav>
                                            <p:tav tm="100000">
                                              <p:val>
                                                <p:strVal val="#ppt_x"/>
                                              </p:val>
                                            </p:tav>
                                          </p:tavLst>
                                        </p:anim>
                                        <p:anim calcmode="lin" valueType="num" p14:bounceEnd="83000">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14:presetBounceEnd="83000">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14:bounceEnd="83000">
                                          <p:cBhvr additive="base">
                                            <p:cTn id="126" dur="1500" fill="hold"/>
                                            <p:tgtEl>
                                              <p:spTgt spid="38"/>
                                            </p:tgtEl>
                                            <p:attrNameLst>
                                              <p:attrName>ppt_x</p:attrName>
                                            </p:attrNameLst>
                                          </p:cBhvr>
                                          <p:tavLst>
                                            <p:tav tm="0">
                                              <p:val>
                                                <p:strVal val="1+#ppt_w/2"/>
                                              </p:val>
                                            </p:tav>
                                            <p:tav tm="100000">
                                              <p:val>
                                                <p:strVal val="#ppt_x"/>
                                              </p:val>
                                            </p:tav>
                                          </p:tavLst>
                                        </p:anim>
                                        <p:anim calcmode="lin" valueType="num" p14:bounceEnd="83000">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14:presetBounceEnd="83000">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14:bounceEnd="83000">
                                          <p:cBhvr additive="base">
                                            <p:cTn id="130" dur="1500" fill="hold"/>
                                            <p:tgtEl>
                                              <p:spTgt spid="28"/>
                                            </p:tgtEl>
                                            <p:attrNameLst>
                                              <p:attrName>ppt_x</p:attrName>
                                            </p:attrNameLst>
                                          </p:cBhvr>
                                          <p:tavLst>
                                            <p:tav tm="0">
                                              <p:val>
                                                <p:strVal val="#ppt_x"/>
                                              </p:val>
                                            </p:tav>
                                            <p:tav tm="100000">
                                              <p:val>
                                                <p:strVal val="#ppt_x"/>
                                              </p:val>
                                            </p:tav>
                                          </p:tavLst>
                                        </p:anim>
                                        <p:anim calcmode="lin" valueType="num" p14:bounceEnd="83000">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14:presetBounceEnd="83000">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14:bounceEnd="83000">
                                          <p:cBhvr additive="base">
                                            <p:cTn id="134" dur="1500" fill="hold"/>
                                            <p:tgtEl>
                                              <p:spTgt spid="39"/>
                                            </p:tgtEl>
                                            <p:attrNameLst>
                                              <p:attrName>ppt_x</p:attrName>
                                            </p:attrNameLst>
                                          </p:cBhvr>
                                          <p:tavLst>
                                            <p:tav tm="0">
                                              <p:val>
                                                <p:strVal val="0-#ppt_w/2"/>
                                              </p:val>
                                            </p:tav>
                                            <p:tav tm="100000">
                                              <p:val>
                                                <p:strVal val="#ppt_x"/>
                                              </p:val>
                                            </p:tav>
                                          </p:tavLst>
                                        </p:anim>
                                        <p:anim calcmode="lin" valueType="num" p14:bounceEnd="83000">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fade">
                                          <p:cBhvr>
                                            <p:cTn id="1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1500" fill="hold"/>
                                            <p:tgtEl>
                                              <p:spTgt spid="25"/>
                                            </p:tgtEl>
                                            <p:attrNameLst>
                                              <p:attrName>ppt_x</p:attrName>
                                            </p:attrNameLst>
                                          </p:cBhvr>
                                          <p:tavLst>
                                            <p:tav tm="0">
                                              <p:val>
                                                <p:strVal val="0-#ppt_w/2"/>
                                              </p:val>
                                            </p:tav>
                                            <p:tav tm="100000">
                                              <p:val>
                                                <p:strVal val="#ppt_x"/>
                                              </p:val>
                                            </p:tav>
                                          </p:tavLst>
                                        </p:anim>
                                        <p:anim calcmode="lin" valueType="num">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1500" fill="hold"/>
                                            <p:tgtEl>
                                              <p:spTgt spid="29"/>
                                            </p:tgtEl>
                                            <p:attrNameLst>
                                              <p:attrName>ppt_x</p:attrName>
                                            </p:attrNameLst>
                                          </p:cBhvr>
                                          <p:tavLst>
                                            <p:tav tm="0">
                                              <p:val>
                                                <p:strVal val="0-#ppt_w/2"/>
                                              </p:val>
                                            </p:tav>
                                            <p:tav tm="100000">
                                              <p:val>
                                                <p:strVal val="#ppt_x"/>
                                              </p:val>
                                            </p:tav>
                                          </p:tavLst>
                                        </p:anim>
                                        <p:anim calcmode="lin" valueType="num">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1500" fill="hold"/>
                                            <p:tgtEl>
                                              <p:spTgt spid="30"/>
                                            </p:tgtEl>
                                            <p:attrNameLst>
                                              <p:attrName>ppt_x</p:attrName>
                                            </p:attrNameLst>
                                          </p:cBhvr>
                                          <p:tavLst>
                                            <p:tav tm="0">
                                              <p:val>
                                                <p:strVal val="0-#ppt_w/2"/>
                                              </p:val>
                                            </p:tav>
                                            <p:tav tm="100000">
                                              <p:val>
                                                <p:strVal val="#ppt_x"/>
                                              </p:val>
                                            </p:tav>
                                          </p:tavLst>
                                        </p:anim>
                                        <p:anim calcmode="lin" valueType="num">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1500" fill="hold"/>
                                            <p:tgtEl>
                                              <p:spTgt spid="34"/>
                                            </p:tgtEl>
                                            <p:attrNameLst>
                                              <p:attrName>ppt_x</p:attrName>
                                            </p:attrNameLst>
                                          </p:cBhvr>
                                          <p:tavLst>
                                            <p:tav tm="0">
                                              <p:val>
                                                <p:strVal val="1+#ppt_w/2"/>
                                              </p:val>
                                            </p:tav>
                                            <p:tav tm="100000">
                                              <p:val>
                                                <p:strVal val="#ppt_x"/>
                                              </p:val>
                                            </p:tav>
                                          </p:tavLst>
                                        </p:anim>
                                        <p:anim calcmode="lin" valueType="num">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additive="base">
                                            <p:cTn id="114" dur="1500" fill="hold"/>
                                            <p:tgtEl>
                                              <p:spTgt spid="35"/>
                                            </p:tgtEl>
                                            <p:attrNameLst>
                                              <p:attrName>ppt_x</p:attrName>
                                            </p:attrNameLst>
                                          </p:cBhvr>
                                          <p:tavLst>
                                            <p:tav tm="0">
                                              <p:val>
                                                <p:strVal val="1+#ppt_w/2"/>
                                              </p:val>
                                            </p:tav>
                                            <p:tav tm="100000">
                                              <p:val>
                                                <p:strVal val="#ppt_x"/>
                                              </p:val>
                                            </p:tav>
                                          </p:tavLst>
                                        </p:anim>
                                        <p:anim calcmode="lin" valueType="num">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additive="base">
                                            <p:cTn id="118" dur="1500" fill="hold"/>
                                            <p:tgtEl>
                                              <p:spTgt spid="36"/>
                                            </p:tgtEl>
                                            <p:attrNameLst>
                                              <p:attrName>ppt_x</p:attrName>
                                            </p:attrNameLst>
                                          </p:cBhvr>
                                          <p:tavLst>
                                            <p:tav tm="0">
                                              <p:val>
                                                <p:strVal val="#ppt_x"/>
                                              </p:val>
                                            </p:tav>
                                            <p:tav tm="100000">
                                              <p:val>
                                                <p:strVal val="#ppt_x"/>
                                              </p:val>
                                            </p:tav>
                                          </p:tavLst>
                                        </p:anim>
                                        <p:anim calcmode="lin" valueType="num">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additive="base">
                                            <p:cTn id="122" dur="1500" fill="hold"/>
                                            <p:tgtEl>
                                              <p:spTgt spid="37"/>
                                            </p:tgtEl>
                                            <p:attrNameLst>
                                              <p:attrName>ppt_x</p:attrName>
                                            </p:attrNameLst>
                                          </p:cBhvr>
                                          <p:tavLst>
                                            <p:tav tm="0">
                                              <p:val>
                                                <p:strVal val="#ppt_x"/>
                                              </p:val>
                                            </p:tav>
                                            <p:tav tm="100000">
                                              <p:val>
                                                <p:strVal val="#ppt_x"/>
                                              </p:val>
                                            </p:tav>
                                          </p:tavLst>
                                        </p:anim>
                                        <p:anim calcmode="lin" valueType="num">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1500" fill="hold"/>
                                            <p:tgtEl>
                                              <p:spTgt spid="38"/>
                                            </p:tgtEl>
                                            <p:attrNameLst>
                                              <p:attrName>ppt_x</p:attrName>
                                            </p:attrNameLst>
                                          </p:cBhvr>
                                          <p:tavLst>
                                            <p:tav tm="0">
                                              <p:val>
                                                <p:strVal val="1+#ppt_w/2"/>
                                              </p:val>
                                            </p:tav>
                                            <p:tav tm="100000">
                                              <p:val>
                                                <p:strVal val="#ppt_x"/>
                                              </p:val>
                                            </p:tav>
                                          </p:tavLst>
                                        </p:anim>
                                        <p:anim calcmode="lin" valueType="num">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additive="base">
                                            <p:cTn id="130" dur="1500" fill="hold"/>
                                            <p:tgtEl>
                                              <p:spTgt spid="28"/>
                                            </p:tgtEl>
                                            <p:attrNameLst>
                                              <p:attrName>ppt_x</p:attrName>
                                            </p:attrNameLst>
                                          </p:cBhvr>
                                          <p:tavLst>
                                            <p:tav tm="0">
                                              <p:val>
                                                <p:strVal val="#ppt_x"/>
                                              </p:val>
                                            </p:tav>
                                            <p:tav tm="100000">
                                              <p:val>
                                                <p:strVal val="#ppt_x"/>
                                              </p:val>
                                            </p:tav>
                                          </p:tavLst>
                                        </p:anim>
                                        <p:anim calcmode="lin" valueType="num">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1500" fill="hold"/>
                                            <p:tgtEl>
                                              <p:spTgt spid="39"/>
                                            </p:tgtEl>
                                            <p:attrNameLst>
                                              <p:attrName>ppt_x</p:attrName>
                                            </p:attrNameLst>
                                          </p:cBhvr>
                                          <p:tavLst>
                                            <p:tav tm="0">
                                              <p:val>
                                                <p:strVal val="0-#ppt_w/2"/>
                                              </p:val>
                                            </p:tav>
                                            <p:tav tm="100000">
                                              <p:val>
                                                <p:strVal val="#ppt_x"/>
                                              </p:val>
                                            </p:tav>
                                          </p:tavLst>
                                        </p:anim>
                                        <p:anim calcmode="lin" valueType="num">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fade">
                                          <p:cBhvr>
                                            <p:cTn id="1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菱形 24"/>
          <p:cNvSpPr/>
          <p:nvPr userDrawn="1"/>
        </p:nvSpPr>
        <p:spPr>
          <a:xfrm>
            <a:off x="-313437" y="-78822"/>
            <a:ext cx="1755000" cy="1755000"/>
          </a:xfrm>
          <a:prstGeom prst="diamond">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userDrawn="1"/>
        </p:nvSpPr>
        <p:spPr>
          <a:xfrm>
            <a:off x="2451765" y="338037"/>
            <a:ext cx="159120" cy="159120"/>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菱形 28"/>
          <p:cNvSpPr/>
          <p:nvPr userDrawn="1"/>
        </p:nvSpPr>
        <p:spPr>
          <a:xfrm>
            <a:off x="55502" y="1807672"/>
            <a:ext cx="763193" cy="763193"/>
          </a:xfrm>
          <a:prstGeom prst="diamond">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菱形 29"/>
          <p:cNvSpPr/>
          <p:nvPr userDrawn="1"/>
        </p:nvSpPr>
        <p:spPr>
          <a:xfrm>
            <a:off x="437099" y="2760645"/>
            <a:ext cx="457252" cy="457252"/>
          </a:xfrm>
          <a:prstGeom prst="diamond">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菱形 33"/>
          <p:cNvSpPr/>
          <p:nvPr userDrawn="1"/>
        </p:nvSpPr>
        <p:spPr>
          <a:xfrm>
            <a:off x="7612975" y="3778244"/>
            <a:ext cx="1942011" cy="1942011"/>
          </a:xfrm>
          <a:prstGeom prst="diamond">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椭圆 34"/>
          <p:cNvSpPr/>
          <p:nvPr userDrawn="1"/>
        </p:nvSpPr>
        <p:spPr>
          <a:xfrm>
            <a:off x="7709135" y="3598332"/>
            <a:ext cx="357347" cy="357347"/>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椭圆 35"/>
          <p:cNvSpPr/>
          <p:nvPr userDrawn="1"/>
        </p:nvSpPr>
        <p:spPr>
          <a:xfrm>
            <a:off x="7138346" y="4608937"/>
            <a:ext cx="305786" cy="305786"/>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椭圆 36"/>
          <p:cNvSpPr/>
          <p:nvPr userDrawn="1"/>
        </p:nvSpPr>
        <p:spPr>
          <a:xfrm>
            <a:off x="6743258" y="4684271"/>
            <a:ext cx="279988" cy="279988"/>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 name="直接连接符 2"/>
          <p:cNvCxnSpPr/>
          <p:nvPr userDrawn="1"/>
        </p:nvCxnSpPr>
        <p:spPr>
          <a:xfrm>
            <a:off x="2682106" y="417597"/>
            <a:ext cx="5635331" cy="0"/>
          </a:xfrm>
          <a:prstGeom prst="line">
            <a:avLst/>
          </a:prstGeom>
          <a:ln>
            <a:solidFill>
              <a:srgbClr val="EECBEC"/>
            </a:solidFill>
          </a:ln>
        </p:spPr>
        <p:style>
          <a:lnRef idx="1">
            <a:schemeClr val="accent1"/>
          </a:lnRef>
          <a:fillRef idx="0">
            <a:schemeClr val="accent1"/>
          </a:fillRef>
          <a:effectRef idx="0">
            <a:schemeClr val="accent1"/>
          </a:effectRef>
          <a:fontRef idx="minor">
            <a:schemeClr val="tx1"/>
          </a:fontRef>
        </p:style>
      </p:cxnSp>
      <p:sp>
        <p:nvSpPr>
          <p:cNvPr id="38" name="菱形 37"/>
          <p:cNvSpPr/>
          <p:nvPr userDrawn="1"/>
        </p:nvSpPr>
        <p:spPr>
          <a:xfrm>
            <a:off x="8366382" y="286360"/>
            <a:ext cx="287143" cy="287143"/>
          </a:xfrm>
          <a:prstGeom prst="diamond">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椭圆 38"/>
          <p:cNvSpPr/>
          <p:nvPr userDrawn="1"/>
        </p:nvSpPr>
        <p:spPr>
          <a:xfrm>
            <a:off x="675785" y="4720528"/>
            <a:ext cx="181658" cy="181658"/>
          </a:xfrm>
          <a:prstGeom prst="ellips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40" name="直接连接符 39"/>
          <p:cNvCxnSpPr/>
          <p:nvPr userDrawn="1"/>
        </p:nvCxnSpPr>
        <p:spPr>
          <a:xfrm>
            <a:off x="937270" y="4815505"/>
            <a:ext cx="5635331" cy="0"/>
          </a:xfrm>
          <a:prstGeom prst="line">
            <a:avLst/>
          </a:prstGeom>
          <a:ln>
            <a:solidFill>
              <a:srgbClr val="EECBEC"/>
            </a:solidFill>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userDrawn="1"/>
        </p:nvPicPr>
        <p:blipFill>
          <a:blip r:embed="rId2" cstate="email"/>
          <a:stretch>
            <a:fillRect/>
          </a:stretch>
        </p:blipFill>
        <p:spPr>
          <a:xfrm>
            <a:off x="7962902" y="3703915"/>
            <a:ext cx="1404000" cy="20266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14:presetBounceEnd="83000">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14:bounceEnd="83000">
                                          <p:cBhvr additive="base">
                                            <p:cTn id="98" dur="1500" fill="hold"/>
                                            <p:tgtEl>
                                              <p:spTgt spid="25"/>
                                            </p:tgtEl>
                                            <p:attrNameLst>
                                              <p:attrName>ppt_x</p:attrName>
                                            </p:attrNameLst>
                                          </p:cBhvr>
                                          <p:tavLst>
                                            <p:tav tm="0">
                                              <p:val>
                                                <p:strVal val="0-#ppt_w/2"/>
                                              </p:val>
                                            </p:tav>
                                            <p:tav tm="100000">
                                              <p:val>
                                                <p:strVal val="#ppt_x"/>
                                              </p:val>
                                            </p:tav>
                                          </p:tavLst>
                                        </p:anim>
                                        <p:anim calcmode="lin" valueType="num" p14:bounceEnd="83000">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14:presetBounceEnd="83000">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14:bounceEnd="83000">
                                          <p:cBhvr additive="base">
                                            <p:cTn id="102" dur="1500" fill="hold"/>
                                            <p:tgtEl>
                                              <p:spTgt spid="29"/>
                                            </p:tgtEl>
                                            <p:attrNameLst>
                                              <p:attrName>ppt_x</p:attrName>
                                            </p:attrNameLst>
                                          </p:cBhvr>
                                          <p:tavLst>
                                            <p:tav tm="0">
                                              <p:val>
                                                <p:strVal val="0-#ppt_w/2"/>
                                              </p:val>
                                            </p:tav>
                                            <p:tav tm="100000">
                                              <p:val>
                                                <p:strVal val="#ppt_x"/>
                                              </p:val>
                                            </p:tav>
                                          </p:tavLst>
                                        </p:anim>
                                        <p:anim calcmode="lin" valueType="num" p14:bounceEnd="83000">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14:presetBounceEnd="83000">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14:bounceEnd="83000">
                                          <p:cBhvr additive="base">
                                            <p:cTn id="106" dur="1500" fill="hold"/>
                                            <p:tgtEl>
                                              <p:spTgt spid="30"/>
                                            </p:tgtEl>
                                            <p:attrNameLst>
                                              <p:attrName>ppt_x</p:attrName>
                                            </p:attrNameLst>
                                          </p:cBhvr>
                                          <p:tavLst>
                                            <p:tav tm="0">
                                              <p:val>
                                                <p:strVal val="0-#ppt_w/2"/>
                                              </p:val>
                                            </p:tav>
                                            <p:tav tm="100000">
                                              <p:val>
                                                <p:strVal val="#ppt_x"/>
                                              </p:val>
                                            </p:tav>
                                          </p:tavLst>
                                        </p:anim>
                                        <p:anim calcmode="lin" valueType="num" p14:bounceEnd="83000">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14:presetBounceEnd="83000">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14:bounceEnd="83000">
                                          <p:cBhvr additive="base">
                                            <p:cTn id="110" dur="1500" fill="hold"/>
                                            <p:tgtEl>
                                              <p:spTgt spid="34"/>
                                            </p:tgtEl>
                                            <p:attrNameLst>
                                              <p:attrName>ppt_x</p:attrName>
                                            </p:attrNameLst>
                                          </p:cBhvr>
                                          <p:tavLst>
                                            <p:tav tm="0">
                                              <p:val>
                                                <p:strVal val="1+#ppt_w/2"/>
                                              </p:val>
                                            </p:tav>
                                            <p:tav tm="100000">
                                              <p:val>
                                                <p:strVal val="#ppt_x"/>
                                              </p:val>
                                            </p:tav>
                                          </p:tavLst>
                                        </p:anim>
                                        <p:anim calcmode="lin" valueType="num" p14:bounceEnd="83000">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14:presetBounceEnd="83000">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14:bounceEnd="83000">
                                          <p:cBhvr additive="base">
                                            <p:cTn id="114" dur="1500" fill="hold"/>
                                            <p:tgtEl>
                                              <p:spTgt spid="35"/>
                                            </p:tgtEl>
                                            <p:attrNameLst>
                                              <p:attrName>ppt_x</p:attrName>
                                            </p:attrNameLst>
                                          </p:cBhvr>
                                          <p:tavLst>
                                            <p:tav tm="0">
                                              <p:val>
                                                <p:strVal val="1+#ppt_w/2"/>
                                              </p:val>
                                            </p:tav>
                                            <p:tav tm="100000">
                                              <p:val>
                                                <p:strVal val="#ppt_x"/>
                                              </p:val>
                                            </p:tav>
                                          </p:tavLst>
                                        </p:anim>
                                        <p:anim calcmode="lin" valueType="num" p14:bounceEnd="83000">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14:presetBounceEnd="83000">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14:bounceEnd="83000">
                                          <p:cBhvr additive="base">
                                            <p:cTn id="118" dur="1500" fill="hold"/>
                                            <p:tgtEl>
                                              <p:spTgt spid="36"/>
                                            </p:tgtEl>
                                            <p:attrNameLst>
                                              <p:attrName>ppt_x</p:attrName>
                                            </p:attrNameLst>
                                          </p:cBhvr>
                                          <p:tavLst>
                                            <p:tav tm="0">
                                              <p:val>
                                                <p:strVal val="#ppt_x"/>
                                              </p:val>
                                            </p:tav>
                                            <p:tav tm="100000">
                                              <p:val>
                                                <p:strVal val="#ppt_x"/>
                                              </p:val>
                                            </p:tav>
                                          </p:tavLst>
                                        </p:anim>
                                        <p:anim calcmode="lin" valueType="num" p14:bounceEnd="83000">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14:presetBounceEnd="83000">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14:bounceEnd="83000">
                                          <p:cBhvr additive="base">
                                            <p:cTn id="122" dur="1500" fill="hold"/>
                                            <p:tgtEl>
                                              <p:spTgt spid="37"/>
                                            </p:tgtEl>
                                            <p:attrNameLst>
                                              <p:attrName>ppt_x</p:attrName>
                                            </p:attrNameLst>
                                          </p:cBhvr>
                                          <p:tavLst>
                                            <p:tav tm="0">
                                              <p:val>
                                                <p:strVal val="#ppt_x"/>
                                              </p:val>
                                            </p:tav>
                                            <p:tav tm="100000">
                                              <p:val>
                                                <p:strVal val="#ppt_x"/>
                                              </p:val>
                                            </p:tav>
                                          </p:tavLst>
                                        </p:anim>
                                        <p:anim calcmode="lin" valueType="num" p14:bounceEnd="83000">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14:presetBounceEnd="83000">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14:bounceEnd="83000">
                                          <p:cBhvr additive="base">
                                            <p:cTn id="126" dur="1500" fill="hold"/>
                                            <p:tgtEl>
                                              <p:spTgt spid="38"/>
                                            </p:tgtEl>
                                            <p:attrNameLst>
                                              <p:attrName>ppt_x</p:attrName>
                                            </p:attrNameLst>
                                          </p:cBhvr>
                                          <p:tavLst>
                                            <p:tav tm="0">
                                              <p:val>
                                                <p:strVal val="1+#ppt_w/2"/>
                                              </p:val>
                                            </p:tav>
                                            <p:tav tm="100000">
                                              <p:val>
                                                <p:strVal val="#ppt_x"/>
                                              </p:val>
                                            </p:tav>
                                          </p:tavLst>
                                        </p:anim>
                                        <p:anim calcmode="lin" valueType="num" p14:bounceEnd="83000">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14:presetBounceEnd="83000">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14:bounceEnd="83000">
                                          <p:cBhvr additive="base">
                                            <p:cTn id="130" dur="1500" fill="hold"/>
                                            <p:tgtEl>
                                              <p:spTgt spid="28"/>
                                            </p:tgtEl>
                                            <p:attrNameLst>
                                              <p:attrName>ppt_x</p:attrName>
                                            </p:attrNameLst>
                                          </p:cBhvr>
                                          <p:tavLst>
                                            <p:tav tm="0">
                                              <p:val>
                                                <p:strVal val="#ppt_x"/>
                                              </p:val>
                                            </p:tav>
                                            <p:tav tm="100000">
                                              <p:val>
                                                <p:strVal val="#ppt_x"/>
                                              </p:val>
                                            </p:tav>
                                          </p:tavLst>
                                        </p:anim>
                                        <p:anim calcmode="lin" valueType="num" p14:bounceEnd="83000">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14:presetBounceEnd="83000">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14:bounceEnd="83000">
                                          <p:cBhvr additive="base">
                                            <p:cTn id="134" dur="1500" fill="hold"/>
                                            <p:tgtEl>
                                              <p:spTgt spid="39"/>
                                            </p:tgtEl>
                                            <p:attrNameLst>
                                              <p:attrName>ppt_x</p:attrName>
                                            </p:attrNameLst>
                                          </p:cBhvr>
                                          <p:tavLst>
                                            <p:tav tm="0">
                                              <p:val>
                                                <p:strVal val="0-#ppt_w/2"/>
                                              </p:val>
                                            </p:tav>
                                            <p:tav tm="100000">
                                              <p:val>
                                                <p:strVal val="#ppt_x"/>
                                              </p:val>
                                            </p:tav>
                                          </p:tavLst>
                                        </p:anim>
                                        <p:anim calcmode="lin" valueType="num" p14:bounceEnd="83000">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1500" fill="hold"/>
                                            <p:tgtEl>
                                              <p:spTgt spid="25"/>
                                            </p:tgtEl>
                                            <p:attrNameLst>
                                              <p:attrName>ppt_x</p:attrName>
                                            </p:attrNameLst>
                                          </p:cBhvr>
                                          <p:tavLst>
                                            <p:tav tm="0">
                                              <p:val>
                                                <p:strVal val="0-#ppt_w/2"/>
                                              </p:val>
                                            </p:tav>
                                            <p:tav tm="100000">
                                              <p:val>
                                                <p:strVal val="#ppt_x"/>
                                              </p:val>
                                            </p:tav>
                                          </p:tavLst>
                                        </p:anim>
                                        <p:anim calcmode="lin" valueType="num">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1500" fill="hold"/>
                                            <p:tgtEl>
                                              <p:spTgt spid="29"/>
                                            </p:tgtEl>
                                            <p:attrNameLst>
                                              <p:attrName>ppt_x</p:attrName>
                                            </p:attrNameLst>
                                          </p:cBhvr>
                                          <p:tavLst>
                                            <p:tav tm="0">
                                              <p:val>
                                                <p:strVal val="0-#ppt_w/2"/>
                                              </p:val>
                                            </p:tav>
                                            <p:tav tm="100000">
                                              <p:val>
                                                <p:strVal val="#ppt_x"/>
                                              </p:val>
                                            </p:tav>
                                          </p:tavLst>
                                        </p:anim>
                                        <p:anim calcmode="lin" valueType="num">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1500" fill="hold"/>
                                            <p:tgtEl>
                                              <p:spTgt spid="30"/>
                                            </p:tgtEl>
                                            <p:attrNameLst>
                                              <p:attrName>ppt_x</p:attrName>
                                            </p:attrNameLst>
                                          </p:cBhvr>
                                          <p:tavLst>
                                            <p:tav tm="0">
                                              <p:val>
                                                <p:strVal val="0-#ppt_w/2"/>
                                              </p:val>
                                            </p:tav>
                                            <p:tav tm="100000">
                                              <p:val>
                                                <p:strVal val="#ppt_x"/>
                                              </p:val>
                                            </p:tav>
                                          </p:tavLst>
                                        </p:anim>
                                        <p:anim calcmode="lin" valueType="num">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1500" fill="hold"/>
                                            <p:tgtEl>
                                              <p:spTgt spid="34"/>
                                            </p:tgtEl>
                                            <p:attrNameLst>
                                              <p:attrName>ppt_x</p:attrName>
                                            </p:attrNameLst>
                                          </p:cBhvr>
                                          <p:tavLst>
                                            <p:tav tm="0">
                                              <p:val>
                                                <p:strVal val="1+#ppt_w/2"/>
                                              </p:val>
                                            </p:tav>
                                            <p:tav tm="100000">
                                              <p:val>
                                                <p:strVal val="#ppt_x"/>
                                              </p:val>
                                            </p:tav>
                                          </p:tavLst>
                                        </p:anim>
                                        <p:anim calcmode="lin" valueType="num">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additive="base">
                                            <p:cTn id="114" dur="1500" fill="hold"/>
                                            <p:tgtEl>
                                              <p:spTgt spid="35"/>
                                            </p:tgtEl>
                                            <p:attrNameLst>
                                              <p:attrName>ppt_x</p:attrName>
                                            </p:attrNameLst>
                                          </p:cBhvr>
                                          <p:tavLst>
                                            <p:tav tm="0">
                                              <p:val>
                                                <p:strVal val="1+#ppt_w/2"/>
                                              </p:val>
                                            </p:tav>
                                            <p:tav tm="100000">
                                              <p:val>
                                                <p:strVal val="#ppt_x"/>
                                              </p:val>
                                            </p:tav>
                                          </p:tavLst>
                                        </p:anim>
                                        <p:anim calcmode="lin" valueType="num">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additive="base">
                                            <p:cTn id="118" dur="1500" fill="hold"/>
                                            <p:tgtEl>
                                              <p:spTgt spid="36"/>
                                            </p:tgtEl>
                                            <p:attrNameLst>
                                              <p:attrName>ppt_x</p:attrName>
                                            </p:attrNameLst>
                                          </p:cBhvr>
                                          <p:tavLst>
                                            <p:tav tm="0">
                                              <p:val>
                                                <p:strVal val="#ppt_x"/>
                                              </p:val>
                                            </p:tav>
                                            <p:tav tm="100000">
                                              <p:val>
                                                <p:strVal val="#ppt_x"/>
                                              </p:val>
                                            </p:tav>
                                          </p:tavLst>
                                        </p:anim>
                                        <p:anim calcmode="lin" valueType="num">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additive="base">
                                            <p:cTn id="122" dur="1500" fill="hold"/>
                                            <p:tgtEl>
                                              <p:spTgt spid="37"/>
                                            </p:tgtEl>
                                            <p:attrNameLst>
                                              <p:attrName>ppt_x</p:attrName>
                                            </p:attrNameLst>
                                          </p:cBhvr>
                                          <p:tavLst>
                                            <p:tav tm="0">
                                              <p:val>
                                                <p:strVal val="#ppt_x"/>
                                              </p:val>
                                            </p:tav>
                                            <p:tav tm="100000">
                                              <p:val>
                                                <p:strVal val="#ppt_x"/>
                                              </p:val>
                                            </p:tav>
                                          </p:tavLst>
                                        </p:anim>
                                        <p:anim calcmode="lin" valueType="num">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1500" fill="hold"/>
                                            <p:tgtEl>
                                              <p:spTgt spid="38"/>
                                            </p:tgtEl>
                                            <p:attrNameLst>
                                              <p:attrName>ppt_x</p:attrName>
                                            </p:attrNameLst>
                                          </p:cBhvr>
                                          <p:tavLst>
                                            <p:tav tm="0">
                                              <p:val>
                                                <p:strVal val="1+#ppt_w/2"/>
                                              </p:val>
                                            </p:tav>
                                            <p:tav tm="100000">
                                              <p:val>
                                                <p:strVal val="#ppt_x"/>
                                              </p:val>
                                            </p:tav>
                                          </p:tavLst>
                                        </p:anim>
                                        <p:anim calcmode="lin" valueType="num">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additive="base">
                                            <p:cTn id="130" dur="1500" fill="hold"/>
                                            <p:tgtEl>
                                              <p:spTgt spid="28"/>
                                            </p:tgtEl>
                                            <p:attrNameLst>
                                              <p:attrName>ppt_x</p:attrName>
                                            </p:attrNameLst>
                                          </p:cBhvr>
                                          <p:tavLst>
                                            <p:tav tm="0">
                                              <p:val>
                                                <p:strVal val="#ppt_x"/>
                                              </p:val>
                                            </p:tav>
                                            <p:tav tm="100000">
                                              <p:val>
                                                <p:strVal val="#ppt_x"/>
                                              </p:val>
                                            </p:tav>
                                          </p:tavLst>
                                        </p:anim>
                                        <p:anim calcmode="lin" valueType="num">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1500" fill="hold"/>
                                            <p:tgtEl>
                                              <p:spTgt spid="39"/>
                                            </p:tgtEl>
                                            <p:attrNameLst>
                                              <p:attrName>ppt_x</p:attrName>
                                            </p:attrNameLst>
                                          </p:cBhvr>
                                          <p:tavLst>
                                            <p:tav tm="0">
                                              <p:val>
                                                <p:strVal val="0-#ppt_w/2"/>
                                              </p:val>
                                            </p:tav>
                                            <p:tav tm="100000">
                                              <p:val>
                                                <p:strVal val="#ppt_x"/>
                                              </p:val>
                                            </p:tav>
                                          </p:tavLst>
                                        </p:anim>
                                        <p:anim calcmode="lin" valueType="num">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泪滴形 24"/>
          <p:cNvSpPr/>
          <p:nvPr userDrawn="1"/>
        </p:nvSpPr>
        <p:spPr>
          <a:xfrm>
            <a:off x="-177464" y="-191988"/>
            <a:ext cx="1466436" cy="1466436"/>
          </a:xfrm>
          <a:prstGeom prst="teardrop">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userDrawn="1"/>
        </p:nvSpPr>
        <p:spPr>
          <a:xfrm>
            <a:off x="2451765" y="338037"/>
            <a:ext cx="159120" cy="159120"/>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泪滴形 28"/>
          <p:cNvSpPr/>
          <p:nvPr userDrawn="1"/>
        </p:nvSpPr>
        <p:spPr>
          <a:xfrm>
            <a:off x="55502" y="1807672"/>
            <a:ext cx="763193" cy="763193"/>
          </a:xfrm>
          <a:prstGeom prst="teardrop">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泪滴形 29"/>
          <p:cNvSpPr/>
          <p:nvPr userDrawn="1"/>
        </p:nvSpPr>
        <p:spPr>
          <a:xfrm>
            <a:off x="437099" y="2760645"/>
            <a:ext cx="457252" cy="457252"/>
          </a:xfrm>
          <a:prstGeom prst="teardrop">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泪滴形 33"/>
          <p:cNvSpPr/>
          <p:nvPr userDrawn="1"/>
        </p:nvSpPr>
        <p:spPr>
          <a:xfrm>
            <a:off x="7612975" y="3778244"/>
            <a:ext cx="1942011" cy="1942011"/>
          </a:xfrm>
          <a:prstGeom prst="teardrop">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椭圆 34"/>
          <p:cNvSpPr/>
          <p:nvPr userDrawn="1"/>
        </p:nvSpPr>
        <p:spPr>
          <a:xfrm>
            <a:off x="7564215" y="3527899"/>
            <a:ext cx="357347" cy="357347"/>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椭圆 35"/>
          <p:cNvSpPr/>
          <p:nvPr userDrawn="1"/>
        </p:nvSpPr>
        <p:spPr>
          <a:xfrm>
            <a:off x="7138346" y="4608937"/>
            <a:ext cx="305786" cy="305786"/>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椭圆 36"/>
          <p:cNvSpPr/>
          <p:nvPr userDrawn="1"/>
        </p:nvSpPr>
        <p:spPr>
          <a:xfrm>
            <a:off x="6743258" y="4684271"/>
            <a:ext cx="279988" cy="279988"/>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 name="直接连接符 2"/>
          <p:cNvCxnSpPr/>
          <p:nvPr userDrawn="1"/>
        </p:nvCxnSpPr>
        <p:spPr>
          <a:xfrm>
            <a:off x="2682106" y="417597"/>
            <a:ext cx="5635331" cy="0"/>
          </a:xfrm>
          <a:prstGeom prst="line">
            <a:avLst/>
          </a:prstGeom>
          <a:ln>
            <a:solidFill>
              <a:srgbClr val="AAD5CA"/>
            </a:solidFill>
          </a:ln>
        </p:spPr>
        <p:style>
          <a:lnRef idx="1">
            <a:schemeClr val="accent1"/>
          </a:lnRef>
          <a:fillRef idx="0">
            <a:schemeClr val="accent1"/>
          </a:fillRef>
          <a:effectRef idx="0">
            <a:schemeClr val="accent1"/>
          </a:effectRef>
          <a:fontRef idx="minor">
            <a:schemeClr val="tx1"/>
          </a:fontRef>
        </p:style>
      </p:cxnSp>
      <p:sp>
        <p:nvSpPr>
          <p:cNvPr id="38" name="泪滴形 37"/>
          <p:cNvSpPr/>
          <p:nvPr userDrawn="1"/>
        </p:nvSpPr>
        <p:spPr>
          <a:xfrm>
            <a:off x="8366382" y="286360"/>
            <a:ext cx="287143" cy="287143"/>
          </a:xfrm>
          <a:prstGeom prst="teardrop">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椭圆 38"/>
          <p:cNvSpPr/>
          <p:nvPr userDrawn="1"/>
        </p:nvSpPr>
        <p:spPr>
          <a:xfrm>
            <a:off x="675785" y="4720528"/>
            <a:ext cx="181658" cy="181658"/>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40" name="直接连接符 39"/>
          <p:cNvCxnSpPr/>
          <p:nvPr userDrawn="1"/>
        </p:nvCxnSpPr>
        <p:spPr>
          <a:xfrm>
            <a:off x="937270" y="4815505"/>
            <a:ext cx="5635331" cy="0"/>
          </a:xfrm>
          <a:prstGeom prst="line">
            <a:avLst/>
          </a:prstGeom>
          <a:ln>
            <a:solidFill>
              <a:srgbClr val="D3C0AD"/>
            </a:solidFill>
          </a:ln>
        </p:spPr>
        <p:style>
          <a:lnRef idx="1">
            <a:schemeClr val="accent1"/>
          </a:lnRef>
          <a:fillRef idx="0">
            <a:schemeClr val="accent1"/>
          </a:fillRef>
          <a:effectRef idx="0">
            <a:schemeClr val="accent1"/>
          </a:effectRef>
          <a:fontRef idx="minor">
            <a:schemeClr val="tx1"/>
          </a:fontRef>
        </p:style>
      </p:cxnSp>
      <p:pic>
        <p:nvPicPr>
          <p:cNvPr id="41" name="图片 40" descr="C:\Users\Administrator\Desktop\f5a33fbb2e0be725cd5b7f0840801225.pngf5a33fbb2e0be725cd5b7f0840801225"/>
          <p:cNvPicPr>
            <a:picLocks noChangeAspect="1"/>
          </p:cNvPicPr>
          <p:nvPr userDrawn="1"/>
        </p:nvPicPr>
        <p:blipFill rotWithShape="1">
          <a:blip r:embed="rId2" cstate="email"/>
          <a:srcRect/>
          <a:stretch>
            <a:fillRect/>
          </a:stretch>
        </p:blipFill>
        <p:spPr>
          <a:xfrm>
            <a:off x="7986932" y="3014438"/>
            <a:ext cx="1730613" cy="2316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14:presetBounceEnd="83000">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14:bounceEnd="83000">
                                          <p:cBhvr additive="base">
                                            <p:cTn id="98" dur="1500" fill="hold"/>
                                            <p:tgtEl>
                                              <p:spTgt spid="25"/>
                                            </p:tgtEl>
                                            <p:attrNameLst>
                                              <p:attrName>ppt_x</p:attrName>
                                            </p:attrNameLst>
                                          </p:cBhvr>
                                          <p:tavLst>
                                            <p:tav tm="0">
                                              <p:val>
                                                <p:strVal val="0-#ppt_w/2"/>
                                              </p:val>
                                            </p:tav>
                                            <p:tav tm="100000">
                                              <p:val>
                                                <p:strVal val="#ppt_x"/>
                                              </p:val>
                                            </p:tav>
                                          </p:tavLst>
                                        </p:anim>
                                        <p:anim calcmode="lin" valueType="num" p14:bounceEnd="83000">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14:presetBounceEnd="83000">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14:bounceEnd="83000">
                                          <p:cBhvr additive="base">
                                            <p:cTn id="102" dur="1500" fill="hold"/>
                                            <p:tgtEl>
                                              <p:spTgt spid="29"/>
                                            </p:tgtEl>
                                            <p:attrNameLst>
                                              <p:attrName>ppt_x</p:attrName>
                                            </p:attrNameLst>
                                          </p:cBhvr>
                                          <p:tavLst>
                                            <p:tav tm="0">
                                              <p:val>
                                                <p:strVal val="0-#ppt_w/2"/>
                                              </p:val>
                                            </p:tav>
                                            <p:tav tm="100000">
                                              <p:val>
                                                <p:strVal val="#ppt_x"/>
                                              </p:val>
                                            </p:tav>
                                          </p:tavLst>
                                        </p:anim>
                                        <p:anim calcmode="lin" valueType="num" p14:bounceEnd="83000">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14:presetBounceEnd="83000">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14:bounceEnd="83000">
                                          <p:cBhvr additive="base">
                                            <p:cTn id="106" dur="1500" fill="hold"/>
                                            <p:tgtEl>
                                              <p:spTgt spid="30"/>
                                            </p:tgtEl>
                                            <p:attrNameLst>
                                              <p:attrName>ppt_x</p:attrName>
                                            </p:attrNameLst>
                                          </p:cBhvr>
                                          <p:tavLst>
                                            <p:tav tm="0">
                                              <p:val>
                                                <p:strVal val="0-#ppt_w/2"/>
                                              </p:val>
                                            </p:tav>
                                            <p:tav tm="100000">
                                              <p:val>
                                                <p:strVal val="#ppt_x"/>
                                              </p:val>
                                            </p:tav>
                                          </p:tavLst>
                                        </p:anim>
                                        <p:anim calcmode="lin" valueType="num" p14:bounceEnd="83000">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14:presetBounceEnd="83000">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14:bounceEnd="83000">
                                          <p:cBhvr additive="base">
                                            <p:cTn id="110" dur="1500" fill="hold"/>
                                            <p:tgtEl>
                                              <p:spTgt spid="34"/>
                                            </p:tgtEl>
                                            <p:attrNameLst>
                                              <p:attrName>ppt_x</p:attrName>
                                            </p:attrNameLst>
                                          </p:cBhvr>
                                          <p:tavLst>
                                            <p:tav tm="0">
                                              <p:val>
                                                <p:strVal val="1+#ppt_w/2"/>
                                              </p:val>
                                            </p:tav>
                                            <p:tav tm="100000">
                                              <p:val>
                                                <p:strVal val="#ppt_x"/>
                                              </p:val>
                                            </p:tav>
                                          </p:tavLst>
                                        </p:anim>
                                        <p:anim calcmode="lin" valueType="num" p14:bounceEnd="83000">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14:presetBounceEnd="83000">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14:bounceEnd="83000">
                                          <p:cBhvr additive="base">
                                            <p:cTn id="114" dur="1500" fill="hold"/>
                                            <p:tgtEl>
                                              <p:spTgt spid="35"/>
                                            </p:tgtEl>
                                            <p:attrNameLst>
                                              <p:attrName>ppt_x</p:attrName>
                                            </p:attrNameLst>
                                          </p:cBhvr>
                                          <p:tavLst>
                                            <p:tav tm="0">
                                              <p:val>
                                                <p:strVal val="1+#ppt_w/2"/>
                                              </p:val>
                                            </p:tav>
                                            <p:tav tm="100000">
                                              <p:val>
                                                <p:strVal val="#ppt_x"/>
                                              </p:val>
                                            </p:tav>
                                          </p:tavLst>
                                        </p:anim>
                                        <p:anim calcmode="lin" valueType="num" p14:bounceEnd="83000">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14:presetBounceEnd="83000">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14:bounceEnd="83000">
                                          <p:cBhvr additive="base">
                                            <p:cTn id="118" dur="1500" fill="hold"/>
                                            <p:tgtEl>
                                              <p:spTgt spid="36"/>
                                            </p:tgtEl>
                                            <p:attrNameLst>
                                              <p:attrName>ppt_x</p:attrName>
                                            </p:attrNameLst>
                                          </p:cBhvr>
                                          <p:tavLst>
                                            <p:tav tm="0">
                                              <p:val>
                                                <p:strVal val="#ppt_x"/>
                                              </p:val>
                                            </p:tav>
                                            <p:tav tm="100000">
                                              <p:val>
                                                <p:strVal val="#ppt_x"/>
                                              </p:val>
                                            </p:tav>
                                          </p:tavLst>
                                        </p:anim>
                                        <p:anim calcmode="lin" valueType="num" p14:bounceEnd="83000">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14:presetBounceEnd="83000">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14:bounceEnd="83000">
                                          <p:cBhvr additive="base">
                                            <p:cTn id="122" dur="1500" fill="hold"/>
                                            <p:tgtEl>
                                              <p:spTgt spid="37"/>
                                            </p:tgtEl>
                                            <p:attrNameLst>
                                              <p:attrName>ppt_x</p:attrName>
                                            </p:attrNameLst>
                                          </p:cBhvr>
                                          <p:tavLst>
                                            <p:tav tm="0">
                                              <p:val>
                                                <p:strVal val="#ppt_x"/>
                                              </p:val>
                                            </p:tav>
                                            <p:tav tm="100000">
                                              <p:val>
                                                <p:strVal val="#ppt_x"/>
                                              </p:val>
                                            </p:tav>
                                          </p:tavLst>
                                        </p:anim>
                                        <p:anim calcmode="lin" valueType="num" p14:bounceEnd="83000">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14:presetBounceEnd="83000">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14:bounceEnd="83000">
                                          <p:cBhvr additive="base">
                                            <p:cTn id="126" dur="1500" fill="hold"/>
                                            <p:tgtEl>
                                              <p:spTgt spid="38"/>
                                            </p:tgtEl>
                                            <p:attrNameLst>
                                              <p:attrName>ppt_x</p:attrName>
                                            </p:attrNameLst>
                                          </p:cBhvr>
                                          <p:tavLst>
                                            <p:tav tm="0">
                                              <p:val>
                                                <p:strVal val="1+#ppt_w/2"/>
                                              </p:val>
                                            </p:tav>
                                            <p:tav tm="100000">
                                              <p:val>
                                                <p:strVal val="#ppt_x"/>
                                              </p:val>
                                            </p:tav>
                                          </p:tavLst>
                                        </p:anim>
                                        <p:anim calcmode="lin" valueType="num" p14:bounceEnd="83000">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14:presetBounceEnd="83000">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14:bounceEnd="83000">
                                          <p:cBhvr additive="base">
                                            <p:cTn id="130" dur="1500" fill="hold"/>
                                            <p:tgtEl>
                                              <p:spTgt spid="28"/>
                                            </p:tgtEl>
                                            <p:attrNameLst>
                                              <p:attrName>ppt_x</p:attrName>
                                            </p:attrNameLst>
                                          </p:cBhvr>
                                          <p:tavLst>
                                            <p:tav tm="0">
                                              <p:val>
                                                <p:strVal val="#ppt_x"/>
                                              </p:val>
                                            </p:tav>
                                            <p:tav tm="100000">
                                              <p:val>
                                                <p:strVal val="#ppt_x"/>
                                              </p:val>
                                            </p:tav>
                                          </p:tavLst>
                                        </p:anim>
                                        <p:anim calcmode="lin" valueType="num" p14:bounceEnd="83000">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14:presetBounceEnd="83000">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14:bounceEnd="83000">
                                          <p:cBhvr additive="base">
                                            <p:cTn id="134" dur="1500" fill="hold"/>
                                            <p:tgtEl>
                                              <p:spTgt spid="39"/>
                                            </p:tgtEl>
                                            <p:attrNameLst>
                                              <p:attrName>ppt_x</p:attrName>
                                            </p:attrNameLst>
                                          </p:cBhvr>
                                          <p:tavLst>
                                            <p:tav tm="0">
                                              <p:val>
                                                <p:strVal val="0-#ppt_w/2"/>
                                              </p:val>
                                            </p:tav>
                                            <p:tav tm="100000">
                                              <p:val>
                                                <p:strVal val="#ppt_x"/>
                                              </p:val>
                                            </p:tav>
                                          </p:tavLst>
                                        </p:anim>
                                        <p:anim calcmode="lin" valueType="num" p14:bounceEnd="83000">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1500" fill="hold"/>
                                            <p:tgtEl>
                                              <p:spTgt spid="25"/>
                                            </p:tgtEl>
                                            <p:attrNameLst>
                                              <p:attrName>ppt_x</p:attrName>
                                            </p:attrNameLst>
                                          </p:cBhvr>
                                          <p:tavLst>
                                            <p:tav tm="0">
                                              <p:val>
                                                <p:strVal val="0-#ppt_w/2"/>
                                              </p:val>
                                            </p:tav>
                                            <p:tav tm="100000">
                                              <p:val>
                                                <p:strVal val="#ppt_x"/>
                                              </p:val>
                                            </p:tav>
                                          </p:tavLst>
                                        </p:anim>
                                        <p:anim calcmode="lin" valueType="num">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1500" fill="hold"/>
                                            <p:tgtEl>
                                              <p:spTgt spid="29"/>
                                            </p:tgtEl>
                                            <p:attrNameLst>
                                              <p:attrName>ppt_x</p:attrName>
                                            </p:attrNameLst>
                                          </p:cBhvr>
                                          <p:tavLst>
                                            <p:tav tm="0">
                                              <p:val>
                                                <p:strVal val="0-#ppt_w/2"/>
                                              </p:val>
                                            </p:tav>
                                            <p:tav tm="100000">
                                              <p:val>
                                                <p:strVal val="#ppt_x"/>
                                              </p:val>
                                            </p:tav>
                                          </p:tavLst>
                                        </p:anim>
                                        <p:anim calcmode="lin" valueType="num">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1500" fill="hold"/>
                                            <p:tgtEl>
                                              <p:spTgt spid="30"/>
                                            </p:tgtEl>
                                            <p:attrNameLst>
                                              <p:attrName>ppt_x</p:attrName>
                                            </p:attrNameLst>
                                          </p:cBhvr>
                                          <p:tavLst>
                                            <p:tav tm="0">
                                              <p:val>
                                                <p:strVal val="0-#ppt_w/2"/>
                                              </p:val>
                                            </p:tav>
                                            <p:tav tm="100000">
                                              <p:val>
                                                <p:strVal val="#ppt_x"/>
                                              </p:val>
                                            </p:tav>
                                          </p:tavLst>
                                        </p:anim>
                                        <p:anim calcmode="lin" valueType="num">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1500" fill="hold"/>
                                            <p:tgtEl>
                                              <p:spTgt spid="34"/>
                                            </p:tgtEl>
                                            <p:attrNameLst>
                                              <p:attrName>ppt_x</p:attrName>
                                            </p:attrNameLst>
                                          </p:cBhvr>
                                          <p:tavLst>
                                            <p:tav tm="0">
                                              <p:val>
                                                <p:strVal val="1+#ppt_w/2"/>
                                              </p:val>
                                            </p:tav>
                                            <p:tav tm="100000">
                                              <p:val>
                                                <p:strVal val="#ppt_x"/>
                                              </p:val>
                                            </p:tav>
                                          </p:tavLst>
                                        </p:anim>
                                        <p:anim calcmode="lin" valueType="num">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additive="base">
                                            <p:cTn id="114" dur="1500" fill="hold"/>
                                            <p:tgtEl>
                                              <p:spTgt spid="35"/>
                                            </p:tgtEl>
                                            <p:attrNameLst>
                                              <p:attrName>ppt_x</p:attrName>
                                            </p:attrNameLst>
                                          </p:cBhvr>
                                          <p:tavLst>
                                            <p:tav tm="0">
                                              <p:val>
                                                <p:strVal val="1+#ppt_w/2"/>
                                              </p:val>
                                            </p:tav>
                                            <p:tav tm="100000">
                                              <p:val>
                                                <p:strVal val="#ppt_x"/>
                                              </p:val>
                                            </p:tav>
                                          </p:tavLst>
                                        </p:anim>
                                        <p:anim calcmode="lin" valueType="num">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additive="base">
                                            <p:cTn id="118" dur="1500" fill="hold"/>
                                            <p:tgtEl>
                                              <p:spTgt spid="36"/>
                                            </p:tgtEl>
                                            <p:attrNameLst>
                                              <p:attrName>ppt_x</p:attrName>
                                            </p:attrNameLst>
                                          </p:cBhvr>
                                          <p:tavLst>
                                            <p:tav tm="0">
                                              <p:val>
                                                <p:strVal val="#ppt_x"/>
                                              </p:val>
                                            </p:tav>
                                            <p:tav tm="100000">
                                              <p:val>
                                                <p:strVal val="#ppt_x"/>
                                              </p:val>
                                            </p:tav>
                                          </p:tavLst>
                                        </p:anim>
                                        <p:anim calcmode="lin" valueType="num">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additive="base">
                                            <p:cTn id="122" dur="1500" fill="hold"/>
                                            <p:tgtEl>
                                              <p:spTgt spid="37"/>
                                            </p:tgtEl>
                                            <p:attrNameLst>
                                              <p:attrName>ppt_x</p:attrName>
                                            </p:attrNameLst>
                                          </p:cBhvr>
                                          <p:tavLst>
                                            <p:tav tm="0">
                                              <p:val>
                                                <p:strVal val="#ppt_x"/>
                                              </p:val>
                                            </p:tav>
                                            <p:tav tm="100000">
                                              <p:val>
                                                <p:strVal val="#ppt_x"/>
                                              </p:val>
                                            </p:tav>
                                          </p:tavLst>
                                        </p:anim>
                                        <p:anim calcmode="lin" valueType="num">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1500" fill="hold"/>
                                            <p:tgtEl>
                                              <p:spTgt spid="38"/>
                                            </p:tgtEl>
                                            <p:attrNameLst>
                                              <p:attrName>ppt_x</p:attrName>
                                            </p:attrNameLst>
                                          </p:cBhvr>
                                          <p:tavLst>
                                            <p:tav tm="0">
                                              <p:val>
                                                <p:strVal val="1+#ppt_w/2"/>
                                              </p:val>
                                            </p:tav>
                                            <p:tav tm="100000">
                                              <p:val>
                                                <p:strVal val="#ppt_x"/>
                                              </p:val>
                                            </p:tav>
                                          </p:tavLst>
                                        </p:anim>
                                        <p:anim calcmode="lin" valueType="num">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additive="base">
                                            <p:cTn id="130" dur="1500" fill="hold"/>
                                            <p:tgtEl>
                                              <p:spTgt spid="28"/>
                                            </p:tgtEl>
                                            <p:attrNameLst>
                                              <p:attrName>ppt_x</p:attrName>
                                            </p:attrNameLst>
                                          </p:cBhvr>
                                          <p:tavLst>
                                            <p:tav tm="0">
                                              <p:val>
                                                <p:strVal val="#ppt_x"/>
                                              </p:val>
                                            </p:tav>
                                            <p:tav tm="100000">
                                              <p:val>
                                                <p:strVal val="#ppt_x"/>
                                              </p:val>
                                            </p:tav>
                                          </p:tavLst>
                                        </p:anim>
                                        <p:anim calcmode="lin" valueType="num">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1500" fill="hold"/>
                                            <p:tgtEl>
                                              <p:spTgt spid="39"/>
                                            </p:tgtEl>
                                            <p:attrNameLst>
                                              <p:attrName>ppt_x</p:attrName>
                                            </p:attrNameLst>
                                          </p:cBhvr>
                                          <p:tavLst>
                                            <p:tav tm="0">
                                              <p:val>
                                                <p:strVal val="0-#ppt_w/2"/>
                                              </p:val>
                                            </p:tav>
                                            <p:tav tm="100000">
                                              <p:val>
                                                <p:strVal val="#ppt_x"/>
                                              </p:val>
                                            </p:tav>
                                          </p:tavLst>
                                        </p:anim>
                                        <p:anim calcmode="lin" valueType="num">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菱形 24"/>
          <p:cNvSpPr/>
          <p:nvPr userDrawn="1"/>
        </p:nvSpPr>
        <p:spPr>
          <a:xfrm>
            <a:off x="-313437" y="-78822"/>
            <a:ext cx="1755000" cy="1755000"/>
          </a:xfrm>
          <a:prstGeom prst="diamond">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userDrawn="1"/>
        </p:nvSpPr>
        <p:spPr>
          <a:xfrm>
            <a:off x="2451765" y="338037"/>
            <a:ext cx="159120" cy="159120"/>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菱形 28"/>
          <p:cNvSpPr/>
          <p:nvPr userDrawn="1"/>
        </p:nvSpPr>
        <p:spPr>
          <a:xfrm>
            <a:off x="55502" y="1807672"/>
            <a:ext cx="763193" cy="763193"/>
          </a:xfrm>
          <a:prstGeom prst="diamond">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菱形 29"/>
          <p:cNvSpPr/>
          <p:nvPr userDrawn="1"/>
        </p:nvSpPr>
        <p:spPr>
          <a:xfrm>
            <a:off x="437099" y="2760645"/>
            <a:ext cx="457252" cy="457252"/>
          </a:xfrm>
          <a:prstGeom prst="diamond">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菱形 33"/>
          <p:cNvSpPr/>
          <p:nvPr userDrawn="1"/>
        </p:nvSpPr>
        <p:spPr>
          <a:xfrm>
            <a:off x="7612975" y="3778244"/>
            <a:ext cx="1942011" cy="1942011"/>
          </a:xfrm>
          <a:prstGeom prst="diamond">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椭圆 34"/>
          <p:cNvSpPr/>
          <p:nvPr userDrawn="1"/>
        </p:nvSpPr>
        <p:spPr>
          <a:xfrm>
            <a:off x="7709135" y="3598332"/>
            <a:ext cx="357347" cy="357347"/>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椭圆 35"/>
          <p:cNvSpPr/>
          <p:nvPr userDrawn="1"/>
        </p:nvSpPr>
        <p:spPr>
          <a:xfrm>
            <a:off x="7138346" y="4608937"/>
            <a:ext cx="305786" cy="305786"/>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椭圆 36"/>
          <p:cNvSpPr/>
          <p:nvPr userDrawn="1"/>
        </p:nvSpPr>
        <p:spPr>
          <a:xfrm>
            <a:off x="6743258" y="4684271"/>
            <a:ext cx="279988" cy="279988"/>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 name="直接连接符 2"/>
          <p:cNvCxnSpPr/>
          <p:nvPr userDrawn="1"/>
        </p:nvCxnSpPr>
        <p:spPr>
          <a:xfrm>
            <a:off x="2682106" y="417597"/>
            <a:ext cx="5635331" cy="0"/>
          </a:xfrm>
          <a:prstGeom prst="line">
            <a:avLst/>
          </a:prstGeom>
          <a:ln>
            <a:solidFill>
              <a:srgbClr val="AAD5CA"/>
            </a:solidFill>
          </a:ln>
        </p:spPr>
        <p:style>
          <a:lnRef idx="1">
            <a:schemeClr val="accent1"/>
          </a:lnRef>
          <a:fillRef idx="0">
            <a:schemeClr val="accent1"/>
          </a:fillRef>
          <a:effectRef idx="0">
            <a:schemeClr val="accent1"/>
          </a:effectRef>
          <a:fontRef idx="minor">
            <a:schemeClr val="tx1"/>
          </a:fontRef>
        </p:style>
      </p:cxnSp>
      <p:sp>
        <p:nvSpPr>
          <p:cNvPr id="38" name="菱形 37"/>
          <p:cNvSpPr/>
          <p:nvPr userDrawn="1"/>
        </p:nvSpPr>
        <p:spPr>
          <a:xfrm>
            <a:off x="8366382" y="286360"/>
            <a:ext cx="287143" cy="287143"/>
          </a:xfrm>
          <a:prstGeom prst="diamond">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椭圆 38"/>
          <p:cNvSpPr/>
          <p:nvPr userDrawn="1"/>
        </p:nvSpPr>
        <p:spPr>
          <a:xfrm>
            <a:off x="675785" y="4720528"/>
            <a:ext cx="181658" cy="181658"/>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40" name="直接连接符 39"/>
          <p:cNvCxnSpPr/>
          <p:nvPr userDrawn="1"/>
        </p:nvCxnSpPr>
        <p:spPr>
          <a:xfrm>
            <a:off x="937270" y="4815505"/>
            <a:ext cx="5635331" cy="0"/>
          </a:xfrm>
          <a:prstGeom prst="line">
            <a:avLst/>
          </a:prstGeom>
          <a:ln>
            <a:solidFill>
              <a:srgbClr val="D3C0AD"/>
            </a:solidFill>
          </a:ln>
        </p:spPr>
        <p:style>
          <a:lnRef idx="1">
            <a:schemeClr val="accent1"/>
          </a:lnRef>
          <a:fillRef idx="0">
            <a:schemeClr val="accent1"/>
          </a:fillRef>
          <a:effectRef idx="0">
            <a:schemeClr val="accent1"/>
          </a:effectRef>
          <a:fontRef idx="minor">
            <a:schemeClr val="tx1"/>
          </a:fontRef>
        </p:style>
      </p:cxnSp>
      <p:pic>
        <p:nvPicPr>
          <p:cNvPr id="42" name="图片 41" descr="C:\Users\Administrator\Desktop\ffc801995401b16b270290b05a4549c5.pngffc801995401b16b270290b05a4549c5"/>
          <p:cNvPicPr>
            <a:picLocks noChangeAspect="1"/>
          </p:cNvPicPr>
          <p:nvPr userDrawn="1"/>
        </p:nvPicPr>
        <p:blipFill rotWithShape="1">
          <a:blip r:embed="rId2" cstate="email"/>
          <a:srcRect/>
          <a:stretch>
            <a:fillRect/>
          </a:stretch>
        </p:blipFill>
        <p:spPr>
          <a:xfrm>
            <a:off x="7979376" y="3172528"/>
            <a:ext cx="1748273" cy="2205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14:presetBounceEnd="83000">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14:bounceEnd="83000">
                                          <p:cBhvr additive="base">
                                            <p:cTn id="98" dur="1500" fill="hold"/>
                                            <p:tgtEl>
                                              <p:spTgt spid="25"/>
                                            </p:tgtEl>
                                            <p:attrNameLst>
                                              <p:attrName>ppt_x</p:attrName>
                                            </p:attrNameLst>
                                          </p:cBhvr>
                                          <p:tavLst>
                                            <p:tav tm="0">
                                              <p:val>
                                                <p:strVal val="0-#ppt_w/2"/>
                                              </p:val>
                                            </p:tav>
                                            <p:tav tm="100000">
                                              <p:val>
                                                <p:strVal val="#ppt_x"/>
                                              </p:val>
                                            </p:tav>
                                          </p:tavLst>
                                        </p:anim>
                                        <p:anim calcmode="lin" valueType="num" p14:bounceEnd="83000">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14:presetBounceEnd="83000">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14:bounceEnd="83000">
                                          <p:cBhvr additive="base">
                                            <p:cTn id="102" dur="1500" fill="hold"/>
                                            <p:tgtEl>
                                              <p:spTgt spid="29"/>
                                            </p:tgtEl>
                                            <p:attrNameLst>
                                              <p:attrName>ppt_x</p:attrName>
                                            </p:attrNameLst>
                                          </p:cBhvr>
                                          <p:tavLst>
                                            <p:tav tm="0">
                                              <p:val>
                                                <p:strVal val="0-#ppt_w/2"/>
                                              </p:val>
                                            </p:tav>
                                            <p:tav tm="100000">
                                              <p:val>
                                                <p:strVal val="#ppt_x"/>
                                              </p:val>
                                            </p:tav>
                                          </p:tavLst>
                                        </p:anim>
                                        <p:anim calcmode="lin" valueType="num" p14:bounceEnd="83000">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14:presetBounceEnd="83000">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14:bounceEnd="83000">
                                          <p:cBhvr additive="base">
                                            <p:cTn id="106" dur="1500" fill="hold"/>
                                            <p:tgtEl>
                                              <p:spTgt spid="30"/>
                                            </p:tgtEl>
                                            <p:attrNameLst>
                                              <p:attrName>ppt_x</p:attrName>
                                            </p:attrNameLst>
                                          </p:cBhvr>
                                          <p:tavLst>
                                            <p:tav tm="0">
                                              <p:val>
                                                <p:strVal val="0-#ppt_w/2"/>
                                              </p:val>
                                            </p:tav>
                                            <p:tav tm="100000">
                                              <p:val>
                                                <p:strVal val="#ppt_x"/>
                                              </p:val>
                                            </p:tav>
                                          </p:tavLst>
                                        </p:anim>
                                        <p:anim calcmode="lin" valueType="num" p14:bounceEnd="83000">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14:presetBounceEnd="83000">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14:bounceEnd="83000">
                                          <p:cBhvr additive="base">
                                            <p:cTn id="110" dur="1500" fill="hold"/>
                                            <p:tgtEl>
                                              <p:spTgt spid="34"/>
                                            </p:tgtEl>
                                            <p:attrNameLst>
                                              <p:attrName>ppt_x</p:attrName>
                                            </p:attrNameLst>
                                          </p:cBhvr>
                                          <p:tavLst>
                                            <p:tav tm="0">
                                              <p:val>
                                                <p:strVal val="1+#ppt_w/2"/>
                                              </p:val>
                                            </p:tav>
                                            <p:tav tm="100000">
                                              <p:val>
                                                <p:strVal val="#ppt_x"/>
                                              </p:val>
                                            </p:tav>
                                          </p:tavLst>
                                        </p:anim>
                                        <p:anim calcmode="lin" valueType="num" p14:bounceEnd="83000">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14:presetBounceEnd="83000">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14:bounceEnd="83000">
                                          <p:cBhvr additive="base">
                                            <p:cTn id="114" dur="1500" fill="hold"/>
                                            <p:tgtEl>
                                              <p:spTgt spid="35"/>
                                            </p:tgtEl>
                                            <p:attrNameLst>
                                              <p:attrName>ppt_x</p:attrName>
                                            </p:attrNameLst>
                                          </p:cBhvr>
                                          <p:tavLst>
                                            <p:tav tm="0">
                                              <p:val>
                                                <p:strVal val="1+#ppt_w/2"/>
                                              </p:val>
                                            </p:tav>
                                            <p:tav tm="100000">
                                              <p:val>
                                                <p:strVal val="#ppt_x"/>
                                              </p:val>
                                            </p:tav>
                                          </p:tavLst>
                                        </p:anim>
                                        <p:anim calcmode="lin" valueType="num" p14:bounceEnd="83000">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14:presetBounceEnd="83000">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14:bounceEnd="83000">
                                          <p:cBhvr additive="base">
                                            <p:cTn id="118" dur="1500" fill="hold"/>
                                            <p:tgtEl>
                                              <p:spTgt spid="36"/>
                                            </p:tgtEl>
                                            <p:attrNameLst>
                                              <p:attrName>ppt_x</p:attrName>
                                            </p:attrNameLst>
                                          </p:cBhvr>
                                          <p:tavLst>
                                            <p:tav tm="0">
                                              <p:val>
                                                <p:strVal val="#ppt_x"/>
                                              </p:val>
                                            </p:tav>
                                            <p:tav tm="100000">
                                              <p:val>
                                                <p:strVal val="#ppt_x"/>
                                              </p:val>
                                            </p:tav>
                                          </p:tavLst>
                                        </p:anim>
                                        <p:anim calcmode="lin" valueType="num" p14:bounceEnd="83000">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14:presetBounceEnd="83000">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14:bounceEnd="83000">
                                          <p:cBhvr additive="base">
                                            <p:cTn id="122" dur="1500" fill="hold"/>
                                            <p:tgtEl>
                                              <p:spTgt spid="37"/>
                                            </p:tgtEl>
                                            <p:attrNameLst>
                                              <p:attrName>ppt_x</p:attrName>
                                            </p:attrNameLst>
                                          </p:cBhvr>
                                          <p:tavLst>
                                            <p:tav tm="0">
                                              <p:val>
                                                <p:strVal val="#ppt_x"/>
                                              </p:val>
                                            </p:tav>
                                            <p:tav tm="100000">
                                              <p:val>
                                                <p:strVal val="#ppt_x"/>
                                              </p:val>
                                            </p:tav>
                                          </p:tavLst>
                                        </p:anim>
                                        <p:anim calcmode="lin" valueType="num" p14:bounceEnd="83000">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14:presetBounceEnd="83000">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14:bounceEnd="83000">
                                          <p:cBhvr additive="base">
                                            <p:cTn id="126" dur="1500" fill="hold"/>
                                            <p:tgtEl>
                                              <p:spTgt spid="38"/>
                                            </p:tgtEl>
                                            <p:attrNameLst>
                                              <p:attrName>ppt_x</p:attrName>
                                            </p:attrNameLst>
                                          </p:cBhvr>
                                          <p:tavLst>
                                            <p:tav tm="0">
                                              <p:val>
                                                <p:strVal val="1+#ppt_w/2"/>
                                              </p:val>
                                            </p:tav>
                                            <p:tav tm="100000">
                                              <p:val>
                                                <p:strVal val="#ppt_x"/>
                                              </p:val>
                                            </p:tav>
                                          </p:tavLst>
                                        </p:anim>
                                        <p:anim calcmode="lin" valueType="num" p14:bounceEnd="83000">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14:presetBounceEnd="83000">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14:bounceEnd="83000">
                                          <p:cBhvr additive="base">
                                            <p:cTn id="130" dur="1500" fill="hold"/>
                                            <p:tgtEl>
                                              <p:spTgt spid="28"/>
                                            </p:tgtEl>
                                            <p:attrNameLst>
                                              <p:attrName>ppt_x</p:attrName>
                                            </p:attrNameLst>
                                          </p:cBhvr>
                                          <p:tavLst>
                                            <p:tav tm="0">
                                              <p:val>
                                                <p:strVal val="#ppt_x"/>
                                              </p:val>
                                            </p:tav>
                                            <p:tav tm="100000">
                                              <p:val>
                                                <p:strVal val="#ppt_x"/>
                                              </p:val>
                                            </p:tav>
                                          </p:tavLst>
                                        </p:anim>
                                        <p:anim calcmode="lin" valueType="num" p14:bounceEnd="83000">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14:presetBounceEnd="83000">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14:bounceEnd="83000">
                                          <p:cBhvr additive="base">
                                            <p:cTn id="134" dur="1500" fill="hold"/>
                                            <p:tgtEl>
                                              <p:spTgt spid="39"/>
                                            </p:tgtEl>
                                            <p:attrNameLst>
                                              <p:attrName>ppt_x</p:attrName>
                                            </p:attrNameLst>
                                          </p:cBhvr>
                                          <p:tavLst>
                                            <p:tav tm="0">
                                              <p:val>
                                                <p:strVal val="0-#ppt_w/2"/>
                                              </p:val>
                                            </p:tav>
                                            <p:tav tm="100000">
                                              <p:val>
                                                <p:strVal val="#ppt_x"/>
                                              </p:val>
                                            </p:tav>
                                          </p:tavLst>
                                        </p:anim>
                                        <p:anim calcmode="lin" valueType="num" p14:bounceEnd="83000">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1500" fill="hold"/>
                                            <p:tgtEl>
                                              <p:spTgt spid="25"/>
                                            </p:tgtEl>
                                            <p:attrNameLst>
                                              <p:attrName>ppt_x</p:attrName>
                                            </p:attrNameLst>
                                          </p:cBhvr>
                                          <p:tavLst>
                                            <p:tav tm="0">
                                              <p:val>
                                                <p:strVal val="0-#ppt_w/2"/>
                                              </p:val>
                                            </p:tav>
                                            <p:tav tm="100000">
                                              <p:val>
                                                <p:strVal val="#ppt_x"/>
                                              </p:val>
                                            </p:tav>
                                          </p:tavLst>
                                        </p:anim>
                                        <p:anim calcmode="lin" valueType="num">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1500" fill="hold"/>
                                            <p:tgtEl>
                                              <p:spTgt spid="29"/>
                                            </p:tgtEl>
                                            <p:attrNameLst>
                                              <p:attrName>ppt_x</p:attrName>
                                            </p:attrNameLst>
                                          </p:cBhvr>
                                          <p:tavLst>
                                            <p:tav tm="0">
                                              <p:val>
                                                <p:strVal val="0-#ppt_w/2"/>
                                              </p:val>
                                            </p:tav>
                                            <p:tav tm="100000">
                                              <p:val>
                                                <p:strVal val="#ppt_x"/>
                                              </p:val>
                                            </p:tav>
                                          </p:tavLst>
                                        </p:anim>
                                        <p:anim calcmode="lin" valueType="num">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1500" fill="hold"/>
                                            <p:tgtEl>
                                              <p:spTgt spid="30"/>
                                            </p:tgtEl>
                                            <p:attrNameLst>
                                              <p:attrName>ppt_x</p:attrName>
                                            </p:attrNameLst>
                                          </p:cBhvr>
                                          <p:tavLst>
                                            <p:tav tm="0">
                                              <p:val>
                                                <p:strVal val="0-#ppt_w/2"/>
                                              </p:val>
                                            </p:tav>
                                            <p:tav tm="100000">
                                              <p:val>
                                                <p:strVal val="#ppt_x"/>
                                              </p:val>
                                            </p:tav>
                                          </p:tavLst>
                                        </p:anim>
                                        <p:anim calcmode="lin" valueType="num">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1500" fill="hold"/>
                                            <p:tgtEl>
                                              <p:spTgt spid="34"/>
                                            </p:tgtEl>
                                            <p:attrNameLst>
                                              <p:attrName>ppt_x</p:attrName>
                                            </p:attrNameLst>
                                          </p:cBhvr>
                                          <p:tavLst>
                                            <p:tav tm="0">
                                              <p:val>
                                                <p:strVal val="1+#ppt_w/2"/>
                                              </p:val>
                                            </p:tav>
                                            <p:tav tm="100000">
                                              <p:val>
                                                <p:strVal val="#ppt_x"/>
                                              </p:val>
                                            </p:tav>
                                          </p:tavLst>
                                        </p:anim>
                                        <p:anim calcmode="lin" valueType="num">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additive="base">
                                            <p:cTn id="114" dur="1500" fill="hold"/>
                                            <p:tgtEl>
                                              <p:spTgt spid="35"/>
                                            </p:tgtEl>
                                            <p:attrNameLst>
                                              <p:attrName>ppt_x</p:attrName>
                                            </p:attrNameLst>
                                          </p:cBhvr>
                                          <p:tavLst>
                                            <p:tav tm="0">
                                              <p:val>
                                                <p:strVal val="1+#ppt_w/2"/>
                                              </p:val>
                                            </p:tav>
                                            <p:tav tm="100000">
                                              <p:val>
                                                <p:strVal val="#ppt_x"/>
                                              </p:val>
                                            </p:tav>
                                          </p:tavLst>
                                        </p:anim>
                                        <p:anim calcmode="lin" valueType="num">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additive="base">
                                            <p:cTn id="118" dur="1500" fill="hold"/>
                                            <p:tgtEl>
                                              <p:spTgt spid="36"/>
                                            </p:tgtEl>
                                            <p:attrNameLst>
                                              <p:attrName>ppt_x</p:attrName>
                                            </p:attrNameLst>
                                          </p:cBhvr>
                                          <p:tavLst>
                                            <p:tav tm="0">
                                              <p:val>
                                                <p:strVal val="#ppt_x"/>
                                              </p:val>
                                            </p:tav>
                                            <p:tav tm="100000">
                                              <p:val>
                                                <p:strVal val="#ppt_x"/>
                                              </p:val>
                                            </p:tav>
                                          </p:tavLst>
                                        </p:anim>
                                        <p:anim calcmode="lin" valueType="num">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additive="base">
                                            <p:cTn id="122" dur="1500" fill="hold"/>
                                            <p:tgtEl>
                                              <p:spTgt spid="37"/>
                                            </p:tgtEl>
                                            <p:attrNameLst>
                                              <p:attrName>ppt_x</p:attrName>
                                            </p:attrNameLst>
                                          </p:cBhvr>
                                          <p:tavLst>
                                            <p:tav tm="0">
                                              <p:val>
                                                <p:strVal val="#ppt_x"/>
                                              </p:val>
                                            </p:tav>
                                            <p:tav tm="100000">
                                              <p:val>
                                                <p:strVal val="#ppt_x"/>
                                              </p:val>
                                            </p:tav>
                                          </p:tavLst>
                                        </p:anim>
                                        <p:anim calcmode="lin" valueType="num">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1500" fill="hold"/>
                                            <p:tgtEl>
                                              <p:spTgt spid="38"/>
                                            </p:tgtEl>
                                            <p:attrNameLst>
                                              <p:attrName>ppt_x</p:attrName>
                                            </p:attrNameLst>
                                          </p:cBhvr>
                                          <p:tavLst>
                                            <p:tav tm="0">
                                              <p:val>
                                                <p:strVal val="1+#ppt_w/2"/>
                                              </p:val>
                                            </p:tav>
                                            <p:tav tm="100000">
                                              <p:val>
                                                <p:strVal val="#ppt_x"/>
                                              </p:val>
                                            </p:tav>
                                          </p:tavLst>
                                        </p:anim>
                                        <p:anim calcmode="lin" valueType="num">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additive="base">
                                            <p:cTn id="130" dur="1500" fill="hold"/>
                                            <p:tgtEl>
                                              <p:spTgt spid="28"/>
                                            </p:tgtEl>
                                            <p:attrNameLst>
                                              <p:attrName>ppt_x</p:attrName>
                                            </p:attrNameLst>
                                          </p:cBhvr>
                                          <p:tavLst>
                                            <p:tav tm="0">
                                              <p:val>
                                                <p:strVal val="#ppt_x"/>
                                              </p:val>
                                            </p:tav>
                                            <p:tav tm="100000">
                                              <p:val>
                                                <p:strVal val="#ppt_x"/>
                                              </p:val>
                                            </p:tav>
                                          </p:tavLst>
                                        </p:anim>
                                        <p:anim calcmode="lin" valueType="num">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1500" fill="hold"/>
                                            <p:tgtEl>
                                              <p:spTgt spid="39"/>
                                            </p:tgtEl>
                                            <p:attrNameLst>
                                              <p:attrName>ppt_x</p:attrName>
                                            </p:attrNameLst>
                                          </p:cBhvr>
                                          <p:tavLst>
                                            <p:tav tm="0">
                                              <p:val>
                                                <p:strVal val="0-#ppt_w/2"/>
                                              </p:val>
                                            </p:tav>
                                            <p:tav tm="100000">
                                              <p:val>
                                                <p:strVal val="#ppt_x"/>
                                              </p:val>
                                            </p:tav>
                                          </p:tavLst>
                                        </p:anim>
                                        <p:anim calcmode="lin" valueType="num">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rgbClr val="CEE7E8"/>
        </a:solidFill>
        <a:effectLst/>
      </p:bgPr>
    </p:bg>
    <p:spTree>
      <p:nvGrpSpPr>
        <p:cNvPr id="1" name=""/>
        <p:cNvGrpSpPr/>
        <p:nvPr/>
      </p:nvGrpSpPr>
      <p:grpSpPr>
        <a:xfrm>
          <a:off x="0" y="0"/>
          <a:ext cx="0" cy="0"/>
          <a:chOff x="0" y="0"/>
          <a:chExt cx="0" cy="0"/>
        </a:xfrm>
      </p:grpSpPr>
      <p:sp>
        <p:nvSpPr>
          <p:cNvPr id="7" name="椭圆 6"/>
          <p:cNvSpPr/>
          <p:nvPr userDrawn="1"/>
        </p:nvSpPr>
        <p:spPr>
          <a:xfrm>
            <a:off x="5046930" y="1170312"/>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userDrawn="1"/>
        </p:nvSpPr>
        <p:spPr>
          <a:xfrm>
            <a:off x="933061" y="-24259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userDrawn="1"/>
        </p:nvSpPr>
        <p:spPr>
          <a:xfrm>
            <a:off x="-87475" y="892241"/>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userDrawn="1"/>
        </p:nvSpPr>
        <p:spPr>
          <a:xfrm>
            <a:off x="1500479" y="721957"/>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userDrawn="1"/>
        </p:nvSpPr>
        <p:spPr>
          <a:xfrm>
            <a:off x="-1087307" y="-981755"/>
            <a:ext cx="3286125" cy="3286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userDrawn="1"/>
        </p:nvSpPr>
        <p:spPr>
          <a:xfrm>
            <a:off x="2348836" y="-672678"/>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userDrawn="1"/>
        </p:nvSpPr>
        <p:spPr>
          <a:xfrm>
            <a:off x="-635647" y="2024599"/>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4" name="椭圆 13"/>
          <p:cNvSpPr/>
          <p:nvPr userDrawn="1"/>
        </p:nvSpPr>
        <p:spPr>
          <a:xfrm>
            <a:off x="5895781" y="2304371"/>
            <a:ext cx="2948036" cy="2948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t>v</a:t>
            </a:r>
            <a:endParaRPr lang="zh-CN" altLang="en-US" sz="1015" dirty="0"/>
          </a:p>
        </p:txBody>
      </p:sp>
      <p:sp>
        <p:nvSpPr>
          <p:cNvPr id="15" name="椭圆 14"/>
          <p:cNvSpPr/>
          <p:nvPr userDrawn="1"/>
        </p:nvSpPr>
        <p:spPr>
          <a:xfrm>
            <a:off x="4330425" y="-548319"/>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userDrawn="1"/>
        </p:nvSpPr>
        <p:spPr>
          <a:xfrm>
            <a:off x="-521931" y="3778245"/>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userDrawn="1"/>
        </p:nvSpPr>
        <p:spPr>
          <a:xfrm>
            <a:off x="1326988" y="3407716"/>
            <a:ext cx="2155372" cy="2155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userDrawn="1"/>
        </p:nvSpPr>
        <p:spPr>
          <a:xfrm>
            <a:off x="3040320" y="2951390"/>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userDrawn="1"/>
        </p:nvSpPr>
        <p:spPr>
          <a:xfrm>
            <a:off x="4736015" y="2953869"/>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userDrawn="1"/>
        </p:nvSpPr>
        <p:spPr>
          <a:xfrm>
            <a:off x="4088265" y="433145"/>
            <a:ext cx="3016704" cy="301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userDrawn="1"/>
        </p:nvSpPr>
        <p:spPr>
          <a:xfrm>
            <a:off x="7357916" y="-54831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椭圆 21"/>
          <p:cNvSpPr/>
          <p:nvPr userDrawn="1"/>
        </p:nvSpPr>
        <p:spPr>
          <a:xfrm>
            <a:off x="5702024" y="-516609"/>
            <a:ext cx="2402778" cy="2402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userDrawn="1"/>
        </p:nvSpPr>
        <p:spPr>
          <a:xfrm>
            <a:off x="6768193" y="926174"/>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userDrawn="1"/>
        </p:nvSpPr>
        <p:spPr>
          <a:xfrm>
            <a:off x="6768628" y="2576053"/>
            <a:ext cx="3098489" cy="3098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菱形 24"/>
          <p:cNvSpPr/>
          <p:nvPr userDrawn="1"/>
        </p:nvSpPr>
        <p:spPr>
          <a:xfrm>
            <a:off x="-251939" y="-37385"/>
            <a:ext cx="1755000" cy="1755000"/>
          </a:xfrm>
          <a:prstGeom prst="diamond">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userDrawn="1"/>
        </p:nvSpPr>
        <p:spPr>
          <a:xfrm>
            <a:off x="2451765" y="338037"/>
            <a:ext cx="159120" cy="159120"/>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菱形 28"/>
          <p:cNvSpPr/>
          <p:nvPr userDrawn="1"/>
        </p:nvSpPr>
        <p:spPr>
          <a:xfrm>
            <a:off x="55502" y="1807672"/>
            <a:ext cx="763193" cy="763193"/>
          </a:xfrm>
          <a:prstGeom prst="diamond">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菱形 29"/>
          <p:cNvSpPr/>
          <p:nvPr userDrawn="1"/>
        </p:nvSpPr>
        <p:spPr>
          <a:xfrm>
            <a:off x="437099" y="2760645"/>
            <a:ext cx="457252" cy="457252"/>
          </a:xfrm>
          <a:prstGeom prst="diamond">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菱形 33"/>
          <p:cNvSpPr/>
          <p:nvPr userDrawn="1"/>
        </p:nvSpPr>
        <p:spPr>
          <a:xfrm>
            <a:off x="7612975" y="3778244"/>
            <a:ext cx="1942011" cy="1942011"/>
          </a:xfrm>
          <a:prstGeom prst="diamond">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椭圆 34"/>
          <p:cNvSpPr/>
          <p:nvPr userDrawn="1"/>
        </p:nvSpPr>
        <p:spPr>
          <a:xfrm>
            <a:off x="8690514" y="3325684"/>
            <a:ext cx="357347" cy="357347"/>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椭圆 35"/>
          <p:cNvSpPr/>
          <p:nvPr userDrawn="1"/>
        </p:nvSpPr>
        <p:spPr>
          <a:xfrm>
            <a:off x="7138346" y="4608937"/>
            <a:ext cx="305786" cy="305786"/>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椭圆 36"/>
          <p:cNvSpPr/>
          <p:nvPr userDrawn="1"/>
        </p:nvSpPr>
        <p:spPr>
          <a:xfrm>
            <a:off x="6743258" y="4684271"/>
            <a:ext cx="279988" cy="279988"/>
          </a:xfrm>
          <a:prstGeom prst="ellipse">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 name="直接连接符 2"/>
          <p:cNvCxnSpPr/>
          <p:nvPr userDrawn="1"/>
        </p:nvCxnSpPr>
        <p:spPr>
          <a:xfrm>
            <a:off x="2682106" y="417597"/>
            <a:ext cx="5635331" cy="0"/>
          </a:xfrm>
          <a:prstGeom prst="line">
            <a:avLst/>
          </a:prstGeom>
          <a:ln>
            <a:solidFill>
              <a:srgbClr val="AAD5CA"/>
            </a:solidFill>
          </a:ln>
        </p:spPr>
        <p:style>
          <a:lnRef idx="1">
            <a:schemeClr val="accent1"/>
          </a:lnRef>
          <a:fillRef idx="0">
            <a:schemeClr val="accent1"/>
          </a:fillRef>
          <a:effectRef idx="0">
            <a:schemeClr val="accent1"/>
          </a:effectRef>
          <a:fontRef idx="minor">
            <a:schemeClr val="tx1"/>
          </a:fontRef>
        </p:style>
      </p:cxnSp>
      <p:sp>
        <p:nvSpPr>
          <p:cNvPr id="38" name="菱形 37"/>
          <p:cNvSpPr/>
          <p:nvPr userDrawn="1"/>
        </p:nvSpPr>
        <p:spPr>
          <a:xfrm>
            <a:off x="8366382" y="286360"/>
            <a:ext cx="287143" cy="287143"/>
          </a:xfrm>
          <a:prstGeom prst="diamond">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椭圆 38"/>
          <p:cNvSpPr/>
          <p:nvPr userDrawn="1"/>
        </p:nvSpPr>
        <p:spPr>
          <a:xfrm>
            <a:off x="675785" y="4720528"/>
            <a:ext cx="181658" cy="181658"/>
          </a:xfrm>
          <a:prstGeom prst="ellipse">
            <a:avLst/>
          </a:prstGeom>
          <a:solidFill>
            <a:srgbClr val="D3C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40" name="直接连接符 39"/>
          <p:cNvCxnSpPr/>
          <p:nvPr userDrawn="1"/>
        </p:nvCxnSpPr>
        <p:spPr>
          <a:xfrm>
            <a:off x="937270" y="4815505"/>
            <a:ext cx="5635331" cy="0"/>
          </a:xfrm>
          <a:prstGeom prst="line">
            <a:avLst/>
          </a:prstGeom>
          <a:ln>
            <a:solidFill>
              <a:srgbClr val="D3C0AD"/>
            </a:solidFill>
          </a:ln>
        </p:spPr>
        <p:style>
          <a:lnRef idx="1">
            <a:schemeClr val="accent1"/>
          </a:lnRef>
          <a:fillRef idx="0">
            <a:schemeClr val="accent1"/>
          </a:fillRef>
          <a:effectRef idx="0">
            <a:schemeClr val="accent1"/>
          </a:effectRef>
          <a:fontRef idx="minor">
            <a:schemeClr val="tx1"/>
          </a:fontRef>
        </p:style>
      </p:cxnSp>
      <p:pic>
        <p:nvPicPr>
          <p:cNvPr id="33" name="图片 32" descr="C:\Users\Administrator\Desktop\f5a33fbb2e0be725cd5b7f0840801225.pngf5a33fbb2e0be725cd5b7f0840801225"/>
          <p:cNvPicPr>
            <a:picLocks noChangeAspect="1"/>
          </p:cNvPicPr>
          <p:nvPr userDrawn="1"/>
        </p:nvPicPr>
        <p:blipFill rotWithShape="1">
          <a:blip r:embed="rId2" cstate="email"/>
          <a:srcRect/>
          <a:stretch>
            <a:fillRect/>
          </a:stretch>
        </p:blipFill>
        <p:spPr>
          <a:xfrm>
            <a:off x="7357916" y="3493873"/>
            <a:ext cx="1955990" cy="19696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14:presetBounceEnd="83000">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14:bounceEnd="83000">
                                          <p:cBhvr additive="base">
                                            <p:cTn id="98" dur="1500" fill="hold"/>
                                            <p:tgtEl>
                                              <p:spTgt spid="25"/>
                                            </p:tgtEl>
                                            <p:attrNameLst>
                                              <p:attrName>ppt_x</p:attrName>
                                            </p:attrNameLst>
                                          </p:cBhvr>
                                          <p:tavLst>
                                            <p:tav tm="0">
                                              <p:val>
                                                <p:strVal val="0-#ppt_w/2"/>
                                              </p:val>
                                            </p:tav>
                                            <p:tav tm="100000">
                                              <p:val>
                                                <p:strVal val="#ppt_x"/>
                                              </p:val>
                                            </p:tav>
                                          </p:tavLst>
                                        </p:anim>
                                        <p:anim calcmode="lin" valueType="num" p14:bounceEnd="83000">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14:presetBounceEnd="83000">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14:bounceEnd="83000">
                                          <p:cBhvr additive="base">
                                            <p:cTn id="102" dur="1500" fill="hold"/>
                                            <p:tgtEl>
                                              <p:spTgt spid="29"/>
                                            </p:tgtEl>
                                            <p:attrNameLst>
                                              <p:attrName>ppt_x</p:attrName>
                                            </p:attrNameLst>
                                          </p:cBhvr>
                                          <p:tavLst>
                                            <p:tav tm="0">
                                              <p:val>
                                                <p:strVal val="0-#ppt_w/2"/>
                                              </p:val>
                                            </p:tav>
                                            <p:tav tm="100000">
                                              <p:val>
                                                <p:strVal val="#ppt_x"/>
                                              </p:val>
                                            </p:tav>
                                          </p:tavLst>
                                        </p:anim>
                                        <p:anim calcmode="lin" valueType="num" p14:bounceEnd="83000">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14:presetBounceEnd="83000">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14:bounceEnd="83000">
                                          <p:cBhvr additive="base">
                                            <p:cTn id="106" dur="1500" fill="hold"/>
                                            <p:tgtEl>
                                              <p:spTgt spid="30"/>
                                            </p:tgtEl>
                                            <p:attrNameLst>
                                              <p:attrName>ppt_x</p:attrName>
                                            </p:attrNameLst>
                                          </p:cBhvr>
                                          <p:tavLst>
                                            <p:tav tm="0">
                                              <p:val>
                                                <p:strVal val="0-#ppt_w/2"/>
                                              </p:val>
                                            </p:tav>
                                            <p:tav tm="100000">
                                              <p:val>
                                                <p:strVal val="#ppt_x"/>
                                              </p:val>
                                            </p:tav>
                                          </p:tavLst>
                                        </p:anim>
                                        <p:anim calcmode="lin" valueType="num" p14:bounceEnd="83000">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14:presetBounceEnd="83000">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14:bounceEnd="83000">
                                          <p:cBhvr additive="base">
                                            <p:cTn id="110" dur="1500" fill="hold"/>
                                            <p:tgtEl>
                                              <p:spTgt spid="34"/>
                                            </p:tgtEl>
                                            <p:attrNameLst>
                                              <p:attrName>ppt_x</p:attrName>
                                            </p:attrNameLst>
                                          </p:cBhvr>
                                          <p:tavLst>
                                            <p:tav tm="0">
                                              <p:val>
                                                <p:strVal val="1+#ppt_w/2"/>
                                              </p:val>
                                            </p:tav>
                                            <p:tav tm="100000">
                                              <p:val>
                                                <p:strVal val="#ppt_x"/>
                                              </p:val>
                                            </p:tav>
                                          </p:tavLst>
                                        </p:anim>
                                        <p:anim calcmode="lin" valueType="num" p14:bounceEnd="83000">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14:presetBounceEnd="83000">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14:bounceEnd="83000">
                                          <p:cBhvr additive="base">
                                            <p:cTn id="114" dur="1500" fill="hold"/>
                                            <p:tgtEl>
                                              <p:spTgt spid="35"/>
                                            </p:tgtEl>
                                            <p:attrNameLst>
                                              <p:attrName>ppt_x</p:attrName>
                                            </p:attrNameLst>
                                          </p:cBhvr>
                                          <p:tavLst>
                                            <p:tav tm="0">
                                              <p:val>
                                                <p:strVal val="1+#ppt_w/2"/>
                                              </p:val>
                                            </p:tav>
                                            <p:tav tm="100000">
                                              <p:val>
                                                <p:strVal val="#ppt_x"/>
                                              </p:val>
                                            </p:tav>
                                          </p:tavLst>
                                        </p:anim>
                                        <p:anim calcmode="lin" valueType="num" p14:bounceEnd="83000">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14:presetBounceEnd="83000">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14:bounceEnd="83000">
                                          <p:cBhvr additive="base">
                                            <p:cTn id="118" dur="1500" fill="hold"/>
                                            <p:tgtEl>
                                              <p:spTgt spid="36"/>
                                            </p:tgtEl>
                                            <p:attrNameLst>
                                              <p:attrName>ppt_x</p:attrName>
                                            </p:attrNameLst>
                                          </p:cBhvr>
                                          <p:tavLst>
                                            <p:tav tm="0">
                                              <p:val>
                                                <p:strVal val="#ppt_x"/>
                                              </p:val>
                                            </p:tav>
                                            <p:tav tm="100000">
                                              <p:val>
                                                <p:strVal val="#ppt_x"/>
                                              </p:val>
                                            </p:tav>
                                          </p:tavLst>
                                        </p:anim>
                                        <p:anim calcmode="lin" valueType="num" p14:bounceEnd="83000">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14:presetBounceEnd="83000">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14:bounceEnd="83000">
                                          <p:cBhvr additive="base">
                                            <p:cTn id="122" dur="1500" fill="hold"/>
                                            <p:tgtEl>
                                              <p:spTgt spid="37"/>
                                            </p:tgtEl>
                                            <p:attrNameLst>
                                              <p:attrName>ppt_x</p:attrName>
                                            </p:attrNameLst>
                                          </p:cBhvr>
                                          <p:tavLst>
                                            <p:tav tm="0">
                                              <p:val>
                                                <p:strVal val="#ppt_x"/>
                                              </p:val>
                                            </p:tav>
                                            <p:tav tm="100000">
                                              <p:val>
                                                <p:strVal val="#ppt_x"/>
                                              </p:val>
                                            </p:tav>
                                          </p:tavLst>
                                        </p:anim>
                                        <p:anim calcmode="lin" valueType="num" p14:bounceEnd="83000">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14:presetBounceEnd="83000">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14:bounceEnd="83000">
                                          <p:cBhvr additive="base">
                                            <p:cTn id="126" dur="1500" fill="hold"/>
                                            <p:tgtEl>
                                              <p:spTgt spid="38"/>
                                            </p:tgtEl>
                                            <p:attrNameLst>
                                              <p:attrName>ppt_x</p:attrName>
                                            </p:attrNameLst>
                                          </p:cBhvr>
                                          <p:tavLst>
                                            <p:tav tm="0">
                                              <p:val>
                                                <p:strVal val="1+#ppt_w/2"/>
                                              </p:val>
                                            </p:tav>
                                            <p:tav tm="100000">
                                              <p:val>
                                                <p:strVal val="#ppt_x"/>
                                              </p:val>
                                            </p:tav>
                                          </p:tavLst>
                                        </p:anim>
                                        <p:anim calcmode="lin" valueType="num" p14:bounceEnd="83000">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14:presetBounceEnd="83000">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14:bounceEnd="83000">
                                          <p:cBhvr additive="base">
                                            <p:cTn id="130" dur="1500" fill="hold"/>
                                            <p:tgtEl>
                                              <p:spTgt spid="28"/>
                                            </p:tgtEl>
                                            <p:attrNameLst>
                                              <p:attrName>ppt_x</p:attrName>
                                            </p:attrNameLst>
                                          </p:cBhvr>
                                          <p:tavLst>
                                            <p:tav tm="0">
                                              <p:val>
                                                <p:strVal val="#ppt_x"/>
                                              </p:val>
                                            </p:tav>
                                            <p:tav tm="100000">
                                              <p:val>
                                                <p:strVal val="#ppt_x"/>
                                              </p:val>
                                            </p:tav>
                                          </p:tavLst>
                                        </p:anim>
                                        <p:anim calcmode="lin" valueType="num" p14:bounceEnd="83000">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14:presetBounceEnd="83000">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14:bounceEnd="83000">
                                          <p:cBhvr additive="base">
                                            <p:cTn id="134" dur="1500" fill="hold"/>
                                            <p:tgtEl>
                                              <p:spTgt spid="39"/>
                                            </p:tgtEl>
                                            <p:attrNameLst>
                                              <p:attrName>ppt_x</p:attrName>
                                            </p:attrNameLst>
                                          </p:cBhvr>
                                          <p:tavLst>
                                            <p:tav tm="0">
                                              <p:val>
                                                <p:strVal val="0-#ppt_w/2"/>
                                              </p:val>
                                            </p:tav>
                                            <p:tav tm="100000">
                                              <p:val>
                                                <p:strVal val="#ppt_x"/>
                                              </p:val>
                                            </p:tav>
                                          </p:tavLst>
                                        </p:anim>
                                        <p:anim calcmode="lin" valueType="num" p14:bounceEnd="83000">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500"/>
                                </p:stCondLst>
                                <p:childTnLst>
                                  <p:par>
                                    <p:cTn id="96" presetID="2" presetClass="entr" presetSubtype="9"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1500" fill="hold"/>
                                            <p:tgtEl>
                                              <p:spTgt spid="25"/>
                                            </p:tgtEl>
                                            <p:attrNameLst>
                                              <p:attrName>ppt_x</p:attrName>
                                            </p:attrNameLst>
                                          </p:cBhvr>
                                          <p:tavLst>
                                            <p:tav tm="0">
                                              <p:val>
                                                <p:strVal val="0-#ppt_w/2"/>
                                              </p:val>
                                            </p:tav>
                                            <p:tav tm="100000">
                                              <p:val>
                                                <p:strVal val="#ppt_x"/>
                                              </p:val>
                                            </p:tav>
                                          </p:tavLst>
                                        </p:anim>
                                        <p:anim calcmode="lin" valueType="num">
                                          <p:cBhvr additive="base">
                                            <p:cTn id="99" dur="150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1500" fill="hold"/>
                                            <p:tgtEl>
                                              <p:spTgt spid="29"/>
                                            </p:tgtEl>
                                            <p:attrNameLst>
                                              <p:attrName>ppt_x</p:attrName>
                                            </p:attrNameLst>
                                          </p:cBhvr>
                                          <p:tavLst>
                                            <p:tav tm="0">
                                              <p:val>
                                                <p:strVal val="0-#ppt_w/2"/>
                                              </p:val>
                                            </p:tav>
                                            <p:tav tm="100000">
                                              <p:val>
                                                <p:strVal val="#ppt_x"/>
                                              </p:val>
                                            </p:tav>
                                          </p:tavLst>
                                        </p:anim>
                                        <p:anim calcmode="lin" valueType="num">
                                          <p:cBhvr additive="base">
                                            <p:cTn id="103" dur="1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1500" fill="hold"/>
                                            <p:tgtEl>
                                              <p:spTgt spid="30"/>
                                            </p:tgtEl>
                                            <p:attrNameLst>
                                              <p:attrName>ppt_x</p:attrName>
                                            </p:attrNameLst>
                                          </p:cBhvr>
                                          <p:tavLst>
                                            <p:tav tm="0">
                                              <p:val>
                                                <p:strVal val="0-#ppt_w/2"/>
                                              </p:val>
                                            </p:tav>
                                            <p:tav tm="100000">
                                              <p:val>
                                                <p:strVal val="#ppt_x"/>
                                              </p:val>
                                            </p:tav>
                                          </p:tavLst>
                                        </p:anim>
                                        <p:anim calcmode="lin" valueType="num">
                                          <p:cBhvr additive="base">
                                            <p:cTn id="107" dur="15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6"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1500" fill="hold"/>
                                            <p:tgtEl>
                                              <p:spTgt spid="34"/>
                                            </p:tgtEl>
                                            <p:attrNameLst>
                                              <p:attrName>ppt_x</p:attrName>
                                            </p:attrNameLst>
                                          </p:cBhvr>
                                          <p:tavLst>
                                            <p:tav tm="0">
                                              <p:val>
                                                <p:strVal val="1+#ppt_w/2"/>
                                              </p:val>
                                            </p:tav>
                                            <p:tav tm="100000">
                                              <p:val>
                                                <p:strVal val="#ppt_x"/>
                                              </p:val>
                                            </p:tav>
                                          </p:tavLst>
                                        </p:anim>
                                        <p:anim calcmode="lin" valueType="num">
                                          <p:cBhvr additive="base">
                                            <p:cTn id="111" dur="1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additive="base">
                                            <p:cTn id="114" dur="1500" fill="hold"/>
                                            <p:tgtEl>
                                              <p:spTgt spid="35"/>
                                            </p:tgtEl>
                                            <p:attrNameLst>
                                              <p:attrName>ppt_x</p:attrName>
                                            </p:attrNameLst>
                                          </p:cBhvr>
                                          <p:tavLst>
                                            <p:tav tm="0">
                                              <p:val>
                                                <p:strVal val="1+#ppt_w/2"/>
                                              </p:val>
                                            </p:tav>
                                            <p:tav tm="100000">
                                              <p:val>
                                                <p:strVal val="#ppt_x"/>
                                              </p:val>
                                            </p:tav>
                                          </p:tavLst>
                                        </p:anim>
                                        <p:anim calcmode="lin" valueType="num">
                                          <p:cBhvr additive="base">
                                            <p:cTn id="115" dur="1500" fill="hold"/>
                                            <p:tgtEl>
                                              <p:spTgt spid="35"/>
                                            </p:tgtEl>
                                            <p:attrNameLst>
                                              <p:attrName>ppt_y</p:attrName>
                                            </p:attrNameLst>
                                          </p:cBhvr>
                                          <p:tavLst>
                                            <p:tav tm="0">
                                              <p:val>
                                                <p:strVal val="#ppt_y"/>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additive="base">
                                            <p:cTn id="118" dur="1500" fill="hold"/>
                                            <p:tgtEl>
                                              <p:spTgt spid="36"/>
                                            </p:tgtEl>
                                            <p:attrNameLst>
                                              <p:attrName>ppt_x</p:attrName>
                                            </p:attrNameLst>
                                          </p:cBhvr>
                                          <p:tavLst>
                                            <p:tav tm="0">
                                              <p:val>
                                                <p:strVal val="#ppt_x"/>
                                              </p:val>
                                            </p:tav>
                                            <p:tav tm="100000">
                                              <p:val>
                                                <p:strVal val="#ppt_x"/>
                                              </p:val>
                                            </p:tav>
                                          </p:tavLst>
                                        </p:anim>
                                        <p:anim calcmode="lin" valueType="num">
                                          <p:cBhvr additive="base">
                                            <p:cTn id="119" dur="1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additive="base">
                                            <p:cTn id="122" dur="1500" fill="hold"/>
                                            <p:tgtEl>
                                              <p:spTgt spid="37"/>
                                            </p:tgtEl>
                                            <p:attrNameLst>
                                              <p:attrName>ppt_x</p:attrName>
                                            </p:attrNameLst>
                                          </p:cBhvr>
                                          <p:tavLst>
                                            <p:tav tm="0">
                                              <p:val>
                                                <p:strVal val="#ppt_x"/>
                                              </p:val>
                                            </p:tav>
                                            <p:tav tm="100000">
                                              <p:val>
                                                <p:strVal val="#ppt_x"/>
                                              </p:val>
                                            </p:tav>
                                          </p:tavLst>
                                        </p:anim>
                                        <p:anim calcmode="lin" valueType="num">
                                          <p:cBhvr additive="base">
                                            <p:cTn id="123" dur="1500" fill="hold"/>
                                            <p:tgtEl>
                                              <p:spTgt spid="37"/>
                                            </p:tgtEl>
                                            <p:attrNameLst>
                                              <p:attrName>ppt_y</p:attrName>
                                            </p:attrNameLst>
                                          </p:cBhvr>
                                          <p:tavLst>
                                            <p:tav tm="0">
                                              <p:val>
                                                <p:strVal val="1+#ppt_h/2"/>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1500" fill="hold"/>
                                            <p:tgtEl>
                                              <p:spTgt spid="38"/>
                                            </p:tgtEl>
                                            <p:attrNameLst>
                                              <p:attrName>ppt_x</p:attrName>
                                            </p:attrNameLst>
                                          </p:cBhvr>
                                          <p:tavLst>
                                            <p:tav tm="0">
                                              <p:val>
                                                <p:strVal val="1+#ppt_w/2"/>
                                              </p:val>
                                            </p:tav>
                                            <p:tav tm="100000">
                                              <p:val>
                                                <p:strVal val="#ppt_x"/>
                                              </p:val>
                                            </p:tav>
                                          </p:tavLst>
                                        </p:anim>
                                        <p:anim calcmode="lin" valueType="num">
                                          <p:cBhvr additive="base">
                                            <p:cTn id="127" dur="1500" fill="hold"/>
                                            <p:tgtEl>
                                              <p:spTgt spid="38"/>
                                            </p:tgtEl>
                                            <p:attrNameLst>
                                              <p:attrName>ppt_y</p:attrName>
                                            </p:attrNameLst>
                                          </p:cBhvr>
                                          <p:tavLst>
                                            <p:tav tm="0">
                                              <p:val>
                                                <p:strVal val="#ppt_y"/>
                                              </p:val>
                                            </p:tav>
                                            <p:tav tm="100000">
                                              <p:val>
                                                <p:strVal val="#ppt_y"/>
                                              </p:val>
                                            </p:tav>
                                          </p:tavLst>
                                        </p:anim>
                                      </p:childTnLst>
                                    </p:cTn>
                                  </p:par>
                                  <p:par>
                                    <p:cTn id="128" presetID="2" presetClass="entr" presetSubtype="1"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additive="base">
                                            <p:cTn id="130" dur="1500" fill="hold"/>
                                            <p:tgtEl>
                                              <p:spTgt spid="28"/>
                                            </p:tgtEl>
                                            <p:attrNameLst>
                                              <p:attrName>ppt_x</p:attrName>
                                            </p:attrNameLst>
                                          </p:cBhvr>
                                          <p:tavLst>
                                            <p:tav tm="0">
                                              <p:val>
                                                <p:strVal val="#ppt_x"/>
                                              </p:val>
                                            </p:tav>
                                            <p:tav tm="100000">
                                              <p:val>
                                                <p:strVal val="#ppt_x"/>
                                              </p:val>
                                            </p:tav>
                                          </p:tavLst>
                                        </p:anim>
                                        <p:anim calcmode="lin" valueType="num">
                                          <p:cBhvr additive="base">
                                            <p:cTn id="131" dur="1500" fill="hold"/>
                                            <p:tgtEl>
                                              <p:spTgt spid="28"/>
                                            </p:tgtEl>
                                            <p:attrNameLst>
                                              <p:attrName>ppt_y</p:attrName>
                                            </p:attrNameLst>
                                          </p:cBhvr>
                                          <p:tavLst>
                                            <p:tav tm="0">
                                              <p:val>
                                                <p:strVal val="0-#ppt_h/2"/>
                                              </p:val>
                                            </p:tav>
                                            <p:tav tm="100000">
                                              <p:val>
                                                <p:strVal val="#ppt_y"/>
                                              </p:val>
                                            </p:tav>
                                          </p:tavLst>
                                        </p:anim>
                                      </p:childTnLst>
                                    </p:cTn>
                                  </p:par>
                                  <p:par>
                                    <p:cTn id="132" presetID="2" presetClass="entr" presetSubtype="12"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1500" fill="hold"/>
                                            <p:tgtEl>
                                              <p:spTgt spid="39"/>
                                            </p:tgtEl>
                                            <p:attrNameLst>
                                              <p:attrName>ppt_x</p:attrName>
                                            </p:attrNameLst>
                                          </p:cBhvr>
                                          <p:tavLst>
                                            <p:tav tm="0">
                                              <p:val>
                                                <p:strVal val="0-#ppt_w/2"/>
                                              </p:val>
                                            </p:tav>
                                            <p:tav tm="100000">
                                              <p:val>
                                                <p:strVal val="#ppt_x"/>
                                              </p:val>
                                            </p:tav>
                                          </p:tavLst>
                                        </p:anim>
                                        <p:anim calcmode="lin" valueType="num">
                                          <p:cBhvr additive="base">
                                            <p:cTn id="135" dur="1500" fill="hold"/>
                                            <p:tgtEl>
                                              <p:spTgt spid="39"/>
                                            </p:tgtEl>
                                            <p:attrNameLst>
                                              <p:attrName>ppt_y</p:attrName>
                                            </p:attrNameLst>
                                          </p:cBhvr>
                                          <p:tavLst>
                                            <p:tav tm="0">
                                              <p:val>
                                                <p:strVal val="1+#ppt_h/2"/>
                                              </p:val>
                                            </p:tav>
                                            <p:tav tm="100000">
                                              <p:val>
                                                <p:strVal val="#ppt_y"/>
                                              </p:val>
                                            </p:tav>
                                          </p:tavLst>
                                        </p:anim>
                                      </p:childTnLst>
                                    </p:cTn>
                                  </p:par>
                                </p:childTnLst>
                              </p:cTn>
                            </p:par>
                            <p:par>
                              <p:cTn id="136" fill="hold">
                                <p:stCondLst>
                                  <p:cond delay="2000"/>
                                </p:stCondLst>
                                <p:childTnLst>
                                  <p:par>
                                    <p:cTn id="137" presetID="16" presetClass="entr" presetSubtype="37"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outVertical)">
                                          <p:cBhvr>
                                            <p:cTn id="139" dur="500"/>
                                            <p:tgtEl>
                                              <p:spTgt spid="3"/>
                                            </p:tgtEl>
                                          </p:cBhvr>
                                        </p:animEffect>
                                      </p:childTnLst>
                                    </p:cTn>
                                  </p:par>
                                  <p:par>
                                    <p:cTn id="140" presetID="16" presetClass="entr" presetSubtype="37"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barn(outVertical)">
                                          <p:cBhvr>
                                            <p:cTn id="142" dur="500"/>
                                            <p:tgtEl>
                                              <p:spTgt spid="40"/>
                                            </p:tgtEl>
                                          </p:cBhvr>
                                        </p:animEffec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8" grpId="0" bldLvl="0" animBg="1"/>
          <p:bldP spid="29" grpId="0" bldLvl="0" animBg="1"/>
          <p:bldP spid="30" grpId="0" bldLvl="0" animBg="1"/>
          <p:bldP spid="34" grpId="0" bldLvl="0" animBg="1"/>
          <p:bldP spid="35" grpId="0" bldLvl="0" animBg="1"/>
          <p:bldP spid="36" grpId="0" bldLvl="0" animBg="1"/>
          <p:bldP spid="37" grpId="0" bldLvl="0" animBg="1"/>
          <p:bldP spid="38" grpId="0" bldLvl="0" animBg="1"/>
          <p:bldP spid="39" grpId="0" bldLvl="0" animBg="1"/>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7D0663-87F8-481A-B7EC-0E40F3EBAAB5}" type="slidenum">
              <a:rPr lang="zh-CN" altLang="en-US" smtClean="0"/>
              <a:t>‹#›</a:t>
            </a:fld>
            <a:endParaRPr lang="zh-CN" altLang="en-US"/>
          </a:p>
        </p:txBody>
      </p:sp>
      <p:grpSp>
        <p:nvGrpSpPr>
          <p:cNvPr id="7" name="组合 6"/>
          <p:cNvGrpSpPr/>
          <p:nvPr userDrawn="1"/>
        </p:nvGrpSpPr>
        <p:grpSpPr>
          <a:xfrm>
            <a:off x="-3778" y="-6424"/>
            <a:ext cx="9156481" cy="5666509"/>
            <a:chOff x="-4160" y="52588"/>
            <a:chExt cx="12208641" cy="7555345"/>
          </a:xfrm>
        </p:grpSpPr>
        <p:pic>
          <p:nvPicPr>
            <p:cNvPr id="8" name="图片 7" descr="d683946f1cc9aba49941a265f53c753e"/>
            <p:cNvPicPr>
              <a:picLocks noChangeAspect="1"/>
            </p:cNvPicPr>
            <p:nvPr/>
          </p:nvPicPr>
          <p:blipFill rotWithShape="1">
            <a:blip r:embed="rId2" cstate="email">
              <a:grayscl/>
              <a:extLst>
                <a:ext uri="{BEBA8EAE-BF5A-486C-A8C5-ECC9F3942E4B}">
                  <a14:imgProps xmlns:a14="http://schemas.microsoft.com/office/drawing/2010/main">
                    <a14:imgLayer r:embed="rId3">
                      <a14:imgEffect>
                        <a14:saturation sat="109000"/>
                      </a14:imgEffect>
                    </a14:imgLayer>
                  </a14:imgProps>
                </a:ext>
              </a:extLst>
            </a:blip>
            <a:srcRect l="372" r="18656"/>
            <a:stretch>
              <a:fillRect/>
            </a:stretch>
          </p:blipFill>
          <p:spPr>
            <a:xfrm>
              <a:off x="-4160" y="52588"/>
              <a:ext cx="12192000" cy="6701590"/>
            </a:xfrm>
            <a:prstGeom prst="rect">
              <a:avLst/>
            </a:prstGeom>
          </p:spPr>
        </p:pic>
        <p:sp>
          <p:nvSpPr>
            <p:cNvPr id="9" name="矩形 8"/>
            <p:cNvSpPr/>
            <p:nvPr/>
          </p:nvSpPr>
          <p:spPr>
            <a:xfrm>
              <a:off x="0" y="6694327"/>
              <a:ext cx="12204481" cy="913606"/>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 name="组合 9"/>
          <p:cNvGrpSpPr/>
          <p:nvPr userDrawn="1"/>
        </p:nvGrpSpPr>
        <p:grpSpPr>
          <a:xfrm>
            <a:off x="-658" y="-6423"/>
            <a:ext cx="9153361" cy="5685218"/>
            <a:chOff x="-8321" y="0"/>
            <a:chExt cx="12204481" cy="7580291"/>
          </a:xfrm>
        </p:grpSpPr>
        <p:pic>
          <p:nvPicPr>
            <p:cNvPr id="11" name="图片 10" descr="d683946f1cc9aba49941a265f53c753e"/>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109000"/>
                      </a14:imgEffect>
                    </a14:imgLayer>
                  </a14:imgProps>
                </a:ext>
              </a:extLst>
            </a:blip>
            <a:srcRect l="372" r="18656"/>
            <a:stretch>
              <a:fillRect/>
            </a:stretch>
          </p:blipFill>
          <p:spPr>
            <a:xfrm>
              <a:off x="0" y="0"/>
              <a:ext cx="12192000" cy="6701590"/>
            </a:xfrm>
            <a:prstGeom prst="rect">
              <a:avLst/>
            </a:prstGeom>
          </p:spPr>
        </p:pic>
        <p:sp>
          <p:nvSpPr>
            <p:cNvPr id="12" name="矩形 11"/>
            <p:cNvSpPr/>
            <p:nvPr/>
          </p:nvSpPr>
          <p:spPr>
            <a:xfrm>
              <a:off x="-8321" y="6666685"/>
              <a:ext cx="12204481" cy="913606"/>
            </a:xfrm>
            <a:prstGeom prst="rect">
              <a:avLst/>
            </a:prstGeom>
            <a:solidFill>
              <a:srgbClr val="D3E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nodeType="withEffect">
                                  <p:stCondLst>
                                    <p:cond delay="0"/>
                                  </p:stCondLst>
                                  <p:childTnLst>
                                    <p:animEffect transition="out" filter="wipe(left)">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22" presetClass="entr" presetSubtype="8" fill="hold" nodeType="withEffect">
                                  <p:stCondLst>
                                    <p:cond delay="2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535412A-B918-4500-9887-F54170413752}"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7D0663-87F8-481A-B7EC-0E40F3EBAA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535412A-B918-4500-9887-F54170413752}"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7D0663-87F8-481A-B7EC-0E40F3EBAAB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535412A-B918-4500-9887-F54170413752}"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7D0663-87F8-481A-B7EC-0E40F3EBAAB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3.xml"/><Relationship Id="rId7" Type="http://schemas.openxmlformats.org/officeDocument/2006/relationships/slideLayout" Target="../slideLayouts/slideLayout2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260130" y="0"/>
            <a:ext cx="3570794" cy="5143500"/>
          </a:xfrm>
          <a:prstGeom prst="rect">
            <a:avLst/>
          </a:prstGeom>
        </p:spPr>
      </p:pic>
      <p:grpSp>
        <p:nvGrpSpPr>
          <p:cNvPr id="26" name="组合 25"/>
          <p:cNvGrpSpPr/>
          <p:nvPr/>
        </p:nvGrpSpPr>
        <p:grpSpPr>
          <a:xfrm>
            <a:off x="2353940" y="0"/>
            <a:ext cx="5945620" cy="5143500"/>
            <a:chOff x="2353940" y="0"/>
            <a:chExt cx="5945620" cy="5143500"/>
          </a:xfrm>
        </p:grpSpPr>
        <p:sp>
          <p:nvSpPr>
            <p:cNvPr id="3" name="矩形 2"/>
            <p:cNvSpPr/>
            <p:nvPr/>
          </p:nvSpPr>
          <p:spPr>
            <a:xfrm>
              <a:off x="3566900" y="0"/>
              <a:ext cx="3519700" cy="5143500"/>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4" name="7"/>
            <p:cNvPicPr>
              <a:picLocks noChangeAspect="1"/>
            </p:cNvPicPr>
            <p:nvPr/>
          </p:nvPicPr>
          <p:blipFill>
            <a:blip r:embed="rId4"/>
            <a:stretch>
              <a:fillRect/>
            </a:stretch>
          </p:blipFill>
          <p:spPr>
            <a:xfrm flipH="1">
              <a:off x="7086600" y="222107"/>
              <a:ext cx="1212960" cy="4921393"/>
            </a:xfrm>
            <a:prstGeom prst="rect">
              <a:avLst/>
            </a:prstGeom>
          </p:spPr>
        </p:pic>
        <p:pic>
          <p:nvPicPr>
            <p:cNvPr id="5" name="8"/>
            <p:cNvPicPr>
              <a:picLocks noChangeAspect="1"/>
            </p:cNvPicPr>
            <p:nvPr/>
          </p:nvPicPr>
          <p:blipFill>
            <a:blip r:embed="rId4"/>
            <a:stretch>
              <a:fillRect/>
            </a:stretch>
          </p:blipFill>
          <p:spPr>
            <a:xfrm>
              <a:off x="2353940" y="145826"/>
              <a:ext cx="1212960" cy="4851847"/>
            </a:xfrm>
            <a:prstGeom prst="rect">
              <a:avLst/>
            </a:prstGeom>
          </p:spPr>
        </p:pic>
      </p:grpSp>
      <p:sp>
        <p:nvSpPr>
          <p:cNvPr id="7" name="矩形 6"/>
          <p:cNvSpPr/>
          <p:nvPr/>
        </p:nvSpPr>
        <p:spPr>
          <a:xfrm>
            <a:off x="4785382" y="2456908"/>
            <a:ext cx="1749139" cy="646331"/>
          </a:xfrm>
          <a:prstGeom prst="rect">
            <a:avLst/>
          </a:prstGeom>
        </p:spPr>
        <p:txBody>
          <a:bodyPr wrap="square">
            <a:spAutoFit/>
          </a:bodyPr>
          <a:lstStyle/>
          <a:p>
            <a:endParaRPr lang="zh-CN" altLang="en-US" sz="1200" dirty="0">
              <a:solidFill>
                <a:schemeClr val="bg1"/>
              </a:solidFill>
            </a:endParaRPr>
          </a:p>
          <a:p>
            <a:endParaRPr lang="zh-CN" altLang="en-US" sz="1200" dirty="0">
              <a:solidFill>
                <a:schemeClr val="bg1"/>
              </a:solidFill>
            </a:endParaRPr>
          </a:p>
          <a:p>
            <a:endParaRPr lang="zh-CN" altLang="en-US" sz="1200" dirty="0">
              <a:solidFill>
                <a:schemeClr val="bg1"/>
              </a:solidFill>
            </a:endParaRPr>
          </a:p>
        </p:txBody>
      </p:sp>
      <p:sp>
        <p:nvSpPr>
          <p:cNvPr id="8" name="文本框 7"/>
          <p:cNvSpPr txBox="1"/>
          <p:nvPr/>
        </p:nvSpPr>
        <p:spPr>
          <a:xfrm>
            <a:off x="4457572" y="764440"/>
            <a:ext cx="787743" cy="923330"/>
          </a:xfrm>
          <a:prstGeom prst="rect">
            <a:avLst/>
          </a:prstGeom>
          <a:noFill/>
        </p:spPr>
        <p:txBody>
          <a:bodyPr wrap="square" rtlCol="0">
            <a:spAutoFit/>
          </a:bodyPr>
          <a:lstStyle/>
          <a:p>
            <a:r>
              <a:rPr lang="zh-CN" altLang="en-US" sz="5400" dirty="0">
                <a:solidFill>
                  <a:schemeClr val="bg1"/>
                </a:solidFill>
                <a:latin typeface="幼圆" panose="02010509060101010101" pitchFamily="49" charset="-122"/>
                <a:ea typeface="幼圆" panose="02010509060101010101" pitchFamily="49" charset="-122"/>
              </a:rPr>
              <a:t>你</a:t>
            </a:r>
          </a:p>
        </p:txBody>
      </p:sp>
      <p:sp>
        <p:nvSpPr>
          <p:cNvPr id="9" name="文本框 8"/>
          <p:cNvSpPr txBox="1"/>
          <p:nvPr/>
        </p:nvSpPr>
        <p:spPr>
          <a:xfrm>
            <a:off x="5130223" y="1376466"/>
            <a:ext cx="348065" cy="923330"/>
          </a:xfrm>
          <a:prstGeom prst="rect">
            <a:avLst/>
          </a:prstGeom>
          <a:noFill/>
        </p:spPr>
        <p:txBody>
          <a:bodyPr wrap="square" rtlCol="0">
            <a:spAutoFit/>
          </a:bodyPr>
          <a:lstStyle/>
          <a:p>
            <a:r>
              <a:rPr lang="zh-CN" altLang="en-US" sz="5400" dirty="0">
                <a:solidFill>
                  <a:schemeClr val="bg1"/>
                </a:solidFill>
                <a:latin typeface="幼圆" panose="02010509060101010101" pitchFamily="49" charset="-122"/>
                <a:ea typeface="幼圆" panose="02010509060101010101" pitchFamily="49" charset="-122"/>
              </a:rPr>
              <a:t>好</a:t>
            </a:r>
          </a:p>
        </p:txBody>
      </p:sp>
      <p:cxnSp>
        <p:nvCxnSpPr>
          <p:cNvPr id="10" name="直接连接符 9"/>
          <p:cNvCxnSpPr/>
          <p:nvPr/>
        </p:nvCxnSpPr>
        <p:spPr>
          <a:xfrm flipH="1">
            <a:off x="5198484" y="353634"/>
            <a:ext cx="423386" cy="352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373391" y="506403"/>
            <a:ext cx="415498" cy="691991"/>
          </a:xfrm>
          <a:prstGeom prst="rect">
            <a:avLst/>
          </a:prstGeom>
          <a:noFill/>
        </p:spPr>
        <p:txBody>
          <a:bodyPr vert="eaVert" wrap="square"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Smile</a:t>
            </a:r>
          </a:p>
        </p:txBody>
      </p:sp>
      <p:sp>
        <p:nvSpPr>
          <p:cNvPr id="12" name="文本框 11"/>
          <p:cNvSpPr txBox="1"/>
          <p:nvPr/>
        </p:nvSpPr>
        <p:spPr>
          <a:xfrm>
            <a:off x="5115009" y="734062"/>
            <a:ext cx="415498" cy="689773"/>
          </a:xfrm>
          <a:prstGeom prst="rect">
            <a:avLst/>
          </a:prstGeom>
          <a:noFill/>
        </p:spPr>
        <p:txBody>
          <a:bodyPr vert="eaVert"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Fresh</a:t>
            </a:r>
          </a:p>
        </p:txBody>
      </p:sp>
      <p:grpSp>
        <p:nvGrpSpPr>
          <p:cNvPr id="13" name="组合 12"/>
          <p:cNvGrpSpPr/>
          <p:nvPr/>
        </p:nvGrpSpPr>
        <p:grpSpPr>
          <a:xfrm>
            <a:off x="4383002" y="843872"/>
            <a:ext cx="1657600" cy="1371581"/>
            <a:chOff x="6015" y="2603"/>
            <a:chExt cx="5071" cy="4196"/>
          </a:xfrm>
        </p:grpSpPr>
        <p:cxnSp>
          <p:nvCxnSpPr>
            <p:cNvPr id="14" name="直接连接符 13"/>
            <p:cNvCxnSpPr/>
            <p:nvPr/>
          </p:nvCxnSpPr>
          <p:spPr>
            <a:xfrm flipH="1">
              <a:off x="6342" y="2884"/>
              <a:ext cx="4418" cy="3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0898" y="2603"/>
              <a:ext cx="189" cy="189"/>
            </a:xfrm>
            <a:prstGeom prst="ellipse">
              <a:avLst/>
            </a:prstGeom>
            <a:solidFill>
              <a:srgbClr val="EECB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6" name="椭圆 15"/>
            <p:cNvSpPr/>
            <p:nvPr/>
          </p:nvSpPr>
          <p:spPr>
            <a:xfrm>
              <a:off x="6015" y="6611"/>
              <a:ext cx="189" cy="189"/>
            </a:xfrm>
            <a:prstGeom prst="ellipse">
              <a:avLst/>
            </a:prstGeom>
            <a:solidFill>
              <a:srgbClr val="EECB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17" name="椭圆 16"/>
          <p:cNvSpPr/>
          <p:nvPr/>
        </p:nvSpPr>
        <p:spPr>
          <a:xfrm>
            <a:off x="4604742" y="2061893"/>
            <a:ext cx="486000" cy="48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Franklin Gothic Book" panose="020B0503020102020204" pitchFamily="34" charset="0"/>
                <a:ea typeface="幼圆" panose="02010509060101010101" pitchFamily="49" charset="-122"/>
              </a:rPr>
              <a:t>贰</a:t>
            </a:r>
          </a:p>
        </p:txBody>
      </p:sp>
      <p:sp>
        <p:nvSpPr>
          <p:cNvPr id="18" name="椭圆 17"/>
          <p:cNvSpPr/>
          <p:nvPr/>
        </p:nvSpPr>
        <p:spPr>
          <a:xfrm>
            <a:off x="4604742" y="3288105"/>
            <a:ext cx="486000" cy="48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Franklin Gothic Book" panose="020B0503020102020204" pitchFamily="34" charset="0"/>
                <a:ea typeface="幼圆" panose="02010509060101010101" pitchFamily="49" charset="-122"/>
              </a:rPr>
              <a:t>二</a:t>
            </a:r>
          </a:p>
        </p:txBody>
      </p:sp>
      <p:cxnSp>
        <p:nvCxnSpPr>
          <p:cNvPr id="19" name="直接连接符 18"/>
          <p:cNvCxnSpPr/>
          <p:nvPr/>
        </p:nvCxnSpPr>
        <p:spPr>
          <a:xfrm flipH="1">
            <a:off x="4667357" y="4438075"/>
            <a:ext cx="423386" cy="352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14039" y="2362655"/>
            <a:ext cx="507831" cy="1931645"/>
          </a:xfrm>
          <a:prstGeom prst="rect">
            <a:avLst/>
          </a:prstGeom>
          <a:noFill/>
        </p:spPr>
        <p:txBody>
          <a:bodyPr vert="eaVert" wrap="square" rtlCol="0">
            <a:spAutoFit/>
          </a:bodyPr>
          <a:lstStyle/>
          <a:p>
            <a:pPr algn="dist"/>
            <a:r>
              <a:rPr lang="zh-CN" altLang="en-US" sz="2100" dirty="0">
                <a:solidFill>
                  <a:schemeClr val="bg1"/>
                </a:solidFill>
                <a:latin typeface="幼圆" panose="02010509060101010101" pitchFamily="49" charset="-122"/>
                <a:ea typeface="幼圆" panose="02010509060101010101" pitchFamily="49" charset="-122"/>
              </a:rPr>
              <a:t>时光印记</a:t>
            </a:r>
          </a:p>
        </p:txBody>
      </p:sp>
      <p:sp>
        <p:nvSpPr>
          <p:cNvPr id="21" name="文本框 20"/>
          <p:cNvSpPr txBox="1"/>
          <p:nvPr/>
        </p:nvSpPr>
        <p:spPr>
          <a:xfrm>
            <a:off x="5491975" y="2413011"/>
            <a:ext cx="378565" cy="1908440"/>
          </a:xfrm>
          <a:prstGeom prst="rect">
            <a:avLst/>
          </a:prstGeom>
          <a:noFill/>
        </p:spPr>
        <p:txBody>
          <a:bodyPr vert="eaVert" wrap="square" rtlCol="0">
            <a:spAutoFit/>
          </a:bodyPr>
          <a:lstStyle/>
          <a:p>
            <a:pPr algn="dist">
              <a:lnSpc>
                <a:spcPct val="120000"/>
              </a:lnSpc>
            </a:pPr>
            <a:r>
              <a:rPr lang="en-US" sz="1050" dirty="0">
                <a:solidFill>
                  <a:schemeClr val="bg1"/>
                </a:solidFill>
                <a:latin typeface="Arial" panose="020B0604020202020204" pitchFamily="34" charset="0"/>
                <a:ea typeface="方正清刻本悦宋简体" panose="02000000000000000000" charset="-122"/>
                <a:cs typeface="Arial" panose="020B0604020202020204" pitchFamily="34" charset="0"/>
              </a:rPr>
              <a:t>THE TIME STAMP</a:t>
            </a:r>
          </a:p>
        </p:txBody>
      </p:sp>
      <p:sp>
        <p:nvSpPr>
          <p:cNvPr id="22" name="椭圆 21"/>
          <p:cNvSpPr/>
          <p:nvPr/>
        </p:nvSpPr>
        <p:spPr>
          <a:xfrm>
            <a:off x="4604742" y="2674999"/>
            <a:ext cx="486000" cy="48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Franklin Gothic Book" panose="020B0503020102020204" pitchFamily="34" charset="0"/>
                <a:ea typeface="幼圆" panose="02010509060101010101" pitchFamily="49" charset="-122"/>
              </a:rPr>
              <a:t>零</a:t>
            </a:r>
          </a:p>
        </p:txBody>
      </p:sp>
      <p:sp>
        <p:nvSpPr>
          <p:cNvPr id="23" name="椭圆 22"/>
          <p:cNvSpPr/>
          <p:nvPr/>
        </p:nvSpPr>
        <p:spPr>
          <a:xfrm>
            <a:off x="4604742" y="3901212"/>
            <a:ext cx="486000" cy="48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Franklin Gothic Book" panose="020B0503020102020204" pitchFamily="34" charset="0"/>
                <a:ea typeface="幼圆" panose="02010509060101010101" pitchFamily="49" charset="-122"/>
              </a:rPr>
              <a:t>玖</a:t>
            </a:r>
          </a:p>
        </p:txBody>
      </p:sp>
      <p:pic>
        <p:nvPicPr>
          <p:cNvPr id="27" name="图片 26"/>
          <p:cNvPicPr>
            <a:picLocks noChangeAspect="1"/>
          </p:cNvPicPr>
          <p:nvPr/>
        </p:nvPicPr>
        <p:blipFill rotWithShape="1">
          <a:blip r:embed="rId5" cstate="email"/>
          <a:srcRect/>
          <a:stretch>
            <a:fillRect/>
          </a:stretch>
        </p:blipFill>
        <p:spPr>
          <a:xfrm>
            <a:off x="6019133" y="-36496"/>
            <a:ext cx="3324688" cy="27732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outHorizontal)">
                                      <p:cBhvr>
                                        <p:cTn id="15" dur="500"/>
                                        <p:tgtEl>
                                          <p:spTgt spid="26"/>
                                        </p:tgtEl>
                                      </p:cBhvr>
                                    </p:animEffect>
                                  </p:childTnLst>
                                </p:cTn>
                              </p:par>
                            </p:childTnLst>
                          </p:cTn>
                        </p:par>
                        <p:par>
                          <p:cTn id="16" fill="hold">
                            <p:stCondLst>
                              <p:cond delay="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35" presetClass="entr" presetSubtype="0" fill="hold" grpId="1"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style.rotation</p:attrName>
                                        </p:attrNameLst>
                                      </p:cBhvr>
                                      <p:tavLst>
                                        <p:tav tm="0">
                                          <p:val>
                                            <p:fltVal val="720"/>
                                          </p:val>
                                        </p:tav>
                                        <p:tav tm="100000">
                                          <p:val>
                                            <p:fltVal val="0"/>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childTnLst>
                                </p:cTn>
                              </p:par>
                              <p:par>
                                <p:cTn id="57" presetID="35" presetClass="entr"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anim calcmode="lin" valueType="num">
                                      <p:cBhvr>
                                        <p:cTn id="60" dur="500" fill="hold"/>
                                        <p:tgtEl>
                                          <p:spTgt spid="18"/>
                                        </p:tgtEl>
                                        <p:attrNameLst>
                                          <p:attrName>style.rotation</p:attrName>
                                        </p:attrNameLst>
                                      </p:cBhvr>
                                      <p:tavLst>
                                        <p:tav tm="0">
                                          <p:val>
                                            <p:fltVal val="720"/>
                                          </p:val>
                                        </p:tav>
                                        <p:tav tm="100000">
                                          <p:val>
                                            <p:fltVal val="0"/>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ppt_w</p:attrName>
                                        </p:attrNameLst>
                                      </p:cBhvr>
                                      <p:tavLst>
                                        <p:tav tm="0">
                                          <p:val>
                                            <p:fltVal val="0"/>
                                          </p:val>
                                        </p:tav>
                                        <p:tav tm="100000">
                                          <p:val>
                                            <p:strVal val="#ppt_w"/>
                                          </p:val>
                                        </p:tav>
                                      </p:tavLst>
                                    </p:anim>
                                  </p:childTnLst>
                                </p:cTn>
                              </p:par>
                              <p:par>
                                <p:cTn id="63" presetID="35" presetClass="entr"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anim calcmode="lin" valueType="num">
                                      <p:cBhvr>
                                        <p:cTn id="66" dur="500" fill="hold"/>
                                        <p:tgtEl>
                                          <p:spTgt spid="22"/>
                                        </p:tgtEl>
                                        <p:attrNameLst>
                                          <p:attrName>style.rotation</p:attrName>
                                        </p:attrNameLst>
                                      </p:cBhvr>
                                      <p:tavLst>
                                        <p:tav tm="0">
                                          <p:val>
                                            <p:fltVal val="720"/>
                                          </p:val>
                                        </p:tav>
                                        <p:tav tm="100000">
                                          <p:val>
                                            <p:fltVal val="0"/>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ppt_w</p:attrName>
                                        </p:attrNameLst>
                                      </p:cBhvr>
                                      <p:tavLst>
                                        <p:tav tm="0">
                                          <p:val>
                                            <p:fltVal val="0"/>
                                          </p:val>
                                        </p:tav>
                                        <p:tav tm="100000">
                                          <p:val>
                                            <p:strVal val="#ppt_w"/>
                                          </p:val>
                                        </p:tav>
                                      </p:tavLst>
                                    </p:anim>
                                  </p:childTnLst>
                                </p:cTn>
                              </p:par>
                              <p:par>
                                <p:cTn id="69" presetID="35" presetClass="entr"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anim calcmode="lin" valueType="num">
                                      <p:cBhvr>
                                        <p:cTn id="72" dur="500" fill="hold"/>
                                        <p:tgtEl>
                                          <p:spTgt spid="23"/>
                                        </p:tgtEl>
                                        <p:attrNameLst>
                                          <p:attrName>style.rotation</p:attrName>
                                        </p:attrNameLst>
                                      </p:cBhvr>
                                      <p:tavLst>
                                        <p:tav tm="0">
                                          <p:val>
                                            <p:fltVal val="720"/>
                                          </p:val>
                                        </p:tav>
                                        <p:tav tm="100000">
                                          <p:val>
                                            <p:fltVal val="0"/>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 calcmode="lin" valueType="num">
                                      <p:cBhvr>
                                        <p:cTn id="74" dur="500" fill="hold"/>
                                        <p:tgtEl>
                                          <p:spTgt spid="23"/>
                                        </p:tgtEl>
                                        <p:attrNameLst>
                                          <p:attrName>ppt_w</p:attrName>
                                        </p:attrNameLst>
                                      </p:cBhvr>
                                      <p:tavLst>
                                        <p:tav tm="0">
                                          <p:val>
                                            <p:fltVal val="0"/>
                                          </p:val>
                                        </p:tav>
                                        <p:tav tm="100000">
                                          <p:val>
                                            <p:strVal val="#ppt_w"/>
                                          </p:val>
                                        </p:tav>
                                      </p:tavLst>
                                    </p:anim>
                                  </p:childTnLst>
                                </p:cTn>
                              </p:par>
                            </p:childTnLst>
                          </p:cTn>
                        </p:par>
                        <p:par>
                          <p:cTn id="75" fill="hold">
                            <p:stCondLst>
                              <p:cond delay="4000"/>
                            </p:stCondLst>
                            <p:childTnLst>
                              <p:par>
                                <p:cTn id="76" presetID="22" presetClass="entr" presetSubtype="2"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right)">
                                      <p:cBhvr>
                                        <p:cTn id="78" dur="500"/>
                                        <p:tgtEl>
                                          <p:spTgt spid="19"/>
                                        </p:tgtEl>
                                      </p:cBhvr>
                                    </p:animEffect>
                                  </p:childTnLst>
                                </p:cTn>
                              </p:par>
                            </p:childTnLst>
                          </p:cTn>
                        </p:par>
                        <p:par>
                          <p:cTn id="79" fill="hold">
                            <p:stCondLst>
                              <p:cond delay="4500"/>
                            </p:stCondLst>
                            <p:childTnLst>
                              <p:par>
                                <p:cTn id="80" presetID="22" presetClass="entr" presetSubtype="1" fill="hold" grpId="1"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up)">
                                      <p:cBhvr>
                                        <p:cTn id="82" dur="500"/>
                                        <p:tgtEl>
                                          <p:spTgt spid="20"/>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7" grpId="0" animBg="1"/>
      <p:bldP spid="17" grpId="1" bldLvl="0" animBg="1"/>
      <p:bldP spid="18" grpId="0" animBg="1"/>
      <p:bldP spid="18" grpId="1" bldLvl="0" animBg="1"/>
      <p:bldP spid="20" grpId="0"/>
      <p:bldP spid="20" grpId="1"/>
      <p:bldP spid="21" grpId="0"/>
      <p:bldP spid="22" grpId="0" animBg="1"/>
      <p:bldP spid="22" grpId="1" bldLvl="0" animBg="1"/>
      <p:bldP spid="23" grpId="0" animBg="1"/>
      <p:bldP spid="23"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a:spLocks noChangeArrowheads="1"/>
          </p:cNvSpPr>
          <p:nvPr/>
        </p:nvSpPr>
        <p:spPr bwMode="auto">
          <a:xfrm>
            <a:off x="3039666" y="1400175"/>
            <a:ext cx="353654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5000" b="1" dirty="0">
                <a:solidFill>
                  <a:srgbClr val="EECBEC"/>
                </a:solidFill>
                <a:latin typeface="Calibri" panose="020F0502020204030204" pitchFamily="34" charset="0"/>
                <a:cs typeface="Calibri" panose="020F0502020204030204" pitchFamily="34" charset="0"/>
                <a:sym typeface="Calibri" panose="020F0502020204030204" pitchFamily="34" charset="0"/>
              </a:rPr>
              <a:t>69%</a:t>
            </a:r>
            <a:endParaRPr lang="zh-CN" altLang="en-US" sz="15000" b="1" dirty="0">
              <a:solidFill>
                <a:srgbClr val="EECBEC"/>
              </a:solidFill>
              <a:latin typeface="Calibri" panose="020F0502020204030204" pitchFamily="34" charset="0"/>
              <a:sym typeface="宋体" panose="02010600030101010101" pitchFamily="2" charset="-122"/>
            </a:endParaRPr>
          </a:p>
        </p:txBody>
      </p:sp>
      <p:grpSp>
        <p:nvGrpSpPr>
          <p:cNvPr id="10" name="组合 9"/>
          <p:cNvGrpSpPr/>
          <p:nvPr/>
        </p:nvGrpSpPr>
        <p:grpSpPr>
          <a:xfrm>
            <a:off x="4943019" y="754059"/>
            <a:ext cx="2287191" cy="1179871"/>
            <a:chOff x="6590692" y="973138"/>
            <a:chExt cx="3049588" cy="1573161"/>
          </a:xfrm>
        </p:grpSpPr>
        <p:sp>
          <p:nvSpPr>
            <p:cNvPr id="4" name="任意多边形 4"/>
            <p:cNvSpPr>
              <a:spLocks noChangeArrowheads="1"/>
            </p:cNvSpPr>
            <p:nvPr/>
          </p:nvSpPr>
          <p:spPr bwMode="auto">
            <a:xfrm>
              <a:off x="6590692" y="973138"/>
              <a:ext cx="3049588" cy="1573161"/>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矩形 6"/>
            <p:cNvSpPr>
              <a:spLocks noChangeArrowheads="1"/>
            </p:cNvSpPr>
            <p:nvPr/>
          </p:nvSpPr>
          <p:spPr bwMode="auto">
            <a:xfrm>
              <a:off x="6902451" y="973138"/>
              <a:ext cx="2614613" cy="117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5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LOREM IPSUM  </a:t>
              </a:r>
              <a:endParaRPr lang="en-US" altLang="zh-CN" sz="105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nSpc>
                  <a:spcPct val="150000"/>
                </a:lnSpc>
              </a:pPr>
              <a:r>
                <a:rPr lang="zh-CN" altLang="en-US" sz="79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请在此处添加详细描述文本，尽量与标题文本语言风格相符合，语言描述尽量简洁生动。</a:t>
              </a:r>
              <a:endParaRPr lang="en-US" altLang="zh-CN" sz="79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11" name="组合 10"/>
          <p:cNvGrpSpPr/>
          <p:nvPr/>
        </p:nvGrpSpPr>
        <p:grpSpPr>
          <a:xfrm>
            <a:off x="3394903" y="3478486"/>
            <a:ext cx="2286000" cy="1161607"/>
            <a:chOff x="4526537" y="4605708"/>
            <a:chExt cx="3048000" cy="1548809"/>
          </a:xfrm>
        </p:grpSpPr>
        <p:sp>
          <p:nvSpPr>
            <p:cNvPr id="5" name="任意多边形 5"/>
            <p:cNvSpPr>
              <a:spLocks noChangeArrowheads="1"/>
            </p:cNvSpPr>
            <p:nvPr/>
          </p:nvSpPr>
          <p:spPr bwMode="auto">
            <a:xfrm rot="10800000">
              <a:off x="4526537" y="4605708"/>
              <a:ext cx="3048000" cy="1548809"/>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矩形 7"/>
            <p:cNvSpPr>
              <a:spLocks noChangeArrowheads="1"/>
            </p:cNvSpPr>
            <p:nvPr/>
          </p:nvSpPr>
          <p:spPr bwMode="auto">
            <a:xfrm>
              <a:off x="4792664" y="4948239"/>
              <a:ext cx="2613025" cy="117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5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LOREM IPSUM  </a:t>
              </a:r>
              <a:endParaRPr lang="en-US" altLang="zh-CN" sz="105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nSpc>
                  <a:spcPct val="150000"/>
                </a:lnSpc>
              </a:pPr>
              <a:r>
                <a:rPr lang="zh-CN" altLang="en-US" sz="79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请在此处添加详细描述文本，尽量与标题文本语言风格相符合，语言描述尽量简洁生动。</a:t>
              </a:r>
              <a:endParaRPr lang="en-US" altLang="zh-CN" sz="79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9" name="组合 8"/>
          <p:cNvGrpSpPr/>
          <p:nvPr/>
        </p:nvGrpSpPr>
        <p:grpSpPr>
          <a:xfrm>
            <a:off x="1827610" y="1150144"/>
            <a:ext cx="1534715" cy="1059656"/>
            <a:chOff x="2436813" y="1533525"/>
            <a:chExt cx="2046287" cy="1412875"/>
          </a:xfrm>
          <a:solidFill>
            <a:srgbClr val="AAD5CA"/>
          </a:solidFill>
        </p:grpSpPr>
        <p:sp>
          <p:nvSpPr>
            <p:cNvPr id="3" name="任意多边形 3"/>
            <p:cNvSpPr>
              <a:spLocks noChangeArrowheads="1"/>
            </p:cNvSpPr>
            <p:nvPr/>
          </p:nvSpPr>
          <p:spPr bwMode="auto">
            <a:xfrm>
              <a:off x="2436813" y="1533525"/>
              <a:ext cx="2046287"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2571312" y="1709465"/>
              <a:ext cx="1865606" cy="5387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015" b="1" dirty="0">
                  <a:solidFill>
                    <a:schemeClr val="bg1"/>
                  </a:solidFill>
                  <a:latin typeface="微软雅黑" panose="020B0503020204020204" pitchFamily="34" charset="-122"/>
                  <a:ea typeface="微软雅黑" panose="020B0503020204020204" pitchFamily="34" charset="-122"/>
                  <a:sym typeface="+mn-ea"/>
                </a:rPr>
                <a:t>Click here to add your title</a:t>
              </a:r>
            </a:p>
          </p:txBody>
        </p:sp>
      </p:grpSp>
      <p:sp>
        <p:nvSpPr>
          <p:cNvPr id="12" name="文本框 11"/>
          <p:cNvSpPr txBox="1"/>
          <p:nvPr/>
        </p:nvSpPr>
        <p:spPr>
          <a:xfrm>
            <a:off x="277765" y="106250"/>
            <a:ext cx="569387" cy="553998"/>
          </a:xfrm>
          <a:prstGeom prst="rect">
            <a:avLst/>
          </a:prstGeom>
          <a:noFill/>
        </p:spPr>
        <p:txBody>
          <a:bodyPr wrap="none" rtlCol="0">
            <a:spAutoFit/>
          </a:bodyPr>
          <a:lstStyle/>
          <a:p>
            <a:r>
              <a:rPr lang="zh-CN" altLang="en-US" sz="3000" dirty="0">
                <a:solidFill>
                  <a:schemeClr val="bg1"/>
                </a:solidFill>
                <a:latin typeface="幼圆" panose="02010509060101010101" pitchFamily="49" charset="-122"/>
                <a:ea typeface="幼圆" panose="02010509060101010101" pitchFamily="49" charset="-122"/>
              </a:rPr>
              <a:t>贰</a:t>
            </a:r>
          </a:p>
        </p:txBody>
      </p:sp>
      <p:sp>
        <p:nvSpPr>
          <p:cNvPr id="13" name="文本框 12"/>
          <p:cNvSpPr txBox="1"/>
          <p:nvPr/>
        </p:nvSpPr>
        <p:spPr>
          <a:xfrm>
            <a:off x="47280" y="634679"/>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1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down)">
                                      <p:cBhvr>
                                        <p:cTn id="20" dur="500"/>
                                        <p:tgtEl>
                                          <p:spTgt spid="11"/>
                                        </p:tgtEl>
                                      </p:cBhvr>
                                    </p:animEffect>
                                  </p:childTnLst>
                                </p:cTn>
                              </p:par>
                              <p:par>
                                <p:cTn id="21" presetID="1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par>
                                <p:cTn id="25" presetID="1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4"/>
          <p:cNvSpPr>
            <a:spLocks noChangeArrowheads="1"/>
          </p:cNvSpPr>
          <p:nvPr/>
        </p:nvSpPr>
        <p:spPr bwMode="auto">
          <a:xfrm flipH="1">
            <a:off x="4745832" y="1310879"/>
            <a:ext cx="2269331" cy="2266950"/>
          </a:xfrm>
          <a:custGeom>
            <a:avLst/>
            <a:gdLst>
              <a:gd name="T0" fmla="*/ 2314 w 4620"/>
              <a:gd name="T1" fmla="*/ 0 h 4615"/>
              <a:gd name="T2" fmla="*/ 4620 w 4620"/>
              <a:gd name="T3" fmla="*/ 2306 h 4615"/>
              <a:gd name="T4" fmla="*/ 2314 w 4620"/>
              <a:gd name="T5" fmla="*/ 4615 h 4615"/>
              <a:gd name="T6" fmla="*/ 2044 w 4620"/>
              <a:gd name="T7" fmla="*/ 4345 h 4615"/>
              <a:gd name="T8" fmla="*/ 2397 w 4620"/>
              <a:gd name="T9" fmla="*/ 3993 h 4615"/>
              <a:gd name="T10" fmla="*/ 2397 w 4620"/>
              <a:gd name="T11" fmla="*/ 4286 h 4615"/>
              <a:gd name="T12" fmla="*/ 2607 w 4620"/>
              <a:gd name="T13" fmla="*/ 4286 h 4615"/>
              <a:gd name="T14" fmla="*/ 2607 w 4620"/>
              <a:gd name="T15" fmla="*/ 3631 h 4615"/>
              <a:gd name="T16" fmla="*/ 1952 w 4620"/>
              <a:gd name="T17" fmla="*/ 3631 h 4615"/>
              <a:gd name="T18" fmla="*/ 1952 w 4620"/>
              <a:gd name="T19" fmla="*/ 3844 h 4615"/>
              <a:gd name="T20" fmla="*/ 2245 w 4620"/>
              <a:gd name="T21" fmla="*/ 3844 h 4615"/>
              <a:gd name="T22" fmla="*/ 1893 w 4620"/>
              <a:gd name="T23" fmla="*/ 4196 h 4615"/>
              <a:gd name="T24" fmla="*/ 1623 w 4620"/>
              <a:gd name="T25" fmla="*/ 3927 h 4615"/>
              <a:gd name="T26" fmla="*/ 2756 w 4620"/>
              <a:gd name="T27" fmla="*/ 2794 h 4615"/>
              <a:gd name="T28" fmla="*/ 0 w 4620"/>
              <a:gd name="T29" fmla="*/ 2794 h 4615"/>
              <a:gd name="T30" fmla="*/ 0 w 4620"/>
              <a:gd name="T31" fmla="*/ 2413 h 4615"/>
              <a:gd name="T32" fmla="*/ 499 w 4620"/>
              <a:gd name="T33" fmla="*/ 2413 h 4615"/>
              <a:gd name="T34" fmla="*/ 291 w 4620"/>
              <a:gd name="T35" fmla="*/ 2621 h 4615"/>
              <a:gd name="T36" fmla="*/ 443 w 4620"/>
              <a:gd name="T37" fmla="*/ 2770 h 4615"/>
              <a:gd name="T38" fmla="*/ 906 w 4620"/>
              <a:gd name="T39" fmla="*/ 2306 h 4615"/>
              <a:gd name="T40" fmla="*/ 443 w 4620"/>
              <a:gd name="T41" fmla="*/ 1843 h 4615"/>
              <a:gd name="T42" fmla="*/ 291 w 4620"/>
              <a:gd name="T43" fmla="*/ 1994 h 4615"/>
              <a:gd name="T44" fmla="*/ 499 w 4620"/>
              <a:gd name="T45" fmla="*/ 2200 h 4615"/>
              <a:gd name="T46" fmla="*/ 0 w 4620"/>
              <a:gd name="T47" fmla="*/ 2200 h 4615"/>
              <a:gd name="T48" fmla="*/ 0 w 4620"/>
              <a:gd name="T49" fmla="*/ 1819 h 4615"/>
              <a:gd name="T50" fmla="*/ 2756 w 4620"/>
              <a:gd name="T51" fmla="*/ 1819 h 4615"/>
              <a:gd name="T52" fmla="*/ 1623 w 4620"/>
              <a:gd name="T53" fmla="*/ 688 h 4615"/>
              <a:gd name="T54" fmla="*/ 1893 w 4620"/>
              <a:gd name="T55" fmla="*/ 418 h 4615"/>
              <a:gd name="T56" fmla="*/ 2245 w 4620"/>
              <a:gd name="T57" fmla="*/ 771 h 4615"/>
              <a:gd name="T58" fmla="*/ 1952 w 4620"/>
              <a:gd name="T59" fmla="*/ 771 h 4615"/>
              <a:gd name="T60" fmla="*/ 1952 w 4620"/>
              <a:gd name="T61" fmla="*/ 981 h 4615"/>
              <a:gd name="T62" fmla="*/ 2607 w 4620"/>
              <a:gd name="T63" fmla="*/ 981 h 4615"/>
              <a:gd name="T64" fmla="*/ 2607 w 4620"/>
              <a:gd name="T65" fmla="*/ 326 h 4615"/>
              <a:gd name="T66" fmla="*/ 2397 w 4620"/>
              <a:gd name="T67" fmla="*/ 326 h 4615"/>
              <a:gd name="T68" fmla="*/ 2397 w 4620"/>
              <a:gd name="T69" fmla="*/ 619 h 4615"/>
              <a:gd name="T70" fmla="*/ 2044 w 4620"/>
              <a:gd name="T71" fmla="*/ 267 h 4615"/>
              <a:gd name="T72" fmla="*/ 2314 w 4620"/>
              <a:gd name="T73" fmla="*/ 0 h 46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20"/>
              <a:gd name="T112" fmla="*/ 0 h 4615"/>
              <a:gd name="T113" fmla="*/ 4620 w 4620"/>
              <a:gd name="T114" fmla="*/ 4615 h 46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20" h="4615">
                <a:moveTo>
                  <a:pt x="2314" y="0"/>
                </a:moveTo>
                <a:lnTo>
                  <a:pt x="4620" y="2306"/>
                </a:lnTo>
                <a:lnTo>
                  <a:pt x="2314" y="4615"/>
                </a:lnTo>
                <a:lnTo>
                  <a:pt x="2044" y="4345"/>
                </a:lnTo>
                <a:lnTo>
                  <a:pt x="2397" y="3993"/>
                </a:lnTo>
                <a:lnTo>
                  <a:pt x="2397" y="4286"/>
                </a:lnTo>
                <a:lnTo>
                  <a:pt x="2607" y="4286"/>
                </a:lnTo>
                <a:lnTo>
                  <a:pt x="2607" y="3631"/>
                </a:lnTo>
                <a:lnTo>
                  <a:pt x="1952" y="3631"/>
                </a:lnTo>
                <a:lnTo>
                  <a:pt x="1952" y="3844"/>
                </a:lnTo>
                <a:lnTo>
                  <a:pt x="2245" y="3844"/>
                </a:lnTo>
                <a:lnTo>
                  <a:pt x="1893" y="4196"/>
                </a:lnTo>
                <a:lnTo>
                  <a:pt x="1623" y="3927"/>
                </a:lnTo>
                <a:lnTo>
                  <a:pt x="2756" y="2794"/>
                </a:lnTo>
                <a:lnTo>
                  <a:pt x="0" y="2794"/>
                </a:lnTo>
                <a:lnTo>
                  <a:pt x="0" y="2413"/>
                </a:lnTo>
                <a:lnTo>
                  <a:pt x="499" y="2413"/>
                </a:lnTo>
                <a:lnTo>
                  <a:pt x="291" y="2621"/>
                </a:lnTo>
                <a:lnTo>
                  <a:pt x="443" y="2770"/>
                </a:lnTo>
                <a:lnTo>
                  <a:pt x="906" y="2306"/>
                </a:lnTo>
                <a:lnTo>
                  <a:pt x="443" y="1843"/>
                </a:lnTo>
                <a:lnTo>
                  <a:pt x="291" y="1994"/>
                </a:lnTo>
                <a:lnTo>
                  <a:pt x="499" y="2200"/>
                </a:lnTo>
                <a:lnTo>
                  <a:pt x="0" y="2200"/>
                </a:lnTo>
                <a:lnTo>
                  <a:pt x="0" y="1819"/>
                </a:lnTo>
                <a:lnTo>
                  <a:pt x="2756" y="1819"/>
                </a:lnTo>
                <a:lnTo>
                  <a:pt x="1623" y="688"/>
                </a:lnTo>
                <a:lnTo>
                  <a:pt x="1893" y="418"/>
                </a:lnTo>
                <a:lnTo>
                  <a:pt x="2245" y="771"/>
                </a:lnTo>
                <a:lnTo>
                  <a:pt x="1952" y="771"/>
                </a:lnTo>
                <a:lnTo>
                  <a:pt x="1952" y="981"/>
                </a:lnTo>
                <a:lnTo>
                  <a:pt x="2607" y="981"/>
                </a:lnTo>
                <a:lnTo>
                  <a:pt x="2607" y="326"/>
                </a:lnTo>
                <a:lnTo>
                  <a:pt x="2397" y="326"/>
                </a:lnTo>
                <a:lnTo>
                  <a:pt x="2397" y="619"/>
                </a:lnTo>
                <a:lnTo>
                  <a:pt x="2044" y="267"/>
                </a:lnTo>
                <a:lnTo>
                  <a:pt x="2314" y="0"/>
                </a:lnTo>
                <a:close/>
              </a:path>
            </a:pathLst>
          </a:custGeom>
          <a:solidFill>
            <a:srgbClr val="EECBEC"/>
          </a:solidFill>
          <a:ln>
            <a:noFill/>
          </a:ln>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6" name="直接连接符 6"/>
          <p:cNvSpPr>
            <a:spLocks noChangeShapeType="1"/>
          </p:cNvSpPr>
          <p:nvPr/>
        </p:nvSpPr>
        <p:spPr bwMode="auto">
          <a:xfrm rot="16200000" flipV="1">
            <a:off x="3550444" y="2472929"/>
            <a:ext cx="1654969" cy="0"/>
          </a:xfrm>
          <a:prstGeom prst="line">
            <a:avLst/>
          </a:prstGeom>
          <a:noFill/>
          <a:ln w="50800" cap="flat" cmpd="sng">
            <a:solidFill>
              <a:srgbClr val="EECBEC"/>
            </a:solidFill>
            <a:bevel/>
          </a:ln>
          <a:extLst>
            <a:ext uri="{909E8E84-426E-40DD-AFC4-6F175D3DCCD1}">
              <a14:hiddenFill xmlns:a14="http://schemas.microsoft.com/office/drawing/2010/main">
                <a:noFill/>
              </a14:hiddenFill>
            </a:ext>
          </a:extLst>
        </p:spPr>
        <p:txBody>
          <a:bodyPr/>
          <a:lstStyle/>
          <a:p>
            <a:endParaRPr lang="zh-CN" altLang="en-US" sz="1015"/>
          </a:p>
        </p:txBody>
      </p:sp>
      <p:sp>
        <p:nvSpPr>
          <p:cNvPr id="7" name="矩形 7"/>
          <p:cNvSpPr>
            <a:spLocks noChangeArrowheads="1"/>
          </p:cNvSpPr>
          <p:nvPr/>
        </p:nvSpPr>
        <p:spPr bwMode="auto">
          <a:xfrm>
            <a:off x="860899" y="2031461"/>
            <a:ext cx="3353990" cy="170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1015" b="1" dirty="0">
                <a:solidFill>
                  <a:schemeClr val="tx1">
                    <a:lumMod val="65000"/>
                    <a:lumOff val="35000"/>
                  </a:schemeClr>
                </a:solidFill>
                <a:latin typeface="微软雅黑" panose="020B0503020204020204" pitchFamily="34" charset="-122"/>
                <a:ea typeface="微软雅黑" panose="020B0503020204020204" pitchFamily="34" charset="-122"/>
                <a:sym typeface="+mn-ea"/>
              </a:rPr>
              <a:t>Click here to add your title</a:t>
            </a:r>
          </a:p>
          <a:p>
            <a:pPr algn="r">
              <a:lnSpc>
                <a:spcPct val="150000"/>
              </a:lnSpc>
            </a:pPr>
            <a:endParaRPr lang="en-US" altLang="zh-CN" sz="1050" dirty="0">
              <a:solidFill>
                <a:schemeClr val="tx1">
                  <a:lumMod val="65000"/>
                  <a:lumOff val="35000"/>
                </a:schemeClr>
              </a:solidFill>
              <a:latin typeface="华文新魏" panose="02010800040101010101" pitchFamily="2" charset="-122"/>
              <a:ea typeface="华文新魏" panose="02010800040101010101" pitchFamily="2" charset="-122"/>
              <a:sym typeface="+mn-ea"/>
            </a:endParaRPr>
          </a:p>
          <a:p>
            <a:pPr algn="r">
              <a:lnSpc>
                <a:spcPct val="150000"/>
              </a:lnSpc>
            </a:pPr>
            <a:r>
              <a:rPr lang="zh-CN" altLang="en-US" sz="10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1050" dirty="0">
                <a:solidFill>
                  <a:schemeClr val="tx1">
                    <a:lumMod val="65000"/>
                    <a:lumOff val="35000"/>
                  </a:schemeClr>
                </a:solidFill>
                <a:latin typeface="华文新魏" panose="02010800040101010101" pitchFamily="2" charset="-122"/>
                <a:ea typeface="华文新魏" panose="02010800040101010101" pitchFamily="2" charset="-122"/>
                <a:sym typeface="+mn-ea"/>
              </a:rPr>
              <a:t>.</a:t>
            </a:r>
          </a:p>
        </p:txBody>
      </p:sp>
      <p:grpSp>
        <p:nvGrpSpPr>
          <p:cNvPr id="11" name="组合 10"/>
          <p:cNvGrpSpPr/>
          <p:nvPr/>
        </p:nvGrpSpPr>
        <p:grpSpPr>
          <a:xfrm>
            <a:off x="6321028" y="652463"/>
            <a:ext cx="1452055" cy="1065610"/>
            <a:chOff x="8428038" y="869950"/>
            <a:chExt cx="1936074" cy="1420813"/>
          </a:xfrm>
          <a:solidFill>
            <a:srgbClr val="AAD5CA"/>
          </a:solidFill>
        </p:grpSpPr>
        <p:sp>
          <p:nvSpPr>
            <p:cNvPr id="4" name="任意多边形 18"/>
            <p:cNvSpPr>
              <a:spLocks noChangeArrowheads="1"/>
            </p:cNvSpPr>
            <p:nvPr/>
          </p:nvSpPr>
          <p:spPr bwMode="auto">
            <a:xfrm>
              <a:off x="8428038" y="869950"/>
              <a:ext cx="1834643" cy="1420813"/>
            </a:xfrm>
            <a:custGeom>
              <a:avLst/>
              <a:gdLst>
                <a:gd name="T0" fmla="*/ 213962 w 1635692"/>
                <a:gd name="T1" fmla="*/ 0 h 1421730"/>
                <a:gd name="T2" fmla="*/ 1635692 w 1635692"/>
                <a:gd name="T3" fmla="*/ 0 h 1421730"/>
                <a:gd name="T4" fmla="*/ 1635692 w 1635692"/>
                <a:gd name="T5" fmla="*/ 1421730 h 1421730"/>
                <a:gd name="T6" fmla="*/ 213962 w 1635692"/>
                <a:gd name="T7" fmla="*/ 1421730 h 1421730"/>
                <a:gd name="T8" fmla="*/ 213962 w 1635692"/>
                <a:gd name="T9" fmla="*/ 788847 h 1421730"/>
                <a:gd name="T10" fmla="*/ 0 w 1635692"/>
                <a:gd name="T11" fmla="*/ 838094 h 1421730"/>
                <a:gd name="T12" fmla="*/ 212219 w 1635692"/>
                <a:gd name="T13" fmla="*/ 498974 h 1421730"/>
                <a:gd name="T14" fmla="*/ 213962 w 1635692"/>
                <a:gd name="T15" fmla="*/ 500064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2" h="1421730">
                  <a:moveTo>
                    <a:pt x="213962" y="0"/>
                  </a:moveTo>
                  <a:lnTo>
                    <a:pt x="1635692" y="0"/>
                  </a:lnTo>
                  <a:lnTo>
                    <a:pt x="1635692" y="1421730"/>
                  </a:lnTo>
                  <a:lnTo>
                    <a:pt x="213962" y="1421730"/>
                  </a:lnTo>
                  <a:lnTo>
                    <a:pt x="213962" y="788847"/>
                  </a:lnTo>
                  <a:lnTo>
                    <a:pt x="0" y="838094"/>
                  </a:lnTo>
                  <a:lnTo>
                    <a:pt x="212219" y="498974"/>
                  </a:lnTo>
                  <a:lnTo>
                    <a:pt x="213962" y="500064"/>
                  </a:lnTo>
                  <a:close/>
                </a:path>
              </a:pathLst>
            </a:custGeom>
            <a:solidFill>
              <a:srgbClr val="EECBEC"/>
            </a:solidFill>
            <a:ln>
              <a:noFill/>
            </a:ln>
          </p:spPr>
          <p:txBody>
            <a:bodyPr anchor="ctr"/>
            <a:lstStyle/>
            <a:p>
              <a:pPr algn="ctr"/>
              <a:endParaRPr lang="zh-CN" altLang="zh-CN" sz="101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矩形 8"/>
            <p:cNvSpPr>
              <a:spLocks noChangeArrowheads="1"/>
            </p:cNvSpPr>
            <p:nvPr/>
          </p:nvSpPr>
          <p:spPr bwMode="auto">
            <a:xfrm>
              <a:off x="8712165" y="960770"/>
              <a:ext cx="1651947" cy="12080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25"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LOREM IPSUM </a:t>
              </a:r>
              <a:r>
                <a:rPr lang="en-US" altLang="zh-CN" sz="82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a:t>
              </a:r>
              <a:r>
                <a:rPr lang="zh-CN" altLang="en-US" sz="825"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en-US" altLang="zh-CN" sz="82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nSpc>
                  <a:spcPct val="150000"/>
                </a:lnSpc>
              </a:pPr>
              <a:r>
                <a:rPr lang="zh-CN" altLang="en-US" sz="67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请在此处添加详细描述文本，尽量与标题文本语言风格相符合，语言描述尽量简洁生动。</a:t>
              </a:r>
            </a:p>
          </p:txBody>
        </p:sp>
      </p:grpSp>
      <p:grpSp>
        <p:nvGrpSpPr>
          <p:cNvPr id="12" name="组合 11"/>
          <p:cNvGrpSpPr/>
          <p:nvPr/>
        </p:nvGrpSpPr>
        <p:grpSpPr>
          <a:xfrm>
            <a:off x="7550945" y="1940719"/>
            <a:ext cx="1378947" cy="1065610"/>
            <a:chOff x="10067925" y="2587625"/>
            <a:chExt cx="1838596" cy="1420813"/>
          </a:xfrm>
        </p:grpSpPr>
        <p:sp>
          <p:nvSpPr>
            <p:cNvPr id="3" name="任意多边形 21"/>
            <p:cNvSpPr>
              <a:spLocks noChangeArrowheads="1"/>
            </p:cNvSpPr>
            <p:nvPr/>
          </p:nvSpPr>
          <p:spPr bwMode="auto">
            <a:xfrm>
              <a:off x="10067925" y="2587625"/>
              <a:ext cx="1809547" cy="1420813"/>
            </a:xfrm>
            <a:custGeom>
              <a:avLst/>
              <a:gdLst>
                <a:gd name="T0" fmla="*/ 233416 w 1655146"/>
                <a:gd name="T1" fmla="*/ 0 h 1421730"/>
                <a:gd name="T2" fmla="*/ 1655146 w 1655146"/>
                <a:gd name="T3" fmla="*/ 0 h 1421730"/>
                <a:gd name="T4" fmla="*/ 1655146 w 1655146"/>
                <a:gd name="T5" fmla="*/ 1421730 h 1421730"/>
                <a:gd name="T6" fmla="*/ 233416 w 1655146"/>
                <a:gd name="T7" fmla="*/ 1421730 h 1421730"/>
                <a:gd name="T8" fmla="*/ 233416 w 1655146"/>
                <a:gd name="T9" fmla="*/ 803581 h 1421730"/>
                <a:gd name="T10" fmla="*/ 0 w 1655146"/>
                <a:gd name="T11" fmla="*/ 668200 h 1421730"/>
                <a:gd name="T12" fmla="*/ 233416 w 1655146"/>
                <a:gd name="T13" fmla="*/ 532819 h 1421730"/>
                <a:gd name="T14" fmla="*/ 0 60000 65536"/>
                <a:gd name="T15" fmla="*/ 0 60000 65536"/>
                <a:gd name="T16" fmla="*/ 0 60000 65536"/>
                <a:gd name="T17" fmla="*/ 0 60000 65536"/>
                <a:gd name="T18" fmla="*/ 0 60000 65536"/>
                <a:gd name="T19" fmla="*/ 0 60000 65536"/>
                <a:gd name="T20" fmla="*/ 0 60000 65536"/>
                <a:gd name="T21" fmla="*/ 0 w 1655146"/>
                <a:gd name="T22" fmla="*/ 0 h 1421730"/>
                <a:gd name="T23" fmla="*/ 1655146 w 1655146"/>
                <a:gd name="T24" fmla="*/ 1421730 h 14217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5146" h="1421730">
                  <a:moveTo>
                    <a:pt x="233416" y="0"/>
                  </a:moveTo>
                  <a:lnTo>
                    <a:pt x="1655146" y="0"/>
                  </a:lnTo>
                  <a:lnTo>
                    <a:pt x="1655146" y="1421730"/>
                  </a:lnTo>
                  <a:lnTo>
                    <a:pt x="233416" y="1421730"/>
                  </a:lnTo>
                  <a:lnTo>
                    <a:pt x="233416" y="803581"/>
                  </a:lnTo>
                  <a:lnTo>
                    <a:pt x="0" y="668200"/>
                  </a:lnTo>
                  <a:lnTo>
                    <a:pt x="233416" y="532819"/>
                  </a:lnTo>
                  <a:close/>
                </a:path>
              </a:pathLst>
            </a:custGeom>
            <a:solidFill>
              <a:srgbClr val="EECBEC"/>
            </a:solidFill>
            <a:ln>
              <a:noFill/>
            </a:ln>
          </p:spPr>
          <p:txBody>
            <a:bodyPr anchor="ctr"/>
            <a:lstStyle/>
            <a:p>
              <a:pPr algn="ctr"/>
              <a:endParaRPr lang="zh-CN" altLang="zh-CN" sz="101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矩形 9"/>
            <p:cNvSpPr>
              <a:spLocks noChangeArrowheads="1"/>
            </p:cNvSpPr>
            <p:nvPr/>
          </p:nvSpPr>
          <p:spPr bwMode="auto">
            <a:xfrm>
              <a:off x="10364110" y="2655126"/>
              <a:ext cx="1542411" cy="120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25"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LOREM IPSUM </a:t>
              </a:r>
              <a:r>
                <a:rPr lang="en-US" altLang="zh-CN" sz="82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a:t>
              </a:r>
              <a:r>
                <a:rPr lang="zh-CN" altLang="en-US" sz="825"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en-US" altLang="zh-CN" sz="82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nSpc>
                  <a:spcPct val="150000"/>
                </a:lnSpc>
              </a:pPr>
              <a:r>
                <a:rPr lang="zh-CN" altLang="en-US" sz="67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请在此处添加详细描述文本，尽量与标题文本语言风格相符合，语言描述尽量简洁生动。</a:t>
              </a:r>
            </a:p>
          </p:txBody>
        </p:sp>
      </p:grpSp>
      <p:grpSp>
        <p:nvGrpSpPr>
          <p:cNvPr id="13" name="组合 12"/>
          <p:cNvGrpSpPr/>
          <p:nvPr/>
        </p:nvGrpSpPr>
        <p:grpSpPr>
          <a:xfrm>
            <a:off x="6321029" y="3176588"/>
            <a:ext cx="1473338" cy="1066800"/>
            <a:chOff x="8428038" y="4235450"/>
            <a:chExt cx="1964451" cy="1422400"/>
          </a:xfrm>
          <a:solidFill>
            <a:srgbClr val="AAD5CA"/>
          </a:solidFill>
        </p:grpSpPr>
        <p:sp>
          <p:nvSpPr>
            <p:cNvPr id="2" name="任意多边形 22"/>
            <p:cNvSpPr>
              <a:spLocks noChangeArrowheads="1"/>
            </p:cNvSpPr>
            <p:nvPr/>
          </p:nvSpPr>
          <p:spPr bwMode="auto">
            <a:xfrm flipV="1">
              <a:off x="8428038" y="4235450"/>
              <a:ext cx="1834643" cy="1422400"/>
            </a:xfrm>
            <a:custGeom>
              <a:avLst/>
              <a:gdLst>
                <a:gd name="T0" fmla="*/ 213962 w 1635692"/>
                <a:gd name="T1" fmla="*/ 0 h 1421730"/>
                <a:gd name="T2" fmla="*/ 1635692 w 1635692"/>
                <a:gd name="T3" fmla="*/ 0 h 1421730"/>
                <a:gd name="T4" fmla="*/ 1635692 w 1635692"/>
                <a:gd name="T5" fmla="*/ 1421730 h 1421730"/>
                <a:gd name="T6" fmla="*/ 213962 w 1635692"/>
                <a:gd name="T7" fmla="*/ 1421730 h 1421730"/>
                <a:gd name="T8" fmla="*/ 213962 w 1635692"/>
                <a:gd name="T9" fmla="*/ 788847 h 1421730"/>
                <a:gd name="T10" fmla="*/ 0 w 1635692"/>
                <a:gd name="T11" fmla="*/ 838094 h 1421730"/>
                <a:gd name="T12" fmla="*/ 212219 w 1635692"/>
                <a:gd name="T13" fmla="*/ 498974 h 1421730"/>
                <a:gd name="T14" fmla="*/ 213962 w 1635692"/>
                <a:gd name="T15" fmla="*/ 500064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2" h="1421730">
                  <a:moveTo>
                    <a:pt x="213962" y="0"/>
                  </a:moveTo>
                  <a:lnTo>
                    <a:pt x="1635692" y="0"/>
                  </a:lnTo>
                  <a:lnTo>
                    <a:pt x="1635692" y="1421730"/>
                  </a:lnTo>
                  <a:lnTo>
                    <a:pt x="213962" y="1421730"/>
                  </a:lnTo>
                  <a:lnTo>
                    <a:pt x="213962" y="788847"/>
                  </a:lnTo>
                  <a:lnTo>
                    <a:pt x="0" y="838094"/>
                  </a:lnTo>
                  <a:lnTo>
                    <a:pt x="212219" y="498974"/>
                  </a:lnTo>
                  <a:lnTo>
                    <a:pt x="213962" y="500064"/>
                  </a:lnTo>
                  <a:close/>
                </a:path>
              </a:pathLst>
            </a:custGeom>
            <a:solidFill>
              <a:srgbClr val="EECBEC"/>
            </a:solidFill>
            <a:ln>
              <a:noFill/>
            </a:ln>
          </p:spPr>
          <p:txBody>
            <a:bodyPr anchor="ctr"/>
            <a:lstStyle/>
            <a:p>
              <a:pPr algn="ctr"/>
              <a:endParaRPr lang="zh-CN" altLang="zh-CN" sz="101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10"/>
            <p:cNvSpPr>
              <a:spLocks noChangeArrowheads="1"/>
            </p:cNvSpPr>
            <p:nvPr/>
          </p:nvSpPr>
          <p:spPr bwMode="auto">
            <a:xfrm>
              <a:off x="8683782" y="4328482"/>
              <a:ext cx="1708707" cy="12080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25"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LOREM IPSUM </a:t>
              </a:r>
              <a:r>
                <a:rPr lang="en-US" altLang="zh-CN" sz="82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B</a:t>
              </a:r>
              <a:r>
                <a:rPr lang="zh-CN" altLang="en-US" sz="825"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en-US" altLang="zh-CN" sz="82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nSpc>
                  <a:spcPct val="150000"/>
                </a:lnSpc>
              </a:pPr>
              <a:r>
                <a:rPr lang="zh-CN" altLang="en-US" sz="67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请在此处添加详细描述文本，尽量与标题文本语言风格相符合，语言描述尽量简洁生动。</a:t>
              </a:r>
            </a:p>
          </p:txBody>
        </p:sp>
      </p:grpSp>
      <p:sp>
        <p:nvSpPr>
          <p:cNvPr id="14" name="文本框 13"/>
          <p:cNvSpPr txBox="1"/>
          <p:nvPr/>
        </p:nvSpPr>
        <p:spPr>
          <a:xfrm>
            <a:off x="287424" y="106251"/>
            <a:ext cx="569387" cy="553998"/>
          </a:xfrm>
          <a:prstGeom prst="rect">
            <a:avLst/>
          </a:prstGeom>
          <a:noFill/>
        </p:spPr>
        <p:txBody>
          <a:bodyPr wrap="none" rtlCol="0">
            <a:spAutoFit/>
          </a:bodyPr>
          <a:lstStyle/>
          <a:p>
            <a:r>
              <a:rPr lang="zh-CN" altLang="en-US" sz="3000" dirty="0">
                <a:solidFill>
                  <a:schemeClr val="bg1"/>
                </a:solidFill>
                <a:latin typeface="幼圆" panose="02010509060101010101" pitchFamily="49" charset="-122"/>
                <a:ea typeface="幼圆" panose="02010509060101010101" pitchFamily="49" charset="-122"/>
              </a:rPr>
              <a:t>贰</a:t>
            </a:r>
          </a:p>
        </p:txBody>
      </p:sp>
      <p:sp>
        <p:nvSpPr>
          <p:cNvPr id="15" name="文本框 14"/>
          <p:cNvSpPr txBox="1"/>
          <p:nvPr/>
        </p:nvSpPr>
        <p:spPr>
          <a:xfrm>
            <a:off x="56940" y="634680"/>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6" presetClass="entr" presetSubtype="4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Horizontal)">
                                      <p:cBhvr>
                                        <p:cTn id="32" dur="500"/>
                                        <p:tgtEl>
                                          <p:spTgt spid="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894660" y="1038226"/>
            <a:ext cx="2977753" cy="940642"/>
            <a:chOff x="6526213" y="1384300"/>
            <a:chExt cx="3970337" cy="1254190"/>
          </a:xfrm>
        </p:grpSpPr>
        <p:sp>
          <p:nvSpPr>
            <p:cNvPr id="32" name="任意多边形 34"/>
            <p:cNvSpPr>
              <a:spLocks noChangeArrowheads="1"/>
            </p:cNvSpPr>
            <p:nvPr/>
          </p:nvSpPr>
          <p:spPr bwMode="auto">
            <a:xfrm>
              <a:off x="6526213" y="1498600"/>
              <a:ext cx="839787" cy="9937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38" name="矩形 11"/>
            <p:cNvSpPr>
              <a:spLocks noChangeArrowheads="1"/>
            </p:cNvSpPr>
            <p:nvPr/>
          </p:nvSpPr>
          <p:spPr bwMode="auto">
            <a:xfrm>
              <a:off x="7724776" y="1384300"/>
              <a:ext cx="2771774" cy="125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b="1" dirty="0">
                  <a:solidFill>
                    <a:srgbClr val="2E3740"/>
                  </a:solidFill>
                  <a:latin typeface="Calibri" panose="020F0502020204030204" pitchFamily="34" charset="0"/>
                  <a:sym typeface="宋体" panose="02010600030101010101" pitchFamily="2" charset="-122"/>
                </a:rPr>
                <a:t>LOREM IPSUM  </a:t>
              </a:r>
              <a:endParaRPr lang="en-US" altLang="zh-CN" sz="1200" b="1" dirty="0">
                <a:solidFill>
                  <a:srgbClr val="2E3740"/>
                </a:solidFill>
                <a:latin typeface="Calibri" panose="020F0502020204030204" pitchFamily="34" charset="0"/>
                <a:cs typeface="Calibri" panose="020F0502020204030204" pitchFamily="34" charset="0"/>
                <a:sym typeface="Calibri" panose="020F0502020204030204" pitchFamily="34" charset="0"/>
              </a:endParaRPr>
            </a:p>
            <a:p>
              <a:pPr>
                <a:lnSpc>
                  <a:spcPct val="150000"/>
                </a:lnSpc>
              </a:pPr>
              <a:r>
                <a:rPr lang="zh-CN" altLang="en-US" sz="825" dirty="0">
                  <a:solidFill>
                    <a:srgbClr val="2E3740"/>
                  </a:solidFill>
                  <a:latin typeface="Calibri" panose="020F0502020204030204" pitchFamily="34" charset="0"/>
                  <a:cs typeface="Calibri" panose="020F0502020204030204" pitchFamily="34" charset="0"/>
                  <a:sym typeface="Calibri" panose="020F0502020204030204" pitchFamily="34" charset="0"/>
                </a:rPr>
                <a:t>请在此处添加详细描述文本，尽量与标题文本语言风格相符合，语言描述尽量简洁生动。</a:t>
              </a:r>
              <a:endParaRPr lang="zh-CN" altLang="en-US" sz="825" dirty="0">
                <a:solidFill>
                  <a:srgbClr val="2E3740"/>
                </a:solidFill>
                <a:latin typeface="Calibri" panose="020F0502020204030204" pitchFamily="34" charset="0"/>
                <a:sym typeface="宋体" panose="02010600030101010101" pitchFamily="2" charset="-122"/>
              </a:endParaRPr>
            </a:p>
          </p:txBody>
        </p:sp>
        <p:sp>
          <p:nvSpPr>
            <p:cNvPr id="41" name="Freeform 6"/>
            <p:cNvSpPr>
              <a:spLocks noEditPoints="1" noChangeArrowheads="1"/>
            </p:cNvSpPr>
            <p:nvPr/>
          </p:nvSpPr>
          <p:spPr bwMode="auto">
            <a:xfrm>
              <a:off x="6692900" y="1635125"/>
              <a:ext cx="488950" cy="493713"/>
            </a:xfrm>
            <a:custGeom>
              <a:avLst/>
              <a:gdLst>
                <a:gd name="T0" fmla="*/ 99 w 197"/>
                <a:gd name="T1" fmla="*/ 0 h 198"/>
                <a:gd name="T2" fmla="*/ 0 w 197"/>
                <a:gd name="T3" fmla="*/ 99 h 198"/>
                <a:gd name="T4" fmla="*/ 99 w 197"/>
                <a:gd name="T5" fmla="*/ 198 h 198"/>
                <a:gd name="T6" fmla="*/ 197 w 197"/>
                <a:gd name="T7" fmla="*/ 99 h 198"/>
                <a:gd name="T8" fmla="*/ 99 w 197"/>
                <a:gd name="T9" fmla="*/ 0 h 198"/>
                <a:gd name="T10" fmla="*/ 99 w 197"/>
                <a:gd name="T11" fmla="*/ 184 h 198"/>
                <a:gd name="T12" fmla="*/ 36 w 197"/>
                <a:gd name="T13" fmla="*/ 156 h 198"/>
                <a:gd name="T14" fmla="*/ 44 w 197"/>
                <a:gd name="T15" fmla="*/ 136 h 198"/>
                <a:gd name="T16" fmla="*/ 54 w 197"/>
                <a:gd name="T17" fmla="*/ 123 h 198"/>
                <a:gd name="T18" fmla="*/ 36 w 197"/>
                <a:gd name="T19" fmla="*/ 110 h 198"/>
                <a:gd name="T20" fmla="*/ 24 w 197"/>
                <a:gd name="T21" fmla="*/ 101 h 198"/>
                <a:gd name="T22" fmla="*/ 16 w 197"/>
                <a:gd name="T23" fmla="*/ 119 h 198"/>
                <a:gd name="T24" fmla="*/ 14 w 197"/>
                <a:gd name="T25" fmla="*/ 99 h 198"/>
                <a:gd name="T26" fmla="*/ 29 w 197"/>
                <a:gd name="T27" fmla="*/ 51 h 198"/>
                <a:gd name="T28" fmla="*/ 34 w 197"/>
                <a:gd name="T29" fmla="*/ 67 h 198"/>
                <a:gd name="T30" fmla="*/ 47 w 197"/>
                <a:gd name="T31" fmla="*/ 59 h 198"/>
                <a:gd name="T32" fmla="*/ 54 w 197"/>
                <a:gd name="T33" fmla="*/ 47 h 198"/>
                <a:gd name="T34" fmla="*/ 56 w 197"/>
                <a:gd name="T35" fmla="*/ 66 h 198"/>
                <a:gd name="T36" fmla="*/ 65 w 197"/>
                <a:gd name="T37" fmla="*/ 65 h 198"/>
                <a:gd name="T38" fmla="*/ 76 w 197"/>
                <a:gd name="T39" fmla="*/ 43 h 198"/>
                <a:gd name="T40" fmla="*/ 97 w 197"/>
                <a:gd name="T41" fmla="*/ 54 h 198"/>
                <a:gd name="T42" fmla="*/ 87 w 197"/>
                <a:gd name="T43" fmla="*/ 64 h 198"/>
                <a:gd name="T44" fmla="*/ 84 w 197"/>
                <a:gd name="T45" fmla="*/ 84 h 198"/>
                <a:gd name="T46" fmla="*/ 110 w 197"/>
                <a:gd name="T47" fmla="*/ 93 h 198"/>
                <a:gd name="T48" fmla="*/ 118 w 197"/>
                <a:gd name="T49" fmla="*/ 103 h 198"/>
                <a:gd name="T50" fmla="*/ 121 w 197"/>
                <a:gd name="T51" fmla="*/ 113 h 198"/>
                <a:gd name="T52" fmla="*/ 123 w 197"/>
                <a:gd name="T53" fmla="*/ 126 h 198"/>
                <a:gd name="T54" fmla="*/ 123 w 197"/>
                <a:gd name="T55" fmla="*/ 137 h 198"/>
                <a:gd name="T56" fmla="*/ 131 w 197"/>
                <a:gd name="T57" fmla="*/ 153 h 198"/>
                <a:gd name="T58" fmla="*/ 156 w 197"/>
                <a:gd name="T59" fmla="*/ 102 h 198"/>
                <a:gd name="T60" fmla="*/ 159 w 197"/>
                <a:gd name="T61" fmla="*/ 84 h 198"/>
                <a:gd name="T62" fmla="*/ 173 w 197"/>
                <a:gd name="T63" fmla="*/ 68 h 198"/>
                <a:gd name="T64" fmla="*/ 173 w 197"/>
                <a:gd name="T65" fmla="*/ 58 h 198"/>
                <a:gd name="T66" fmla="*/ 183 w 197"/>
                <a:gd name="T67" fmla="*/ 99 h 198"/>
                <a:gd name="T68" fmla="*/ 99 w 197"/>
                <a:gd name="T69" fmla="*/ 184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98"/>
                <a:gd name="T107" fmla="*/ 197 w 197"/>
                <a:gd name="T108" fmla="*/ 198 h 1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98">
                  <a:moveTo>
                    <a:pt x="99" y="0"/>
                  </a:moveTo>
                  <a:cubicBezTo>
                    <a:pt x="44" y="0"/>
                    <a:pt x="0" y="45"/>
                    <a:pt x="0" y="99"/>
                  </a:cubicBezTo>
                  <a:cubicBezTo>
                    <a:pt x="0" y="153"/>
                    <a:pt x="44" y="198"/>
                    <a:pt x="99" y="198"/>
                  </a:cubicBezTo>
                  <a:cubicBezTo>
                    <a:pt x="153" y="198"/>
                    <a:pt x="197" y="153"/>
                    <a:pt x="197" y="99"/>
                  </a:cubicBezTo>
                  <a:cubicBezTo>
                    <a:pt x="197" y="45"/>
                    <a:pt x="153" y="0"/>
                    <a:pt x="99" y="0"/>
                  </a:cubicBezTo>
                  <a:close/>
                  <a:moveTo>
                    <a:pt x="99" y="184"/>
                  </a:moveTo>
                  <a:cubicBezTo>
                    <a:pt x="74" y="184"/>
                    <a:pt x="51" y="173"/>
                    <a:pt x="36" y="156"/>
                  </a:cubicBezTo>
                  <a:cubicBezTo>
                    <a:pt x="37" y="154"/>
                    <a:pt x="41" y="142"/>
                    <a:pt x="44" y="136"/>
                  </a:cubicBezTo>
                  <a:cubicBezTo>
                    <a:pt x="47" y="130"/>
                    <a:pt x="48" y="129"/>
                    <a:pt x="54" y="123"/>
                  </a:cubicBezTo>
                  <a:cubicBezTo>
                    <a:pt x="61" y="117"/>
                    <a:pt x="41" y="115"/>
                    <a:pt x="36" y="110"/>
                  </a:cubicBezTo>
                  <a:cubicBezTo>
                    <a:pt x="31" y="105"/>
                    <a:pt x="29" y="105"/>
                    <a:pt x="24" y="101"/>
                  </a:cubicBezTo>
                  <a:cubicBezTo>
                    <a:pt x="20" y="98"/>
                    <a:pt x="17" y="112"/>
                    <a:pt x="16" y="119"/>
                  </a:cubicBezTo>
                  <a:cubicBezTo>
                    <a:pt x="15" y="113"/>
                    <a:pt x="14" y="106"/>
                    <a:pt x="14" y="99"/>
                  </a:cubicBezTo>
                  <a:cubicBezTo>
                    <a:pt x="14" y="81"/>
                    <a:pt x="20" y="64"/>
                    <a:pt x="29" y="51"/>
                  </a:cubicBezTo>
                  <a:cubicBezTo>
                    <a:pt x="26" y="59"/>
                    <a:pt x="24" y="71"/>
                    <a:pt x="34" y="67"/>
                  </a:cubicBezTo>
                  <a:cubicBezTo>
                    <a:pt x="46" y="63"/>
                    <a:pt x="47" y="59"/>
                    <a:pt x="47" y="59"/>
                  </a:cubicBezTo>
                  <a:cubicBezTo>
                    <a:pt x="54" y="47"/>
                    <a:pt x="54" y="47"/>
                    <a:pt x="54" y="47"/>
                  </a:cubicBezTo>
                  <a:cubicBezTo>
                    <a:pt x="54" y="47"/>
                    <a:pt x="55" y="63"/>
                    <a:pt x="56" y="66"/>
                  </a:cubicBezTo>
                  <a:cubicBezTo>
                    <a:pt x="58" y="68"/>
                    <a:pt x="63" y="75"/>
                    <a:pt x="65" y="65"/>
                  </a:cubicBezTo>
                  <a:cubicBezTo>
                    <a:pt x="69" y="48"/>
                    <a:pt x="69" y="43"/>
                    <a:pt x="76" y="43"/>
                  </a:cubicBezTo>
                  <a:cubicBezTo>
                    <a:pt x="82" y="43"/>
                    <a:pt x="95" y="38"/>
                    <a:pt x="97" y="54"/>
                  </a:cubicBezTo>
                  <a:cubicBezTo>
                    <a:pt x="98" y="69"/>
                    <a:pt x="95" y="60"/>
                    <a:pt x="87" y="64"/>
                  </a:cubicBezTo>
                  <a:cubicBezTo>
                    <a:pt x="79" y="68"/>
                    <a:pt x="76" y="82"/>
                    <a:pt x="84" y="84"/>
                  </a:cubicBezTo>
                  <a:cubicBezTo>
                    <a:pt x="92" y="86"/>
                    <a:pt x="110" y="93"/>
                    <a:pt x="110" y="93"/>
                  </a:cubicBezTo>
                  <a:cubicBezTo>
                    <a:pt x="118" y="103"/>
                    <a:pt x="118" y="103"/>
                    <a:pt x="118" y="103"/>
                  </a:cubicBezTo>
                  <a:cubicBezTo>
                    <a:pt x="121" y="113"/>
                    <a:pt x="121" y="113"/>
                    <a:pt x="121" y="113"/>
                  </a:cubicBezTo>
                  <a:cubicBezTo>
                    <a:pt x="121" y="113"/>
                    <a:pt x="123" y="125"/>
                    <a:pt x="123" y="126"/>
                  </a:cubicBezTo>
                  <a:cubicBezTo>
                    <a:pt x="123" y="127"/>
                    <a:pt x="123" y="137"/>
                    <a:pt x="123" y="137"/>
                  </a:cubicBezTo>
                  <a:cubicBezTo>
                    <a:pt x="123" y="137"/>
                    <a:pt x="123" y="158"/>
                    <a:pt x="131" y="153"/>
                  </a:cubicBezTo>
                  <a:cubicBezTo>
                    <a:pt x="139" y="148"/>
                    <a:pt x="160" y="115"/>
                    <a:pt x="156" y="102"/>
                  </a:cubicBezTo>
                  <a:cubicBezTo>
                    <a:pt x="151" y="90"/>
                    <a:pt x="151" y="88"/>
                    <a:pt x="159" y="84"/>
                  </a:cubicBezTo>
                  <a:cubicBezTo>
                    <a:pt x="167" y="80"/>
                    <a:pt x="173" y="74"/>
                    <a:pt x="173" y="68"/>
                  </a:cubicBezTo>
                  <a:cubicBezTo>
                    <a:pt x="172" y="64"/>
                    <a:pt x="173" y="61"/>
                    <a:pt x="173" y="58"/>
                  </a:cubicBezTo>
                  <a:cubicBezTo>
                    <a:pt x="180" y="71"/>
                    <a:pt x="183" y="84"/>
                    <a:pt x="183" y="99"/>
                  </a:cubicBezTo>
                  <a:cubicBezTo>
                    <a:pt x="183" y="146"/>
                    <a:pt x="145" y="184"/>
                    <a:pt x="99" y="18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nvGrpSpPr>
          <p:cNvPr id="61" name="组合 60"/>
          <p:cNvGrpSpPr/>
          <p:nvPr/>
        </p:nvGrpSpPr>
        <p:grpSpPr>
          <a:xfrm>
            <a:off x="4894660" y="3470673"/>
            <a:ext cx="2977753" cy="940642"/>
            <a:chOff x="6526213" y="4627563"/>
            <a:chExt cx="3970337" cy="1254189"/>
          </a:xfrm>
        </p:grpSpPr>
        <p:sp>
          <p:nvSpPr>
            <p:cNvPr id="30" name="任意多边形 32"/>
            <p:cNvSpPr>
              <a:spLocks noChangeArrowheads="1"/>
            </p:cNvSpPr>
            <p:nvPr/>
          </p:nvSpPr>
          <p:spPr bwMode="auto">
            <a:xfrm>
              <a:off x="6526213" y="4695825"/>
              <a:ext cx="839787" cy="9937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40" name="矩形 13"/>
            <p:cNvSpPr>
              <a:spLocks noChangeArrowheads="1"/>
            </p:cNvSpPr>
            <p:nvPr/>
          </p:nvSpPr>
          <p:spPr bwMode="auto">
            <a:xfrm>
              <a:off x="7724776" y="4627563"/>
              <a:ext cx="2771774" cy="12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b="1" dirty="0">
                  <a:solidFill>
                    <a:srgbClr val="2E3740"/>
                  </a:solidFill>
                  <a:latin typeface="Calibri" panose="020F0502020204030204" pitchFamily="34" charset="0"/>
                  <a:sym typeface="宋体" panose="02010600030101010101" pitchFamily="2" charset="-122"/>
                </a:rPr>
                <a:t>LOREM IPSUM  </a:t>
              </a:r>
              <a:endParaRPr lang="en-US" altLang="zh-CN" sz="1200" b="1" dirty="0">
                <a:solidFill>
                  <a:srgbClr val="2E3740"/>
                </a:solidFill>
                <a:latin typeface="Calibri" panose="020F0502020204030204" pitchFamily="34" charset="0"/>
                <a:cs typeface="Calibri" panose="020F0502020204030204" pitchFamily="34" charset="0"/>
                <a:sym typeface="Calibri" panose="020F0502020204030204" pitchFamily="34" charset="0"/>
              </a:endParaRPr>
            </a:p>
            <a:p>
              <a:pPr>
                <a:lnSpc>
                  <a:spcPct val="150000"/>
                </a:lnSpc>
              </a:pPr>
              <a:r>
                <a:rPr lang="zh-CN" altLang="en-US" sz="825" dirty="0">
                  <a:solidFill>
                    <a:srgbClr val="2E3740"/>
                  </a:solidFill>
                  <a:latin typeface="Calibri" panose="020F0502020204030204" pitchFamily="34" charset="0"/>
                  <a:cs typeface="Calibri" panose="020F0502020204030204" pitchFamily="34" charset="0"/>
                  <a:sym typeface="Calibri" panose="020F0502020204030204" pitchFamily="34" charset="0"/>
                </a:rPr>
                <a:t>请在此处添加详细描述文本，尽量与标题文本语言风格相符合，语言描述尽量简洁生动。</a:t>
              </a:r>
              <a:endParaRPr lang="zh-CN" altLang="en-US" sz="825" dirty="0">
                <a:solidFill>
                  <a:srgbClr val="2E3740"/>
                </a:solidFill>
                <a:latin typeface="Calibri" panose="020F0502020204030204" pitchFamily="34" charset="0"/>
                <a:sym typeface="宋体" panose="02010600030101010101" pitchFamily="2" charset="-122"/>
              </a:endParaRPr>
            </a:p>
          </p:txBody>
        </p:sp>
        <p:grpSp>
          <p:nvGrpSpPr>
            <p:cNvPr id="42" name="Group 23"/>
            <p:cNvGrpSpPr/>
            <p:nvPr/>
          </p:nvGrpSpPr>
          <p:grpSpPr bwMode="auto">
            <a:xfrm>
              <a:off x="6692900" y="4843463"/>
              <a:ext cx="504825" cy="490537"/>
              <a:chOff x="0" y="0"/>
              <a:chExt cx="773112" cy="750888"/>
            </a:xfrm>
          </p:grpSpPr>
          <p:sp>
            <p:nvSpPr>
              <p:cNvPr id="43" name="Freeform 15"/>
              <p:cNvSpPr>
                <a:spLocks noChangeArrowheads="1"/>
              </p:cNvSpPr>
              <p:nvPr/>
            </p:nvSpPr>
            <p:spPr bwMode="auto">
              <a:xfrm>
                <a:off x="471487" y="60325"/>
                <a:ext cx="258762" cy="255588"/>
              </a:xfrm>
              <a:custGeom>
                <a:avLst/>
                <a:gdLst>
                  <a:gd name="T0" fmla="*/ 111 w 163"/>
                  <a:gd name="T1" fmla="*/ 80 h 161"/>
                  <a:gd name="T2" fmla="*/ 139 w 163"/>
                  <a:gd name="T3" fmla="*/ 68 h 161"/>
                  <a:gd name="T4" fmla="*/ 163 w 163"/>
                  <a:gd name="T5" fmla="*/ 34 h 161"/>
                  <a:gd name="T6" fmla="*/ 130 w 163"/>
                  <a:gd name="T7" fmla="*/ 0 h 161"/>
                  <a:gd name="T8" fmla="*/ 96 w 163"/>
                  <a:gd name="T9" fmla="*/ 27 h 161"/>
                  <a:gd name="T10" fmla="*/ 84 w 163"/>
                  <a:gd name="T11" fmla="*/ 53 h 161"/>
                  <a:gd name="T12" fmla="*/ 0 w 163"/>
                  <a:gd name="T13" fmla="*/ 137 h 161"/>
                  <a:gd name="T14" fmla="*/ 29 w 163"/>
                  <a:gd name="T15" fmla="*/ 161 h 161"/>
                  <a:gd name="T16" fmla="*/ 111 w 163"/>
                  <a:gd name="T17" fmla="*/ 80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61"/>
                  <a:gd name="T29" fmla="*/ 163 w 163"/>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61">
                    <a:moveTo>
                      <a:pt x="111" y="80"/>
                    </a:moveTo>
                    <a:lnTo>
                      <a:pt x="139" y="68"/>
                    </a:lnTo>
                    <a:lnTo>
                      <a:pt x="163" y="34"/>
                    </a:lnTo>
                    <a:lnTo>
                      <a:pt x="130" y="0"/>
                    </a:lnTo>
                    <a:lnTo>
                      <a:pt x="96" y="27"/>
                    </a:lnTo>
                    <a:lnTo>
                      <a:pt x="84" y="53"/>
                    </a:lnTo>
                    <a:lnTo>
                      <a:pt x="0" y="137"/>
                    </a:lnTo>
                    <a:lnTo>
                      <a:pt x="29" y="161"/>
                    </a:lnTo>
                    <a:lnTo>
                      <a:pt x="111" y="8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44" name="Freeform 16"/>
              <p:cNvSpPr>
                <a:spLocks noEditPoints="1" noChangeArrowheads="1"/>
              </p:cNvSpPr>
              <p:nvPr/>
            </p:nvSpPr>
            <p:spPr bwMode="auto">
              <a:xfrm>
                <a:off x="0" y="0"/>
                <a:ext cx="773112" cy="750888"/>
              </a:xfrm>
              <a:custGeom>
                <a:avLst/>
                <a:gdLst>
                  <a:gd name="T0" fmla="*/ 191 w 203"/>
                  <a:gd name="T1" fmla="*/ 144 h 197"/>
                  <a:gd name="T2" fmla="*/ 127 w 203"/>
                  <a:gd name="T3" fmla="*/ 89 h 197"/>
                  <a:gd name="T4" fmla="*/ 125 w 203"/>
                  <a:gd name="T5" fmla="*/ 87 h 197"/>
                  <a:gd name="T6" fmla="*/ 107 w 203"/>
                  <a:gd name="T7" fmla="*/ 71 h 197"/>
                  <a:gd name="T8" fmla="*/ 97 w 203"/>
                  <a:gd name="T9" fmla="*/ 16 h 197"/>
                  <a:gd name="T10" fmla="*/ 58 w 203"/>
                  <a:gd name="T11" fmla="*/ 0 h 197"/>
                  <a:gd name="T12" fmla="*/ 47 w 203"/>
                  <a:gd name="T13" fmla="*/ 1 h 197"/>
                  <a:gd name="T14" fmla="*/ 45 w 203"/>
                  <a:gd name="T15" fmla="*/ 3 h 197"/>
                  <a:gd name="T16" fmla="*/ 46 w 203"/>
                  <a:gd name="T17" fmla="*/ 5 h 197"/>
                  <a:gd name="T18" fmla="*/ 69 w 203"/>
                  <a:gd name="T19" fmla="*/ 29 h 197"/>
                  <a:gd name="T20" fmla="*/ 74 w 203"/>
                  <a:gd name="T21" fmla="*/ 52 h 197"/>
                  <a:gd name="T22" fmla="*/ 55 w 203"/>
                  <a:gd name="T23" fmla="*/ 72 h 197"/>
                  <a:gd name="T24" fmla="*/ 32 w 203"/>
                  <a:gd name="T25" fmla="*/ 67 h 197"/>
                  <a:gd name="T26" fmla="*/ 8 w 203"/>
                  <a:gd name="T27" fmla="*/ 43 h 197"/>
                  <a:gd name="T28" fmla="*/ 5 w 203"/>
                  <a:gd name="T29" fmla="*/ 43 h 197"/>
                  <a:gd name="T30" fmla="*/ 3 w 203"/>
                  <a:gd name="T31" fmla="*/ 45 h 197"/>
                  <a:gd name="T32" fmla="*/ 18 w 203"/>
                  <a:gd name="T33" fmla="*/ 95 h 197"/>
                  <a:gd name="T34" fmla="*/ 54 w 203"/>
                  <a:gd name="T35" fmla="*/ 107 h 197"/>
                  <a:gd name="T36" fmla="*/ 54 w 203"/>
                  <a:gd name="T37" fmla="*/ 107 h 197"/>
                  <a:gd name="T38" fmla="*/ 74 w 203"/>
                  <a:gd name="T39" fmla="*/ 105 h 197"/>
                  <a:gd name="T40" fmla="*/ 147 w 203"/>
                  <a:gd name="T41" fmla="*/ 188 h 197"/>
                  <a:gd name="T42" fmla="*/ 169 w 203"/>
                  <a:gd name="T43" fmla="*/ 197 h 197"/>
                  <a:gd name="T44" fmla="*/ 191 w 203"/>
                  <a:gd name="T45" fmla="*/ 188 h 197"/>
                  <a:gd name="T46" fmla="*/ 191 w 203"/>
                  <a:gd name="T47" fmla="*/ 144 h 197"/>
                  <a:gd name="T48" fmla="*/ 174 w 203"/>
                  <a:gd name="T49" fmla="*/ 172 h 197"/>
                  <a:gd name="T50" fmla="*/ 163 w 203"/>
                  <a:gd name="T51" fmla="*/ 172 h 197"/>
                  <a:gd name="T52" fmla="*/ 163 w 203"/>
                  <a:gd name="T53" fmla="*/ 172 h 197"/>
                  <a:gd name="T54" fmla="*/ 163 w 203"/>
                  <a:gd name="T55" fmla="*/ 161 h 197"/>
                  <a:gd name="T56" fmla="*/ 174 w 203"/>
                  <a:gd name="T57" fmla="*/ 161 h 197"/>
                  <a:gd name="T58" fmla="*/ 174 w 203"/>
                  <a:gd name="T59" fmla="*/ 161 h 197"/>
                  <a:gd name="T60" fmla="*/ 174 w 203"/>
                  <a:gd name="T61" fmla="*/ 172 h 1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97"/>
                  <a:gd name="T95" fmla="*/ 203 w 203"/>
                  <a:gd name="T96" fmla="*/ 197 h 1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97">
                    <a:moveTo>
                      <a:pt x="191" y="144"/>
                    </a:moveTo>
                    <a:cubicBezTo>
                      <a:pt x="127" y="89"/>
                      <a:pt x="127" y="89"/>
                      <a:pt x="127" y="89"/>
                    </a:cubicBezTo>
                    <a:cubicBezTo>
                      <a:pt x="125" y="87"/>
                      <a:pt x="125" y="87"/>
                      <a:pt x="125" y="87"/>
                    </a:cubicBezTo>
                    <a:cubicBezTo>
                      <a:pt x="107" y="71"/>
                      <a:pt x="107" y="71"/>
                      <a:pt x="107" y="71"/>
                    </a:cubicBezTo>
                    <a:cubicBezTo>
                      <a:pt x="109" y="61"/>
                      <a:pt x="113" y="32"/>
                      <a:pt x="97" y="16"/>
                    </a:cubicBezTo>
                    <a:cubicBezTo>
                      <a:pt x="87" y="6"/>
                      <a:pt x="73" y="0"/>
                      <a:pt x="58" y="0"/>
                    </a:cubicBezTo>
                    <a:cubicBezTo>
                      <a:pt x="54" y="0"/>
                      <a:pt x="51" y="0"/>
                      <a:pt x="47" y="1"/>
                    </a:cubicBezTo>
                    <a:cubicBezTo>
                      <a:pt x="46" y="1"/>
                      <a:pt x="45" y="2"/>
                      <a:pt x="45" y="3"/>
                    </a:cubicBezTo>
                    <a:cubicBezTo>
                      <a:pt x="45" y="4"/>
                      <a:pt x="45" y="5"/>
                      <a:pt x="46" y="5"/>
                    </a:cubicBezTo>
                    <a:cubicBezTo>
                      <a:pt x="69" y="29"/>
                      <a:pt x="69" y="29"/>
                      <a:pt x="69" y="29"/>
                    </a:cubicBezTo>
                    <a:cubicBezTo>
                      <a:pt x="74" y="52"/>
                      <a:pt x="74" y="52"/>
                      <a:pt x="74" y="52"/>
                    </a:cubicBezTo>
                    <a:cubicBezTo>
                      <a:pt x="55" y="72"/>
                      <a:pt x="55" y="72"/>
                      <a:pt x="55" y="72"/>
                    </a:cubicBezTo>
                    <a:cubicBezTo>
                      <a:pt x="32" y="67"/>
                      <a:pt x="32" y="67"/>
                      <a:pt x="32" y="67"/>
                    </a:cubicBezTo>
                    <a:cubicBezTo>
                      <a:pt x="8" y="43"/>
                      <a:pt x="8" y="43"/>
                      <a:pt x="8" y="43"/>
                    </a:cubicBezTo>
                    <a:cubicBezTo>
                      <a:pt x="7" y="42"/>
                      <a:pt x="6" y="42"/>
                      <a:pt x="5" y="43"/>
                    </a:cubicBezTo>
                    <a:cubicBezTo>
                      <a:pt x="4" y="43"/>
                      <a:pt x="3" y="44"/>
                      <a:pt x="3" y="45"/>
                    </a:cubicBezTo>
                    <a:cubicBezTo>
                      <a:pt x="0" y="63"/>
                      <a:pt x="5" y="82"/>
                      <a:pt x="18" y="95"/>
                    </a:cubicBezTo>
                    <a:cubicBezTo>
                      <a:pt x="26" y="103"/>
                      <a:pt x="38" y="107"/>
                      <a:pt x="54" y="107"/>
                    </a:cubicBezTo>
                    <a:cubicBezTo>
                      <a:pt x="54" y="107"/>
                      <a:pt x="54" y="107"/>
                      <a:pt x="54" y="107"/>
                    </a:cubicBezTo>
                    <a:cubicBezTo>
                      <a:pt x="60" y="107"/>
                      <a:pt x="67" y="106"/>
                      <a:pt x="74" y="105"/>
                    </a:cubicBezTo>
                    <a:cubicBezTo>
                      <a:pt x="147" y="188"/>
                      <a:pt x="147" y="188"/>
                      <a:pt x="147" y="188"/>
                    </a:cubicBezTo>
                    <a:cubicBezTo>
                      <a:pt x="153" y="194"/>
                      <a:pt x="160" y="197"/>
                      <a:pt x="169" y="197"/>
                    </a:cubicBezTo>
                    <a:cubicBezTo>
                      <a:pt x="177" y="197"/>
                      <a:pt x="185" y="194"/>
                      <a:pt x="191" y="188"/>
                    </a:cubicBezTo>
                    <a:cubicBezTo>
                      <a:pt x="203" y="176"/>
                      <a:pt x="203" y="156"/>
                      <a:pt x="191" y="144"/>
                    </a:cubicBezTo>
                    <a:close/>
                    <a:moveTo>
                      <a:pt x="174" y="172"/>
                    </a:moveTo>
                    <a:cubicBezTo>
                      <a:pt x="171" y="175"/>
                      <a:pt x="166" y="175"/>
                      <a:pt x="163" y="172"/>
                    </a:cubicBezTo>
                    <a:cubicBezTo>
                      <a:pt x="163" y="172"/>
                      <a:pt x="163" y="172"/>
                      <a:pt x="163" y="172"/>
                    </a:cubicBezTo>
                    <a:cubicBezTo>
                      <a:pt x="160" y="169"/>
                      <a:pt x="160" y="164"/>
                      <a:pt x="163" y="161"/>
                    </a:cubicBezTo>
                    <a:cubicBezTo>
                      <a:pt x="166" y="158"/>
                      <a:pt x="171" y="158"/>
                      <a:pt x="174" y="161"/>
                    </a:cubicBezTo>
                    <a:cubicBezTo>
                      <a:pt x="174" y="161"/>
                      <a:pt x="174" y="161"/>
                      <a:pt x="174" y="161"/>
                    </a:cubicBezTo>
                    <a:cubicBezTo>
                      <a:pt x="177" y="164"/>
                      <a:pt x="177" y="169"/>
                      <a:pt x="174" y="17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45" name="Freeform 17"/>
              <p:cNvSpPr>
                <a:spLocks noChangeArrowheads="1"/>
              </p:cNvSpPr>
              <p:nvPr/>
            </p:nvSpPr>
            <p:spPr bwMode="auto">
              <a:xfrm>
                <a:off x="41274" y="446088"/>
                <a:ext cx="301625" cy="304800"/>
              </a:xfrm>
              <a:custGeom>
                <a:avLst/>
                <a:gdLst>
                  <a:gd name="T0" fmla="*/ 59 w 79"/>
                  <a:gd name="T1" fmla="*/ 3 h 80"/>
                  <a:gd name="T2" fmla="*/ 49 w 79"/>
                  <a:gd name="T3" fmla="*/ 3 h 80"/>
                  <a:gd name="T4" fmla="*/ 2 w 79"/>
                  <a:gd name="T5" fmla="*/ 49 h 80"/>
                  <a:gd name="T6" fmla="*/ 2 w 79"/>
                  <a:gd name="T7" fmla="*/ 59 h 80"/>
                  <a:gd name="T8" fmla="*/ 21 w 79"/>
                  <a:gd name="T9" fmla="*/ 77 h 80"/>
                  <a:gd name="T10" fmla="*/ 31 w 79"/>
                  <a:gd name="T11" fmla="*/ 77 h 80"/>
                  <a:gd name="T12" fmla="*/ 76 w 79"/>
                  <a:gd name="T13" fmla="*/ 32 h 80"/>
                  <a:gd name="T14" fmla="*/ 76 w 79"/>
                  <a:gd name="T15" fmla="*/ 22 h 80"/>
                  <a:gd name="T16" fmla="*/ 59 w 79"/>
                  <a:gd name="T17" fmla="*/ 3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0"/>
                  <a:gd name="T29" fmla="*/ 79 w 7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0">
                    <a:moveTo>
                      <a:pt x="59" y="3"/>
                    </a:moveTo>
                    <a:cubicBezTo>
                      <a:pt x="56" y="0"/>
                      <a:pt x="52" y="0"/>
                      <a:pt x="49" y="3"/>
                    </a:cubicBezTo>
                    <a:cubicBezTo>
                      <a:pt x="2" y="49"/>
                      <a:pt x="2" y="49"/>
                      <a:pt x="2" y="49"/>
                    </a:cubicBezTo>
                    <a:cubicBezTo>
                      <a:pt x="0" y="52"/>
                      <a:pt x="0" y="57"/>
                      <a:pt x="2" y="59"/>
                    </a:cubicBezTo>
                    <a:cubicBezTo>
                      <a:pt x="21" y="77"/>
                      <a:pt x="21" y="77"/>
                      <a:pt x="21" y="77"/>
                    </a:cubicBezTo>
                    <a:cubicBezTo>
                      <a:pt x="23" y="80"/>
                      <a:pt x="28" y="80"/>
                      <a:pt x="31" y="77"/>
                    </a:cubicBezTo>
                    <a:cubicBezTo>
                      <a:pt x="76" y="32"/>
                      <a:pt x="76" y="32"/>
                      <a:pt x="76" y="32"/>
                    </a:cubicBezTo>
                    <a:cubicBezTo>
                      <a:pt x="79" y="30"/>
                      <a:pt x="79" y="25"/>
                      <a:pt x="76" y="22"/>
                    </a:cubicBezTo>
                    <a:lnTo>
                      <a:pt x="59"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grpSp>
        <p:nvGrpSpPr>
          <p:cNvPr id="59" name="组合 58"/>
          <p:cNvGrpSpPr/>
          <p:nvPr/>
        </p:nvGrpSpPr>
        <p:grpSpPr>
          <a:xfrm>
            <a:off x="4894660" y="2278857"/>
            <a:ext cx="2977753" cy="940642"/>
            <a:chOff x="6526213" y="3038475"/>
            <a:chExt cx="3970337" cy="1254189"/>
          </a:xfrm>
        </p:grpSpPr>
        <p:sp>
          <p:nvSpPr>
            <p:cNvPr id="31" name="任意多边形 33"/>
            <p:cNvSpPr>
              <a:spLocks noChangeArrowheads="1"/>
            </p:cNvSpPr>
            <p:nvPr/>
          </p:nvSpPr>
          <p:spPr bwMode="auto">
            <a:xfrm>
              <a:off x="6526213" y="3108325"/>
              <a:ext cx="839787" cy="9937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39" name="矩形 12"/>
            <p:cNvSpPr>
              <a:spLocks noChangeArrowheads="1"/>
            </p:cNvSpPr>
            <p:nvPr/>
          </p:nvSpPr>
          <p:spPr bwMode="auto">
            <a:xfrm>
              <a:off x="7724776" y="3038475"/>
              <a:ext cx="2771774" cy="12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b="1" dirty="0">
                  <a:solidFill>
                    <a:srgbClr val="2E3740"/>
                  </a:solidFill>
                  <a:latin typeface="Calibri" panose="020F0502020204030204" pitchFamily="34" charset="0"/>
                  <a:sym typeface="宋体" panose="02010600030101010101" pitchFamily="2" charset="-122"/>
                </a:rPr>
                <a:t>LOREM IPSUM  </a:t>
              </a:r>
              <a:endParaRPr lang="en-US" altLang="zh-CN" sz="1200" b="1" dirty="0">
                <a:solidFill>
                  <a:srgbClr val="2E3740"/>
                </a:solidFill>
                <a:latin typeface="Calibri" panose="020F0502020204030204" pitchFamily="34" charset="0"/>
                <a:cs typeface="Calibri" panose="020F0502020204030204" pitchFamily="34" charset="0"/>
                <a:sym typeface="Calibri" panose="020F0502020204030204" pitchFamily="34" charset="0"/>
              </a:endParaRPr>
            </a:p>
            <a:p>
              <a:pPr>
                <a:lnSpc>
                  <a:spcPct val="150000"/>
                </a:lnSpc>
              </a:pPr>
              <a:r>
                <a:rPr lang="zh-CN" altLang="en-US" sz="825" dirty="0">
                  <a:solidFill>
                    <a:srgbClr val="2E3740"/>
                  </a:solidFill>
                  <a:latin typeface="Calibri" panose="020F0502020204030204" pitchFamily="34" charset="0"/>
                  <a:cs typeface="Calibri" panose="020F0502020204030204" pitchFamily="34" charset="0"/>
                  <a:sym typeface="Calibri" panose="020F0502020204030204" pitchFamily="34" charset="0"/>
                </a:rPr>
                <a:t>请在此处添加详细描述文本，尽量与标题文本语言风格相符合，语言描述尽量简洁生动。</a:t>
              </a:r>
              <a:endParaRPr lang="zh-CN" altLang="en-US" sz="825" dirty="0">
                <a:solidFill>
                  <a:srgbClr val="2E3740"/>
                </a:solidFill>
                <a:latin typeface="Calibri" panose="020F0502020204030204" pitchFamily="34" charset="0"/>
                <a:sym typeface="宋体" panose="02010600030101010101" pitchFamily="2" charset="-122"/>
              </a:endParaRPr>
            </a:p>
          </p:txBody>
        </p:sp>
        <p:grpSp>
          <p:nvGrpSpPr>
            <p:cNvPr id="46" name="Group 27"/>
            <p:cNvGrpSpPr/>
            <p:nvPr/>
          </p:nvGrpSpPr>
          <p:grpSpPr bwMode="auto">
            <a:xfrm>
              <a:off x="6746875" y="3279775"/>
              <a:ext cx="433388" cy="487363"/>
              <a:chOff x="0" y="0"/>
              <a:chExt cx="663575" cy="746125"/>
            </a:xfrm>
          </p:grpSpPr>
          <p:sp>
            <p:nvSpPr>
              <p:cNvPr id="47" name="Freeform 21"/>
              <p:cNvSpPr>
                <a:spLocks noChangeArrowheads="1"/>
              </p:cNvSpPr>
              <p:nvPr/>
            </p:nvSpPr>
            <p:spPr bwMode="auto">
              <a:xfrm>
                <a:off x="125412" y="479425"/>
                <a:ext cx="328613" cy="19050"/>
              </a:xfrm>
              <a:custGeom>
                <a:avLst/>
                <a:gdLst>
                  <a:gd name="T0" fmla="*/ 84 w 86"/>
                  <a:gd name="T1" fmla="*/ 0 h 5"/>
                  <a:gd name="T2" fmla="*/ 3 w 86"/>
                  <a:gd name="T3" fmla="*/ 0 h 5"/>
                  <a:gd name="T4" fmla="*/ 0 w 86"/>
                  <a:gd name="T5" fmla="*/ 3 h 5"/>
                  <a:gd name="T6" fmla="*/ 3 w 86"/>
                  <a:gd name="T7" fmla="*/ 5 h 5"/>
                  <a:gd name="T8" fmla="*/ 84 w 86"/>
                  <a:gd name="T9" fmla="*/ 5 h 5"/>
                  <a:gd name="T10" fmla="*/ 86 w 86"/>
                  <a:gd name="T11" fmla="*/ 3 h 5"/>
                  <a:gd name="T12" fmla="*/ 84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3"/>
                    </a:cubicBezTo>
                    <a:cubicBezTo>
                      <a:pt x="0" y="4"/>
                      <a:pt x="1" y="5"/>
                      <a:pt x="3" y="5"/>
                    </a:cubicBezTo>
                    <a:cubicBezTo>
                      <a:pt x="84" y="5"/>
                      <a:pt x="84" y="5"/>
                      <a:pt x="84" y="5"/>
                    </a:cubicBezTo>
                    <a:cubicBezTo>
                      <a:pt x="85" y="5"/>
                      <a:pt x="86" y="4"/>
                      <a:pt x="86" y="3"/>
                    </a:cubicBezTo>
                    <a:cubicBezTo>
                      <a:pt x="86" y="1"/>
                      <a:pt x="85" y="0"/>
                      <a:pt x="8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48" name="Freeform 22"/>
              <p:cNvSpPr>
                <a:spLocks noChangeArrowheads="1"/>
              </p:cNvSpPr>
              <p:nvPr/>
            </p:nvSpPr>
            <p:spPr bwMode="auto">
              <a:xfrm>
                <a:off x="125412" y="376238"/>
                <a:ext cx="328613" cy="19050"/>
              </a:xfrm>
              <a:custGeom>
                <a:avLst/>
                <a:gdLst>
                  <a:gd name="T0" fmla="*/ 84 w 86"/>
                  <a:gd name="T1" fmla="*/ 0 h 5"/>
                  <a:gd name="T2" fmla="*/ 3 w 86"/>
                  <a:gd name="T3" fmla="*/ 0 h 5"/>
                  <a:gd name="T4" fmla="*/ 0 w 86"/>
                  <a:gd name="T5" fmla="*/ 2 h 5"/>
                  <a:gd name="T6" fmla="*/ 3 w 86"/>
                  <a:gd name="T7" fmla="*/ 5 h 5"/>
                  <a:gd name="T8" fmla="*/ 84 w 86"/>
                  <a:gd name="T9" fmla="*/ 5 h 5"/>
                  <a:gd name="T10" fmla="*/ 86 w 86"/>
                  <a:gd name="T11" fmla="*/ 2 h 5"/>
                  <a:gd name="T12" fmla="*/ 84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49" name="Freeform 23"/>
              <p:cNvSpPr>
                <a:spLocks noChangeArrowheads="1"/>
              </p:cNvSpPr>
              <p:nvPr/>
            </p:nvSpPr>
            <p:spPr bwMode="auto">
              <a:xfrm>
                <a:off x="125412" y="269875"/>
                <a:ext cx="328613" cy="22225"/>
              </a:xfrm>
              <a:custGeom>
                <a:avLst/>
                <a:gdLst>
                  <a:gd name="T0" fmla="*/ 84 w 86"/>
                  <a:gd name="T1" fmla="*/ 0 h 6"/>
                  <a:gd name="T2" fmla="*/ 3 w 86"/>
                  <a:gd name="T3" fmla="*/ 0 h 6"/>
                  <a:gd name="T4" fmla="*/ 0 w 86"/>
                  <a:gd name="T5" fmla="*/ 3 h 6"/>
                  <a:gd name="T6" fmla="*/ 3 w 86"/>
                  <a:gd name="T7" fmla="*/ 6 h 6"/>
                  <a:gd name="T8" fmla="*/ 84 w 86"/>
                  <a:gd name="T9" fmla="*/ 6 h 6"/>
                  <a:gd name="T10" fmla="*/ 86 w 86"/>
                  <a:gd name="T11" fmla="*/ 3 h 6"/>
                  <a:gd name="T12" fmla="*/ 84 w 86"/>
                  <a:gd name="T13" fmla="*/ 0 h 6"/>
                  <a:gd name="T14" fmla="*/ 0 60000 65536"/>
                  <a:gd name="T15" fmla="*/ 0 60000 65536"/>
                  <a:gd name="T16" fmla="*/ 0 60000 65536"/>
                  <a:gd name="T17" fmla="*/ 0 60000 65536"/>
                  <a:gd name="T18" fmla="*/ 0 60000 65536"/>
                  <a:gd name="T19" fmla="*/ 0 60000 65536"/>
                  <a:gd name="T20" fmla="*/ 0 60000 65536"/>
                  <a:gd name="T21" fmla="*/ 0 w 86"/>
                  <a:gd name="T22" fmla="*/ 0 h 6"/>
                  <a:gd name="T23" fmla="*/ 86 w 8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
                    <a:moveTo>
                      <a:pt x="84" y="0"/>
                    </a:moveTo>
                    <a:cubicBezTo>
                      <a:pt x="3" y="0"/>
                      <a:pt x="3" y="0"/>
                      <a:pt x="3" y="0"/>
                    </a:cubicBezTo>
                    <a:cubicBezTo>
                      <a:pt x="1" y="0"/>
                      <a:pt x="0" y="2"/>
                      <a:pt x="0" y="3"/>
                    </a:cubicBezTo>
                    <a:cubicBezTo>
                      <a:pt x="0" y="5"/>
                      <a:pt x="1" y="6"/>
                      <a:pt x="3" y="6"/>
                    </a:cubicBezTo>
                    <a:cubicBezTo>
                      <a:pt x="84" y="6"/>
                      <a:pt x="84" y="6"/>
                      <a:pt x="84" y="6"/>
                    </a:cubicBezTo>
                    <a:cubicBezTo>
                      <a:pt x="85" y="6"/>
                      <a:pt x="86" y="5"/>
                      <a:pt x="86" y="3"/>
                    </a:cubicBezTo>
                    <a:cubicBezTo>
                      <a:pt x="86" y="2"/>
                      <a:pt x="85" y="0"/>
                      <a:pt x="8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50" name="Freeform 24"/>
              <p:cNvSpPr>
                <a:spLocks noEditPoints="1" noChangeArrowheads="1"/>
              </p:cNvSpPr>
              <p:nvPr/>
            </p:nvSpPr>
            <p:spPr bwMode="auto">
              <a:xfrm>
                <a:off x="0" y="0"/>
                <a:ext cx="663575" cy="746125"/>
              </a:xfrm>
              <a:custGeom>
                <a:avLst/>
                <a:gdLst>
                  <a:gd name="T0" fmla="*/ 174 w 174"/>
                  <a:gd name="T1" fmla="*/ 25 h 196"/>
                  <a:gd name="T2" fmla="*/ 149 w 174"/>
                  <a:gd name="T3" fmla="*/ 0 h 196"/>
                  <a:gd name="T4" fmla="*/ 25 w 174"/>
                  <a:gd name="T5" fmla="*/ 0 h 196"/>
                  <a:gd name="T6" fmla="*/ 25 w 174"/>
                  <a:gd name="T7" fmla="*/ 0 h 196"/>
                  <a:gd name="T8" fmla="*/ 25 w 174"/>
                  <a:gd name="T9" fmla="*/ 0 h 196"/>
                  <a:gd name="T10" fmla="*/ 0 w 174"/>
                  <a:gd name="T11" fmla="*/ 25 h 196"/>
                  <a:gd name="T12" fmla="*/ 0 w 174"/>
                  <a:gd name="T13" fmla="*/ 169 h 196"/>
                  <a:gd name="T14" fmla="*/ 2 w 174"/>
                  <a:gd name="T15" fmla="*/ 174 h 196"/>
                  <a:gd name="T16" fmla="*/ 22 w 174"/>
                  <a:gd name="T17" fmla="*/ 193 h 196"/>
                  <a:gd name="T18" fmla="*/ 31 w 174"/>
                  <a:gd name="T19" fmla="*/ 193 h 196"/>
                  <a:gd name="T20" fmla="*/ 52 w 174"/>
                  <a:gd name="T21" fmla="*/ 173 h 196"/>
                  <a:gd name="T22" fmla="*/ 73 w 174"/>
                  <a:gd name="T23" fmla="*/ 194 h 196"/>
                  <a:gd name="T24" fmla="*/ 82 w 174"/>
                  <a:gd name="T25" fmla="*/ 194 h 196"/>
                  <a:gd name="T26" fmla="*/ 104 w 174"/>
                  <a:gd name="T27" fmla="*/ 173 h 196"/>
                  <a:gd name="T28" fmla="*/ 125 w 174"/>
                  <a:gd name="T29" fmla="*/ 194 h 196"/>
                  <a:gd name="T30" fmla="*/ 130 w 174"/>
                  <a:gd name="T31" fmla="*/ 196 h 196"/>
                  <a:gd name="T32" fmla="*/ 134 w 174"/>
                  <a:gd name="T33" fmla="*/ 194 h 196"/>
                  <a:gd name="T34" fmla="*/ 153 w 174"/>
                  <a:gd name="T35" fmla="*/ 175 h 196"/>
                  <a:gd name="T36" fmla="*/ 155 w 174"/>
                  <a:gd name="T37" fmla="*/ 170 h 196"/>
                  <a:gd name="T38" fmla="*/ 155 w 174"/>
                  <a:gd name="T39" fmla="*/ 49 h 196"/>
                  <a:gd name="T40" fmla="*/ 174 w 174"/>
                  <a:gd name="T41" fmla="*/ 25 h 196"/>
                  <a:gd name="T42" fmla="*/ 130 w 174"/>
                  <a:gd name="T43" fmla="*/ 180 h 196"/>
                  <a:gd name="T44" fmla="*/ 108 w 174"/>
                  <a:gd name="T45" fmla="*/ 159 h 196"/>
                  <a:gd name="T46" fmla="*/ 99 w 174"/>
                  <a:gd name="T47" fmla="*/ 159 h 196"/>
                  <a:gd name="T48" fmla="*/ 78 w 174"/>
                  <a:gd name="T49" fmla="*/ 180 h 196"/>
                  <a:gd name="T50" fmla="*/ 57 w 174"/>
                  <a:gd name="T51" fmla="*/ 159 h 196"/>
                  <a:gd name="T52" fmla="*/ 47 w 174"/>
                  <a:gd name="T53" fmla="*/ 159 h 196"/>
                  <a:gd name="T54" fmla="*/ 27 w 174"/>
                  <a:gd name="T55" fmla="*/ 179 h 196"/>
                  <a:gd name="T56" fmla="*/ 13 w 174"/>
                  <a:gd name="T57" fmla="*/ 166 h 196"/>
                  <a:gd name="T58" fmla="*/ 13 w 174"/>
                  <a:gd name="T59" fmla="*/ 25 h 196"/>
                  <a:gd name="T60" fmla="*/ 25 w 174"/>
                  <a:gd name="T61" fmla="*/ 14 h 196"/>
                  <a:gd name="T62" fmla="*/ 25 w 174"/>
                  <a:gd name="T63" fmla="*/ 14 h 196"/>
                  <a:gd name="T64" fmla="*/ 25 w 174"/>
                  <a:gd name="T65" fmla="*/ 14 h 196"/>
                  <a:gd name="T66" fmla="*/ 25 w 174"/>
                  <a:gd name="T67" fmla="*/ 14 h 196"/>
                  <a:gd name="T68" fmla="*/ 37 w 174"/>
                  <a:gd name="T69" fmla="*/ 25 h 196"/>
                  <a:gd name="T70" fmla="*/ 25 w 174"/>
                  <a:gd name="T71" fmla="*/ 36 h 196"/>
                  <a:gd name="T72" fmla="*/ 18 w 174"/>
                  <a:gd name="T73" fmla="*/ 43 h 196"/>
                  <a:gd name="T74" fmla="*/ 25 w 174"/>
                  <a:gd name="T75" fmla="*/ 50 h 196"/>
                  <a:gd name="T76" fmla="*/ 142 w 174"/>
                  <a:gd name="T77" fmla="*/ 50 h 196"/>
                  <a:gd name="T78" fmla="*/ 142 w 174"/>
                  <a:gd name="T79" fmla="*/ 168 h 196"/>
                  <a:gd name="T80" fmla="*/ 130 w 174"/>
                  <a:gd name="T81" fmla="*/ 180 h 196"/>
                  <a:gd name="T82" fmla="*/ 149 w 174"/>
                  <a:gd name="T83" fmla="*/ 36 h 196"/>
                  <a:gd name="T84" fmla="*/ 47 w 174"/>
                  <a:gd name="T85" fmla="*/ 36 h 196"/>
                  <a:gd name="T86" fmla="*/ 50 w 174"/>
                  <a:gd name="T87" fmla="*/ 25 h 196"/>
                  <a:gd name="T88" fmla="*/ 47 w 174"/>
                  <a:gd name="T89" fmla="*/ 14 h 196"/>
                  <a:gd name="T90" fmla="*/ 149 w 174"/>
                  <a:gd name="T91" fmla="*/ 14 h 196"/>
                  <a:gd name="T92" fmla="*/ 161 w 174"/>
                  <a:gd name="T93" fmla="*/ 25 h 196"/>
                  <a:gd name="T94" fmla="*/ 149 w 174"/>
                  <a:gd name="T95" fmla="*/ 36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196"/>
                  <a:gd name="T146" fmla="*/ 174 w 174"/>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196">
                    <a:moveTo>
                      <a:pt x="174" y="25"/>
                    </a:moveTo>
                    <a:cubicBezTo>
                      <a:pt x="174" y="11"/>
                      <a:pt x="163" y="0"/>
                      <a:pt x="149" y="0"/>
                    </a:cubicBezTo>
                    <a:cubicBezTo>
                      <a:pt x="25" y="0"/>
                      <a:pt x="25" y="0"/>
                      <a:pt x="25" y="0"/>
                    </a:cubicBezTo>
                    <a:cubicBezTo>
                      <a:pt x="25" y="0"/>
                      <a:pt x="25" y="0"/>
                      <a:pt x="25" y="0"/>
                    </a:cubicBezTo>
                    <a:cubicBezTo>
                      <a:pt x="25" y="0"/>
                      <a:pt x="25" y="0"/>
                      <a:pt x="25" y="0"/>
                    </a:cubicBezTo>
                    <a:cubicBezTo>
                      <a:pt x="11" y="0"/>
                      <a:pt x="0" y="11"/>
                      <a:pt x="0" y="25"/>
                    </a:cubicBezTo>
                    <a:cubicBezTo>
                      <a:pt x="0" y="169"/>
                      <a:pt x="0" y="169"/>
                      <a:pt x="0" y="169"/>
                    </a:cubicBezTo>
                    <a:cubicBezTo>
                      <a:pt x="0" y="171"/>
                      <a:pt x="1" y="172"/>
                      <a:pt x="2" y="174"/>
                    </a:cubicBezTo>
                    <a:cubicBezTo>
                      <a:pt x="22" y="193"/>
                      <a:pt x="22" y="193"/>
                      <a:pt x="22" y="193"/>
                    </a:cubicBezTo>
                    <a:cubicBezTo>
                      <a:pt x="25" y="196"/>
                      <a:pt x="29" y="196"/>
                      <a:pt x="31" y="193"/>
                    </a:cubicBezTo>
                    <a:cubicBezTo>
                      <a:pt x="52" y="173"/>
                      <a:pt x="52" y="173"/>
                      <a:pt x="52" y="173"/>
                    </a:cubicBezTo>
                    <a:cubicBezTo>
                      <a:pt x="73" y="194"/>
                      <a:pt x="73" y="194"/>
                      <a:pt x="73" y="194"/>
                    </a:cubicBezTo>
                    <a:cubicBezTo>
                      <a:pt x="76" y="196"/>
                      <a:pt x="80" y="196"/>
                      <a:pt x="82" y="194"/>
                    </a:cubicBezTo>
                    <a:cubicBezTo>
                      <a:pt x="104" y="173"/>
                      <a:pt x="104" y="173"/>
                      <a:pt x="104" y="173"/>
                    </a:cubicBezTo>
                    <a:cubicBezTo>
                      <a:pt x="125" y="194"/>
                      <a:pt x="125" y="194"/>
                      <a:pt x="125" y="194"/>
                    </a:cubicBezTo>
                    <a:cubicBezTo>
                      <a:pt x="126" y="195"/>
                      <a:pt x="128" y="196"/>
                      <a:pt x="130" y="196"/>
                    </a:cubicBezTo>
                    <a:cubicBezTo>
                      <a:pt x="131" y="196"/>
                      <a:pt x="133" y="195"/>
                      <a:pt x="134" y="194"/>
                    </a:cubicBezTo>
                    <a:cubicBezTo>
                      <a:pt x="153" y="175"/>
                      <a:pt x="153" y="175"/>
                      <a:pt x="153" y="175"/>
                    </a:cubicBezTo>
                    <a:cubicBezTo>
                      <a:pt x="155" y="174"/>
                      <a:pt x="155" y="172"/>
                      <a:pt x="155" y="170"/>
                    </a:cubicBezTo>
                    <a:cubicBezTo>
                      <a:pt x="155" y="49"/>
                      <a:pt x="155" y="49"/>
                      <a:pt x="155" y="49"/>
                    </a:cubicBezTo>
                    <a:cubicBezTo>
                      <a:pt x="166" y="46"/>
                      <a:pt x="174" y="36"/>
                      <a:pt x="174" y="25"/>
                    </a:cubicBezTo>
                    <a:close/>
                    <a:moveTo>
                      <a:pt x="130" y="180"/>
                    </a:moveTo>
                    <a:cubicBezTo>
                      <a:pt x="108" y="159"/>
                      <a:pt x="108" y="159"/>
                      <a:pt x="108" y="159"/>
                    </a:cubicBezTo>
                    <a:cubicBezTo>
                      <a:pt x="106" y="157"/>
                      <a:pt x="102" y="157"/>
                      <a:pt x="99" y="159"/>
                    </a:cubicBezTo>
                    <a:cubicBezTo>
                      <a:pt x="78" y="180"/>
                      <a:pt x="78" y="180"/>
                      <a:pt x="78" y="180"/>
                    </a:cubicBezTo>
                    <a:cubicBezTo>
                      <a:pt x="57" y="159"/>
                      <a:pt x="57" y="159"/>
                      <a:pt x="57" y="159"/>
                    </a:cubicBezTo>
                    <a:cubicBezTo>
                      <a:pt x="54" y="157"/>
                      <a:pt x="50" y="157"/>
                      <a:pt x="47" y="159"/>
                    </a:cubicBezTo>
                    <a:cubicBezTo>
                      <a:pt x="27" y="179"/>
                      <a:pt x="27" y="179"/>
                      <a:pt x="27" y="179"/>
                    </a:cubicBezTo>
                    <a:cubicBezTo>
                      <a:pt x="13" y="166"/>
                      <a:pt x="13" y="166"/>
                      <a:pt x="13" y="166"/>
                    </a:cubicBezTo>
                    <a:cubicBezTo>
                      <a:pt x="13" y="25"/>
                      <a:pt x="13" y="25"/>
                      <a:pt x="13" y="25"/>
                    </a:cubicBezTo>
                    <a:cubicBezTo>
                      <a:pt x="13" y="19"/>
                      <a:pt x="18" y="14"/>
                      <a:pt x="25" y="14"/>
                    </a:cubicBezTo>
                    <a:cubicBezTo>
                      <a:pt x="25" y="14"/>
                      <a:pt x="25" y="14"/>
                      <a:pt x="25" y="14"/>
                    </a:cubicBezTo>
                    <a:cubicBezTo>
                      <a:pt x="25" y="14"/>
                      <a:pt x="25" y="14"/>
                      <a:pt x="25" y="14"/>
                    </a:cubicBezTo>
                    <a:cubicBezTo>
                      <a:pt x="25" y="14"/>
                      <a:pt x="25" y="14"/>
                      <a:pt x="25" y="14"/>
                    </a:cubicBezTo>
                    <a:cubicBezTo>
                      <a:pt x="32" y="14"/>
                      <a:pt x="37" y="19"/>
                      <a:pt x="37" y="25"/>
                    </a:cubicBezTo>
                    <a:cubicBezTo>
                      <a:pt x="37" y="31"/>
                      <a:pt x="32" y="36"/>
                      <a:pt x="25" y="36"/>
                    </a:cubicBezTo>
                    <a:cubicBezTo>
                      <a:pt x="21" y="36"/>
                      <a:pt x="18" y="39"/>
                      <a:pt x="18" y="43"/>
                    </a:cubicBezTo>
                    <a:cubicBezTo>
                      <a:pt x="18" y="47"/>
                      <a:pt x="21" y="50"/>
                      <a:pt x="25" y="50"/>
                    </a:cubicBezTo>
                    <a:cubicBezTo>
                      <a:pt x="142" y="50"/>
                      <a:pt x="142" y="50"/>
                      <a:pt x="142" y="50"/>
                    </a:cubicBezTo>
                    <a:cubicBezTo>
                      <a:pt x="142" y="168"/>
                      <a:pt x="142" y="168"/>
                      <a:pt x="142" y="168"/>
                    </a:cubicBezTo>
                    <a:lnTo>
                      <a:pt x="130" y="180"/>
                    </a:lnTo>
                    <a:close/>
                    <a:moveTo>
                      <a:pt x="149" y="36"/>
                    </a:moveTo>
                    <a:cubicBezTo>
                      <a:pt x="47" y="36"/>
                      <a:pt x="47" y="36"/>
                      <a:pt x="47" y="36"/>
                    </a:cubicBezTo>
                    <a:cubicBezTo>
                      <a:pt x="49" y="33"/>
                      <a:pt x="50" y="29"/>
                      <a:pt x="50" y="25"/>
                    </a:cubicBezTo>
                    <a:cubicBezTo>
                      <a:pt x="50" y="21"/>
                      <a:pt x="49" y="17"/>
                      <a:pt x="47" y="14"/>
                    </a:cubicBezTo>
                    <a:cubicBezTo>
                      <a:pt x="149" y="14"/>
                      <a:pt x="149" y="14"/>
                      <a:pt x="149" y="14"/>
                    </a:cubicBezTo>
                    <a:cubicBezTo>
                      <a:pt x="155" y="14"/>
                      <a:pt x="161" y="19"/>
                      <a:pt x="161" y="25"/>
                    </a:cubicBezTo>
                    <a:cubicBezTo>
                      <a:pt x="161" y="31"/>
                      <a:pt x="155" y="36"/>
                      <a:pt x="149" y="3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grpSp>
        <p:nvGrpSpPr>
          <p:cNvPr id="60" name="组合 59"/>
          <p:cNvGrpSpPr/>
          <p:nvPr/>
        </p:nvGrpSpPr>
        <p:grpSpPr>
          <a:xfrm>
            <a:off x="1684735" y="3456384"/>
            <a:ext cx="2940844" cy="940642"/>
            <a:chOff x="2246313" y="4608513"/>
            <a:chExt cx="3921125" cy="1254190"/>
          </a:xfrm>
        </p:grpSpPr>
        <p:sp>
          <p:nvSpPr>
            <p:cNvPr id="29" name="任意多边形 31"/>
            <p:cNvSpPr>
              <a:spLocks noChangeArrowheads="1"/>
            </p:cNvSpPr>
            <p:nvPr/>
          </p:nvSpPr>
          <p:spPr bwMode="auto">
            <a:xfrm>
              <a:off x="2246313" y="4695825"/>
              <a:ext cx="839788" cy="9937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37" name="矩形 10"/>
            <p:cNvSpPr>
              <a:spLocks noChangeArrowheads="1"/>
            </p:cNvSpPr>
            <p:nvPr/>
          </p:nvSpPr>
          <p:spPr bwMode="auto">
            <a:xfrm>
              <a:off x="3395664" y="4608513"/>
              <a:ext cx="2771774" cy="125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b="1" dirty="0">
                  <a:solidFill>
                    <a:srgbClr val="2E3740"/>
                  </a:solidFill>
                  <a:latin typeface="Calibri" panose="020F0502020204030204" pitchFamily="34" charset="0"/>
                  <a:sym typeface="宋体" panose="02010600030101010101" pitchFamily="2" charset="-122"/>
                </a:rPr>
                <a:t>LOREM IPSUM  </a:t>
              </a:r>
              <a:endParaRPr lang="en-US" altLang="zh-CN" sz="1200" b="1" dirty="0">
                <a:solidFill>
                  <a:srgbClr val="2E3740"/>
                </a:solidFill>
                <a:latin typeface="Calibri" panose="020F0502020204030204" pitchFamily="34" charset="0"/>
                <a:cs typeface="Calibri" panose="020F0502020204030204" pitchFamily="34" charset="0"/>
                <a:sym typeface="Calibri" panose="020F0502020204030204" pitchFamily="34" charset="0"/>
              </a:endParaRPr>
            </a:p>
            <a:p>
              <a:pPr>
                <a:lnSpc>
                  <a:spcPct val="150000"/>
                </a:lnSpc>
              </a:pPr>
              <a:r>
                <a:rPr lang="zh-CN" altLang="en-US" sz="825" dirty="0">
                  <a:solidFill>
                    <a:srgbClr val="2E3740"/>
                  </a:solidFill>
                  <a:latin typeface="Calibri" panose="020F0502020204030204" pitchFamily="34" charset="0"/>
                  <a:cs typeface="Calibri" panose="020F0502020204030204" pitchFamily="34" charset="0"/>
                  <a:sym typeface="Calibri" panose="020F0502020204030204" pitchFamily="34" charset="0"/>
                </a:rPr>
                <a:t>请在此处添加详细描述文本，尽量与标题文本语言风格相符合，语言描述尽量简洁生动。</a:t>
              </a:r>
              <a:endParaRPr lang="zh-CN" altLang="en-US" sz="825" dirty="0">
                <a:solidFill>
                  <a:srgbClr val="2E3740"/>
                </a:solidFill>
                <a:latin typeface="Calibri" panose="020F0502020204030204" pitchFamily="34" charset="0"/>
                <a:sym typeface="宋体" panose="02010600030101010101" pitchFamily="2" charset="-122"/>
              </a:endParaRPr>
            </a:p>
          </p:txBody>
        </p:sp>
        <p:sp>
          <p:nvSpPr>
            <p:cNvPr id="51" name="Freeform 28"/>
            <p:cNvSpPr>
              <a:spLocks noEditPoints="1" noChangeArrowheads="1"/>
            </p:cNvSpPr>
            <p:nvPr/>
          </p:nvSpPr>
          <p:spPr bwMode="auto">
            <a:xfrm>
              <a:off x="2420938" y="4851400"/>
              <a:ext cx="495300" cy="433388"/>
            </a:xfrm>
            <a:custGeom>
              <a:avLst/>
              <a:gdLst>
                <a:gd name="T0" fmla="*/ 172 w 199"/>
                <a:gd name="T1" fmla="*/ 27 h 174"/>
                <a:gd name="T2" fmla="*/ 137 w 199"/>
                <a:gd name="T3" fmla="*/ 27 h 174"/>
                <a:gd name="T4" fmla="*/ 134 w 199"/>
                <a:gd name="T5" fmla="*/ 14 h 174"/>
                <a:gd name="T6" fmla="*/ 99 w 199"/>
                <a:gd name="T7" fmla="*/ 0 h 174"/>
                <a:gd name="T8" fmla="*/ 65 w 199"/>
                <a:gd name="T9" fmla="*/ 14 h 174"/>
                <a:gd name="T10" fmla="*/ 62 w 199"/>
                <a:gd name="T11" fmla="*/ 27 h 174"/>
                <a:gd name="T12" fmla="*/ 27 w 199"/>
                <a:gd name="T13" fmla="*/ 27 h 174"/>
                <a:gd name="T14" fmla="*/ 0 w 199"/>
                <a:gd name="T15" fmla="*/ 53 h 174"/>
                <a:gd name="T16" fmla="*/ 0 w 199"/>
                <a:gd name="T17" fmla="*/ 147 h 174"/>
                <a:gd name="T18" fmla="*/ 27 w 199"/>
                <a:gd name="T19" fmla="*/ 174 h 174"/>
                <a:gd name="T20" fmla="*/ 172 w 199"/>
                <a:gd name="T21" fmla="*/ 174 h 174"/>
                <a:gd name="T22" fmla="*/ 199 w 199"/>
                <a:gd name="T23" fmla="*/ 147 h 174"/>
                <a:gd name="T24" fmla="*/ 199 w 199"/>
                <a:gd name="T25" fmla="*/ 53 h 174"/>
                <a:gd name="T26" fmla="*/ 172 w 199"/>
                <a:gd name="T27" fmla="*/ 27 h 174"/>
                <a:gd name="T28" fmla="*/ 74 w 199"/>
                <a:gd name="T29" fmla="*/ 19 h 174"/>
                <a:gd name="T30" fmla="*/ 99 w 199"/>
                <a:gd name="T31" fmla="*/ 11 h 174"/>
                <a:gd name="T32" fmla="*/ 125 w 199"/>
                <a:gd name="T33" fmla="*/ 20 h 174"/>
                <a:gd name="T34" fmla="*/ 126 w 199"/>
                <a:gd name="T35" fmla="*/ 27 h 174"/>
                <a:gd name="T36" fmla="*/ 73 w 199"/>
                <a:gd name="T37" fmla="*/ 27 h 174"/>
                <a:gd name="T38" fmla="*/ 74 w 199"/>
                <a:gd name="T39" fmla="*/ 19 h 174"/>
                <a:gd name="T40" fmla="*/ 134 w 199"/>
                <a:gd name="T41" fmla="*/ 111 h 174"/>
                <a:gd name="T42" fmla="*/ 108 w 199"/>
                <a:gd name="T43" fmla="*/ 111 h 174"/>
                <a:gd name="T44" fmla="*/ 108 w 199"/>
                <a:gd name="T45" fmla="*/ 136 h 174"/>
                <a:gd name="T46" fmla="*/ 99 w 199"/>
                <a:gd name="T47" fmla="*/ 145 h 174"/>
                <a:gd name="T48" fmla="*/ 91 w 199"/>
                <a:gd name="T49" fmla="*/ 136 h 174"/>
                <a:gd name="T50" fmla="*/ 91 w 199"/>
                <a:gd name="T51" fmla="*/ 111 h 174"/>
                <a:gd name="T52" fmla="*/ 65 w 199"/>
                <a:gd name="T53" fmla="*/ 111 h 174"/>
                <a:gd name="T54" fmla="*/ 56 w 199"/>
                <a:gd name="T55" fmla="*/ 102 h 174"/>
                <a:gd name="T56" fmla="*/ 65 w 199"/>
                <a:gd name="T57" fmla="*/ 93 h 174"/>
                <a:gd name="T58" fmla="*/ 91 w 199"/>
                <a:gd name="T59" fmla="*/ 93 h 174"/>
                <a:gd name="T60" fmla="*/ 91 w 199"/>
                <a:gd name="T61" fmla="*/ 68 h 174"/>
                <a:gd name="T62" fmla="*/ 99 w 199"/>
                <a:gd name="T63" fmla="*/ 59 h 174"/>
                <a:gd name="T64" fmla="*/ 108 w 199"/>
                <a:gd name="T65" fmla="*/ 68 h 174"/>
                <a:gd name="T66" fmla="*/ 108 w 199"/>
                <a:gd name="T67" fmla="*/ 93 h 174"/>
                <a:gd name="T68" fmla="*/ 134 w 199"/>
                <a:gd name="T69" fmla="*/ 93 h 174"/>
                <a:gd name="T70" fmla="*/ 143 w 199"/>
                <a:gd name="T71" fmla="*/ 102 h 174"/>
                <a:gd name="T72" fmla="*/ 134 w 199"/>
                <a:gd name="T73" fmla="*/ 111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9"/>
                <a:gd name="T112" fmla="*/ 0 h 174"/>
                <a:gd name="T113" fmla="*/ 199 w 199"/>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9" h="174">
                  <a:moveTo>
                    <a:pt x="172" y="27"/>
                  </a:moveTo>
                  <a:cubicBezTo>
                    <a:pt x="137" y="27"/>
                    <a:pt x="137" y="27"/>
                    <a:pt x="137" y="27"/>
                  </a:cubicBezTo>
                  <a:cubicBezTo>
                    <a:pt x="137" y="23"/>
                    <a:pt x="137" y="18"/>
                    <a:pt x="134" y="14"/>
                  </a:cubicBezTo>
                  <a:cubicBezTo>
                    <a:pt x="129" y="5"/>
                    <a:pt x="117" y="1"/>
                    <a:pt x="99" y="0"/>
                  </a:cubicBezTo>
                  <a:cubicBezTo>
                    <a:pt x="82" y="0"/>
                    <a:pt x="70" y="5"/>
                    <a:pt x="65" y="14"/>
                  </a:cubicBezTo>
                  <a:cubicBezTo>
                    <a:pt x="62" y="18"/>
                    <a:pt x="62" y="23"/>
                    <a:pt x="62" y="27"/>
                  </a:cubicBezTo>
                  <a:cubicBezTo>
                    <a:pt x="27" y="27"/>
                    <a:pt x="27" y="27"/>
                    <a:pt x="27" y="27"/>
                  </a:cubicBezTo>
                  <a:cubicBezTo>
                    <a:pt x="12" y="27"/>
                    <a:pt x="0" y="39"/>
                    <a:pt x="0" y="53"/>
                  </a:cubicBezTo>
                  <a:cubicBezTo>
                    <a:pt x="0" y="147"/>
                    <a:pt x="0" y="147"/>
                    <a:pt x="0" y="147"/>
                  </a:cubicBezTo>
                  <a:cubicBezTo>
                    <a:pt x="0" y="162"/>
                    <a:pt x="12" y="174"/>
                    <a:pt x="27" y="174"/>
                  </a:cubicBezTo>
                  <a:cubicBezTo>
                    <a:pt x="172" y="174"/>
                    <a:pt x="172" y="174"/>
                    <a:pt x="172" y="174"/>
                  </a:cubicBezTo>
                  <a:cubicBezTo>
                    <a:pt x="187" y="174"/>
                    <a:pt x="199" y="162"/>
                    <a:pt x="199" y="147"/>
                  </a:cubicBezTo>
                  <a:cubicBezTo>
                    <a:pt x="199" y="53"/>
                    <a:pt x="199" y="53"/>
                    <a:pt x="199" y="53"/>
                  </a:cubicBezTo>
                  <a:cubicBezTo>
                    <a:pt x="199" y="39"/>
                    <a:pt x="187" y="27"/>
                    <a:pt x="172" y="27"/>
                  </a:cubicBezTo>
                  <a:close/>
                  <a:moveTo>
                    <a:pt x="74" y="19"/>
                  </a:moveTo>
                  <a:cubicBezTo>
                    <a:pt x="78" y="14"/>
                    <a:pt x="86" y="11"/>
                    <a:pt x="99" y="11"/>
                  </a:cubicBezTo>
                  <a:cubicBezTo>
                    <a:pt x="113" y="11"/>
                    <a:pt x="122" y="14"/>
                    <a:pt x="125" y="20"/>
                  </a:cubicBezTo>
                  <a:cubicBezTo>
                    <a:pt x="126" y="22"/>
                    <a:pt x="126" y="25"/>
                    <a:pt x="126" y="27"/>
                  </a:cubicBezTo>
                  <a:cubicBezTo>
                    <a:pt x="73" y="27"/>
                    <a:pt x="73" y="27"/>
                    <a:pt x="73" y="27"/>
                  </a:cubicBezTo>
                  <a:cubicBezTo>
                    <a:pt x="73" y="24"/>
                    <a:pt x="73" y="22"/>
                    <a:pt x="74" y="19"/>
                  </a:cubicBezTo>
                  <a:close/>
                  <a:moveTo>
                    <a:pt x="134" y="111"/>
                  </a:moveTo>
                  <a:cubicBezTo>
                    <a:pt x="108" y="111"/>
                    <a:pt x="108" y="111"/>
                    <a:pt x="108" y="111"/>
                  </a:cubicBezTo>
                  <a:cubicBezTo>
                    <a:pt x="108" y="136"/>
                    <a:pt x="108" y="136"/>
                    <a:pt x="108" y="136"/>
                  </a:cubicBezTo>
                  <a:cubicBezTo>
                    <a:pt x="108" y="141"/>
                    <a:pt x="104" y="145"/>
                    <a:pt x="99" y="145"/>
                  </a:cubicBezTo>
                  <a:cubicBezTo>
                    <a:pt x="95" y="145"/>
                    <a:pt x="91" y="141"/>
                    <a:pt x="91" y="136"/>
                  </a:cubicBezTo>
                  <a:cubicBezTo>
                    <a:pt x="91" y="111"/>
                    <a:pt x="91" y="111"/>
                    <a:pt x="91" y="111"/>
                  </a:cubicBezTo>
                  <a:cubicBezTo>
                    <a:pt x="65" y="111"/>
                    <a:pt x="65" y="111"/>
                    <a:pt x="65" y="111"/>
                  </a:cubicBezTo>
                  <a:cubicBezTo>
                    <a:pt x="60" y="111"/>
                    <a:pt x="56" y="107"/>
                    <a:pt x="56" y="102"/>
                  </a:cubicBezTo>
                  <a:cubicBezTo>
                    <a:pt x="56" y="97"/>
                    <a:pt x="60" y="93"/>
                    <a:pt x="65" y="93"/>
                  </a:cubicBezTo>
                  <a:cubicBezTo>
                    <a:pt x="91" y="93"/>
                    <a:pt x="91" y="93"/>
                    <a:pt x="91" y="93"/>
                  </a:cubicBezTo>
                  <a:cubicBezTo>
                    <a:pt x="91" y="68"/>
                    <a:pt x="91" y="68"/>
                    <a:pt x="91" y="68"/>
                  </a:cubicBezTo>
                  <a:cubicBezTo>
                    <a:pt x="91" y="63"/>
                    <a:pt x="95" y="59"/>
                    <a:pt x="99" y="59"/>
                  </a:cubicBezTo>
                  <a:cubicBezTo>
                    <a:pt x="104" y="59"/>
                    <a:pt x="108" y="63"/>
                    <a:pt x="108" y="68"/>
                  </a:cubicBezTo>
                  <a:cubicBezTo>
                    <a:pt x="108" y="93"/>
                    <a:pt x="108" y="93"/>
                    <a:pt x="108" y="93"/>
                  </a:cubicBezTo>
                  <a:cubicBezTo>
                    <a:pt x="134" y="93"/>
                    <a:pt x="134" y="93"/>
                    <a:pt x="134" y="93"/>
                  </a:cubicBezTo>
                  <a:cubicBezTo>
                    <a:pt x="139" y="93"/>
                    <a:pt x="143" y="97"/>
                    <a:pt x="143" y="102"/>
                  </a:cubicBezTo>
                  <a:cubicBezTo>
                    <a:pt x="143" y="107"/>
                    <a:pt x="139" y="111"/>
                    <a:pt x="134" y="1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nvGrpSpPr>
          <p:cNvPr id="58" name="组合 57"/>
          <p:cNvGrpSpPr/>
          <p:nvPr/>
        </p:nvGrpSpPr>
        <p:grpSpPr>
          <a:xfrm>
            <a:off x="1684735" y="2264568"/>
            <a:ext cx="2940844" cy="940642"/>
            <a:chOff x="2246313" y="3019425"/>
            <a:chExt cx="3921125" cy="1254190"/>
          </a:xfrm>
        </p:grpSpPr>
        <p:sp>
          <p:nvSpPr>
            <p:cNvPr id="34" name="任意多边形 30"/>
            <p:cNvSpPr>
              <a:spLocks noChangeArrowheads="1"/>
            </p:cNvSpPr>
            <p:nvPr/>
          </p:nvSpPr>
          <p:spPr bwMode="auto">
            <a:xfrm>
              <a:off x="2246313" y="3108325"/>
              <a:ext cx="839788" cy="9937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36" name="矩形 9"/>
            <p:cNvSpPr>
              <a:spLocks noChangeArrowheads="1"/>
            </p:cNvSpPr>
            <p:nvPr/>
          </p:nvSpPr>
          <p:spPr bwMode="auto">
            <a:xfrm>
              <a:off x="3395664" y="3019425"/>
              <a:ext cx="2771774" cy="125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b="1" dirty="0">
                  <a:solidFill>
                    <a:srgbClr val="2E3740"/>
                  </a:solidFill>
                  <a:latin typeface="Calibri" panose="020F0502020204030204" pitchFamily="34" charset="0"/>
                  <a:sym typeface="宋体" panose="02010600030101010101" pitchFamily="2" charset="-122"/>
                </a:rPr>
                <a:t>LOREM IPSUM  </a:t>
              </a:r>
              <a:endParaRPr lang="en-US" altLang="zh-CN" sz="1200" b="1" dirty="0">
                <a:solidFill>
                  <a:srgbClr val="2E3740"/>
                </a:solidFill>
                <a:latin typeface="Calibri" panose="020F0502020204030204" pitchFamily="34" charset="0"/>
                <a:cs typeface="Calibri" panose="020F0502020204030204" pitchFamily="34" charset="0"/>
                <a:sym typeface="Calibri" panose="020F0502020204030204" pitchFamily="34" charset="0"/>
              </a:endParaRPr>
            </a:p>
            <a:p>
              <a:pPr>
                <a:lnSpc>
                  <a:spcPct val="150000"/>
                </a:lnSpc>
              </a:pPr>
              <a:r>
                <a:rPr lang="zh-CN" altLang="en-US" sz="825" dirty="0">
                  <a:solidFill>
                    <a:srgbClr val="2E3740"/>
                  </a:solidFill>
                  <a:latin typeface="Calibri" panose="020F0502020204030204" pitchFamily="34" charset="0"/>
                  <a:cs typeface="Calibri" panose="020F0502020204030204" pitchFamily="34" charset="0"/>
                  <a:sym typeface="Calibri" panose="020F0502020204030204" pitchFamily="34" charset="0"/>
                </a:rPr>
                <a:t>请在此处添加详细描述文本，尽量与标题文本语言风格相符合，语言描述尽量简洁生动。</a:t>
              </a:r>
              <a:endParaRPr lang="zh-CN" altLang="en-US" sz="825" dirty="0">
                <a:solidFill>
                  <a:srgbClr val="2E3740"/>
                </a:solidFill>
                <a:latin typeface="Calibri" panose="020F0502020204030204" pitchFamily="34" charset="0"/>
                <a:sym typeface="宋体" panose="02010600030101010101" pitchFamily="2" charset="-122"/>
              </a:endParaRPr>
            </a:p>
          </p:txBody>
        </p:sp>
        <p:grpSp>
          <p:nvGrpSpPr>
            <p:cNvPr id="52" name="Group 33"/>
            <p:cNvGrpSpPr/>
            <p:nvPr/>
          </p:nvGrpSpPr>
          <p:grpSpPr bwMode="auto">
            <a:xfrm>
              <a:off x="2492376" y="3262313"/>
              <a:ext cx="350837" cy="492125"/>
              <a:chOff x="0" y="0"/>
              <a:chExt cx="536575" cy="754063"/>
            </a:xfrm>
          </p:grpSpPr>
          <p:sp>
            <p:nvSpPr>
              <p:cNvPr id="53" name="Freeform 32"/>
              <p:cNvSpPr>
                <a:spLocks noChangeArrowheads="1"/>
              </p:cNvSpPr>
              <p:nvPr/>
            </p:nvSpPr>
            <p:spPr bwMode="auto">
              <a:xfrm>
                <a:off x="111125" y="0"/>
                <a:ext cx="317500" cy="376238"/>
              </a:xfrm>
              <a:custGeom>
                <a:avLst/>
                <a:gdLst>
                  <a:gd name="T0" fmla="*/ 12 w 83"/>
                  <a:gd name="T1" fmla="*/ 98 h 99"/>
                  <a:gd name="T2" fmla="*/ 13 w 83"/>
                  <a:gd name="T3" fmla="*/ 95 h 99"/>
                  <a:gd name="T4" fmla="*/ 24 w 83"/>
                  <a:gd name="T5" fmla="*/ 64 h 99"/>
                  <a:gd name="T6" fmla="*/ 41 w 83"/>
                  <a:gd name="T7" fmla="*/ 52 h 99"/>
                  <a:gd name="T8" fmla="*/ 58 w 83"/>
                  <a:gd name="T9" fmla="*/ 64 h 99"/>
                  <a:gd name="T10" fmla="*/ 69 w 83"/>
                  <a:gd name="T11" fmla="*/ 95 h 99"/>
                  <a:gd name="T12" fmla="*/ 70 w 83"/>
                  <a:gd name="T13" fmla="*/ 98 h 99"/>
                  <a:gd name="T14" fmla="*/ 76 w 83"/>
                  <a:gd name="T15" fmla="*/ 98 h 99"/>
                  <a:gd name="T16" fmla="*/ 83 w 83"/>
                  <a:gd name="T17" fmla="*/ 99 h 99"/>
                  <a:gd name="T18" fmla="*/ 83 w 83"/>
                  <a:gd name="T19" fmla="*/ 7 h 99"/>
                  <a:gd name="T20" fmla="*/ 81 w 83"/>
                  <a:gd name="T21" fmla="*/ 2 h 99"/>
                  <a:gd name="T22" fmla="*/ 76 w 83"/>
                  <a:gd name="T23" fmla="*/ 0 h 99"/>
                  <a:gd name="T24" fmla="*/ 7 w 83"/>
                  <a:gd name="T25" fmla="*/ 0 h 99"/>
                  <a:gd name="T26" fmla="*/ 0 w 83"/>
                  <a:gd name="T27" fmla="*/ 7 h 99"/>
                  <a:gd name="T28" fmla="*/ 0 w 83"/>
                  <a:gd name="T29" fmla="*/ 99 h 99"/>
                  <a:gd name="T30" fmla="*/ 7 w 83"/>
                  <a:gd name="T31" fmla="*/ 98 h 99"/>
                  <a:gd name="T32" fmla="*/ 12 w 83"/>
                  <a:gd name="T33" fmla="*/ 98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9"/>
                  <a:gd name="T53" fmla="*/ 83 w 83"/>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9">
                    <a:moveTo>
                      <a:pt x="12" y="98"/>
                    </a:moveTo>
                    <a:cubicBezTo>
                      <a:pt x="13" y="95"/>
                      <a:pt x="13" y="95"/>
                      <a:pt x="13" y="95"/>
                    </a:cubicBezTo>
                    <a:cubicBezTo>
                      <a:pt x="24" y="64"/>
                      <a:pt x="24" y="64"/>
                      <a:pt x="24" y="64"/>
                    </a:cubicBezTo>
                    <a:cubicBezTo>
                      <a:pt x="27" y="57"/>
                      <a:pt x="34" y="52"/>
                      <a:pt x="41" y="52"/>
                    </a:cubicBezTo>
                    <a:cubicBezTo>
                      <a:pt x="49" y="52"/>
                      <a:pt x="56" y="57"/>
                      <a:pt x="58" y="64"/>
                    </a:cubicBezTo>
                    <a:cubicBezTo>
                      <a:pt x="69" y="95"/>
                      <a:pt x="69" y="95"/>
                      <a:pt x="69" y="95"/>
                    </a:cubicBezTo>
                    <a:cubicBezTo>
                      <a:pt x="70" y="98"/>
                      <a:pt x="70" y="98"/>
                      <a:pt x="70" y="98"/>
                    </a:cubicBezTo>
                    <a:cubicBezTo>
                      <a:pt x="76" y="98"/>
                      <a:pt x="76" y="98"/>
                      <a:pt x="76" y="98"/>
                    </a:cubicBezTo>
                    <a:cubicBezTo>
                      <a:pt x="83" y="99"/>
                      <a:pt x="83" y="99"/>
                      <a:pt x="83" y="99"/>
                    </a:cubicBezTo>
                    <a:cubicBezTo>
                      <a:pt x="83" y="7"/>
                      <a:pt x="83" y="7"/>
                      <a:pt x="83" y="7"/>
                    </a:cubicBezTo>
                    <a:cubicBezTo>
                      <a:pt x="83" y="5"/>
                      <a:pt x="82" y="3"/>
                      <a:pt x="81" y="2"/>
                    </a:cubicBezTo>
                    <a:cubicBezTo>
                      <a:pt x="80" y="0"/>
                      <a:pt x="78" y="0"/>
                      <a:pt x="76" y="0"/>
                    </a:cubicBezTo>
                    <a:cubicBezTo>
                      <a:pt x="7" y="0"/>
                      <a:pt x="7" y="0"/>
                      <a:pt x="7" y="0"/>
                    </a:cubicBezTo>
                    <a:cubicBezTo>
                      <a:pt x="3" y="0"/>
                      <a:pt x="0" y="3"/>
                      <a:pt x="0" y="7"/>
                    </a:cubicBezTo>
                    <a:cubicBezTo>
                      <a:pt x="0" y="99"/>
                      <a:pt x="0" y="99"/>
                      <a:pt x="0" y="99"/>
                    </a:cubicBezTo>
                    <a:cubicBezTo>
                      <a:pt x="7" y="98"/>
                      <a:pt x="7" y="98"/>
                      <a:pt x="7" y="98"/>
                    </a:cubicBezTo>
                    <a:lnTo>
                      <a:pt x="12" y="9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54" name="Freeform 33"/>
              <p:cNvSpPr>
                <a:spLocks noChangeArrowheads="1"/>
              </p:cNvSpPr>
              <p:nvPr/>
            </p:nvSpPr>
            <p:spPr bwMode="auto">
              <a:xfrm>
                <a:off x="0" y="250825"/>
                <a:ext cx="536575" cy="503238"/>
              </a:xfrm>
              <a:custGeom>
                <a:avLst/>
                <a:gdLst>
                  <a:gd name="T0" fmla="*/ 140 w 140"/>
                  <a:gd name="T1" fmla="*/ 50 h 132"/>
                  <a:gd name="T2" fmla="*/ 136 w 140"/>
                  <a:gd name="T3" fmla="*/ 47 h 132"/>
                  <a:gd name="T4" fmla="*/ 112 w 140"/>
                  <a:gd name="T5" fmla="*/ 47 h 132"/>
                  <a:gd name="T6" fmla="*/ 105 w 140"/>
                  <a:gd name="T7" fmla="*/ 46 h 132"/>
                  <a:gd name="T8" fmla="*/ 98 w 140"/>
                  <a:gd name="T9" fmla="*/ 46 h 132"/>
                  <a:gd name="T10" fmla="*/ 92 w 140"/>
                  <a:gd name="T11" fmla="*/ 46 h 132"/>
                  <a:gd name="T12" fmla="*/ 90 w 140"/>
                  <a:gd name="T13" fmla="*/ 46 h 132"/>
                  <a:gd name="T14" fmla="*/ 88 w 140"/>
                  <a:gd name="T15" fmla="*/ 42 h 132"/>
                  <a:gd name="T16" fmla="*/ 74 w 140"/>
                  <a:gd name="T17" fmla="*/ 3 h 132"/>
                  <a:gd name="T18" fmla="*/ 70 w 140"/>
                  <a:gd name="T19" fmla="*/ 0 h 132"/>
                  <a:gd name="T20" fmla="*/ 66 w 140"/>
                  <a:gd name="T21" fmla="*/ 3 h 132"/>
                  <a:gd name="T22" fmla="*/ 53 w 140"/>
                  <a:gd name="T23" fmla="*/ 42 h 132"/>
                  <a:gd name="T24" fmla="*/ 51 w 140"/>
                  <a:gd name="T25" fmla="*/ 46 h 132"/>
                  <a:gd name="T26" fmla="*/ 48 w 140"/>
                  <a:gd name="T27" fmla="*/ 46 h 132"/>
                  <a:gd name="T28" fmla="*/ 42 w 140"/>
                  <a:gd name="T29" fmla="*/ 46 h 132"/>
                  <a:gd name="T30" fmla="*/ 36 w 140"/>
                  <a:gd name="T31" fmla="*/ 46 h 132"/>
                  <a:gd name="T32" fmla="*/ 29 w 140"/>
                  <a:gd name="T33" fmla="*/ 47 h 132"/>
                  <a:gd name="T34" fmla="*/ 5 w 140"/>
                  <a:gd name="T35" fmla="*/ 47 h 132"/>
                  <a:gd name="T36" fmla="*/ 1 w 140"/>
                  <a:gd name="T37" fmla="*/ 50 h 132"/>
                  <a:gd name="T38" fmla="*/ 2 w 140"/>
                  <a:gd name="T39" fmla="*/ 55 h 132"/>
                  <a:gd name="T40" fmla="*/ 39 w 140"/>
                  <a:gd name="T41" fmla="*/ 82 h 132"/>
                  <a:gd name="T42" fmla="*/ 26 w 140"/>
                  <a:gd name="T43" fmla="*/ 126 h 132"/>
                  <a:gd name="T44" fmla="*/ 27 w 140"/>
                  <a:gd name="T45" fmla="*/ 131 h 132"/>
                  <a:gd name="T46" fmla="*/ 29 w 140"/>
                  <a:gd name="T47" fmla="*/ 131 h 132"/>
                  <a:gd name="T48" fmla="*/ 29 w 140"/>
                  <a:gd name="T49" fmla="*/ 131 h 132"/>
                  <a:gd name="T50" fmla="*/ 30 w 140"/>
                  <a:gd name="T51" fmla="*/ 132 h 132"/>
                  <a:gd name="T52" fmla="*/ 30 w 140"/>
                  <a:gd name="T53" fmla="*/ 132 h 132"/>
                  <a:gd name="T54" fmla="*/ 31 w 140"/>
                  <a:gd name="T55" fmla="*/ 131 h 132"/>
                  <a:gd name="T56" fmla="*/ 31 w 140"/>
                  <a:gd name="T57" fmla="*/ 131 h 132"/>
                  <a:gd name="T58" fmla="*/ 32 w 140"/>
                  <a:gd name="T59" fmla="*/ 131 h 132"/>
                  <a:gd name="T60" fmla="*/ 70 w 140"/>
                  <a:gd name="T61" fmla="*/ 105 h 132"/>
                  <a:gd name="T62" fmla="*/ 108 w 140"/>
                  <a:gd name="T63" fmla="*/ 131 h 132"/>
                  <a:gd name="T64" fmla="*/ 111 w 140"/>
                  <a:gd name="T65" fmla="*/ 132 h 132"/>
                  <a:gd name="T66" fmla="*/ 113 w 140"/>
                  <a:gd name="T67" fmla="*/ 131 h 132"/>
                  <a:gd name="T68" fmla="*/ 115 w 140"/>
                  <a:gd name="T69" fmla="*/ 126 h 132"/>
                  <a:gd name="T70" fmla="*/ 101 w 140"/>
                  <a:gd name="T71" fmla="*/ 82 h 132"/>
                  <a:gd name="T72" fmla="*/ 138 w 140"/>
                  <a:gd name="T73" fmla="*/ 55 h 132"/>
                  <a:gd name="T74" fmla="*/ 140 w 140"/>
                  <a:gd name="T75" fmla="*/ 50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132"/>
                  <a:gd name="T116" fmla="*/ 140 w 140"/>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132">
                    <a:moveTo>
                      <a:pt x="140" y="50"/>
                    </a:moveTo>
                    <a:cubicBezTo>
                      <a:pt x="139" y="48"/>
                      <a:pt x="138" y="47"/>
                      <a:pt x="136" y="47"/>
                    </a:cubicBezTo>
                    <a:cubicBezTo>
                      <a:pt x="112" y="47"/>
                      <a:pt x="112" y="47"/>
                      <a:pt x="112" y="47"/>
                    </a:cubicBezTo>
                    <a:cubicBezTo>
                      <a:pt x="105" y="46"/>
                      <a:pt x="105" y="46"/>
                      <a:pt x="105" y="46"/>
                    </a:cubicBezTo>
                    <a:cubicBezTo>
                      <a:pt x="98" y="46"/>
                      <a:pt x="98" y="46"/>
                      <a:pt x="98" y="46"/>
                    </a:cubicBezTo>
                    <a:cubicBezTo>
                      <a:pt x="92" y="46"/>
                      <a:pt x="92" y="46"/>
                      <a:pt x="92" y="46"/>
                    </a:cubicBezTo>
                    <a:cubicBezTo>
                      <a:pt x="90" y="46"/>
                      <a:pt x="90" y="46"/>
                      <a:pt x="90" y="46"/>
                    </a:cubicBezTo>
                    <a:cubicBezTo>
                      <a:pt x="88" y="42"/>
                      <a:pt x="88" y="42"/>
                      <a:pt x="88" y="42"/>
                    </a:cubicBezTo>
                    <a:cubicBezTo>
                      <a:pt x="74" y="3"/>
                      <a:pt x="74" y="3"/>
                      <a:pt x="74" y="3"/>
                    </a:cubicBezTo>
                    <a:cubicBezTo>
                      <a:pt x="74" y="1"/>
                      <a:pt x="72" y="0"/>
                      <a:pt x="70" y="0"/>
                    </a:cubicBezTo>
                    <a:cubicBezTo>
                      <a:pt x="69" y="0"/>
                      <a:pt x="67" y="1"/>
                      <a:pt x="66" y="3"/>
                    </a:cubicBezTo>
                    <a:cubicBezTo>
                      <a:pt x="53" y="42"/>
                      <a:pt x="53" y="42"/>
                      <a:pt x="53" y="42"/>
                    </a:cubicBezTo>
                    <a:cubicBezTo>
                      <a:pt x="51" y="46"/>
                      <a:pt x="51" y="46"/>
                      <a:pt x="51" y="46"/>
                    </a:cubicBezTo>
                    <a:cubicBezTo>
                      <a:pt x="48" y="46"/>
                      <a:pt x="48" y="46"/>
                      <a:pt x="48" y="46"/>
                    </a:cubicBezTo>
                    <a:cubicBezTo>
                      <a:pt x="42" y="46"/>
                      <a:pt x="42" y="46"/>
                      <a:pt x="42" y="46"/>
                    </a:cubicBezTo>
                    <a:cubicBezTo>
                      <a:pt x="36" y="46"/>
                      <a:pt x="36" y="46"/>
                      <a:pt x="36" y="46"/>
                    </a:cubicBezTo>
                    <a:cubicBezTo>
                      <a:pt x="29" y="47"/>
                      <a:pt x="29" y="47"/>
                      <a:pt x="29" y="47"/>
                    </a:cubicBezTo>
                    <a:cubicBezTo>
                      <a:pt x="5" y="47"/>
                      <a:pt x="5" y="47"/>
                      <a:pt x="5" y="47"/>
                    </a:cubicBezTo>
                    <a:cubicBezTo>
                      <a:pt x="3" y="47"/>
                      <a:pt x="2" y="48"/>
                      <a:pt x="1" y="50"/>
                    </a:cubicBezTo>
                    <a:cubicBezTo>
                      <a:pt x="0" y="52"/>
                      <a:pt x="1" y="53"/>
                      <a:pt x="2" y="55"/>
                    </a:cubicBezTo>
                    <a:cubicBezTo>
                      <a:pt x="39" y="82"/>
                      <a:pt x="39" y="82"/>
                      <a:pt x="39" y="82"/>
                    </a:cubicBezTo>
                    <a:cubicBezTo>
                      <a:pt x="26" y="126"/>
                      <a:pt x="26" y="126"/>
                      <a:pt x="26" y="126"/>
                    </a:cubicBezTo>
                    <a:cubicBezTo>
                      <a:pt x="25" y="128"/>
                      <a:pt x="26" y="130"/>
                      <a:pt x="27" y="131"/>
                    </a:cubicBezTo>
                    <a:cubicBezTo>
                      <a:pt x="28" y="131"/>
                      <a:pt x="28" y="131"/>
                      <a:pt x="29" y="131"/>
                    </a:cubicBezTo>
                    <a:cubicBezTo>
                      <a:pt x="29" y="131"/>
                      <a:pt x="29" y="131"/>
                      <a:pt x="29" y="131"/>
                    </a:cubicBezTo>
                    <a:cubicBezTo>
                      <a:pt x="29" y="131"/>
                      <a:pt x="30" y="131"/>
                      <a:pt x="30" y="132"/>
                    </a:cubicBezTo>
                    <a:cubicBezTo>
                      <a:pt x="30" y="132"/>
                      <a:pt x="30" y="132"/>
                      <a:pt x="30" y="132"/>
                    </a:cubicBezTo>
                    <a:cubicBezTo>
                      <a:pt x="30" y="132"/>
                      <a:pt x="30" y="131"/>
                      <a:pt x="31" y="131"/>
                    </a:cubicBezTo>
                    <a:cubicBezTo>
                      <a:pt x="31" y="131"/>
                      <a:pt x="31" y="131"/>
                      <a:pt x="31" y="131"/>
                    </a:cubicBezTo>
                    <a:cubicBezTo>
                      <a:pt x="32" y="131"/>
                      <a:pt x="32" y="131"/>
                      <a:pt x="32" y="131"/>
                    </a:cubicBezTo>
                    <a:cubicBezTo>
                      <a:pt x="70" y="105"/>
                      <a:pt x="70" y="105"/>
                      <a:pt x="70" y="105"/>
                    </a:cubicBezTo>
                    <a:cubicBezTo>
                      <a:pt x="108" y="131"/>
                      <a:pt x="108" y="131"/>
                      <a:pt x="108" y="131"/>
                    </a:cubicBezTo>
                    <a:cubicBezTo>
                      <a:pt x="109" y="131"/>
                      <a:pt x="110" y="132"/>
                      <a:pt x="111" y="132"/>
                    </a:cubicBezTo>
                    <a:cubicBezTo>
                      <a:pt x="112" y="132"/>
                      <a:pt x="113" y="131"/>
                      <a:pt x="113" y="131"/>
                    </a:cubicBezTo>
                    <a:cubicBezTo>
                      <a:pt x="115" y="130"/>
                      <a:pt x="115" y="128"/>
                      <a:pt x="115" y="126"/>
                    </a:cubicBezTo>
                    <a:cubicBezTo>
                      <a:pt x="101" y="82"/>
                      <a:pt x="101" y="82"/>
                      <a:pt x="101" y="82"/>
                    </a:cubicBezTo>
                    <a:cubicBezTo>
                      <a:pt x="138" y="55"/>
                      <a:pt x="138" y="55"/>
                      <a:pt x="138" y="55"/>
                    </a:cubicBezTo>
                    <a:cubicBezTo>
                      <a:pt x="140" y="53"/>
                      <a:pt x="140" y="52"/>
                      <a:pt x="140"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grpSp>
        <p:nvGrpSpPr>
          <p:cNvPr id="56" name="组合 55"/>
          <p:cNvGrpSpPr/>
          <p:nvPr/>
        </p:nvGrpSpPr>
        <p:grpSpPr>
          <a:xfrm>
            <a:off x="1684735" y="1023937"/>
            <a:ext cx="2940844" cy="940642"/>
            <a:chOff x="2246313" y="1365250"/>
            <a:chExt cx="3921125" cy="1254189"/>
          </a:xfrm>
        </p:grpSpPr>
        <p:sp>
          <p:nvSpPr>
            <p:cNvPr id="33" name="任意多边形 29"/>
            <p:cNvSpPr>
              <a:spLocks noChangeArrowheads="1"/>
            </p:cNvSpPr>
            <p:nvPr/>
          </p:nvSpPr>
          <p:spPr bwMode="auto">
            <a:xfrm>
              <a:off x="2246313" y="1495425"/>
              <a:ext cx="839788" cy="9937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sp>
          <p:nvSpPr>
            <p:cNvPr id="35" name="矩形 8"/>
            <p:cNvSpPr>
              <a:spLocks noChangeArrowheads="1"/>
            </p:cNvSpPr>
            <p:nvPr/>
          </p:nvSpPr>
          <p:spPr bwMode="auto">
            <a:xfrm>
              <a:off x="3395664" y="1365250"/>
              <a:ext cx="2771774" cy="12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b="1" dirty="0">
                  <a:solidFill>
                    <a:srgbClr val="2E3740"/>
                  </a:solidFill>
                  <a:latin typeface="Calibri" panose="020F0502020204030204" pitchFamily="34" charset="0"/>
                  <a:sym typeface="宋体" panose="02010600030101010101" pitchFamily="2" charset="-122"/>
                </a:rPr>
                <a:t>LOREM IPSUM  </a:t>
              </a:r>
              <a:endParaRPr lang="en-US" altLang="zh-CN" sz="1200" b="1" dirty="0">
                <a:solidFill>
                  <a:srgbClr val="2E3740"/>
                </a:solidFill>
                <a:latin typeface="Calibri" panose="020F0502020204030204" pitchFamily="34" charset="0"/>
                <a:cs typeface="Calibri" panose="020F0502020204030204" pitchFamily="34" charset="0"/>
                <a:sym typeface="Calibri" panose="020F0502020204030204" pitchFamily="34" charset="0"/>
              </a:endParaRPr>
            </a:p>
            <a:p>
              <a:pPr>
                <a:lnSpc>
                  <a:spcPct val="150000"/>
                </a:lnSpc>
              </a:pPr>
              <a:r>
                <a:rPr lang="zh-CN" altLang="en-US" sz="825" dirty="0">
                  <a:solidFill>
                    <a:srgbClr val="2E3740"/>
                  </a:solidFill>
                  <a:latin typeface="Calibri" panose="020F0502020204030204" pitchFamily="34" charset="0"/>
                  <a:cs typeface="Calibri" panose="020F0502020204030204" pitchFamily="34" charset="0"/>
                  <a:sym typeface="Calibri" panose="020F0502020204030204" pitchFamily="34" charset="0"/>
                </a:rPr>
                <a:t>请在此处添加详细描述文本，尽量与标题文本语言风格相符合，语言描述尽量简洁生动。</a:t>
              </a:r>
              <a:endParaRPr lang="zh-CN" altLang="en-US" sz="825" dirty="0">
                <a:solidFill>
                  <a:srgbClr val="2E3740"/>
                </a:solidFill>
                <a:latin typeface="Calibri" panose="020F0502020204030204" pitchFamily="34" charset="0"/>
                <a:sym typeface="宋体" panose="02010600030101010101" pitchFamily="2" charset="-122"/>
              </a:endParaRPr>
            </a:p>
          </p:txBody>
        </p:sp>
        <p:sp>
          <p:nvSpPr>
            <p:cNvPr id="55" name="Freeform 37"/>
            <p:cNvSpPr>
              <a:spLocks noEditPoints="1" noChangeArrowheads="1"/>
            </p:cNvSpPr>
            <p:nvPr/>
          </p:nvSpPr>
          <p:spPr bwMode="auto">
            <a:xfrm>
              <a:off x="2474913" y="1638300"/>
              <a:ext cx="387350" cy="473075"/>
            </a:xfrm>
            <a:custGeom>
              <a:avLst/>
              <a:gdLst>
                <a:gd name="T0" fmla="*/ 144 w 155"/>
                <a:gd name="T1" fmla="*/ 91 h 190"/>
                <a:gd name="T2" fmla="*/ 121 w 155"/>
                <a:gd name="T3" fmla="*/ 89 h 190"/>
                <a:gd name="T4" fmla="*/ 108 w 155"/>
                <a:gd name="T5" fmla="*/ 74 h 190"/>
                <a:gd name="T6" fmla="*/ 72 w 155"/>
                <a:gd name="T7" fmla="*/ 33 h 190"/>
                <a:gd name="T8" fmla="*/ 63 w 155"/>
                <a:gd name="T9" fmla="*/ 1 h 190"/>
                <a:gd name="T10" fmla="*/ 58 w 155"/>
                <a:gd name="T11" fmla="*/ 0 h 190"/>
                <a:gd name="T12" fmla="*/ 41 w 155"/>
                <a:gd name="T13" fmla="*/ 53 h 190"/>
                <a:gd name="T14" fmla="*/ 51 w 155"/>
                <a:gd name="T15" fmla="*/ 79 h 190"/>
                <a:gd name="T16" fmla="*/ 14 w 155"/>
                <a:gd name="T17" fmla="*/ 87 h 190"/>
                <a:gd name="T18" fmla="*/ 8 w 155"/>
                <a:gd name="T19" fmla="*/ 127 h 190"/>
                <a:gd name="T20" fmla="*/ 8 w 155"/>
                <a:gd name="T21" fmla="*/ 147 h 190"/>
                <a:gd name="T22" fmla="*/ 16 w 155"/>
                <a:gd name="T23" fmla="*/ 155 h 190"/>
                <a:gd name="T24" fmla="*/ 32 w 155"/>
                <a:gd name="T25" fmla="*/ 172 h 190"/>
                <a:gd name="T26" fmla="*/ 61 w 155"/>
                <a:gd name="T27" fmla="*/ 190 h 190"/>
                <a:gd name="T28" fmla="*/ 67 w 155"/>
                <a:gd name="T29" fmla="*/ 187 h 190"/>
                <a:gd name="T30" fmla="*/ 92 w 155"/>
                <a:gd name="T31" fmla="*/ 189 h 190"/>
                <a:gd name="T32" fmla="*/ 125 w 155"/>
                <a:gd name="T33" fmla="*/ 164 h 190"/>
                <a:gd name="T34" fmla="*/ 149 w 155"/>
                <a:gd name="T35" fmla="*/ 161 h 190"/>
                <a:gd name="T36" fmla="*/ 148 w 155"/>
                <a:gd name="T37" fmla="*/ 94 h 190"/>
                <a:gd name="T38" fmla="*/ 93 w 155"/>
                <a:gd name="T39" fmla="*/ 176 h 190"/>
                <a:gd name="T40" fmla="*/ 95 w 155"/>
                <a:gd name="T41" fmla="*/ 169 h 190"/>
                <a:gd name="T42" fmla="*/ 90 w 155"/>
                <a:gd name="T43" fmla="*/ 156 h 190"/>
                <a:gd name="T44" fmla="*/ 92 w 155"/>
                <a:gd name="T45" fmla="*/ 149 h 190"/>
                <a:gd name="T46" fmla="*/ 86 w 155"/>
                <a:gd name="T47" fmla="*/ 137 h 190"/>
                <a:gd name="T48" fmla="*/ 75 w 155"/>
                <a:gd name="T49" fmla="*/ 121 h 190"/>
                <a:gd name="T50" fmla="*/ 76 w 155"/>
                <a:gd name="T51" fmla="*/ 115 h 190"/>
                <a:gd name="T52" fmla="*/ 40 w 155"/>
                <a:gd name="T53" fmla="*/ 98 h 190"/>
                <a:gd name="T54" fmla="*/ 26 w 155"/>
                <a:gd name="T55" fmla="*/ 102 h 190"/>
                <a:gd name="T56" fmla="*/ 22 w 155"/>
                <a:gd name="T57" fmla="*/ 110 h 190"/>
                <a:gd name="T58" fmla="*/ 28 w 155"/>
                <a:gd name="T59" fmla="*/ 113 h 190"/>
                <a:gd name="T60" fmla="*/ 35 w 155"/>
                <a:gd name="T61" fmla="*/ 113 h 190"/>
                <a:gd name="T62" fmla="*/ 50 w 155"/>
                <a:gd name="T63" fmla="*/ 108 h 190"/>
                <a:gd name="T64" fmla="*/ 39 w 155"/>
                <a:gd name="T65" fmla="*/ 125 h 190"/>
                <a:gd name="T66" fmla="*/ 17 w 155"/>
                <a:gd name="T67" fmla="*/ 120 h 190"/>
                <a:gd name="T68" fmla="*/ 22 w 155"/>
                <a:gd name="T69" fmla="*/ 95 h 190"/>
                <a:gd name="T70" fmla="*/ 59 w 155"/>
                <a:gd name="T71" fmla="*/ 91 h 190"/>
                <a:gd name="T72" fmla="*/ 63 w 155"/>
                <a:gd name="T73" fmla="*/ 86 h 190"/>
                <a:gd name="T74" fmla="*/ 63 w 155"/>
                <a:gd name="T75" fmla="*/ 84 h 190"/>
                <a:gd name="T76" fmla="*/ 52 w 155"/>
                <a:gd name="T77" fmla="*/ 47 h 190"/>
                <a:gd name="T78" fmla="*/ 45 w 155"/>
                <a:gd name="T79" fmla="*/ 30 h 190"/>
                <a:gd name="T80" fmla="*/ 56 w 155"/>
                <a:gd name="T81" fmla="*/ 14 h 190"/>
                <a:gd name="T82" fmla="*/ 62 w 155"/>
                <a:gd name="T83" fmla="*/ 40 h 190"/>
                <a:gd name="T84" fmla="*/ 102 w 155"/>
                <a:gd name="T85" fmla="*/ 85 h 190"/>
                <a:gd name="T86" fmla="*/ 139 w 155"/>
                <a:gd name="T87" fmla="*/ 103 h 190"/>
                <a:gd name="T88" fmla="*/ 140 w 155"/>
                <a:gd name="T89" fmla="*/ 152 h 190"/>
                <a:gd name="T90" fmla="*/ 119 w 155"/>
                <a:gd name="T91" fmla="*/ 154 h 190"/>
                <a:gd name="T92" fmla="*/ 86 w 155"/>
                <a:gd name="T93" fmla="*/ 179 h 190"/>
                <a:gd name="T94" fmla="*/ 46 w 155"/>
                <a:gd name="T95" fmla="*/ 176 h 190"/>
                <a:gd name="T96" fmla="*/ 54 w 155"/>
                <a:gd name="T97" fmla="*/ 172 h 190"/>
                <a:gd name="T98" fmla="*/ 75 w 155"/>
                <a:gd name="T99" fmla="*/ 163 h 190"/>
                <a:gd name="T100" fmla="*/ 81 w 155"/>
                <a:gd name="T101" fmla="*/ 169 h 190"/>
                <a:gd name="T102" fmla="*/ 55 w 155"/>
                <a:gd name="T103" fmla="*/ 178 h 190"/>
                <a:gd name="T104" fmla="*/ 18 w 155"/>
                <a:gd name="T105" fmla="*/ 134 h 190"/>
                <a:gd name="T106" fmla="*/ 40 w 155"/>
                <a:gd name="T107" fmla="*/ 136 h 190"/>
                <a:gd name="T108" fmla="*/ 63 w 155"/>
                <a:gd name="T109" fmla="*/ 127 h 190"/>
                <a:gd name="T110" fmla="*/ 48 w 155"/>
                <a:gd name="T111" fmla="*/ 143 h 190"/>
                <a:gd name="T112" fmla="*/ 20 w 155"/>
                <a:gd name="T113" fmla="*/ 141 h 190"/>
                <a:gd name="T114" fmla="*/ 49 w 155"/>
                <a:gd name="T115" fmla="*/ 154 h 190"/>
                <a:gd name="T116" fmla="*/ 71 w 155"/>
                <a:gd name="T117" fmla="*/ 145 h 190"/>
                <a:gd name="T118" fmla="*/ 53 w 155"/>
                <a:gd name="T119" fmla="*/ 160 h 190"/>
                <a:gd name="T120" fmla="*/ 31 w 155"/>
                <a:gd name="T121" fmla="*/ 158 h 190"/>
                <a:gd name="T122" fmla="*/ 49 w 155"/>
                <a:gd name="T123" fmla="*/ 154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5"/>
                <a:gd name="T187" fmla="*/ 0 h 190"/>
                <a:gd name="T188" fmla="*/ 155 w 155"/>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5" h="190">
                  <a:moveTo>
                    <a:pt x="148" y="94"/>
                  </a:moveTo>
                  <a:cubicBezTo>
                    <a:pt x="147" y="92"/>
                    <a:pt x="145" y="91"/>
                    <a:pt x="144" y="91"/>
                  </a:cubicBezTo>
                  <a:cubicBezTo>
                    <a:pt x="128" y="91"/>
                    <a:pt x="128" y="91"/>
                    <a:pt x="128" y="91"/>
                  </a:cubicBezTo>
                  <a:cubicBezTo>
                    <a:pt x="125" y="91"/>
                    <a:pt x="122" y="90"/>
                    <a:pt x="121" y="89"/>
                  </a:cubicBezTo>
                  <a:cubicBezTo>
                    <a:pt x="120" y="88"/>
                    <a:pt x="117" y="86"/>
                    <a:pt x="112" y="79"/>
                  </a:cubicBezTo>
                  <a:cubicBezTo>
                    <a:pt x="108" y="74"/>
                    <a:pt x="108" y="74"/>
                    <a:pt x="108" y="74"/>
                  </a:cubicBezTo>
                  <a:cubicBezTo>
                    <a:pt x="103" y="67"/>
                    <a:pt x="100" y="63"/>
                    <a:pt x="98" y="61"/>
                  </a:cubicBezTo>
                  <a:cubicBezTo>
                    <a:pt x="72" y="33"/>
                    <a:pt x="72" y="33"/>
                    <a:pt x="72" y="33"/>
                  </a:cubicBezTo>
                  <a:cubicBezTo>
                    <a:pt x="65" y="4"/>
                    <a:pt x="65" y="4"/>
                    <a:pt x="65" y="4"/>
                  </a:cubicBezTo>
                  <a:cubicBezTo>
                    <a:pt x="65" y="2"/>
                    <a:pt x="64" y="1"/>
                    <a:pt x="63" y="1"/>
                  </a:cubicBezTo>
                  <a:cubicBezTo>
                    <a:pt x="62" y="0"/>
                    <a:pt x="61" y="0"/>
                    <a:pt x="59" y="0"/>
                  </a:cubicBezTo>
                  <a:cubicBezTo>
                    <a:pt x="58" y="0"/>
                    <a:pt x="58" y="0"/>
                    <a:pt x="58" y="0"/>
                  </a:cubicBezTo>
                  <a:cubicBezTo>
                    <a:pt x="42" y="4"/>
                    <a:pt x="33" y="14"/>
                    <a:pt x="33" y="30"/>
                  </a:cubicBezTo>
                  <a:cubicBezTo>
                    <a:pt x="33" y="35"/>
                    <a:pt x="36" y="43"/>
                    <a:pt x="41" y="53"/>
                  </a:cubicBezTo>
                  <a:cubicBezTo>
                    <a:pt x="43" y="57"/>
                    <a:pt x="43" y="57"/>
                    <a:pt x="43" y="57"/>
                  </a:cubicBezTo>
                  <a:cubicBezTo>
                    <a:pt x="47" y="64"/>
                    <a:pt x="50" y="72"/>
                    <a:pt x="51" y="79"/>
                  </a:cubicBezTo>
                  <a:cubicBezTo>
                    <a:pt x="50" y="79"/>
                    <a:pt x="50" y="79"/>
                    <a:pt x="50" y="79"/>
                  </a:cubicBezTo>
                  <a:cubicBezTo>
                    <a:pt x="35" y="79"/>
                    <a:pt x="23" y="82"/>
                    <a:pt x="14" y="87"/>
                  </a:cubicBezTo>
                  <a:cubicBezTo>
                    <a:pt x="5" y="92"/>
                    <a:pt x="0" y="99"/>
                    <a:pt x="0" y="108"/>
                  </a:cubicBezTo>
                  <a:cubicBezTo>
                    <a:pt x="0" y="115"/>
                    <a:pt x="3" y="121"/>
                    <a:pt x="8" y="127"/>
                  </a:cubicBezTo>
                  <a:cubicBezTo>
                    <a:pt x="6" y="130"/>
                    <a:pt x="5" y="133"/>
                    <a:pt x="5" y="136"/>
                  </a:cubicBezTo>
                  <a:cubicBezTo>
                    <a:pt x="5" y="140"/>
                    <a:pt x="6" y="144"/>
                    <a:pt x="8" y="147"/>
                  </a:cubicBezTo>
                  <a:cubicBezTo>
                    <a:pt x="10" y="149"/>
                    <a:pt x="13" y="151"/>
                    <a:pt x="17" y="152"/>
                  </a:cubicBezTo>
                  <a:cubicBezTo>
                    <a:pt x="16" y="153"/>
                    <a:pt x="16" y="154"/>
                    <a:pt x="16" y="155"/>
                  </a:cubicBezTo>
                  <a:cubicBezTo>
                    <a:pt x="16" y="164"/>
                    <a:pt x="22" y="170"/>
                    <a:pt x="32" y="171"/>
                  </a:cubicBezTo>
                  <a:cubicBezTo>
                    <a:pt x="32" y="172"/>
                    <a:pt x="32" y="172"/>
                    <a:pt x="32" y="172"/>
                  </a:cubicBezTo>
                  <a:cubicBezTo>
                    <a:pt x="32" y="180"/>
                    <a:pt x="36" y="190"/>
                    <a:pt x="55" y="190"/>
                  </a:cubicBezTo>
                  <a:cubicBezTo>
                    <a:pt x="61" y="190"/>
                    <a:pt x="61" y="190"/>
                    <a:pt x="61" y="190"/>
                  </a:cubicBezTo>
                  <a:cubicBezTo>
                    <a:pt x="62" y="190"/>
                    <a:pt x="63" y="189"/>
                    <a:pt x="63" y="189"/>
                  </a:cubicBezTo>
                  <a:cubicBezTo>
                    <a:pt x="67" y="187"/>
                    <a:pt x="67" y="187"/>
                    <a:pt x="67" y="187"/>
                  </a:cubicBezTo>
                  <a:cubicBezTo>
                    <a:pt x="73" y="189"/>
                    <a:pt x="79" y="190"/>
                    <a:pt x="84" y="190"/>
                  </a:cubicBezTo>
                  <a:cubicBezTo>
                    <a:pt x="86" y="190"/>
                    <a:pt x="88" y="189"/>
                    <a:pt x="92" y="189"/>
                  </a:cubicBezTo>
                  <a:cubicBezTo>
                    <a:pt x="92" y="189"/>
                    <a:pt x="93" y="189"/>
                    <a:pt x="93" y="189"/>
                  </a:cubicBezTo>
                  <a:cubicBezTo>
                    <a:pt x="105" y="183"/>
                    <a:pt x="115" y="175"/>
                    <a:pt x="125" y="164"/>
                  </a:cubicBezTo>
                  <a:cubicBezTo>
                    <a:pt x="144" y="164"/>
                    <a:pt x="144" y="164"/>
                    <a:pt x="144" y="164"/>
                  </a:cubicBezTo>
                  <a:cubicBezTo>
                    <a:pt x="146" y="164"/>
                    <a:pt x="148" y="163"/>
                    <a:pt x="149" y="161"/>
                  </a:cubicBezTo>
                  <a:cubicBezTo>
                    <a:pt x="153" y="150"/>
                    <a:pt x="155" y="138"/>
                    <a:pt x="155" y="127"/>
                  </a:cubicBezTo>
                  <a:cubicBezTo>
                    <a:pt x="155" y="116"/>
                    <a:pt x="153" y="105"/>
                    <a:pt x="148" y="94"/>
                  </a:cubicBezTo>
                  <a:close/>
                  <a:moveTo>
                    <a:pt x="86" y="179"/>
                  </a:moveTo>
                  <a:cubicBezTo>
                    <a:pt x="93" y="176"/>
                    <a:pt x="93" y="176"/>
                    <a:pt x="93" y="176"/>
                  </a:cubicBezTo>
                  <a:cubicBezTo>
                    <a:pt x="94" y="175"/>
                    <a:pt x="95" y="174"/>
                    <a:pt x="95" y="173"/>
                  </a:cubicBezTo>
                  <a:cubicBezTo>
                    <a:pt x="96" y="172"/>
                    <a:pt x="96" y="170"/>
                    <a:pt x="95" y="169"/>
                  </a:cubicBezTo>
                  <a:cubicBezTo>
                    <a:pt x="93" y="165"/>
                    <a:pt x="90" y="161"/>
                    <a:pt x="87" y="158"/>
                  </a:cubicBezTo>
                  <a:cubicBezTo>
                    <a:pt x="90" y="156"/>
                    <a:pt x="90" y="156"/>
                    <a:pt x="90" y="156"/>
                  </a:cubicBezTo>
                  <a:cubicBezTo>
                    <a:pt x="91" y="156"/>
                    <a:pt x="92" y="155"/>
                    <a:pt x="92" y="153"/>
                  </a:cubicBezTo>
                  <a:cubicBezTo>
                    <a:pt x="93" y="152"/>
                    <a:pt x="93" y="151"/>
                    <a:pt x="92" y="149"/>
                  </a:cubicBezTo>
                  <a:cubicBezTo>
                    <a:pt x="89" y="145"/>
                    <a:pt x="86" y="142"/>
                    <a:pt x="83" y="139"/>
                  </a:cubicBezTo>
                  <a:cubicBezTo>
                    <a:pt x="85" y="139"/>
                    <a:pt x="85" y="138"/>
                    <a:pt x="86" y="137"/>
                  </a:cubicBezTo>
                  <a:cubicBezTo>
                    <a:pt x="86" y="135"/>
                    <a:pt x="86" y="134"/>
                    <a:pt x="86" y="133"/>
                  </a:cubicBezTo>
                  <a:cubicBezTo>
                    <a:pt x="83" y="128"/>
                    <a:pt x="79" y="124"/>
                    <a:pt x="75" y="121"/>
                  </a:cubicBezTo>
                  <a:cubicBezTo>
                    <a:pt x="76" y="120"/>
                    <a:pt x="76" y="119"/>
                    <a:pt x="77" y="119"/>
                  </a:cubicBezTo>
                  <a:cubicBezTo>
                    <a:pt x="77" y="117"/>
                    <a:pt x="77" y="116"/>
                    <a:pt x="76" y="115"/>
                  </a:cubicBezTo>
                  <a:cubicBezTo>
                    <a:pt x="70" y="103"/>
                    <a:pt x="61" y="97"/>
                    <a:pt x="49" y="97"/>
                  </a:cubicBezTo>
                  <a:cubicBezTo>
                    <a:pt x="46" y="97"/>
                    <a:pt x="43" y="98"/>
                    <a:pt x="40" y="98"/>
                  </a:cubicBezTo>
                  <a:cubicBezTo>
                    <a:pt x="38" y="99"/>
                    <a:pt x="35" y="100"/>
                    <a:pt x="31" y="101"/>
                  </a:cubicBezTo>
                  <a:cubicBezTo>
                    <a:pt x="26" y="102"/>
                    <a:pt x="26" y="102"/>
                    <a:pt x="26" y="102"/>
                  </a:cubicBezTo>
                  <a:cubicBezTo>
                    <a:pt x="24" y="102"/>
                    <a:pt x="22" y="103"/>
                    <a:pt x="21" y="104"/>
                  </a:cubicBezTo>
                  <a:cubicBezTo>
                    <a:pt x="21" y="106"/>
                    <a:pt x="21" y="108"/>
                    <a:pt x="22" y="110"/>
                  </a:cubicBezTo>
                  <a:cubicBezTo>
                    <a:pt x="24" y="112"/>
                    <a:pt x="24" y="112"/>
                    <a:pt x="24" y="112"/>
                  </a:cubicBezTo>
                  <a:cubicBezTo>
                    <a:pt x="25" y="113"/>
                    <a:pt x="26" y="113"/>
                    <a:pt x="28" y="113"/>
                  </a:cubicBezTo>
                  <a:cubicBezTo>
                    <a:pt x="33" y="113"/>
                    <a:pt x="33" y="113"/>
                    <a:pt x="33" y="113"/>
                  </a:cubicBezTo>
                  <a:cubicBezTo>
                    <a:pt x="34" y="113"/>
                    <a:pt x="34" y="113"/>
                    <a:pt x="35" y="113"/>
                  </a:cubicBezTo>
                  <a:cubicBezTo>
                    <a:pt x="38" y="111"/>
                    <a:pt x="41" y="110"/>
                    <a:pt x="44" y="109"/>
                  </a:cubicBezTo>
                  <a:cubicBezTo>
                    <a:pt x="46" y="109"/>
                    <a:pt x="48" y="108"/>
                    <a:pt x="50" y="108"/>
                  </a:cubicBezTo>
                  <a:cubicBezTo>
                    <a:pt x="55" y="108"/>
                    <a:pt x="59" y="110"/>
                    <a:pt x="62" y="114"/>
                  </a:cubicBezTo>
                  <a:cubicBezTo>
                    <a:pt x="39" y="125"/>
                    <a:pt x="39" y="125"/>
                    <a:pt x="39" y="125"/>
                  </a:cubicBezTo>
                  <a:cubicBezTo>
                    <a:pt x="30" y="125"/>
                    <a:pt x="30" y="125"/>
                    <a:pt x="30" y="125"/>
                  </a:cubicBezTo>
                  <a:cubicBezTo>
                    <a:pt x="25" y="125"/>
                    <a:pt x="21" y="123"/>
                    <a:pt x="17" y="120"/>
                  </a:cubicBezTo>
                  <a:cubicBezTo>
                    <a:pt x="14" y="116"/>
                    <a:pt x="12" y="112"/>
                    <a:pt x="12" y="107"/>
                  </a:cubicBezTo>
                  <a:cubicBezTo>
                    <a:pt x="12" y="103"/>
                    <a:pt x="13" y="99"/>
                    <a:pt x="22" y="95"/>
                  </a:cubicBezTo>
                  <a:cubicBezTo>
                    <a:pt x="30" y="92"/>
                    <a:pt x="41" y="91"/>
                    <a:pt x="56" y="91"/>
                  </a:cubicBezTo>
                  <a:cubicBezTo>
                    <a:pt x="59" y="91"/>
                    <a:pt x="59" y="91"/>
                    <a:pt x="59" y="91"/>
                  </a:cubicBezTo>
                  <a:cubicBezTo>
                    <a:pt x="59" y="91"/>
                    <a:pt x="59" y="91"/>
                    <a:pt x="59" y="91"/>
                  </a:cubicBezTo>
                  <a:cubicBezTo>
                    <a:pt x="61" y="90"/>
                    <a:pt x="63" y="88"/>
                    <a:pt x="63" y="86"/>
                  </a:cubicBezTo>
                  <a:cubicBezTo>
                    <a:pt x="63" y="85"/>
                    <a:pt x="63" y="85"/>
                    <a:pt x="63" y="85"/>
                  </a:cubicBezTo>
                  <a:cubicBezTo>
                    <a:pt x="63" y="84"/>
                    <a:pt x="63" y="84"/>
                    <a:pt x="63" y="84"/>
                  </a:cubicBezTo>
                  <a:cubicBezTo>
                    <a:pt x="63" y="73"/>
                    <a:pt x="59" y="60"/>
                    <a:pt x="52" y="47"/>
                  </a:cubicBezTo>
                  <a:cubicBezTo>
                    <a:pt x="52" y="47"/>
                    <a:pt x="52" y="47"/>
                    <a:pt x="52" y="47"/>
                  </a:cubicBezTo>
                  <a:cubicBezTo>
                    <a:pt x="50" y="44"/>
                    <a:pt x="50" y="44"/>
                    <a:pt x="50" y="44"/>
                  </a:cubicBezTo>
                  <a:cubicBezTo>
                    <a:pt x="47" y="39"/>
                    <a:pt x="45" y="34"/>
                    <a:pt x="45" y="30"/>
                  </a:cubicBezTo>
                  <a:cubicBezTo>
                    <a:pt x="45" y="26"/>
                    <a:pt x="46" y="22"/>
                    <a:pt x="48" y="19"/>
                  </a:cubicBezTo>
                  <a:cubicBezTo>
                    <a:pt x="50" y="17"/>
                    <a:pt x="53" y="15"/>
                    <a:pt x="56" y="14"/>
                  </a:cubicBezTo>
                  <a:cubicBezTo>
                    <a:pt x="61" y="38"/>
                    <a:pt x="61" y="38"/>
                    <a:pt x="61" y="38"/>
                  </a:cubicBezTo>
                  <a:cubicBezTo>
                    <a:pt x="61" y="38"/>
                    <a:pt x="62" y="39"/>
                    <a:pt x="62" y="40"/>
                  </a:cubicBezTo>
                  <a:cubicBezTo>
                    <a:pt x="91" y="70"/>
                    <a:pt x="91" y="70"/>
                    <a:pt x="91" y="70"/>
                  </a:cubicBezTo>
                  <a:cubicBezTo>
                    <a:pt x="96" y="77"/>
                    <a:pt x="100" y="81"/>
                    <a:pt x="102" y="85"/>
                  </a:cubicBezTo>
                  <a:cubicBezTo>
                    <a:pt x="112" y="98"/>
                    <a:pt x="116" y="100"/>
                    <a:pt x="117" y="101"/>
                  </a:cubicBezTo>
                  <a:cubicBezTo>
                    <a:pt x="118" y="101"/>
                    <a:pt x="122" y="103"/>
                    <a:pt x="139" y="103"/>
                  </a:cubicBezTo>
                  <a:cubicBezTo>
                    <a:pt x="142" y="111"/>
                    <a:pt x="144" y="120"/>
                    <a:pt x="144" y="129"/>
                  </a:cubicBezTo>
                  <a:cubicBezTo>
                    <a:pt x="144" y="136"/>
                    <a:pt x="142" y="144"/>
                    <a:pt x="140" y="152"/>
                  </a:cubicBezTo>
                  <a:cubicBezTo>
                    <a:pt x="122" y="152"/>
                    <a:pt x="122" y="152"/>
                    <a:pt x="122" y="152"/>
                  </a:cubicBezTo>
                  <a:cubicBezTo>
                    <a:pt x="121" y="152"/>
                    <a:pt x="120" y="153"/>
                    <a:pt x="119" y="154"/>
                  </a:cubicBezTo>
                  <a:cubicBezTo>
                    <a:pt x="111" y="164"/>
                    <a:pt x="102" y="172"/>
                    <a:pt x="90" y="179"/>
                  </a:cubicBezTo>
                  <a:lnTo>
                    <a:pt x="86" y="179"/>
                  </a:lnTo>
                  <a:close/>
                  <a:moveTo>
                    <a:pt x="55" y="178"/>
                  </a:moveTo>
                  <a:cubicBezTo>
                    <a:pt x="51" y="178"/>
                    <a:pt x="48" y="178"/>
                    <a:pt x="46" y="176"/>
                  </a:cubicBezTo>
                  <a:cubicBezTo>
                    <a:pt x="45" y="175"/>
                    <a:pt x="44" y="174"/>
                    <a:pt x="43" y="172"/>
                  </a:cubicBezTo>
                  <a:cubicBezTo>
                    <a:pt x="54" y="172"/>
                    <a:pt x="54" y="172"/>
                    <a:pt x="54" y="172"/>
                  </a:cubicBezTo>
                  <a:cubicBezTo>
                    <a:pt x="55" y="172"/>
                    <a:pt x="55" y="172"/>
                    <a:pt x="56" y="172"/>
                  </a:cubicBezTo>
                  <a:cubicBezTo>
                    <a:pt x="75" y="163"/>
                    <a:pt x="75" y="163"/>
                    <a:pt x="75" y="163"/>
                  </a:cubicBezTo>
                  <a:cubicBezTo>
                    <a:pt x="77" y="165"/>
                    <a:pt x="79" y="167"/>
                    <a:pt x="81" y="169"/>
                  </a:cubicBezTo>
                  <a:cubicBezTo>
                    <a:pt x="81" y="169"/>
                    <a:pt x="81" y="169"/>
                    <a:pt x="81" y="169"/>
                  </a:cubicBezTo>
                  <a:cubicBezTo>
                    <a:pt x="60" y="178"/>
                    <a:pt x="60" y="178"/>
                    <a:pt x="60" y="178"/>
                  </a:cubicBezTo>
                  <a:lnTo>
                    <a:pt x="55" y="178"/>
                  </a:lnTo>
                  <a:close/>
                  <a:moveTo>
                    <a:pt x="17" y="136"/>
                  </a:moveTo>
                  <a:cubicBezTo>
                    <a:pt x="17" y="135"/>
                    <a:pt x="17" y="135"/>
                    <a:pt x="18" y="134"/>
                  </a:cubicBezTo>
                  <a:cubicBezTo>
                    <a:pt x="21" y="135"/>
                    <a:pt x="27" y="136"/>
                    <a:pt x="33" y="136"/>
                  </a:cubicBezTo>
                  <a:cubicBezTo>
                    <a:pt x="40" y="136"/>
                    <a:pt x="40" y="136"/>
                    <a:pt x="40" y="136"/>
                  </a:cubicBezTo>
                  <a:cubicBezTo>
                    <a:pt x="41" y="136"/>
                    <a:pt x="42" y="136"/>
                    <a:pt x="42" y="136"/>
                  </a:cubicBezTo>
                  <a:cubicBezTo>
                    <a:pt x="63" y="127"/>
                    <a:pt x="63" y="127"/>
                    <a:pt x="63" y="127"/>
                  </a:cubicBezTo>
                  <a:cubicBezTo>
                    <a:pt x="66" y="128"/>
                    <a:pt x="69" y="130"/>
                    <a:pt x="71" y="132"/>
                  </a:cubicBezTo>
                  <a:cubicBezTo>
                    <a:pt x="48" y="143"/>
                    <a:pt x="48" y="143"/>
                    <a:pt x="48" y="143"/>
                  </a:cubicBezTo>
                  <a:cubicBezTo>
                    <a:pt x="33" y="143"/>
                    <a:pt x="33" y="143"/>
                    <a:pt x="33" y="143"/>
                  </a:cubicBezTo>
                  <a:cubicBezTo>
                    <a:pt x="27" y="143"/>
                    <a:pt x="23" y="142"/>
                    <a:pt x="20" y="141"/>
                  </a:cubicBezTo>
                  <a:cubicBezTo>
                    <a:pt x="18" y="140"/>
                    <a:pt x="17" y="138"/>
                    <a:pt x="17" y="136"/>
                  </a:cubicBezTo>
                  <a:close/>
                  <a:moveTo>
                    <a:pt x="49" y="154"/>
                  </a:moveTo>
                  <a:cubicBezTo>
                    <a:pt x="49" y="154"/>
                    <a:pt x="50" y="154"/>
                    <a:pt x="51" y="154"/>
                  </a:cubicBezTo>
                  <a:cubicBezTo>
                    <a:pt x="71" y="145"/>
                    <a:pt x="71" y="145"/>
                    <a:pt x="71" y="145"/>
                  </a:cubicBezTo>
                  <a:cubicBezTo>
                    <a:pt x="74" y="146"/>
                    <a:pt x="76" y="147"/>
                    <a:pt x="78" y="149"/>
                  </a:cubicBezTo>
                  <a:cubicBezTo>
                    <a:pt x="53" y="160"/>
                    <a:pt x="53" y="160"/>
                    <a:pt x="53" y="160"/>
                  </a:cubicBezTo>
                  <a:cubicBezTo>
                    <a:pt x="42" y="160"/>
                    <a:pt x="42" y="160"/>
                    <a:pt x="42" y="160"/>
                  </a:cubicBezTo>
                  <a:cubicBezTo>
                    <a:pt x="37" y="160"/>
                    <a:pt x="33" y="160"/>
                    <a:pt x="31" y="158"/>
                  </a:cubicBezTo>
                  <a:cubicBezTo>
                    <a:pt x="28" y="157"/>
                    <a:pt x="28" y="156"/>
                    <a:pt x="27" y="154"/>
                  </a:cubicBezTo>
                  <a:lnTo>
                    <a:pt x="49" y="15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sp>
        <p:nvSpPr>
          <p:cNvPr id="62" name="文本框 61"/>
          <p:cNvSpPr txBox="1"/>
          <p:nvPr/>
        </p:nvSpPr>
        <p:spPr>
          <a:xfrm>
            <a:off x="287424" y="106250"/>
            <a:ext cx="569387" cy="553998"/>
          </a:xfrm>
          <a:prstGeom prst="rect">
            <a:avLst/>
          </a:prstGeom>
          <a:noFill/>
        </p:spPr>
        <p:txBody>
          <a:bodyPr wrap="none" rtlCol="0">
            <a:spAutoFit/>
          </a:bodyPr>
          <a:lstStyle/>
          <a:p>
            <a:r>
              <a:rPr lang="zh-CN" altLang="en-US" sz="3000" dirty="0">
                <a:solidFill>
                  <a:schemeClr val="bg1"/>
                </a:solidFill>
                <a:latin typeface="幼圆" panose="02010509060101010101" pitchFamily="49" charset="-122"/>
                <a:ea typeface="幼圆" panose="02010509060101010101" pitchFamily="49" charset="-122"/>
              </a:rPr>
              <a:t>贰</a:t>
            </a:r>
          </a:p>
        </p:txBody>
      </p:sp>
      <p:sp>
        <p:nvSpPr>
          <p:cNvPr id="63" name="文本框 62"/>
          <p:cNvSpPr txBox="1"/>
          <p:nvPr/>
        </p:nvSpPr>
        <p:spPr>
          <a:xfrm>
            <a:off x="56940" y="634679"/>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291459" y="987806"/>
            <a:ext cx="2256691" cy="1829155"/>
          </a:xfrm>
          <a:prstGeom prst="rect">
            <a:avLst/>
          </a:prstGeom>
          <a:blipFill dpi="0" rotWithShape="1">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5"/>
          <p:cNvSpPr/>
          <p:nvPr/>
        </p:nvSpPr>
        <p:spPr>
          <a:xfrm>
            <a:off x="1291459" y="2971834"/>
            <a:ext cx="2256691" cy="1350512"/>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14"/>
          <p:cNvSpPr txBox="1"/>
          <p:nvPr/>
        </p:nvSpPr>
        <p:spPr>
          <a:xfrm>
            <a:off x="1499194" y="3127788"/>
            <a:ext cx="1841219" cy="1038746"/>
          </a:xfrm>
          <a:prstGeom prst="rect">
            <a:avLst/>
          </a:prstGeom>
          <a:noFill/>
        </p:spPr>
        <p:txBody>
          <a:bodyPr wrap="square" lIns="0" tIns="0" rIns="0" bIns="0" numCol="1" spcCol="360000">
            <a:spAutoFit/>
          </a:bodyPr>
          <a:lstStyle/>
          <a:p>
            <a:pPr>
              <a:lnSpc>
                <a:spcPct val="150000"/>
              </a:lnSpc>
            </a:pPr>
            <a:r>
              <a:rPr lang="zh-CN" altLang="en-US" sz="750" dirty="0">
                <a:solidFill>
                  <a:schemeClr val="bg1"/>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750" dirty="0">
                <a:solidFill>
                  <a:schemeClr val="bg1"/>
                </a:solidFill>
                <a:latin typeface="华文新魏" panose="02010800040101010101" pitchFamily="2" charset="-122"/>
                <a:ea typeface="华文新魏" panose="02010800040101010101" pitchFamily="2" charset="-122"/>
                <a:sym typeface="+mn-ea"/>
              </a:rPr>
              <a:t>.</a:t>
            </a:r>
          </a:p>
        </p:txBody>
      </p:sp>
      <p:sp>
        <p:nvSpPr>
          <p:cNvPr id="5" name="Rectangle 16"/>
          <p:cNvSpPr/>
          <p:nvPr/>
        </p:nvSpPr>
        <p:spPr>
          <a:xfrm>
            <a:off x="3583083" y="987806"/>
            <a:ext cx="2256691" cy="1829155"/>
          </a:xfrm>
          <a:prstGeom prst="rect">
            <a:avLst/>
          </a:prstGeom>
          <a:blipFill dpi="0" rotWithShape="1">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17"/>
          <p:cNvSpPr/>
          <p:nvPr/>
        </p:nvSpPr>
        <p:spPr>
          <a:xfrm>
            <a:off x="3583083" y="2971834"/>
            <a:ext cx="2256691" cy="1350512"/>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8"/>
          <p:cNvSpPr txBox="1"/>
          <p:nvPr/>
        </p:nvSpPr>
        <p:spPr>
          <a:xfrm>
            <a:off x="3792170" y="3127788"/>
            <a:ext cx="1847441" cy="1038746"/>
          </a:xfrm>
          <a:prstGeom prst="rect">
            <a:avLst/>
          </a:prstGeom>
          <a:noFill/>
        </p:spPr>
        <p:txBody>
          <a:bodyPr wrap="square" lIns="0" tIns="0" rIns="0" bIns="0" numCol="1" spcCol="360000">
            <a:spAutoFit/>
          </a:bodyPr>
          <a:lstStyle/>
          <a:p>
            <a:pPr>
              <a:lnSpc>
                <a:spcPct val="150000"/>
              </a:lnSpc>
            </a:pPr>
            <a:r>
              <a:rPr lang="zh-CN" altLang="en-US" sz="750" dirty="0">
                <a:solidFill>
                  <a:schemeClr val="bg1"/>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750" dirty="0">
                <a:solidFill>
                  <a:schemeClr val="bg1"/>
                </a:solidFill>
                <a:latin typeface="华文新魏" panose="02010800040101010101" pitchFamily="2" charset="-122"/>
                <a:ea typeface="华文新魏" panose="02010800040101010101" pitchFamily="2" charset="-122"/>
                <a:sym typeface="+mn-ea"/>
              </a:rPr>
              <a:t>.</a:t>
            </a:r>
          </a:p>
        </p:txBody>
      </p:sp>
      <p:sp>
        <p:nvSpPr>
          <p:cNvPr id="8" name="Rectangle 19"/>
          <p:cNvSpPr/>
          <p:nvPr/>
        </p:nvSpPr>
        <p:spPr>
          <a:xfrm>
            <a:off x="5874707" y="987806"/>
            <a:ext cx="2256691" cy="1829155"/>
          </a:xfrm>
          <a:prstGeom prst="rect">
            <a:avLst/>
          </a:prstGeom>
          <a:blipFill dpi="0" rotWithShape="1">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20"/>
          <p:cNvSpPr/>
          <p:nvPr/>
        </p:nvSpPr>
        <p:spPr>
          <a:xfrm>
            <a:off x="5874707" y="2971834"/>
            <a:ext cx="2256691" cy="1350512"/>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17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21"/>
          <p:cNvSpPr txBox="1"/>
          <p:nvPr/>
        </p:nvSpPr>
        <p:spPr>
          <a:xfrm>
            <a:off x="6118728" y="3127788"/>
            <a:ext cx="1841219" cy="1038746"/>
          </a:xfrm>
          <a:prstGeom prst="rect">
            <a:avLst/>
          </a:prstGeom>
          <a:noFill/>
        </p:spPr>
        <p:txBody>
          <a:bodyPr wrap="square" lIns="0" tIns="0" rIns="0" bIns="0" numCol="1" spcCol="360000">
            <a:spAutoFit/>
          </a:bodyPr>
          <a:lstStyle/>
          <a:p>
            <a:pPr>
              <a:lnSpc>
                <a:spcPct val="150000"/>
              </a:lnSpc>
            </a:pPr>
            <a:r>
              <a:rPr lang="zh-CN" altLang="en-US" sz="750" dirty="0">
                <a:solidFill>
                  <a:schemeClr val="bg1"/>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75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750" dirty="0">
              <a:solidFill>
                <a:schemeClr val="bg1"/>
              </a:solidFill>
              <a:latin typeface="华文新魏" panose="02010800040101010101" pitchFamily="2" charset="-122"/>
              <a:ea typeface="华文新魏" panose="02010800040101010101" pitchFamily="2" charset="-122"/>
              <a:sym typeface="+mn-ea"/>
            </a:endParaRPr>
          </a:p>
        </p:txBody>
      </p:sp>
      <p:sp>
        <p:nvSpPr>
          <p:cNvPr id="11" name="文本框 10"/>
          <p:cNvSpPr txBox="1"/>
          <p:nvPr/>
        </p:nvSpPr>
        <p:spPr>
          <a:xfrm>
            <a:off x="297083" y="96592"/>
            <a:ext cx="569387" cy="553998"/>
          </a:xfrm>
          <a:prstGeom prst="rect">
            <a:avLst/>
          </a:prstGeom>
          <a:noFill/>
        </p:spPr>
        <p:txBody>
          <a:bodyPr wrap="none" rtlCol="0">
            <a:spAutoFit/>
          </a:bodyPr>
          <a:lstStyle/>
          <a:p>
            <a:r>
              <a:rPr lang="zh-CN" altLang="en-US" sz="3000" dirty="0">
                <a:solidFill>
                  <a:schemeClr val="bg1"/>
                </a:solidFill>
                <a:latin typeface="幼圆" panose="02010509060101010101" pitchFamily="49" charset="-122"/>
                <a:ea typeface="幼圆" panose="02010509060101010101" pitchFamily="49" charset="-122"/>
              </a:rPr>
              <a:t>贰</a:t>
            </a:r>
          </a:p>
        </p:txBody>
      </p:sp>
      <p:sp>
        <p:nvSpPr>
          <p:cNvPr id="12" name="文本框 11"/>
          <p:cNvSpPr txBox="1"/>
          <p:nvPr/>
        </p:nvSpPr>
        <p:spPr>
          <a:xfrm>
            <a:off x="66599" y="625021"/>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 presetClass="entr" presetSubtype="2" decel="10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750" fill="hold"/>
                                        <p:tgtEl>
                                          <p:spTgt spid="2"/>
                                        </p:tgtEl>
                                        <p:attrNameLst>
                                          <p:attrName>ppt_x</p:attrName>
                                        </p:attrNameLst>
                                      </p:cBhvr>
                                      <p:tavLst>
                                        <p:tav tm="0">
                                          <p:val>
                                            <p:strVal val="1+#ppt_w/2"/>
                                          </p:val>
                                        </p:tav>
                                        <p:tav tm="100000">
                                          <p:val>
                                            <p:strVal val="#ppt_x"/>
                                          </p:val>
                                        </p:tav>
                                      </p:tavLst>
                                    </p:anim>
                                    <p:anim calcmode="lin" valueType="num">
                                      <p:cBhvr additive="base">
                                        <p:cTn id="15" dur="75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1+#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750" fill="hold"/>
                                        <p:tgtEl>
                                          <p:spTgt spid="3"/>
                                        </p:tgtEl>
                                        <p:attrNameLst>
                                          <p:attrName>ppt_x</p:attrName>
                                        </p:attrNameLst>
                                      </p:cBhvr>
                                      <p:tavLst>
                                        <p:tav tm="0">
                                          <p:val>
                                            <p:strVal val="#ppt_x"/>
                                          </p:val>
                                        </p:tav>
                                        <p:tav tm="100000">
                                          <p:val>
                                            <p:strVal val="#ppt_x"/>
                                          </p:val>
                                        </p:tav>
                                      </p:tavLst>
                                    </p:anim>
                                    <p:anim calcmode="lin" valueType="num">
                                      <p:cBhvr additive="base">
                                        <p:cTn id="27" dur="75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ppt_x"/>
                                          </p:val>
                                        </p:tav>
                                        <p:tav tm="100000">
                                          <p:val>
                                            <p:strVal val="#ppt_x"/>
                                          </p:val>
                                        </p:tav>
                                      </p:tavLst>
                                    </p:anim>
                                    <p:anim calcmode="lin" valueType="num">
                                      <p:cBhvr additive="base">
                                        <p:cTn id="31" dur="75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750" fill="hold"/>
                                        <p:tgtEl>
                                          <p:spTgt spid="9"/>
                                        </p:tgtEl>
                                        <p:attrNameLst>
                                          <p:attrName>ppt_x</p:attrName>
                                        </p:attrNameLst>
                                      </p:cBhvr>
                                      <p:tavLst>
                                        <p:tav tm="0">
                                          <p:val>
                                            <p:strVal val="#ppt_x"/>
                                          </p:val>
                                        </p:tav>
                                        <p:tav tm="100000">
                                          <p:val>
                                            <p:strVal val="#ppt_x"/>
                                          </p:val>
                                        </p:tav>
                                      </p:tavLst>
                                    </p:anim>
                                    <p:anim calcmode="lin" valueType="num">
                                      <p:cBhvr additive="base">
                                        <p:cTn id="35" dur="75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1000"/>
                                        <p:tgtEl>
                                          <p:spTgt spid="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1000"/>
                                        <p:tgtEl>
                                          <p:spTgt spid="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4" grpId="0"/>
      <p:bldP spid="5" grpId="0" bldLvl="0" animBg="1"/>
      <p:bldP spid="6" grpId="0" animBg="1"/>
      <p:bldP spid="7" grpId="0"/>
      <p:bldP spid="8" grpId="0" bldLvl="0" animBg="1"/>
      <p:bldP spid="9" grpId="0"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50" y="411481"/>
            <a:ext cx="4834890" cy="2389346"/>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5212080" y="411481"/>
            <a:ext cx="3634740" cy="2389346"/>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矩形 3"/>
          <p:cNvSpPr/>
          <p:nvPr/>
        </p:nvSpPr>
        <p:spPr>
          <a:xfrm>
            <a:off x="662940" y="989171"/>
            <a:ext cx="2411730" cy="373665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文本框 4"/>
          <p:cNvSpPr txBox="1"/>
          <p:nvPr/>
        </p:nvSpPr>
        <p:spPr>
          <a:xfrm>
            <a:off x="748189" y="1172051"/>
            <a:ext cx="2242185" cy="1449628"/>
          </a:xfrm>
          <a:prstGeom prst="rect">
            <a:avLst/>
          </a:prstGeom>
          <a:noFill/>
        </p:spPr>
        <p:txBody>
          <a:bodyPr wrap="square" rtlCol="0">
            <a:spAutoFit/>
          </a:bodyPr>
          <a:lstStyle/>
          <a:p>
            <a:pPr>
              <a:lnSpc>
                <a:spcPct val="140000"/>
              </a:lnSpc>
              <a:defRPr/>
            </a:pPr>
            <a:r>
              <a:rPr lang="en-US" altLang="zh-CN" sz="2100" b="1" dirty="0">
                <a:solidFill>
                  <a:schemeClr val="tx1">
                    <a:lumMod val="65000"/>
                    <a:lumOff val="35000"/>
                  </a:schemeClr>
                </a:solidFill>
                <a:latin typeface="微软雅黑 Light" panose="020B0502040204020203" pitchFamily="34" charset="-122"/>
                <a:ea typeface="微软雅黑 Light" panose="020B0502040204020203" pitchFamily="34" charset="-122"/>
              </a:rPr>
              <a:t>ALL OR NOTHING</a:t>
            </a:r>
          </a:p>
          <a:p>
            <a:pPr>
              <a:lnSpc>
                <a:spcPct val="140000"/>
              </a:lnSpc>
              <a:defRPr/>
            </a:pPr>
            <a:r>
              <a:rPr lang="en-US" altLang="zh-CN" sz="2100" b="1" dirty="0">
                <a:solidFill>
                  <a:schemeClr val="tx1">
                    <a:lumMod val="65000"/>
                    <a:lumOff val="35000"/>
                  </a:schemeClr>
                </a:solidFill>
                <a:latin typeface="微软雅黑 Light" panose="020B0502040204020203" pitchFamily="34" charset="-122"/>
                <a:ea typeface="微软雅黑 Light" panose="020B0502040204020203" pitchFamily="34" charset="-122"/>
              </a:rPr>
              <a:t>NOW OR NEVER</a:t>
            </a:r>
          </a:p>
        </p:txBody>
      </p:sp>
      <p:sp>
        <p:nvSpPr>
          <p:cNvPr id="6" name="文本框 5"/>
          <p:cNvSpPr txBox="1"/>
          <p:nvPr/>
        </p:nvSpPr>
        <p:spPr>
          <a:xfrm>
            <a:off x="747713" y="3027046"/>
            <a:ext cx="2242661" cy="1477328"/>
          </a:xfrm>
          <a:prstGeom prst="rect">
            <a:avLst/>
          </a:prstGeom>
          <a:noFill/>
        </p:spPr>
        <p:txBody>
          <a:bodyPr wrap="square" rtlCol="0">
            <a:spAutoFit/>
          </a:bodyPr>
          <a:lstStyle/>
          <a:p>
            <a:pPr algn="l"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a:p>
            <a:pPr algn="l"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sp>
        <p:nvSpPr>
          <p:cNvPr id="7" name="文本框 6"/>
          <p:cNvSpPr txBox="1"/>
          <p:nvPr/>
        </p:nvSpPr>
        <p:spPr>
          <a:xfrm>
            <a:off x="3973354" y="3309148"/>
            <a:ext cx="4873466" cy="1246495"/>
          </a:xfrm>
          <a:prstGeom prst="rect">
            <a:avLst/>
          </a:prstGeom>
          <a:noFill/>
        </p:spPr>
        <p:txBody>
          <a:bodyPr wrap="square" rtlCol="0">
            <a:spAutoFit/>
          </a:bodyPr>
          <a:lstStyle/>
          <a:p>
            <a:pPr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p>
        </p:txBody>
      </p:sp>
      <p:sp>
        <p:nvSpPr>
          <p:cNvPr id="8" name="TextBox 11"/>
          <p:cNvSpPr txBox="1"/>
          <p:nvPr/>
        </p:nvSpPr>
        <p:spPr>
          <a:xfrm>
            <a:off x="6410087" y="3082769"/>
            <a:ext cx="2369820" cy="276999"/>
          </a:xfrm>
          <a:prstGeom prst="rect">
            <a:avLst/>
          </a:prstGeom>
          <a:noFill/>
        </p:spPr>
        <p:txBody>
          <a:bodyPr wrap="square" rtlCol="0">
            <a:spAutoFit/>
          </a:bodyPr>
          <a:lstStyle/>
          <a:p>
            <a:pPr algn="r"/>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Click here to add your title</a:t>
            </a:r>
          </a:p>
        </p:txBody>
      </p:sp>
      <p:sp>
        <p:nvSpPr>
          <p:cNvPr id="9" name="圈箭头"/>
          <p:cNvSpPr/>
          <p:nvPr/>
        </p:nvSpPr>
        <p:spPr>
          <a:xfrm>
            <a:off x="3834765" y="1621631"/>
            <a:ext cx="525780" cy="525780"/>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15">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500"/>
                                        <p:tgtEl>
                                          <p:spTgt spid="4"/>
                                        </p:tgtEl>
                                      </p:cBhvr>
                                    </p:animEffect>
                                  </p:childTnLst>
                                </p:cTn>
                              </p:par>
                            </p:childTnLst>
                          </p:cTn>
                        </p:par>
                        <p:par>
                          <p:cTn id="12" fill="hold">
                            <p:stCondLst>
                              <p:cond delay="1000"/>
                            </p:stCondLst>
                            <p:childTnLst>
                              <p:par>
                                <p:cTn id="13" presetID="18" presetClass="entr" presetSubtype="6" fill="hold" grpId="2"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par>
                          <p:cTn id="36" fill="hold">
                            <p:stCondLst>
                              <p:cond delay="3500"/>
                            </p:stCondLst>
                            <p:childTnLst>
                              <p:par>
                                <p:cTn id="37" presetID="14" presetClass="entr" presetSubtype="5" fill="hold" grpId="1"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animBg="1"/>
      <p:bldP spid="4" grpId="1" animBg="1"/>
      <p:bldP spid="5" grpId="0"/>
      <p:bldP spid="5" grpId="1"/>
      <p:bldP spid="5" grpId="2"/>
      <p:bldP spid="6" grpId="0"/>
      <p:bldP spid="6" grpId="1"/>
      <p:bldP spid="7" grpId="0"/>
      <p:bldP spid="7" grpId="1"/>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65664" y="0"/>
            <a:ext cx="5945620" cy="5143500"/>
            <a:chOff x="1565664" y="0"/>
            <a:chExt cx="5945620" cy="5143500"/>
          </a:xfrm>
        </p:grpSpPr>
        <p:sp>
          <p:nvSpPr>
            <p:cNvPr id="2" name="矩形 1"/>
            <p:cNvSpPr/>
            <p:nvPr/>
          </p:nvSpPr>
          <p:spPr>
            <a:xfrm>
              <a:off x="2778624" y="0"/>
              <a:ext cx="3519700" cy="5143500"/>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3" name="7"/>
            <p:cNvPicPr>
              <a:picLocks noChangeAspect="1"/>
            </p:cNvPicPr>
            <p:nvPr/>
          </p:nvPicPr>
          <p:blipFill>
            <a:blip r:embed="rId3"/>
            <a:stretch>
              <a:fillRect/>
            </a:stretch>
          </p:blipFill>
          <p:spPr>
            <a:xfrm flipH="1">
              <a:off x="6298324" y="222107"/>
              <a:ext cx="1212960" cy="4921393"/>
            </a:xfrm>
            <a:prstGeom prst="rect">
              <a:avLst/>
            </a:prstGeom>
          </p:spPr>
        </p:pic>
        <p:pic>
          <p:nvPicPr>
            <p:cNvPr id="4" name="8"/>
            <p:cNvPicPr>
              <a:picLocks noChangeAspect="1"/>
            </p:cNvPicPr>
            <p:nvPr/>
          </p:nvPicPr>
          <p:blipFill>
            <a:blip r:embed="rId3"/>
            <a:stretch>
              <a:fillRect/>
            </a:stretch>
          </p:blipFill>
          <p:spPr>
            <a:xfrm>
              <a:off x="1565664" y="145826"/>
              <a:ext cx="1212960" cy="4851847"/>
            </a:xfrm>
            <a:prstGeom prst="rect">
              <a:avLst/>
            </a:prstGeom>
          </p:spPr>
        </p:pic>
      </p:grpSp>
      <p:pic>
        <p:nvPicPr>
          <p:cNvPr id="5" name="图片 4"/>
          <p:cNvPicPr>
            <a:picLocks noChangeAspect="1"/>
          </p:cNvPicPr>
          <p:nvPr/>
        </p:nvPicPr>
        <p:blipFill>
          <a:blip r:embed="rId4" cstate="email"/>
          <a:stretch>
            <a:fillRect/>
          </a:stretch>
        </p:blipFill>
        <p:spPr>
          <a:xfrm>
            <a:off x="-134007" y="0"/>
            <a:ext cx="3570794" cy="5143500"/>
          </a:xfrm>
          <a:prstGeom prst="rect">
            <a:avLst/>
          </a:prstGeom>
        </p:spPr>
      </p:pic>
      <p:pic>
        <p:nvPicPr>
          <p:cNvPr id="6" name="图片 5"/>
          <p:cNvPicPr>
            <a:picLocks noChangeAspect="1"/>
          </p:cNvPicPr>
          <p:nvPr/>
        </p:nvPicPr>
        <p:blipFill rotWithShape="1">
          <a:blip r:embed="rId5" cstate="email"/>
          <a:srcRect/>
          <a:stretch>
            <a:fillRect/>
          </a:stretch>
        </p:blipFill>
        <p:spPr>
          <a:xfrm>
            <a:off x="6019133" y="-36496"/>
            <a:ext cx="3324688" cy="2773244"/>
          </a:xfrm>
          <a:prstGeom prst="rect">
            <a:avLst/>
          </a:prstGeom>
        </p:spPr>
      </p:pic>
      <p:sp>
        <p:nvSpPr>
          <p:cNvPr id="10" name="文本框 9"/>
          <p:cNvSpPr txBox="1"/>
          <p:nvPr/>
        </p:nvSpPr>
        <p:spPr>
          <a:xfrm>
            <a:off x="4076361" y="1060225"/>
            <a:ext cx="1107996" cy="1200329"/>
          </a:xfrm>
          <a:prstGeom prst="rect">
            <a:avLst/>
          </a:prstGeom>
          <a:noFill/>
        </p:spPr>
        <p:txBody>
          <a:bodyPr wrap="none" rtlCol="0">
            <a:spAutoFit/>
          </a:bodyPr>
          <a:lstStyle/>
          <a:p>
            <a:r>
              <a:rPr lang="zh-CN" altLang="en-US" sz="7200" dirty="0">
                <a:solidFill>
                  <a:schemeClr val="bg1"/>
                </a:solidFill>
                <a:latin typeface="幼圆" panose="02010509060101010101" pitchFamily="49" charset="-122"/>
                <a:ea typeface="幼圆" panose="02010509060101010101" pitchFamily="49" charset="-122"/>
              </a:rPr>
              <a:t>叁</a:t>
            </a:r>
          </a:p>
        </p:txBody>
      </p:sp>
      <p:sp>
        <p:nvSpPr>
          <p:cNvPr id="11" name="矩形 10"/>
          <p:cNvSpPr/>
          <p:nvPr/>
        </p:nvSpPr>
        <p:spPr>
          <a:xfrm>
            <a:off x="3621458" y="2214009"/>
            <a:ext cx="2069797" cy="415498"/>
          </a:xfrm>
          <a:prstGeom prst="rect">
            <a:avLst/>
          </a:prstGeom>
        </p:spPr>
        <p:txBody>
          <a:bodyPr wrap="none">
            <a:spAutoFit/>
          </a:bodyPr>
          <a:lstStyle/>
          <a:p>
            <a:r>
              <a:rPr lang="zh-CN" altLang="en-US" sz="2100" dirty="0">
                <a:solidFill>
                  <a:schemeClr val="bg1"/>
                </a:solidFill>
                <a:latin typeface="幼圆" panose="02010509060101010101" pitchFamily="49" charset="-122"/>
                <a:ea typeface="幼圆" panose="02010509060101010101" pitchFamily="49" charset="-122"/>
              </a:rPr>
              <a:t>请输入你的题目</a:t>
            </a:r>
          </a:p>
        </p:txBody>
      </p:sp>
      <p:sp>
        <p:nvSpPr>
          <p:cNvPr id="12" name="矩形 11"/>
          <p:cNvSpPr/>
          <p:nvPr/>
        </p:nvSpPr>
        <p:spPr>
          <a:xfrm>
            <a:off x="3482490" y="2743698"/>
            <a:ext cx="2347731" cy="577081"/>
          </a:xfrm>
          <a:prstGeom prst="rect">
            <a:avLst/>
          </a:prstGeom>
        </p:spPr>
        <p:txBody>
          <a:bodyPr wrap="square">
            <a:spAutoFit/>
          </a:bodyPr>
          <a:lstStyle/>
          <a:p>
            <a:r>
              <a:rPr lang="zh-CN" altLang="en-US" sz="1050" dirty="0">
                <a:solidFill>
                  <a:schemeClr val="bg1"/>
                </a:solidFill>
                <a:latin typeface="幼圆" panose="02010509060101010101" pitchFamily="49" charset="-122"/>
                <a:ea typeface="幼圆" panose="02010509060101010101" pitchFamily="49" charset="-122"/>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Horizontal)">
                                      <p:cBhvr>
                                        <p:cTn id="15" dur="500"/>
                                        <p:tgtEl>
                                          <p:spTgt spid="7"/>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形状 4"/>
          <p:cNvSpPr>
            <a:spLocks noChangeArrowheads="1"/>
          </p:cNvSpPr>
          <p:nvPr/>
        </p:nvSpPr>
        <p:spPr bwMode="auto">
          <a:xfrm>
            <a:off x="2664619" y="2270522"/>
            <a:ext cx="1766888" cy="1766888"/>
          </a:xfrm>
          <a:custGeom>
            <a:avLst/>
            <a:gdLst>
              <a:gd name="G0" fmla="+- 2277310 0 0"/>
              <a:gd name="G1" fmla="+- 9857148 0 0"/>
              <a:gd name="G2" fmla="+- 2277310 0 9857148"/>
              <a:gd name="G3" fmla="+- 10800 0 0"/>
              <a:gd name="G4" fmla="+- 0 0 2277310"/>
              <a:gd name="T0" fmla="*/ 360 256 1"/>
              <a:gd name="T1" fmla="*/ 0 256 1"/>
              <a:gd name="G5" fmla="+- G2 T0 T1"/>
              <a:gd name="G6" fmla="?: G2 G2 G5"/>
              <a:gd name="G7" fmla="+- 0 0 G6"/>
              <a:gd name="G8" fmla="+- 10250 0 0"/>
              <a:gd name="G9" fmla="+- 0 0 9857148"/>
              <a:gd name="G10" fmla="+- 10250 0 2700"/>
              <a:gd name="G11" fmla="cos G10 2277310"/>
              <a:gd name="G12" fmla="sin G10 2277310"/>
              <a:gd name="G13" fmla="cos 13500 2277310"/>
              <a:gd name="G14" fmla="sin 13500 2277310"/>
              <a:gd name="G15" fmla="+- G11 10800 0"/>
              <a:gd name="G16" fmla="+- G12 10800 0"/>
              <a:gd name="G17" fmla="+- G13 10800 0"/>
              <a:gd name="G18" fmla="+- G14 10800 0"/>
              <a:gd name="G19" fmla="*/ 10250 1 2"/>
              <a:gd name="G20" fmla="+- G19 5400 0"/>
              <a:gd name="G21" fmla="cos G20 2277310"/>
              <a:gd name="G22" fmla="sin G20 2277310"/>
              <a:gd name="G23" fmla="+- G21 10800 0"/>
              <a:gd name="G24" fmla="+- G12 G23 G22"/>
              <a:gd name="G25" fmla="+- G22 G23 G11"/>
              <a:gd name="G26" fmla="cos 10800 2277310"/>
              <a:gd name="G27" fmla="sin 10800 2277310"/>
              <a:gd name="G28" fmla="cos 10250 2277310"/>
              <a:gd name="G29" fmla="sin 10250 2277310"/>
              <a:gd name="G30" fmla="+- G26 10800 0"/>
              <a:gd name="G31" fmla="+- G27 10800 0"/>
              <a:gd name="G32" fmla="+- G28 10800 0"/>
              <a:gd name="G33" fmla="+- G29 10800 0"/>
              <a:gd name="G34" fmla="+- G19 5400 0"/>
              <a:gd name="G35" fmla="cos G34 9857148"/>
              <a:gd name="G36" fmla="sin G34 9857148"/>
              <a:gd name="G37" fmla="+/ 9857148 2277310 2"/>
              <a:gd name="T2" fmla="*/ 180 256 1"/>
              <a:gd name="T3" fmla="*/ 0 256 1"/>
              <a:gd name="G38" fmla="+- G37 T2 T3"/>
              <a:gd name="G39" fmla="?: G2 G37 G38"/>
              <a:gd name="G40" fmla="cos 10800 G39"/>
              <a:gd name="G41" fmla="sin 10800 G39"/>
              <a:gd name="G42" fmla="cos 10250 G39"/>
              <a:gd name="G43" fmla="sin 10250 G39"/>
              <a:gd name="G44" fmla="+- G40 10800 0"/>
              <a:gd name="G45" fmla="+- G41 10800 0"/>
              <a:gd name="G46" fmla="+- G42 10800 0"/>
              <a:gd name="G47" fmla="+- G43 10800 0"/>
              <a:gd name="G48" fmla="+- G35 10800 0"/>
              <a:gd name="G49" fmla="+- G36 10800 0"/>
              <a:gd name="T4" fmla="*/ 11285 w 21600"/>
              <a:gd name="T5" fmla="*/ 10 h 21600"/>
              <a:gd name="T6" fmla="*/ 1647 w 21600"/>
              <a:gd name="T7" fmla="*/ 15997 h 21600"/>
              <a:gd name="T8" fmla="*/ 11261 w 21600"/>
              <a:gd name="T9" fmla="*/ 560 h 21600"/>
              <a:gd name="T10" fmla="*/ 21892 w 21600"/>
              <a:gd name="T11" fmla="*/ 18494 h 21600"/>
              <a:gd name="T12" fmla="*/ 17751 w 21600"/>
              <a:gd name="T13" fmla="*/ 19243 h 21600"/>
              <a:gd name="T14" fmla="*/ 17003 w 21600"/>
              <a:gd name="T15" fmla="*/ 1510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21" y="16642"/>
                </a:moveTo>
                <a:cubicBezTo>
                  <a:pt x="20412" y="14926"/>
                  <a:pt x="21050" y="12888"/>
                  <a:pt x="21050" y="10800"/>
                </a:cubicBezTo>
                <a:cubicBezTo>
                  <a:pt x="21050" y="5139"/>
                  <a:pt x="16460" y="550"/>
                  <a:pt x="10800" y="550"/>
                </a:cubicBezTo>
                <a:cubicBezTo>
                  <a:pt x="5139" y="550"/>
                  <a:pt x="550" y="5139"/>
                  <a:pt x="550" y="10800"/>
                </a:cubicBezTo>
                <a:cubicBezTo>
                  <a:pt x="550" y="12574"/>
                  <a:pt x="1010" y="14318"/>
                  <a:pt x="1886" y="15861"/>
                </a:cubicBezTo>
                <a:lnTo>
                  <a:pt x="1408" y="16133"/>
                </a:lnTo>
                <a:cubicBezTo>
                  <a:pt x="485" y="14507"/>
                  <a:pt x="0" y="12669"/>
                  <a:pt x="0" y="10800"/>
                </a:cubicBezTo>
                <a:cubicBezTo>
                  <a:pt x="0" y="4835"/>
                  <a:pt x="4835" y="0"/>
                  <a:pt x="10800" y="0"/>
                </a:cubicBezTo>
                <a:cubicBezTo>
                  <a:pt x="16764" y="0"/>
                  <a:pt x="21600" y="4835"/>
                  <a:pt x="21600" y="10800"/>
                </a:cubicBezTo>
                <a:cubicBezTo>
                  <a:pt x="21599" y="13000"/>
                  <a:pt x="20927" y="15147"/>
                  <a:pt x="19673" y="16955"/>
                </a:cubicBezTo>
                <a:lnTo>
                  <a:pt x="21892" y="18494"/>
                </a:lnTo>
                <a:lnTo>
                  <a:pt x="17751" y="19243"/>
                </a:lnTo>
                <a:lnTo>
                  <a:pt x="17003" y="15103"/>
                </a:lnTo>
                <a:lnTo>
                  <a:pt x="19221" y="16642"/>
                </a:lnTo>
                <a:close/>
              </a:path>
            </a:pathLst>
          </a:custGeom>
          <a:solidFill>
            <a:srgbClr val="EECBEC"/>
          </a:solidFill>
          <a:ln>
            <a:noFill/>
          </a:ln>
        </p:spPr>
        <p:txBody>
          <a:bodyPr/>
          <a:lstStyle/>
          <a:p>
            <a:endParaRPr lang="zh-CN" altLang="en-US" sz="1015"/>
          </a:p>
        </p:txBody>
      </p:sp>
      <p:sp>
        <p:nvSpPr>
          <p:cNvPr id="6" name="环形箭头 7"/>
          <p:cNvSpPr>
            <a:spLocks noChangeArrowheads="1"/>
          </p:cNvSpPr>
          <p:nvPr/>
        </p:nvSpPr>
        <p:spPr bwMode="auto">
          <a:xfrm>
            <a:off x="4752976" y="1037035"/>
            <a:ext cx="1984772" cy="1984772"/>
          </a:xfrm>
          <a:custGeom>
            <a:avLst/>
            <a:gdLst>
              <a:gd name="G0" fmla="+- 21354581 0 0"/>
              <a:gd name="G1" fmla="+- 13735811 0 0"/>
              <a:gd name="G2" fmla="+- 21354581 0 13735811"/>
              <a:gd name="G3" fmla="+- 10800 0 0"/>
              <a:gd name="G4" fmla="+- 0 0 21354581"/>
              <a:gd name="T0" fmla="*/ 360 256 1"/>
              <a:gd name="T1" fmla="*/ 0 256 1"/>
              <a:gd name="G5" fmla="+- G2 T0 T1"/>
              <a:gd name="G6" fmla="?: G2 G2 G5"/>
              <a:gd name="G7" fmla="+- 0 0 G6"/>
              <a:gd name="G8" fmla="+- 10310 0 0"/>
              <a:gd name="G9" fmla="+- 0 0 13735811"/>
              <a:gd name="G10" fmla="+- 10310 0 2700"/>
              <a:gd name="G11" fmla="cos G10 21354581"/>
              <a:gd name="G12" fmla="sin G10 21354581"/>
              <a:gd name="G13" fmla="cos 13500 21354581"/>
              <a:gd name="G14" fmla="sin 13500 21354581"/>
              <a:gd name="G15" fmla="+- G11 10800 0"/>
              <a:gd name="G16" fmla="+- G12 10800 0"/>
              <a:gd name="G17" fmla="+- G13 10800 0"/>
              <a:gd name="G18" fmla="+- G14 10800 0"/>
              <a:gd name="G19" fmla="*/ 10310 1 2"/>
              <a:gd name="G20" fmla="+- G19 5400 0"/>
              <a:gd name="G21" fmla="cos G20 21354581"/>
              <a:gd name="G22" fmla="sin G20 21354581"/>
              <a:gd name="G23" fmla="+- G21 10800 0"/>
              <a:gd name="G24" fmla="+- G12 G23 G22"/>
              <a:gd name="G25" fmla="+- G22 G23 G11"/>
              <a:gd name="G26" fmla="cos 10800 21354581"/>
              <a:gd name="G27" fmla="sin 10800 21354581"/>
              <a:gd name="G28" fmla="cos 10310 21354581"/>
              <a:gd name="G29" fmla="sin 10310 21354581"/>
              <a:gd name="G30" fmla="+- G26 10800 0"/>
              <a:gd name="G31" fmla="+- G27 10800 0"/>
              <a:gd name="G32" fmla="+- G28 10800 0"/>
              <a:gd name="G33" fmla="+- G29 10800 0"/>
              <a:gd name="G34" fmla="+- G19 5400 0"/>
              <a:gd name="G35" fmla="cos G34 13735811"/>
              <a:gd name="G36" fmla="sin G34 13735811"/>
              <a:gd name="G37" fmla="+/ 13735811 21354581 2"/>
              <a:gd name="T2" fmla="*/ 180 256 1"/>
              <a:gd name="T3" fmla="*/ 0 256 1"/>
              <a:gd name="G38" fmla="+- G37 T2 T3"/>
              <a:gd name="G39" fmla="?: G2 G37 G38"/>
              <a:gd name="G40" fmla="cos 10800 G39"/>
              <a:gd name="G41" fmla="sin 10800 G39"/>
              <a:gd name="G42" fmla="cos 10310 G39"/>
              <a:gd name="G43" fmla="sin 10310 G39"/>
              <a:gd name="G44" fmla="+- G40 10800 0"/>
              <a:gd name="G45" fmla="+- G41 10800 0"/>
              <a:gd name="G46" fmla="+- G42 10800 0"/>
              <a:gd name="G47" fmla="+- G43 10800 0"/>
              <a:gd name="G48" fmla="+- G35 10800 0"/>
              <a:gd name="G49" fmla="+- G36 10800 0"/>
              <a:gd name="T4" fmla="*/ 10370 w 21600"/>
              <a:gd name="T5" fmla="*/ 8 h 21600"/>
              <a:gd name="T6" fmla="*/ 1621 w 21600"/>
              <a:gd name="T7" fmla="*/ 5587 h 21600"/>
              <a:gd name="T8" fmla="*/ 10389 w 21600"/>
              <a:gd name="T9" fmla="*/ 498 h 21600"/>
              <a:gd name="T10" fmla="*/ 21971 w 21600"/>
              <a:gd name="T11" fmla="*/ 3220 h 21600"/>
              <a:gd name="T12" fmla="*/ 21187 w 21600"/>
              <a:gd name="T13" fmla="*/ 7311 h 21600"/>
              <a:gd name="T14" fmla="*/ 17097 w 21600"/>
              <a:gd name="T15" fmla="*/ 652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31" y="5011"/>
                </a:moveTo>
                <a:cubicBezTo>
                  <a:pt x="17413" y="2183"/>
                  <a:pt x="14217" y="490"/>
                  <a:pt x="10799" y="490"/>
                </a:cubicBezTo>
                <a:cubicBezTo>
                  <a:pt x="7090" y="490"/>
                  <a:pt x="3666" y="2482"/>
                  <a:pt x="1834" y="5708"/>
                </a:cubicBezTo>
                <a:lnTo>
                  <a:pt x="1408" y="5466"/>
                </a:lnTo>
                <a:cubicBezTo>
                  <a:pt x="3327" y="2087"/>
                  <a:pt x="6914" y="0"/>
                  <a:pt x="10799" y="0"/>
                </a:cubicBezTo>
                <a:cubicBezTo>
                  <a:pt x="14379" y="0"/>
                  <a:pt x="17727" y="1774"/>
                  <a:pt x="19737" y="4736"/>
                </a:cubicBezTo>
                <a:lnTo>
                  <a:pt x="21971" y="3220"/>
                </a:lnTo>
                <a:lnTo>
                  <a:pt x="21187" y="7311"/>
                </a:lnTo>
                <a:lnTo>
                  <a:pt x="17097" y="6527"/>
                </a:lnTo>
                <a:lnTo>
                  <a:pt x="19331" y="5011"/>
                </a:lnTo>
                <a:close/>
              </a:path>
            </a:pathLst>
          </a:custGeom>
          <a:solidFill>
            <a:srgbClr val="EECBEC"/>
          </a:solidFill>
          <a:ln>
            <a:noFill/>
          </a:ln>
        </p:spPr>
        <p:txBody>
          <a:bodyPr/>
          <a:lstStyle/>
          <a:p>
            <a:endParaRPr lang="zh-CN" altLang="en-US" sz="1015"/>
          </a:p>
        </p:txBody>
      </p:sp>
      <p:grpSp>
        <p:nvGrpSpPr>
          <p:cNvPr id="34" name="组合 33"/>
          <p:cNvGrpSpPr/>
          <p:nvPr/>
        </p:nvGrpSpPr>
        <p:grpSpPr>
          <a:xfrm>
            <a:off x="5895976" y="1343025"/>
            <a:ext cx="1955309" cy="2330053"/>
            <a:chOff x="7861300" y="1790700"/>
            <a:chExt cx="2607079" cy="3106737"/>
          </a:xfrm>
        </p:grpSpPr>
        <p:sp>
          <p:nvSpPr>
            <p:cNvPr id="8" name="任意多边形 16"/>
            <p:cNvSpPr>
              <a:spLocks noChangeArrowheads="1"/>
            </p:cNvSpPr>
            <p:nvPr/>
          </p:nvSpPr>
          <p:spPr bwMode="auto">
            <a:xfrm>
              <a:off x="7861300" y="2192338"/>
              <a:ext cx="2265363" cy="2162175"/>
            </a:xfrm>
            <a:custGeom>
              <a:avLst/>
              <a:gdLst>
                <a:gd name="T0" fmla="*/ 1632483 w 2266626"/>
                <a:gd name="T1" fmla="*/ 0 h 2161893"/>
                <a:gd name="T2" fmla="*/ 1924883 w 2266626"/>
                <a:gd name="T3" fmla="*/ 292400 h 2161893"/>
                <a:gd name="T4" fmla="*/ 2079677 w 2266626"/>
                <a:gd name="T5" fmla="*/ 292400 h 2161893"/>
                <a:gd name="T6" fmla="*/ 2266626 w 2266626"/>
                <a:gd name="T7" fmla="*/ 479349 h 2161893"/>
                <a:gd name="T8" fmla="*/ 2266626 w 2266626"/>
                <a:gd name="T9" fmla="*/ 1974944 h 2161893"/>
                <a:gd name="T10" fmla="*/ 2079677 w 2266626"/>
                <a:gd name="T11" fmla="*/ 2161893 h 2161893"/>
                <a:gd name="T12" fmla="*/ 186949 w 2266626"/>
                <a:gd name="T13" fmla="*/ 2161893 h 2161893"/>
                <a:gd name="T14" fmla="*/ 0 w 2266626"/>
                <a:gd name="T15" fmla="*/ 1974944 h 2161893"/>
                <a:gd name="T16" fmla="*/ 0 w 2266626"/>
                <a:gd name="T17" fmla="*/ 479349 h 2161893"/>
                <a:gd name="T18" fmla="*/ 186949 w 2266626"/>
                <a:gd name="T19" fmla="*/ 292400 h 2161893"/>
                <a:gd name="T20" fmla="*/ 1632483 w 2266626"/>
                <a:gd name="T21" fmla="*/ 292400 h 21618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626"/>
                <a:gd name="T34" fmla="*/ 0 h 2161893"/>
                <a:gd name="T35" fmla="*/ 2266626 w 2266626"/>
                <a:gd name="T36" fmla="*/ 2161893 h 21618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626" h="2161893">
                  <a:moveTo>
                    <a:pt x="1632483" y="0"/>
                  </a:moveTo>
                  <a:lnTo>
                    <a:pt x="1924883" y="292400"/>
                  </a:lnTo>
                  <a:lnTo>
                    <a:pt x="2079677" y="292400"/>
                  </a:lnTo>
                  <a:cubicBezTo>
                    <a:pt x="2182926" y="292400"/>
                    <a:pt x="2266626" y="376100"/>
                    <a:pt x="2266626" y="479349"/>
                  </a:cubicBezTo>
                  <a:lnTo>
                    <a:pt x="2266626" y="1974944"/>
                  </a:lnTo>
                  <a:cubicBezTo>
                    <a:pt x="2266626" y="2078193"/>
                    <a:pt x="2182926" y="2161893"/>
                    <a:pt x="2079677" y="2161893"/>
                  </a:cubicBezTo>
                  <a:lnTo>
                    <a:pt x="186949" y="2161893"/>
                  </a:lnTo>
                  <a:cubicBezTo>
                    <a:pt x="83700" y="2161893"/>
                    <a:pt x="0" y="2078193"/>
                    <a:pt x="0" y="1974944"/>
                  </a:cubicBezTo>
                  <a:lnTo>
                    <a:pt x="0" y="479349"/>
                  </a:lnTo>
                  <a:cubicBezTo>
                    <a:pt x="0" y="376100"/>
                    <a:pt x="83700" y="292400"/>
                    <a:pt x="186949" y="292400"/>
                  </a:cubicBezTo>
                  <a:lnTo>
                    <a:pt x="1632483" y="292400"/>
                  </a:lnTo>
                  <a:close/>
                </a:path>
              </a:pathLst>
            </a:custGeom>
            <a:solidFill>
              <a:srgbClr val="FFFFFF"/>
            </a:solidFill>
            <a:ln w="38100" cap="flat" cmpd="sng">
              <a:solidFill>
                <a:srgbClr val="EECBEC"/>
              </a:solidFill>
              <a:bevel/>
            </a:ln>
          </p:spPr>
          <p:txBody>
            <a:bodyPr lIns="86559" tIns="86559" rIns="86559" bIns="387014"/>
            <a:lstStyle>
              <a:lvl1pPr>
                <a:defRPr>
                  <a:solidFill>
                    <a:schemeClr val="tx1"/>
                  </a:solidFill>
                  <a:latin typeface="Arial" panose="020B0604020202020204" pitchFamily="34" charset="0"/>
                </a:defRPr>
              </a:lvl1pPr>
              <a:lvl2pPr marL="2857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lvl="1">
                <a:lnSpc>
                  <a:spcPct val="90000"/>
                </a:lnSpc>
                <a:spcAft>
                  <a:spcPct val="15000"/>
                </a:spcAft>
                <a:buFont typeface="Arial" panose="020B0604020202020204" pitchFamily="34" charset="0"/>
                <a:buChar char="•"/>
              </a:pPr>
              <a:endParaRPr lang="zh-CN" altLang="zh-CN" sz="2850">
                <a:solidFill>
                  <a:srgbClr val="000000"/>
                </a:solidFill>
                <a:latin typeface="宋体" panose="02010600030101010101" pitchFamily="2" charset="-122"/>
                <a:sym typeface="宋体" panose="02010600030101010101" pitchFamily="2" charset="-122"/>
              </a:endParaRPr>
            </a:p>
            <a:p>
              <a:pPr lvl="1">
                <a:lnSpc>
                  <a:spcPct val="90000"/>
                </a:lnSpc>
                <a:spcAft>
                  <a:spcPct val="15000"/>
                </a:spcAft>
                <a:buFont typeface="Arial" panose="020B0604020202020204" pitchFamily="34" charset="0"/>
                <a:buChar char="•"/>
              </a:pPr>
              <a:endParaRPr lang="zh-CN" altLang="zh-CN" sz="2850">
                <a:solidFill>
                  <a:srgbClr val="000000"/>
                </a:solidFill>
                <a:latin typeface="宋体" panose="02010600030101010101" pitchFamily="2" charset="-122"/>
                <a:sym typeface="宋体" panose="02010600030101010101" pitchFamily="2" charset="-122"/>
              </a:endParaRPr>
            </a:p>
          </p:txBody>
        </p:sp>
        <p:sp>
          <p:nvSpPr>
            <p:cNvPr id="9" name="任意多边形 10"/>
            <p:cNvSpPr>
              <a:spLocks noChangeArrowheads="1"/>
            </p:cNvSpPr>
            <p:nvPr/>
          </p:nvSpPr>
          <p:spPr bwMode="auto">
            <a:xfrm>
              <a:off x="8364538" y="3952874"/>
              <a:ext cx="2014537" cy="944563"/>
            </a:xfrm>
            <a:custGeom>
              <a:avLst/>
              <a:gdLst>
                <a:gd name="T0" fmla="*/ 0 w 2014779"/>
                <a:gd name="T1" fmla="*/ 80121 h 801211"/>
                <a:gd name="T2" fmla="*/ 80121 w 2014779"/>
                <a:gd name="T3" fmla="*/ 0 h 801211"/>
                <a:gd name="T4" fmla="*/ 1934658 w 2014779"/>
                <a:gd name="T5" fmla="*/ 0 h 801211"/>
                <a:gd name="T6" fmla="*/ 2014779 w 2014779"/>
                <a:gd name="T7" fmla="*/ 80121 h 801211"/>
                <a:gd name="T8" fmla="*/ 2014779 w 2014779"/>
                <a:gd name="T9" fmla="*/ 721090 h 801211"/>
                <a:gd name="T10" fmla="*/ 1934658 w 2014779"/>
                <a:gd name="T11" fmla="*/ 801211 h 801211"/>
                <a:gd name="T12" fmla="*/ 80121 w 2014779"/>
                <a:gd name="T13" fmla="*/ 801211 h 801211"/>
                <a:gd name="T14" fmla="*/ 0 w 2014779"/>
                <a:gd name="T15" fmla="*/ 721090 h 801211"/>
                <a:gd name="T16" fmla="*/ 0 w 2014779"/>
                <a:gd name="T17" fmla="*/ 80121 h 80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4779"/>
                <a:gd name="T28" fmla="*/ 0 h 801211"/>
                <a:gd name="T29" fmla="*/ 2014779 w 2014779"/>
                <a:gd name="T30" fmla="*/ 801211 h 80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EECBEC"/>
            </a:solidFill>
            <a:ln w="12700" cap="flat" cmpd="sng">
              <a:solidFill>
                <a:srgbClr val="FFFFFF"/>
              </a:solidFill>
              <a:miter lim="800000"/>
            </a:ln>
          </p:spPr>
          <p:txBody>
            <a:bodyPr lIns="79037" tIns="58558" rIns="79037" bIns="58558" anchor="ctr"/>
            <a:lstStyle/>
            <a:p>
              <a:pPr algn="ctr">
                <a:lnSpc>
                  <a:spcPct val="90000"/>
                </a:lnSpc>
                <a:spcAft>
                  <a:spcPct val="35000"/>
                </a:spcAft>
              </a:pPr>
              <a:endParaRPr lang="zh-CN" altLang="zh-CN" sz="3225">
                <a:solidFill>
                  <a:srgbClr val="FFFFFF"/>
                </a:solidFill>
                <a:latin typeface="宋体" panose="02010600030101010101" pitchFamily="2" charset="-122"/>
                <a:sym typeface="宋体" panose="02010600030101010101" pitchFamily="2" charset="-122"/>
              </a:endParaRPr>
            </a:p>
          </p:txBody>
        </p:sp>
        <p:sp>
          <p:nvSpPr>
            <p:cNvPr id="12" name="矩形 21"/>
            <p:cNvSpPr>
              <a:spLocks noChangeArrowheads="1"/>
            </p:cNvSpPr>
            <p:nvPr/>
          </p:nvSpPr>
          <p:spPr bwMode="auto">
            <a:xfrm>
              <a:off x="8442325" y="4024313"/>
              <a:ext cx="185737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25" dirty="0">
                  <a:solidFill>
                    <a:schemeClr val="bg1"/>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a:t>
              </a:r>
            </a:p>
          </p:txBody>
        </p:sp>
        <p:sp>
          <p:nvSpPr>
            <p:cNvPr id="15" name="矩形 24"/>
            <p:cNvSpPr>
              <a:spLocks noChangeArrowheads="1"/>
            </p:cNvSpPr>
            <p:nvPr/>
          </p:nvSpPr>
          <p:spPr bwMode="auto">
            <a:xfrm>
              <a:off x="8993188" y="1790700"/>
              <a:ext cx="1475191" cy="33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015" b="1" i="1" dirty="0">
                  <a:solidFill>
                    <a:srgbClr val="EECBEC"/>
                  </a:solidFill>
                  <a:latin typeface="Calibri" panose="020F0502020204030204" pitchFamily="34" charset="0"/>
                  <a:sym typeface="宋体" panose="02010600030101010101" pitchFamily="2" charset="-122"/>
                </a:rPr>
                <a:t>DOLOR SIT AMET</a:t>
              </a:r>
            </a:p>
          </p:txBody>
        </p:sp>
        <p:grpSp>
          <p:nvGrpSpPr>
            <p:cNvPr id="16" name="Group 24"/>
            <p:cNvGrpSpPr/>
            <p:nvPr/>
          </p:nvGrpSpPr>
          <p:grpSpPr bwMode="auto">
            <a:xfrm>
              <a:off x="8656638" y="2968625"/>
              <a:ext cx="790575" cy="890588"/>
              <a:chOff x="0" y="0"/>
              <a:chExt cx="652463" cy="735013"/>
            </a:xfrm>
            <a:solidFill>
              <a:srgbClr val="BEDFE0"/>
            </a:solidFill>
          </p:grpSpPr>
          <p:sp>
            <p:nvSpPr>
              <p:cNvPr id="17" name="Freeform 517"/>
              <p:cNvSpPr>
                <a:spLocks noChangeArrowheads="1"/>
              </p:cNvSpPr>
              <p:nvPr/>
            </p:nvSpPr>
            <p:spPr bwMode="auto">
              <a:xfrm>
                <a:off x="123825" y="473075"/>
                <a:ext cx="322263" cy="17463"/>
              </a:xfrm>
              <a:custGeom>
                <a:avLst/>
                <a:gdLst>
                  <a:gd name="T0" fmla="*/ 84 w 86"/>
                  <a:gd name="T1" fmla="*/ 0 h 5"/>
                  <a:gd name="T2" fmla="*/ 3 w 86"/>
                  <a:gd name="T3" fmla="*/ 0 h 5"/>
                  <a:gd name="T4" fmla="*/ 0 w 86"/>
                  <a:gd name="T5" fmla="*/ 3 h 5"/>
                  <a:gd name="T6" fmla="*/ 3 w 86"/>
                  <a:gd name="T7" fmla="*/ 5 h 5"/>
                  <a:gd name="T8" fmla="*/ 84 w 86"/>
                  <a:gd name="T9" fmla="*/ 5 h 5"/>
                  <a:gd name="T10" fmla="*/ 86 w 86"/>
                  <a:gd name="T11" fmla="*/ 3 h 5"/>
                  <a:gd name="T12" fmla="*/ 84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3"/>
                    </a:cubicBezTo>
                    <a:cubicBezTo>
                      <a:pt x="0" y="4"/>
                      <a:pt x="1" y="5"/>
                      <a:pt x="3" y="5"/>
                    </a:cubicBezTo>
                    <a:cubicBezTo>
                      <a:pt x="84" y="5"/>
                      <a:pt x="84" y="5"/>
                      <a:pt x="84" y="5"/>
                    </a:cubicBezTo>
                    <a:cubicBezTo>
                      <a:pt x="85" y="5"/>
                      <a:pt x="86" y="4"/>
                      <a:pt x="86" y="3"/>
                    </a:cubicBezTo>
                    <a:cubicBezTo>
                      <a:pt x="86" y="1"/>
                      <a:pt x="85" y="0"/>
                      <a:pt x="84" y="0"/>
                    </a:cubicBezTo>
                    <a:close/>
                  </a:path>
                </a:pathLst>
              </a:custGeom>
              <a:solidFill>
                <a:srgbClr val="EECBE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18" name="Freeform 518"/>
              <p:cNvSpPr>
                <a:spLocks noChangeArrowheads="1"/>
              </p:cNvSpPr>
              <p:nvPr/>
            </p:nvSpPr>
            <p:spPr bwMode="auto">
              <a:xfrm>
                <a:off x="123825" y="371475"/>
                <a:ext cx="322263" cy="19050"/>
              </a:xfrm>
              <a:custGeom>
                <a:avLst/>
                <a:gdLst>
                  <a:gd name="T0" fmla="*/ 84 w 86"/>
                  <a:gd name="T1" fmla="*/ 0 h 5"/>
                  <a:gd name="T2" fmla="*/ 3 w 86"/>
                  <a:gd name="T3" fmla="*/ 0 h 5"/>
                  <a:gd name="T4" fmla="*/ 0 w 86"/>
                  <a:gd name="T5" fmla="*/ 2 h 5"/>
                  <a:gd name="T6" fmla="*/ 3 w 86"/>
                  <a:gd name="T7" fmla="*/ 5 h 5"/>
                  <a:gd name="T8" fmla="*/ 84 w 86"/>
                  <a:gd name="T9" fmla="*/ 5 h 5"/>
                  <a:gd name="T10" fmla="*/ 86 w 86"/>
                  <a:gd name="T11" fmla="*/ 2 h 5"/>
                  <a:gd name="T12" fmla="*/ 84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solidFill>
                <a:srgbClr val="EECBE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19" name="Freeform 519"/>
              <p:cNvSpPr>
                <a:spLocks noChangeArrowheads="1"/>
              </p:cNvSpPr>
              <p:nvPr/>
            </p:nvSpPr>
            <p:spPr bwMode="auto">
              <a:xfrm>
                <a:off x="123825" y="266700"/>
                <a:ext cx="322263" cy="22225"/>
              </a:xfrm>
              <a:custGeom>
                <a:avLst/>
                <a:gdLst>
                  <a:gd name="T0" fmla="*/ 84 w 86"/>
                  <a:gd name="T1" fmla="*/ 0 h 6"/>
                  <a:gd name="T2" fmla="*/ 3 w 86"/>
                  <a:gd name="T3" fmla="*/ 0 h 6"/>
                  <a:gd name="T4" fmla="*/ 0 w 86"/>
                  <a:gd name="T5" fmla="*/ 3 h 6"/>
                  <a:gd name="T6" fmla="*/ 3 w 86"/>
                  <a:gd name="T7" fmla="*/ 6 h 6"/>
                  <a:gd name="T8" fmla="*/ 84 w 86"/>
                  <a:gd name="T9" fmla="*/ 6 h 6"/>
                  <a:gd name="T10" fmla="*/ 86 w 86"/>
                  <a:gd name="T11" fmla="*/ 3 h 6"/>
                  <a:gd name="T12" fmla="*/ 84 w 86"/>
                  <a:gd name="T13" fmla="*/ 0 h 6"/>
                  <a:gd name="T14" fmla="*/ 0 60000 65536"/>
                  <a:gd name="T15" fmla="*/ 0 60000 65536"/>
                  <a:gd name="T16" fmla="*/ 0 60000 65536"/>
                  <a:gd name="T17" fmla="*/ 0 60000 65536"/>
                  <a:gd name="T18" fmla="*/ 0 60000 65536"/>
                  <a:gd name="T19" fmla="*/ 0 60000 65536"/>
                  <a:gd name="T20" fmla="*/ 0 60000 65536"/>
                  <a:gd name="T21" fmla="*/ 0 w 86"/>
                  <a:gd name="T22" fmla="*/ 0 h 6"/>
                  <a:gd name="T23" fmla="*/ 86 w 8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
                    <a:moveTo>
                      <a:pt x="84" y="0"/>
                    </a:moveTo>
                    <a:cubicBezTo>
                      <a:pt x="3" y="0"/>
                      <a:pt x="3" y="0"/>
                      <a:pt x="3" y="0"/>
                    </a:cubicBezTo>
                    <a:cubicBezTo>
                      <a:pt x="1" y="0"/>
                      <a:pt x="0" y="2"/>
                      <a:pt x="0" y="3"/>
                    </a:cubicBezTo>
                    <a:cubicBezTo>
                      <a:pt x="0" y="5"/>
                      <a:pt x="1" y="6"/>
                      <a:pt x="3" y="6"/>
                    </a:cubicBezTo>
                    <a:cubicBezTo>
                      <a:pt x="84" y="6"/>
                      <a:pt x="84" y="6"/>
                      <a:pt x="84" y="6"/>
                    </a:cubicBezTo>
                    <a:cubicBezTo>
                      <a:pt x="85" y="6"/>
                      <a:pt x="86" y="5"/>
                      <a:pt x="86" y="3"/>
                    </a:cubicBezTo>
                    <a:cubicBezTo>
                      <a:pt x="86" y="2"/>
                      <a:pt x="85" y="0"/>
                      <a:pt x="84" y="0"/>
                    </a:cubicBezTo>
                    <a:close/>
                  </a:path>
                </a:pathLst>
              </a:custGeom>
              <a:solidFill>
                <a:srgbClr val="EECBE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20" name="Freeform 520"/>
              <p:cNvSpPr>
                <a:spLocks noEditPoints="1" noChangeArrowheads="1"/>
              </p:cNvSpPr>
              <p:nvPr/>
            </p:nvSpPr>
            <p:spPr bwMode="auto">
              <a:xfrm>
                <a:off x="0" y="0"/>
                <a:ext cx="652463" cy="735013"/>
              </a:xfrm>
              <a:custGeom>
                <a:avLst/>
                <a:gdLst>
                  <a:gd name="T0" fmla="*/ 174 w 174"/>
                  <a:gd name="T1" fmla="*/ 25 h 196"/>
                  <a:gd name="T2" fmla="*/ 149 w 174"/>
                  <a:gd name="T3" fmla="*/ 0 h 196"/>
                  <a:gd name="T4" fmla="*/ 25 w 174"/>
                  <a:gd name="T5" fmla="*/ 0 h 196"/>
                  <a:gd name="T6" fmla="*/ 25 w 174"/>
                  <a:gd name="T7" fmla="*/ 0 h 196"/>
                  <a:gd name="T8" fmla="*/ 25 w 174"/>
                  <a:gd name="T9" fmla="*/ 0 h 196"/>
                  <a:gd name="T10" fmla="*/ 0 w 174"/>
                  <a:gd name="T11" fmla="*/ 25 h 196"/>
                  <a:gd name="T12" fmla="*/ 0 w 174"/>
                  <a:gd name="T13" fmla="*/ 169 h 196"/>
                  <a:gd name="T14" fmla="*/ 2 w 174"/>
                  <a:gd name="T15" fmla="*/ 174 h 196"/>
                  <a:gd name="T16" fmla="*/ 22 w 174"/>
                  <a:gd name="T17" fmla="*/ 193 h 196"/>
                  <a:gd name="T18" fmla="*/ 31 w 174"/>
                  <a:gd name="T19" fmla="*/ 193 h 196"/>
                  <a:gd name="T20" fmla="*/ 52 w 174"/>
                  <a:gd name="T21" fmla="*/ 173 h 196"/>
                  <a:gd name="T22" fmla="*/ 73 w 174"/>
                  <a:gd name="T23" fmla="*/ 194 h 196"/>
                  <a:gd name="T24" fmla="*/ 82 w 174"/>
                  <a:gd name="T25" fmla="*/ 194 h 196"/>
                  <a:gd name="T26" fmla="*/ 104 w 174"/>
                  <a:gd name="T27" fmla="*/ 173 h 196"/>
                  <a:gd name="T28" fmla="*/ 125 w 174"/>
                  <a:gd name="T29" fmla="*/ 194 h 196"/>
                  <a:gd name="T30" fmla="*/ 130 w 174"/>
                  <a:gd name="T31" fmla="*/ 196 h 196"/>
                  <a:gd name="T32" fmla="*/ 134 w 174"/>
                  <a:gd name="T33" fmla="*/ 194 h 196"/>
                  <a:gd name="T34" fmla="*/ 153 w 174"/>
                  <a:gd name="T35" fmla="*/ 175 h 196"/>
                  <a:gd name="T36" fmla="*/ 155 w 174"/>
                  <a:gd name="T37" fmla="*/ 170 h 196"/>
                  <a:gd name="T38" fmla="*/ 155 w 174"/>
                  <a:gd name="T39" fmla="*/ 49 h 196"/>
                  <a:gd name="T40" fmla="*/ 174 w 174"/>
                  <a:gd name="T41" fmla="*/ 25 h 196"/>
                  <a:gd name="T42" fmla="*/ 130 w 174"/>
                  <a:gd name="T43" fmla="*/ 180 h 196"/>
                  <a:gd name="T44" fmla="*/ 108 w 174"/>
                  <a:gd name="T45" fmla="*/ 159 h 196"/>
                  <a:gd name="T46" fmla="*/ 99 w 174"/>
                  <a:gd name="T47" fmla="*/ 159 h 196"/>
                  <a:gd name="T48" fmla="*/ 78 w 174"/>
                  <a:gd name="T49" fmla="*/ 180 h 196"/>
                  <a:gd name="T50" fmla="*/ 57 w 174"/>
                  <a:gd name="T51" fmla="*/ 159 h 196"/>
                  <a:gd name="T52" fmla="*/ 47 w 174"/>
                  <a:gd name="T53" fmla="*/ 159 h 196"/>
                  <a:gd name="T54" fmla="*/ 27 w 174"/>
                  <a:gd name="T55" fmla="*/ 179 h 196"/>
                  <a:gd name="T56" fmla="*/ 13 w 174"/>
                  <a:gd name="T57" fmla="*/ 166 h 196"/>
                  <a:gd name="T58" fmla="*/ 13 w 174"/>
                  <a:gd name="T59" fmla="*/ 25 h 196"/>
                  <a:gd name="T60" fmla="*/ 25 w 174"/>
                  <a:gd name="T61" fmla="*/ 14 h 196"/>
                  <a:gd name="T62" fmla="*/ 25 w 174"/>
                  <a:gd name="T63" fmla="*/ 14 h 196"/>
                  <a:gd name="T64" fmla="*/ 25 w 174"/>
                  <a:gd name="T65" fmla="*/ 14 h 196"/>
                  <a:gd name="T66" fmla="*/ 25 w 174"/>
                  <a:gd name="T67" fmla="*/ 14 h 196"/>
                  <a:gd name="T68" fmla="*/ 37 w 174"/>
                  <a:gd name="T69" fmla="*/ 25 h 196"/>
                  <a:gd name="T70" fmla="*/ 25 w 174"/>
                  <a:gd name="T71" fmla="*/ 36 h 196"/>
                  <a:gd name="T72" fmla="*/ 18 w 174"/>
                  <a:gd name="T73" fmla="*/ 43 h 196"/>
                  <a:gd name="T74" fmla="*/ 25 w 174"/>
                  <a:gd name="T75" fmla="*/ 50 h 196"/>
                  <a:gd name="T76" fmla="*/ 142 w 174"/>
                  <a:gd name="T77" fmla="*/ 50 h 196"/>
                  <a:gd name="T78" fmla="*/ 142 w 174"/>
                  <a:gd name="T79" fmla="*/ 168 h 196"/>
                  <a:gd name="T80" fmla="*/ 130 w 174"/>
                  <a:gd name="T81" fmla="*/ 180 h 196"/>
                  <a:gd name="T82" fmla="*/ 149 w 174"/>
                  <a:gd name="T83" fmla="*/ 36 h 196"/>
                  <a:gd name="T84" fmla="*/ 47 w 174"/>
                  <a:gd name="T85" fmla="*/ 36 h 196"/>
                  <a:gd name="T86" fmla="*/ 50 w 174"/>
                  <a:gd name="T87" fmla="*/ 25 h 196"/>
                  <a:gd name="T88" fmla="*/ 47 w 174"/>
                  <a:gd name="T89" fmla="*/ 14 h 196"/>
                  <a:gd name="T90" fmla="*/ 149 w 174"/>
                  <a:gd name="T91" fmla="*/ 14 h 196"/>
                  <a:gd name="T92" fmla="*/ 161 w 174"/>
                  <a:gd name="T93" fmla="*/ 25 h 196"/>
                  <a:gd name="T94" fmla="*/ 149 w 174"/>
                  <a:gd name="T95" fmla="*/ 36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196"/>
                  <a:gd name="T146" fmla="*/ 174 w 174"/>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196">
                    <a:moveTo>
                      <a:pt x="174" y="25"/>
                    </a:moveTo>
                    <a:cubicBezTo>
                      <a:pt x="174" y="11"/>
                      <a:pt x="163" y="0"/>
                      <a:pt x="149" y="0"/>
                    </a:cubicBezTo>
                    <a:cubicBezTo>
                      <a:pt x="25" y="0"/>
                      <a:pt x="25" y="0"/>
                      <a:pt x="25" y="0"/>
                    </a:cubicBezTo>
                    <a:cubicBezTo>
                      <a:pt x="25" y="0"/>
                      <a:pt x="25" y="0"/>
                      <a:pt x="25" y="0"/>
                    </a:cubicBezTo>
                    <a:cubicBezTo>
                      <a:pt x="25" y="0"/>
                      <a:pt x="25" y="0"/>
                      <a:pt x="25" y="0"/>
                    </a:cubicBezTo>
                    <a:cubicBezTo>
                      <a:pt x="11" y="0"/>
                      <a:pt x="0" y="11"/>
                      <a:pt x="0" y="25"/>
                    </a:cubicBezTo>
                    <a:cubicBezTo>
                      <a:pt x="0" y="169"/>
                      <a:pt x="0" y="169"/>
                      <a:pt x="0" y="169"/>
                    </a:cubicBezTo>
                    <a:cubicBezTo>
                      <a:pt x="0" y="171"/>
                      <a:pt x="1" y="172"/>
                      <a:pt x="2" y="174"/>
                    </a:cubicBezTo>
                    <a:cubicBezTo>
                      <a:pt x="22" y="193"/>
                      <a:pt x="22" y="193"/>
                      <a:pt x="22" y="193"/>
                    </a:cubicBezTo>
                    <a:cubicBezTo>
                      <a:pt x="25" y="196"/>
                      <a:pt x="29" y="196"/>
                      <a:pt x="31" y="193"/>
                    </a:cubicBezTo>
                    <a:cubicBezTo>
                      <a:pt x="52" y="173"/>
                      <a:pt x="52" y="173"/>
                      <a:pt x="52" y="173"/>
                    </a:cubicBezTo>
                    <a:cubicBezTo>
                      <a:pt x="73" y="194"/>
                      <a:pt x="73" y="194"/>
                      <a:pt x="73" y="194"/>
                    </a:cubicBezTo>
                    <a:cubicBezTo>
                      <a:pt x="76" y="196"/>
                      <a:pt x="80" y="196"/>
                      <a:pt x="82" y="194"/>
                    </a:cubicBezTo>
                    <a:cubicBezTo>
                      <a:pt x="104" y="173"/>
                      <a:pt x="104" y="173"/>
                      <a:pt x="104" y="173"/>
                    </a:cubicBezTo>
                    <a:cubicBezTo>
                      <a:pt x="125" y="194"/>
                      <a:pt x="125" y="194"/>
                      <a:pt x="125" y="194"/>
                    </a:cubicBezTo>
                    <a:cubicBezTo>
                      <a:pt x="126" y="195"/>
                      <a:pt x="128" y="196"/>
                      <a:pt x="130" y="196"/>
                    </a:cubicBezTo>
                    <a:cubicBezTo>
                      <a:pt x="131" y="196"/>
                      <a:pt x="133" y="195"/>
                      <a:pt x="134" y="194"/>
                    </a:cubicBezTo>
                    <a:cubicBezTo>
                      <a:pt x="153" y="175"/>
                      <a:pt x="153" y="175"/>
                      <a:pt x="153" y="175"/>
                    </a:cubicBezTo>
                    <a:cubicBezTo>
                      <a:pt x="155" y="174"/>
                      <a:pt x="155" y="172"/>
                      <a:pt x="155" y="170"/>
                    </a:cubicBezTo>
                    <a:cubicBezTo>
                      <a:pt x="155" y="49"/>
                      <a:pt x="155" y="49"/>
                      <a:pt x="155" y="49"/>
                    </a:cubicBezTo>
                    <a:cubicBezTo>
                      <a:pt x="166" y="46"/>
                      <a:pt x="174" y="36"/>
                      <a:pt x="174" y="25"/>
                    </a:cubicBezTo>
                    <a:close/>
                    <a:moveTo>
                      <a:pt x="130" y="180"/>
                    </a:moveTo>
                    <a:cubicBezTo>
                      <a:pt x="108" y="159"/>
                      <a:pt x="108" y="159"/>
                      <a:pt x="108" y="159"/>
                    </a:cubicBezTo>
                    <a:cubicBezTo>
                      <a:pt x="106" y="157"/>
                      <a:pt x="102" y="157"/>
                      <a:pt x="99" y="159"/>
                    </a:cubicBezTo>
                    <a:cubicBezTo>
                      <a:pt x="78" y="180"/>
                      <a:pt x="78" y="180"/>
                      <a:pt x="78" y="180"/>
                    </a:cubicBezTo>
                    <a:cubicBezTo>
                      <a:pt x="57" y="159"/>
                      <a:pt x="57" y="159"/>
                      <a:pt x="57" y="159"/>
                    </a:cubicBezTo>
                    <a:cubicBezTo>
                      <a:pt x="54" y="157"/>
                      <a:pt x="50" y="157"/>
                      <a:pt x="47" y="159"/>
                    </a:cubicBezTo>
                    <a:cubicBezTo>
                      <a:pt x="27" y="179"/>
                      <a:pt x="27" y="179"/>
                      <a:pt x="27" y="179"/>
                    </a:cubicBezTo>
                    <a:cubicBezTo>
                      <a:pt x="13" y="166"/>
                      <a:pt x="13" y="166"/>
                      <a:pt x="13" y="166"/>
                    </a:cubicBezTo>
                    <a:cubicBezTo>
                      <a:pt x="13" y="25"/>
                      <a:pt x="13" y="25"/>
                      <a:pt x="13" y="25"/>
                    </a:cubicBezTo>
                    <a:cubicBezTo>
                      <a:pt x="13" y="19"/>
                      <a:pt x="18" y="14"/>
                      <a:pt x="25" y="14"/>
                    </a:cubicBezTo>
                    <a:cubicBezTo>
                      <a:pt x="25" y="14"/>
                      <a:pt x="25" y="14"/>
                      <a:pt x="25" y="14"/>
                    </a:cubicBezTo>
                    <a:cubicBezTo>
                      <a:pt x="25" y="14"/>
                      <a:pt x="25" y="14"/>
                      <a:pt x="25" y="14"/>
                    </a:cubicBezTo>
                    <a:cubicBezTo>
                      <a:pt x="25" y="14"/>
                      <a:pt x="25" y="14"/>
                      <a:pt x="25" y="14"/>
                    </a:cubicBezTo>
                    <a:cubicBezTo>
                      <a:pt x="32" y="14"/>
                      <a:pt x="37" y="19"/>
                      <a:pt x="37" y="25"/>
                    </a:cubicBezTo>
                    <a:cubicBezTo>
                      <a:pt x="37" y="31"/>
                      <a:pt x="32" y="36"/>
                      <a:pt x="25" y="36"/>
                    </a:cubicBezTo>
                    <a:cubicBezTo>
                      <a:pt x="21" y="36"/>
                      <a:pt x="18" y="39"/>
                      <a:pt x="18" y="43"/>
                    </a:cubicBezTo>
                    <a:cubicBezTo>
                      <a:pt x="18" y="47"/>
                      <a:pt x="21" y="50"/>
                      <a:pt x="25" y="50"/>
                    </a:cubicBezTo>
                    <a:cubicBezTo>
                      <a:pt x="142" y="50"/>
                      <a:pt x="142" y="50"/>
                      <a:pt x="142" y="50"/>
                    </a:cubicBezTo>
                    <a:cubicBezTo>
                      <a:pt x="142" y="168"/>
                      <a:pt x="142" y="168"/>
                      <a:pt x="142" y="168"/>
                    </a:cubicBezTo>
                    <a:lnTo>
                      <a:pt x="130" y="180"/>
                    </a:lnTo>
                    <a:close/>
                    <a:moveTo>
                      <a:pt x="149" y="36"/>
                    </a:moveTo>
                    <a:cubicBezTo>
                      <a:pt x="47" y="36"/>
                      <a:pt x="47" y="36"/>
                      <a:pt x="47" y="36"/>
                    </a:cubicBezTo>
                    <a:cubicBezTo>
                      <a:pt x="49" y="33"/>
                      <a:pt x="50" y="29"/>
                      <a:pt x="50" y="25"/>
                    </a:cubicBezTo>
                    <a:cubicBezTo>
                      <a:pt x="50" y="21"/>
                      <a:pt x="49" y="17"/>
                      <a:pt x="47" y="14"/>
                    </a:cubicBezTo>
                    <a:cubicBezTo>
                      <a:pt x="149" y="14"/>
                      <a:pt x="149" y="14"/>
                      <a:pt x="149" y="14"/>
                    </a:cubicBezTo>
                    <a:cubicBezTo>
                      <a:pt x="155" y="14"/>
                      <a:pt x="161" y="19"/>
                      <a:pt x="161" y="25"/>
                    </a:cubicBezTo>
                    <a:cubicBezTo>
                      <a:pt x="161" y="31"/>
                      <a:pt x="155" y="36"/>
                      <a:pt x="149" y="36"/>
                    </a:cubicBezTo>
                    <a:close/>
                  </a:path>
                </a:pathLst>
              </a:custGeom>
              <a:solidFill>
                <a:srgbClr val="EECBE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grpSp>
        <p:nvGrpSpPr>
          <p:cNvPr id="33" name="组合 32"/>
          <p:cNvGrpSpPr/>
          <p:nvPr/>
        </p:nvGrpSpPr>
        <p:grpSpPr>
          <a:xfrm>
            <a:off x="3792142" y="1466446"/>
            <a:ext cx="1968392" cy="2367926"/>
            <a:chOff x="5056188" y="1955260"/>
            <a:chExt cx="2624522" cy="3157235"/>
          </a:xfrm>
        </p:grpSpPr>
        <p:sp>
          <p:nvSpPr>
            <p:cNvPr id="5" name="任意多边形 17"/>
            <p:cNvSpPr>
              <a:spLocks noChangeArrowheads="1"/>
            </p:cNvSpPr>
            <p:nvPr/>
          </p:nvSpPr>
          <p:spPr bwMode="auto">
            <a:xfrm>
              <a:off x="5056188" y="2484438"/>
              <a:ext cx="2265362" cy="2185987"/>
            </a:xfrm>
            <a:custGeom>
              <a:avLst/>
              <a:gdLst>
                <a:gd name="T0" fmla="*/ 186949 w 2266626"/>
                <a:gd name="T1" fmla="*/ 0 h 2185709"/>
                <a:gd name="T2" fmla="*/ 2079677 w 2266626"/>
                <a:gd name="T3" fmla="*/ 0 h 2185709"/>
                <a:gd name="T4" fmla="*/ 2266626 w 2266626"/>
                <a:gd name="T5" fmla="*/ 186949 h 2185709"/>
                <a:gd name="T6" fmla="*/ 2266626 w 2266626"/>
                <a:gd name="T7" fmla="*/ 1682544 h 2185709"/>
                <a:gd name="T8" fmla="*/ 2079677 w 2266626"/>
                <a:gd name="T9" fmla="*/ 1869493 h 2185709"/>
                <a:gd name="T10" fmla="*/ 2021020 w 2266626"/>
                <a:gd name="T11" fmla="*/ 1869493 h 2185709"/>
                <a:gd name="T12" fmla="*/ 2021020 w 2266626"/>
                <a:gd name="T13" fmla="*/ 2185709 h 2185709"/>
                <a:gd name="T14" fmla="*/ 1704804 w 2266626"/>
                <a:gd name="T15" fmla="*/ 1869493 h 2185709"/>
                <a:gd name="T16" fmla="*/ 186949 w 2266626"/>
                <a:gd name="T17" fmla="*/ 1869493 h 2185709"/>
                <a:gd name="T18" fmla="*/ 0 w 2266626"/>
                <a:gd name="T19" fmla="*/ 1682544 h 2185709"/>
                <a:gd name="T20" fmla="*/ 0 w 2266626"/>
                <a:gd name="T21" fmla="*/ 186949 h 2185709"/>
                <a:gd name="T22" fmla="*/ 186949 w 2266626"/>
                <a:gd name="T23" fmla="*/ 0 h 21857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6626"/>
                <a:gd name="T37" fmla="*/ 0 h 2185709"/>
                <a:gd name="T38" fmla="*/ 2266626 w 2266626"/>
                <a:gd name="T39" fmla="*/ 2185709 h 21857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6626" h="2185709">
                  <a:moveTo>
                    <a:pt x="186949" y="0"/>
                  </a:moveTo>
                  <a:lnTo>
                    <a:pt x="2079677" y="0"/>
                  </a:lnTo>
                  <a:cubicBezTo>
                    <a:pt x="2182926" y="0"/>
                    <a:pt x="2266626" y="83700"/>
                    <a:pt x="2266626" y="186949"/>
                  </a:cubicBezTo>
                  <a:lnTo>
                    <a:pt x="2266626" y="1682544"/>
                  </a:lnTo>
                  <a:cubicBezTo>
                    <a:pt x="2266626" y="1785793"/>
                    <a:pt x="2182926" y="1869493"/>
                    <a:pt x="2079677" y="1869493"/>
                  </a:cubicBezTo>
                  <a:lnTo>
                    <a:pt x="2021020" y="1869493"/>
                  </a:lnTo>
                  <a:lnTo>
                    <a:pt x="2021020" y="2185709"/>
                  </a:lnTo>
                  <a:lnTo>
                    <a:pt x="1704804" y="1869493"/>
                  </a:lnTo>
                  <a:lnTo>
                    <a:pt x="186949" y="1869493"/>
                  </a:lnTo>
                  <a:cubicBezTo>
                    <a:pt x="83700" y="1869493"/>
                    <a:pt x="0" y="1785793"/>
                    <a:pt x="0" y="1682544"/>
                  </a:cubicBezTo>
                  <a:lnTo>
                    <a:pt x="0" y="186949"/>
                  </a:lnTo>
                  <a:cubicBezTo>
                    <a:pt x="0" y="83700"/>
                    <a:pt x="83700" y="0"/>
                    <a:pt x="186949" y="0"/>
                  </a:cubicBezTo>
                  <a:close/>
                </a:path>
              </a:pathLst>
            </a:custGeom>
            <a:noFill/>
            <a:ln w="38100" cap="flat" cmpd="sng">
              <a:solidFill>
                <a:srgbClr val="EECBEC"/>
              </a:solidFill>
              <a:bevel/>
            </a:ln>
            <a:extLst>
              <a:ext uri="{909E8E84-426E-40DD-AFC4-6F175D3DCCD1}">
                <a14:hiddenFill xmlns:a14="http://schemas.microsoft.com/office/drawing/2010/main">
                  <a:solidFill>
                    <a:srgbClr val="FFFFFF"/>
                  </a:solidFill>
                </a14:hiddenFill>
              </a:ext>
            </a:extLst>
          </p:spPr>
          <p:txBody>
            <a:bodyPr lIns="86559" tIns="387014" rIns="86559" bIns="86559"/>
            <a:lstStyle>
              <a:lvl1pPr>
                <a:defRPr>
                  <a:solidFill>
                    <a:schemeClr val="tx1"/>
                  </a:solidFill>
                  <a:latin typeface="Arial" panose="020B0604020202020204" pitchFamily="34" charset="0"/>
                </a:defRPr>
              </a:lvl1pPr>
              <a:lvl2pPr marL="2857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lvl="1">
                <a:lnSpc>
                  <a:spcPct val="90000"/>
                </a:lnSpc>
                <a:spcAft>
                  <a:spcPct val="15000"/>
                </a:spcAft>
                <a:buFont typeface="Arial" panose="020B0604020202020204" pitchFamily="34" charset="0"/>
                <a:buChar char="•"/>
              </a:pPr>
              <a:endParaRPr lang="zh-CN" altLang="zh-CN" sz="2850" dirty="0">
                <a:solidFill>
                  <a:srgbClr val="000000"/>
                </a:solidFill>
                <a:latin typeface="宋体" panose="02010600030101010101" pitchFamily="2" charset="-122"/>
                <a:sym typeface="宋体" panose="02010600030101010101" pitchFamily="2" charset="-122"/>
              </a:endParaRPr>
            </a:p>
            <a:p>
              <a:pPr lvl="1">
                <a:lnSpc>
                  <a:spcPct val="90000"/>
                </a:lnSpc>
                <a:spcAft>
                  <a:spcPct val="15000"/>
                </a:spcAft>
                <a:buFont typeface="Arial" panose="020B0604020202020204" pitchFamily="34" charset="0"/>
                <a:buChar char="•"/>
              </a:pPr>
              <a:endParaRPr lang="zh-CN" altLang="zh-CN" sz="2850" dirty="0">
                <a:solidFill>
                  <a:srgbClr val="000000"/>
                </a:solidFill>
                <a:latin typeface="宋体" panose="02010600030101010101" pitchFamily="2" charset="-122"/>
                <a:sym typeface="宋体" panose="02010600030101010101" pitchFamily="2" charset="-122"/>
              </a:endParaRPr>
            </a:p>
          </p:txBody>
        </p:sp>
        <p:sp>
          <p:nvSpPr>
            <p:cNvPr id="7" name="任意多边形 8"/>
            <p:cNvSpPr>
              <a:spLocks noChangeArrowheads="1"/>
            </p:cNvSpPr>
            <p:nvPr/>
          </p:nvSpPr>
          <p:spPr bwMode="auto">
            <a:xfrm>
              <a:off x="5559425" y="1955260"/>
              <a:ext cx="2014538" cy="930815"/>
            </a:xfrm>
            <a:custGeom>
              <a:avLst/>
              <a:gdLst>
                <a:gd name="T0" fmla="*/ 0 w 2014779"/>
                <a:gd name="T1" fmla="*/ 80121 h 801211"/>
                <a:gd name="T2" fmla="*/ 80121 w 2014779"/>
                <a:gd name="T3" fmla="*/ 0 h 801211"/>
                <a:gd name="T4" fmla="*/ 1934658 w 2014779"/>
                <a:gd name="T5" fmla="*/ 0 h 801211"/>
                <a:gd name="T6" fmla="*/ 2014779 w 2014779"/>
                <a:gd name="T7" fmla="*/ 80121 h 801211"/>
                <a:gd name="T8" fmla="*/ 2014779 w 2014779"/>
                <a:gd name="T9" fmla="*/ 721090 h 801211"/>
                <a:gd name="T10" fmla="*/ 1934658 w 2014779"/>
                <a:gd name="T11" fmla="*/ 801211 h 801211"/>
                <a:gd name="T12" fmla="*/ 80121 w 2014779"/>
                <a:gd name="T13" fmla="*/ 801211 h 801211"/>
                <a:gd name="T14" fmla="*/ 0 w 2014779"/>
                <a:gd name="T15" fmla="*/ 721090 h 801211"/>
                <a:gd name="T16" fmla="*/ 0 w 2014779"/>
                <a:gd name="T17" fmla="*/ 80121 h 80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4779"/>
                <a:gd name="T28" fmla="*/ 0 h 801211"/>
                <a:gd name="T29" fmla="*/ 2014779 w 2014779"/>
                <a:gd name="T30" fmla="*/ 801211 h 80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EECBEC"/>
            </a:solidFill>
            <a:ln w="12700" cap="flat" cmpd="sng">
              <a:solidFill>
                <a:srgbClr val="FFFFFF"/>
              </a:solidFill>
              <a:miter lim="800000"/>
            </a:ln>
          </p:spPr>
          <p:txBody>
            <a:bodyPr lIns="79037" tIns="58558" rIns="79037" bIns="58558" anchor="ctr"/>
            <a:lstStyle/>
            <a:p>
              <a:pPr algn="ctr">
                <a:lnSpc>
                  <a:spcPct val="90000"/>
                </a:lnSpc>
                <a:spcAft>
                  <a:spcPct val="35000"/>
                </a:spcAft>
              </a:pPr>
              <a:endParaRPr lang="zh-CN" altLang="zh-CN" sz="3225">
                <a:solidFill>
                  <a:srgbClr val="FFFFFF"/>
                </a:solidFill>
                <a:latin typeface="宋体" panose="02010600030101010101" pitchFamily="2" charset="-122"/>
                <a:sym typeface="宋体" panose="02010600030101010101" pitchFamily="2" charset="-122"/>
              </a:endParaRPr>
            </a:p>
          </p:txBody>
        </p:sp>
        <p:sp>
          <p:nvSpPr>
            <p:cNvPr id="11" name="矩形 20"/>
            <p:cNvSpPr>
              <a:spLocks noChangeArrowheads="1"/>
            </p:cNvSpPr>
            <p:nvPr/>
          </p:nvSpPr>
          <p:spPr bwMode="auto">
            <a:xfrm>
              <a:off x="5650947" y="2015817"/>
              <a:ext cx="2029763"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a:t>
              </a:r>
            </a:p>
          </p:txBody>
        </p:sp>
        <p:sp>
          <p:nvSpPr>
            <p:cNvPr id="14" name="矩形 23"/>
            <p:cNvSpPr>
              <a:spLocks noChangeArrowheads="1"/>
            </p:cNvSpPr>
            <p:nvPr/>
          </p:nvSpPr>
          <p:spPr bwMode="auto">
            <a:xfrm>
              <a:off x="6145213" y="4781550"/>
              <a:ext cx="1475190" cy="33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015" b="1" i="1" dirty="0">
                  <a:solidFill>
                    <a:srgbClr val="EECBEC"/>
                  </a:solidFill>
                  <a:latin typeface="Calibri" panose="020F0502020204030204" pitchFamily="34" charset="0"/>
                  <a:sym typeface="宋体" panose="02010600030101010101" pitchFamily="2" charset="-122"/>
                </a:rPr>
                <a:t>DOLOR SIT AMET</a:t>
              </a:r>
            </a:p>
          </p:txBody>
        </p:sp>
        <p:grpSp>
          <p:nvGrpSpPr>
            <p:cNvPr id="21" name="Group 29"/>
            <p:cNvGrpSpPr/>
            <p:nvPr/>
          </p:nvGrpSpPr>
          <p:grpSpPr bwMode="auto">
            <a:xfrm>
              <a:off x="5864225" y="2968625"/>
              <a:ext cx="703263" cy="890588"/>
              <a:chOff x="0" y="0"/>
              <a:chExt cx="581025" cy="735013"/>
            </a:xfrm>
            <a:solidFill>
              <a:srgbClr val="D3C0AD"/>
            </a:solidFill>
          </p:grpSpPr>
          <p:sp>
            <p:nvSpPr>
              <p:cNvPr id="22" name="Freeform 572"/>
              <p:cNvSpPr>
                <a:spLocks noChangeArrowheads="1"/>
              </p:cNvSpPr>
              <p:nvPr/>
            </p:nvSpPr>
            <p:spPr bwMode="auto">
              <a:xfrm>
                <a:off x="123825" y="473075"/>
                <a:ext cx="322263" cy="17463"/>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solidFill>
                <a:srgbClr val="EECBEC"/>
              </a:solidFill>
              <a:ln w="9525">
                <a:noFill/>
                <a:bevel/>
              </a:ln>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23" name="Freeform 573"/>
              <p:cNvSpPr>
                <a:spLocks noChangeArrowheads="1"/>
              </p:cNvSpPr>
              <p:nvPr/>
            </p:nvSpPr>
            <p:spPr bwMode="auto">
              <a:xfrm>
                <a:off x="123825" y="390525"/>
                <a:ext cx="322263" cy="17463"/>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solidFill>
                <a:srgbClr val="EECBEC"/>
              </a:solidFill>
              <a:ln w="9525">
                <a:noFill/>
                <a:bevel/>
              </a:ln>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24" name="Freeform 574"/>
              <p:cNvSpPr>
                <a:spLocks noChangeArrowheads="1"/>
              </p:cNvSpPr>
              <p:nvPr/>
            </p:nvSpPr>
            <p:spPr bwMode="auto">
              <a:xfrm>
                <a:off x="123825" y="307975"/>
                <a:ext cx="322263" cy="17463"/>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solidFill>
                <a:srgbClr val="EECBEC"/>
              </a:solidFill>
              <a:ln w="9525">
                <a:noFill/>
                <a:bevel/>
              </a:ln>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25" name="Freeform 575"/>
              <p:cNvSpPr>
                <a:spLocks noChangeArrowheads="1"/>
              </p:cNvSpPr>
              <p:nvPr/>
            </p:nvSpPr>
            <p:spPr bwMode="auto">
              <a:xfrm>
                <a:off x="123825" y="228600"/>
                <a:ext cx="157163" cy="19050"/>
              </a:xfrm>
              <a:custGeom>
                <a:avLst/>
                <a:gdLst>
                  <a:gd name="T0" fmla="*/ 2 w 42"/>
                  <a:gd name="T1" fmla="*/ 5 h 5"/>
                  <a:gd name="T2" fmla="*/ 39 w 42"/>
                  <a:gd name="T3" fmla="*/ 5 h 5"/>
                  <a:gd name="T4" fmla="*/ 42 w 42"/>
                  <a:gd name="T5" fmla="*/ 2 h 5"/>
                  <a:gd name="T6" fmla="*/ 39 w 42"/>
                  <a:gd name="T7" fmla="*/ 0 h 5"/>
                  <a:gd name="T8" fmla="*/ 2 w 42"/>
                  <a:gd name="T9" fmla="*/ 0 h 5"/>
                  <a:gd name="T10" fmla="*/ 0 w 42"/>
                  <a:gd name="T11" fmla="*/ 2 h 5"/>
                  <a:gd name="T12" fmla="*/ 2 w 42"/>
                  <a:gd name="T13" fmla="*/ 5 h 5"/>
                  <a:gd name="T14" fmla="*/ 0 60000 65536"/>
                  <a:gd name="T15" fmla="*/ 0 60000 65536"/>
                  <a:gd name="T16" fmla="*/ 0 60000 65536"/>
                  <a:gd name="T17" fmla="*/ 0 60000 65536"/>
                  <a:gd name="T18" fmla="*/ 0 60000 65536"/>
                  <a:gd name="T19" fmla="*/ 0 60000 65536"/>
                  <a:gd name="T20" fmla="*/ 0 60000 65536"/>
                  <a:gd name="T21" fmla="*/ 0 w 42"/>
                  <a:gd name="T22" fmla="*/ 0 h 5"/>
                  <a:gd name="T23" fmla="*/ 42 w 4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
                    <a:moveTo>
                      <a:pt x="2" y="5"/>
                    </a:moveTo>
                    <a:cubicBezTo>
                      <a:pt x="39" y="5"/>
                      <a:pt x="39" y="5"/>
                      <a:pt x="39" y="5"/>
                    </a:cubicBezTo>
                    <a:cubicBezTo>
                      <a:pt x="41" y="5"/>
                      <a:pt x="42" y="4"/>
                      <a:pt x="42" y="2"/>
                    </a:cubicBezTo>
                    <a:cubicBezTo>
                      <a:pt x="42" y="1"/>
                      <a:pt x="41" y="0"/>
                      <a:pt x="39" y="0"/>
                    </a:cubicBezTo>
                    <a:cubicBezTo>
                      <a:pt x="2" y="0"/>
                      <a:pt x="2" y="0"/>
                      <a:pt x="2" y="0"/>
                    </a:cubicBezTo>
                    <a:cubicBezTo>
                      <a:pt x="1" y="0"/>
                      <a:pt x="0" y="1"/>
                      <a:pt x="0" y="2"/>
                    </a:cubicBezTo>
                    <a:cubicBezTo>
                      <a:pt x="0" y="4"/>
                      <a:pt x="1" y="5"/>
                      <a:pt x="2" y="5"/>
                    </a:cubicBezTo>
                    <a:close/>
                  </a:path>
                </a:pathLst>
              </a:custGeom>
              <a:solidFill>
                <a:srgbClr val="EECBEC"/>
              </a:solidFill>
              <a:ln w="9525">
                <a:noFill/>
                <a:bevel/>
              </a:ln>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26" name="Freeform 576"/>
              <p:cNvSpPr>
                <a:spLocks noEditPoints="1" noChangeArrowheads="1"/>
              </p:cNvSpPr>
              <p:nvPr/>
            </p:nvSpPr>
            <p:spPr bwMode="auto">
              <a:xfrm>
                <a:off x="0" y="0"/>
                <a:ext cx="581025" cy="735013"/>
              </a:xfrm>
              <a:custGeom>
                <a:avLst/>
                <a:gdLst>
                  <a:gd name="T0" fmla="*/ 153 w 155"/>
                  <a:gd name="T1" fmla="*/ 31 h 196"/>
                  <a:gd name="T2" fmla="*/ 125 w 155"/>
                  <a:gd name="T3" fmla="*/ 2 h 196"/>
                  <a:gd name="T4" fmla="*/ 120 w 155"/>
                  <a:gd name="T5" fmla="*/ 0 h 196"/>
                  <a:gd name="T6" fmla="*/ 6 w 155"/>
                  <a:gd name="T7" fmla="*/ 0 h 196"/>
                  <a:gd name="T8" fmla="*/ 0 w 155"/>
                  <a:gd name="T9" fmla="*/ 7 h 196"/>
                  <a:gd name="T10" fmla="*/ 0 w 155"/>
                  <a:gd name="T11" fmla="*/ 169 h 196"/>
                  <a:gd name="T12" fmla="*/ 2 w 155"/>
                  <a:gd name="T13" fmla="*/ 174 h 196"/>
                  <a:gd name="T14" fmla="*/ 22 w 155"/>
                  <a:gd name="T15" fmla="*/ 193 h 196"/>
                  <a:gd name="T16" fmla="*/ 31 w 155"/>
                  <a:gd name="T17" fmla="*/ 193 h 196"/>
                  <a:gd name="T18" fmla="*/ 52 w 155"/>
                  <a:gd name="T19" fmla="*/ 173 h 196"/>
                  <a:gd name="T20" fmla="*/ 73 w 155"/>
                  <a:gd name="T21" fmla="*/ 194 h 196"/>
                  <a:gd name="T22" fmla="*/ 82 w 155"/>
                  <a:gd name="T23" fmla="*/ 194 h 196"/>
                  <a:gd name="T24" fmla="*/ 103 w 155"/>
                  <a:gd name="T25" fmla="*/ 173 h 196"/>
                  <a:gd name="T26" fmla="*/ 125 w 155"/>
                  <a:gd name="T27" fmla="*/ 194 h 196"/>
                  <a:gd name="T28" fmla="*/ 129 w 155"/>
                  <a:gd name="T29" fmla="*/ 196 h 196"/>
                  <a:gd name="T30" fmla="*/ 134 w 155"/>
                  <a:gd name="T31" fmla="*/ 194 h 196"/>
                  <a:gd name="T32" fmla="*/ 153 w 155"/>
                  <a:gd name="T33" fmla="*/ 175 h 196"/>
                  <a:gd name="T34" fmla="*/ 155 w 155"/>
                  <a:gd name="T35" fmla="*/ 170 h 196"/>
                  <a:gd name="T36" fmla="*/ 155 w 155"/>
                  <a:gd name="T37" fmla="*/ 35 h 196"/>
                  <a:gd name="T38" fmla="*/ 153 w 155"/>
                  <a:gd name="T39" fmla="*/ 31 h 196"/>
                  <a:gd name="T40" fmla="*/ 129 w 155"/>
                  <a:gd name="T41" fmla="*/ 180 h 196"/>
                  <a:gd name="T42" fmla="*/ 108 w 155"/>
                  <a:gd name="T43" fmla="*/ 159 h 196"/>
                  <a:gd name="T44" fmla="*/ 99 w 155"/>
                  <a:gd name="T45" fmla="*/ 159 h 196"/>
                  <a:gd name="T46" fmla="*/ 77 w 155"/>
                  <a:gd name="T47" fmla="*/ 180 h 196"/>
                  <a:gd name="T48" fmla="*/ 56 w 155"/>
                  <a:gd name="T49" fmla="*/ 159 h 196"/>
                  <a:gd name="T50" fmla="*/ 52 w 155"/>
                  <a:gd name="T51" fmla="*/ 157 h 196"/>
                  <a:gd name="T52" fmla="*/ 47 w 155"/>
                  <a:gd name="T53" fmla="*/ 159 h 196"/>
                  <a:gd name="T54" fmla="*/ 26 w 155"/>
                  <a:gd name="T55" fmla="*/ 179 h 196"/>
                  <a:gd name="T56" fmla="*/ 13 w 155"/>
                  <a:gd name="T57" fmla="*/ 166 h 196"/>
                  <a:gd name="T58" fmla="*/ 13 w 155"/>
                  <a:gd name="T59" fmla="*/ 14 h 196"/>
                  <a:gd name="T60" fmla="*/ 116 w 155"/>
                  <a:gd name="T61" fmla="*/ 14 h 196"/>
                  <a:gd name="T62" fmla="*/ 116 w 155"/>
                  <a:gd name="T63" fmla="*/ 35 h 196"/>
                  <a:gd name="T64" fmla="*/ 120 w 155"/>
                  <a:gd name="T65" fmla="*/ 39 h 196"/>
                  <a:gd name="T66" fmla="*/ 142 w 155"/>
                  <a:gd name="T67" fmla="*/ 39 h 196"/>
                  <a:gd name="T68" fmla="*/ 142 w 155"/>
                  <a:gd name="T69" fmla="*/ 168 h 196"/>
                  <a:gd name="T70" fmla="*/ 129 w 155"/>
                  <a:gd name="T71" fmla="*/ 180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96"/>
                  <a:gd name="T110" fmla="*/ 155 w 155"/>
                  <a:gd name="T111" fmla="*/ 196 h 1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solidFill>
                <a:srgbClr val="EECBE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grpSp>
        <p:nvGrpSpPr>
          <p:cNvPr id="32" name="组合 31"/>
          <p:cNvGrpSpPr/>
          <p:nvPr/>
        </p:nvGrpSpPr>
        <p:grpSpPr>
          <a:xfrm>
            <a:off x="1688307" y="1343025"/>
            <a:ext cx="1888331" cy="2330054"/>
            <a:chOff x="2251075" y="1790700"/>
            <a:chExt cx="2517775" cy="3106738"/>
          </a:xfrm>
        </p:grpSpPr>
        <p:sp>
          <p:nvSpPr>
            <p:cNvPr id="2" name="任意多边形 13"/>
            <p:cNvSpPr>
              <a:spLocks noChangeArrowheads="1"/>
            </p:cNvSpPr>
            <p:nvPr/>
          </p:nvSpPr>
          <p:spPr bwMode="auto">
            <a:xfrm>
              <a:off x="2251075" y="2230438"/>
              <a:ext cx="2266950" cy="2124075"/>
            </a:xfrm>
            <a:custGeom>
              <a:avLst/>
              <a:gdLst>
                <a:gd name="T0" fmla="*/ 1597976 w 2266626"/>
                <a:gd name="T1" fmla="*/ 0 h 2123793"/>
                <a:gd name="T2" fmla="*/ 1852276 w 2266626"/>
                <a:gd name="T3" fmla="*/ 254300 h 2123793"/>
                <a:gd name="T4" fmla="*/ 2079677 w 2266626"/>
                <a:gd name="T5" fmla="*/ 254300 h 2123793"/>
                <a:gd name="T6" fmla="*/ 2266626 w 2266626"/>
                <a:gd name="T7" fmla="*/ 441249 h 2123793"/>
                <a:gd name="T8" fmla="*/ 2266626 w 2266626"/>
                <a:gd name="T9" fmla="*/ 1936844 h 2123793"/>
                <a:gd name="T10" fmla="*/ 2079677 w 2266626"/>
                <a:gd name="T11" fmla="*/ 2123793 h 2123793"/>
                <a:gd name="T12" fmla="*/ 186949 w 2266626"/>
                <a:gd name="T13" fmla="*/ 2123793 h 2123793"/>
                <a:gd name="T14" fmla="*/ 0 w 2266626"/>
                <a:gd name="T15" fmla="*/ 1936844 h 2123793"/>
                <a:gd name="T16" fmla="*/ 0 w 2266626"/>
                <a:gd name="T17" fmla="*/ 441249 h 2123793"/>
                <a:gd name="T18" fmla="*/ 186949 w 2266626"/>
                <a:gd name="T19" fmla="*/ 254300 h 2123793"/>
                <a:gd name="T20" fmla="*/ 1597976 w 2266626"/>
                <a:gd name="T21" fmla="*/ 254300 h 2123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626"/>
                <a:gd name="T34" fmla="*/ 0 h 2123793"/>
                <a:gd name="T35" fmla="*/ 2266626 w 2266626"/>
                <a:gd name="T36" fmla="*/ 2123793 h 21237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626" h="2123793">
                  <a:moveTo>
                    <a:pt x="1597976" y="0"/>
                  </a:moveTo>
                  <a:lnTo>
                    <a:pt x="1852276" y="254300"/>
                  </a:lnTo>
                  <a:lnTo>
                    <a:pt x="2079677" y="254300"/>
                  </a:lnTo>
                  <a:cubicBezTo>
                    <a:pt x="2182926" y="254300"/>
                    <a:pt x="2266626" y="338000"/>
                    <a:pt x="2266626" y="441249"/>
                  </a:cubicBezTo>
                  <a:lnTo>
                    <a:pt x="2266626" y="1936844"/>
                  </a:lnTo>
                  <a:cubicBezTo>
                    <a:pt x="2266626" y="2040093"/>
                    <a:pt x="2182926" y="2123793"/>
                    <a:pt x="2079677" y="2123793"/>
                  </a:cubicBezTo>
                  <a:lnTo>
                    <a:pt x="186949" y="2123793"/>
                  </a:lnTo>
                  <a:cubicBezTo>
                    <a:pt x="83700" y="2123793"/>
                    <a:pt x="0" y="2040093"/>
                    <a:pt x="0" y="1936844"/>
                  </a:cubicBezTo>
                  <a:lnTo>
                    <a:pt x="0" y="441249"/>
                  </a:lnTo>
                  <a:cubicBezTo>
                    <a:pt x="0" y="338000"/>
                    <a:pt x="83700" y="254300"/>
                    <a:pt x="186949" y="254300"/>
                  </a:cubicBezTo>
                  <a:lnTo>
                    <a:pt x="1597976" y="254300"/>
                  </a:lnTo>
                  <a:close/>
                </a:path>
              </a:pathLst>
            </a:custGeom>
            <a:solidFill>
              <a:srgbClr val="FFFFFF"/>
            </a:solidFill>
            <a:ln w="38100" cap="flat" cmpd="sng">
              <a:solidFill>
                <a:srgbClr val="EECBEC"/>
              </a:solidFill>
              <a:bevel/>
            </a:ln>
          </p:spPr>
          <p:txBody>
            <a:bodyPr lIns="86559" tIns="86559" rIns="86559" bIns="387014"/>
            <a:lstStyle>
              <a:lvl1pPr>
                <a:defRPr>
                  <a:solidFill>
                    <a:schemeClr val="tx1"/>
                  </a:solidFill>
                  <a:latin typeface="Arial" panose="020B0604020202020204" pitchFamily="34" charset="0"/>
                </a:defRPr>
              </a:lvl1pPr>
              <a:lvl2pPr marL="2857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lvl="1">
                <a:lnSpc>
                  <a:spcPct val="90000"/>
                </a:lnSpc>
                <a:spcAft>
                  <a:spcPct val="15000"/>
                </a:spcAft>
                <a:buFont typeface="Arial" panose="020B0604020202020204" pitchFamily="34" charset="0"/>
                <a:buChar char="•"/>
              </a:pPr>
              <a:endParaRPr lang="zh-CN" altLang="zh-CN" sz="2850">
                <a:solidFill>
                  <a:srgbClr val="000000"/>
                </a:solidFill>
                <a:latin typeface="宋体" panose="02010600030101010101" pitchFamily="2" charset="-122"/>
                <a:sym typeface="宋体" panose="02010600030101010101" pitchFamily="2" charset="-122"/>
              </a:endParaRPr>
            </a:p>
            <a:p>
              <a:pPr lvl="1">
                <a:lnSpc>
                  <a:spcPct val="90000"/>
                </a:lnSpc>
                <a:spcAft>
                  <a:spcPct val="15000"/>
                </a:spcAft>
                <a:buFont typeface="Arial" panose="020B0604020202020204" pitchFamily="34" charset="0"/>
                <a:buChar char="•"/>
              </a:pPr>
              <a:endParaRPr lang="zh-CN" altLang="zh-CN" sz="2850">
                <a:solidFill>
                  <a:srgbClr val="000000"/>
                </a:solidFill>
                <a:latin typeface="宋体" panose="02010600030101010101" pitchFamily="2" charset="-122"/>
                <a:sym typeface="宋体" panose="02010600030101010101" pitchFamily="2" charset="-122"/>
              </a:endParaRPr>
            </a:p>
          </p:txBody>
        </p:sp>
        <p:sp>
          <p:nvSpPr>
            <p:cNvPr id="4" name="任意多边形 5"/>
            <p:cNvSpPr>
              <a:spLocks noChangeArrowheads="1"/>
            </p:cNvSpPr>
            <p:nvPr/>
          </p:nvSpPr>
          <p:spPr bwMode="auto">
            <a:xfrm>
              <a:off x="2754313" y="3952875"/>
              <a:ext cx="2014537" cy="944563"/>
            </a:xfrm>
            <a:custGeom>
              <a:avLst/>
              <a:gdLst>
                <a:gd name="T0" fmla="*/ 0 w 2014779"/>
                <a:gd name="T1" fmla="*/ 80121 h 801211"/>
                <a:gd name="T2" fmla="*/ 80121 w 2014779"/>
                <a:gd name="T3" fmla="*/ 0 h 801211"/>
                <a:gd name="T4" fmla="*/ 1934658 w 2014779"/>
                <a:gd name="T5" fmla="*/ 0 h 801211"/>
                <a:gd name="T6" fmla="*/ 2014779 w 2014779"/>
                <a:gd name="T7" fmla="*/ 80121 h 801211"/>
                <a:gd name="T8" fmla="*/ 2014779 w 2014779"/>
                <a:gd name="T9" fmla="*/ 721090 h 801211"/>
                <a:gd name="T10" fmla="*/ 1934658 w 2014779"/>
                <a:gd name="T11" fmla="*/ 801211 h 801211"/>
                <a:gd name="T12" fmla="*/ 80121 w 2014779"/>
                <a:gd name="T13" fmla="*/ 801211 h 801211"/>
                <a:gd name="T14" fmla="*/ 0 w 2014779"/>
                <a:gd name="T15" fmla="*/ 721090 h 801211"/>
                <a:gd name="T16" fmla="*/ 0 w 2014779"/>
                <a:gd name="T17" fmla="*/ 80121 h 80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4779"/>
                <a:gd name="T28" fmla="*/ 0 h 801211"/>
                <a:gd name="T29" fmla="*/ 2014779 w 2014779"/>
                <a:gd name="T30" fmla="*/ 801211 h 80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EECBEC"/>
            </a:solidFill>
            <a:ln w="12700" cap="flat" cmpd="sng">
              <a:solidFill>
                <a:srgbClr val="FFFFFF"/>
              </a:solidFill>
              <a:miter lim="800000"/>
            </a:ln>
          </p:spPr>
          <p:txBody>
            <a:bodyPr lIns="79037" tIns="58558" rIns="79037" bIns="58558" anchor="ctr"/>
            <a:lstStyle/>
            <a:p>
              <a:pPr algn="ctr">
                <a:lnSpc>
                  <a:spcPct val="90000"/>
                </a:lnSpc>
                <a:spcAft>
                  <a:spcPct val="35000"/>
                </a:spcAft>
              </a:pPr>
              <a:endParaRPr lang="zh-CN" altLang="zh-CN" sz="3225">
                <a:solidFill>
                  <a:srgbClr val="FFFFFF"/>
                </a:solidFill>
                <a:latin typeface="宋体" panose="02010600030101010101" pitchFamily="2" charset="-122"/>
                <a:sym typeface="宋体" panose="02010600030101010101" pitchFamily="2" charset="-122"/>
              </a:endParaRPr>
            </a:p>
          </p:txBody>
        </p:sp>
        <p:sp>
          <p:nvSpPr>
            <p:cNvPr id="10" name="矩形 19"/>
            <p:cNvSpPr>
              <a:spLocks noChangeArrowheads="1"/>
            </p:cNvSpPr>
            <p:nvPr/>
          </p:nvSpPr>
          <p:spPr bwMode="auto">
            <a:xfrm>
              <a:off x="2870200" y="4059654"/>
              <a:ext cx="1860550" cy="80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25" dirty="0">
                  <a:solidFill>
                    <a:schemeClr val="bg1"/>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a:t>
              </a:r>
            </a:p>
          </p:txBody>
        </p:sp>
        <p:sp>
          <p:nvSpPr>
            <p:cNvPr id="13" name="矩形 22"/>
            <p:cNvSpPr>
              <a:spLocks noChangeArrowheads="1"/>
            </p:cNvSpPr>
            <p:nvPr/>
          </p:nvSpPr>
          <p:spPr bwMode="auto">
            <a:xfrm>
              <a:off x="2574924" y="1790700"/>
              <a:ext cx="1475191" cy="33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015" b="1" i="1" dirty="0">
                  <a:solidFill>
                    <a:srgbClr val="EECBEC"/>
                  </a:solidFill>
                  <a:latin typeface="Calibri" panose="020F0502020204030204" pitchFamily="34" charset="0"/>
                  <a:sym typeface="宋体" panose="02010600030101010101" pitchFamily="2" charset="-122"/>
                </a:rPr>
                <a:t>DOLOR SIT AMET</a:t>
              </a:r>
            </a:p>
          </p:txBody>
        </p:sp>
        <p:grpSp>
          <p:nvGrpSpPr>
            <p:cNvPr id="27" name="Group 35"/>
            <p:cNvGrpSpPr/>
            <p:nvPr/>
          </p:nvGrpSpPr>
          <p:grpSpPr bwMode="auto">
            <a:xfrm>
              <a:off x="3086100" y="2967038"/>
              <a:ext cx="704850" cy="893762"/>
              <a:chOff x="0" y="0"/>
              <a:chExt cx="582613" cy="738188"/>
            </a:xfrm>
            <a:solidFill>
              <a:srgbClr val="BEDFE0"/>
            </a:solidFill>
          </p:grpSpPr>
          <p:sp>
            <p:nvSpPr>
              <p:cNvPr id="28" name="Freeform 594"/>
              <p:cNvSpPr>
                <a:spLocks noChangeArrowheads="1"/>
              </p:cNvSpPr>
              <p:nvPr/>
            </p:nvSpPr>
            <p:spPr bwMode="auto">
              <a:xfrm>
                <a:off x="214313" y="195263"/>
                <a:ext cx="131763" cy="168275"/>
              </a:xfrm>
              <a:custGeom>
                <a:avLst/>
                <a:gdLst>
                  <a:gd name="T0" fmla="*/ 0 w 35"/>
                  <a:gd name="T1" fmla="*/ 26 h 45"/>
                  <a:gd name="T2" fmla="*/ 3 w 35"/>
                  <a:gd name="T3" fmla="*/ 29 h 45"/>
                  <a:gd name="T4" fmla="*/ 3 w 35"/>
                  <a:gd name="T5" fmla="*/ 29 h 45"/>
                  <a:gd name="T6" fmla="*/ 17 w 35"/>
                  <a:gd name="T7" fmla="*/ 45 h 45"/>
                  <a:gd name="T8" fmla="*/ 32 w 35"/>
                  <a:gd name="T9" fmla="*/ 29 h 45"/>
                  <a:gd name="T10" fmla="*/ 32 w 35"/>
                  <a:gd name="T11" fmla="*/ 29 h 45"/>
                  <a:gd name="T12" fmla="*/ 35 w 35"/>
                  <a:gd name="T13" fmla="*/ 26 h 45"/>
                  <a:gd name="T14" fmla="*/ 33 w 35"/>
                  <a:gd name="T15" fmla="*/ 23 h 45"/>
                  <a:gd name="T16" fmla="*/ 34 w 35"/>
                  <a:gd name="T17" fmla="*/ 17 h 45"/>
                  <a:gd name="T18" fmla="*/ 17 w 35"/>
                  <a:gd name="T19" fmla="*/ 0 h 45"/>
                  <a:gd name="T20" fmla="*/ 1 w 35"/>
                  <a:gd name="T21" fmla="*/ 17 h 45"/>
                  <a:gd name="T22" fmla="*/ 2 w 35"/>
                  <a:gd name="T23" fmla="*/ 23 h 45"/>
                  <a:gd name="T24" fmla="*/ 0 w 35"/>
                  <a:gd name="T25" fmla="*/ 26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5"/>
                  <a:gd name="T41" fmla="*/ 35 w 3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5">
                    <a:moveTo>
                      <a:pt x="0" y="26"/>
                    </a:moveTo>
                    <a:cubicBezTo>
                      <a:pt x="0" y="28"/>
                      <a:pt x="1" y="29"/>
                      <a:pt x="3" y="29"/>
                    </a:cubicBezTo>
                    <a:cubicBezTo>
                      <a:pt x="3" y="29"/>
                      <a:pt x="3" y="29"/>
                      <a:pt x="3" y="29"/>
                    </a:cubicBezTo>
                    <a:cubicBezTo>
                      <a:pt x="3" y="37"/>
                      <a:pt x="10" y="45"/>
                      <a:pt x="17" y="45"/>
                    </a:cubicBezTo>
                    <a:cubicBezTo>
                      <a:pt x="25" y="45"/>
                      <a:pt x="31" y="37"/>
                      <a:pt x="32" y="29"/>
                    </a:cubicBezTo>
                    <a:cubicBezTo>
                      <a:pt x="32" y="29"/>
                      <a:pt x="32" y="29"/>
                      <a:pt x="32" y="29"/>
                    </a:cubicBezTo>
                    <a:cubicBezTo>
                      <a:pt x="33" y="29"/>
                      <a:pt x="35" y="28"/>
                      <a:pt x="35" y="26"/>
                    </a:cubicBezTo>
                    <a:cubicBezTo>
                      <a:pt x="35" y="25"/>
                      <a:pt x="34" y="24"/>
                      <a:pt x="33" y="23"/>
                    </a:cubicBezTo>
                    <a:cubicBezTo>
                      <a:pt x="34" y="21"/>
                      <a:pt x="34" y="19"/>
                      <a:pt x="34" y="17"/>
                    </a:cubicBezTo>
                    <a:cubicBezTo>
                      <a:pt x="34" y="8"/>
                      <a:pt x="26" y="0"/>
                      <a:pt x="17" y="0"/>
                    </a:cubicBezTo>
                    <a:cubicBezTo>
                      <a:pt x="8" y="0"/>
                      <a:pt x="1" y="8"/>
                      <a:pt x="1" y="17"/>
                    </a:cubicBezTo>
                    <a:cubicBezTo>
                      <a:pt x="1" y="19"/>
                      <a:pt x="1" y="21"/>
                      <a:pt x="2" y="23"/>
                    </a:cubicBezTo>
                    <a:cubicBezTo>
                      <a:pt x="1" y="24"/>
                      <a:pt x="0" y="25"/>
                      <a:pt x="0" y="26"/>
                    </a:cubicBezTo>
                    <a:close/>
                  </a:path>
                </a:pathLst>
              </a:custGeom>
              <a:solidFill>
                <a:srgbClr val="EECBE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29" name="Freeform 595"/>
              <p:cNvSpPr>
                <a:spLocks noChangeArrowheads="1"/>
              </p:cNvSpPr>
              <p:nvPr/>
            </p:nvSpPr>
            <p:spPr bwMode="auto">
              <a:xfrm>
                <a:off x="139700" y="385763"/>
                <a:ext cx="277813" cy="82550"/>
              </a:xfrm>
              <a:custGeom>
                <a:avLst/>
                <a:gdLst>
                  <a:gd name="T0" fmla="*/ 2 w 74"/>
                  <a:gd name="T1" fmla="*/ 22 h 22"/>
                  <a:gd name="T2" fmla="*/ 73 w 74"/>
                  <a:gd name="T3" fmla="*/ 22 h 22"/>
                  <a:gd name="T4" fmla="*/ 74 w 74"/>
                  <a:gd name="T5" fmla="*/ 21 h 22"/>
                  <a:gd name="T6" fmla="*/ 74 w 74"/>
                  <a:gd name="T7" fmla="*/ 15 h 22"/>
                  <a:gd name="T8" fmla="*/ 74 w 74"/>
                  <a:gd name="T9" fmla="*/ 14 h 22"/>
                  <a:gd name="T10" fmla="*/ 50 w 74"/>
                  <a:gd name="T11" fmla="*/ 0 h 22"/>
                  <a:gd name="T12" fmla="*/ 49 w 74"/>
                  <a:gd name="T13" fmla="*/ 0 h 22"/>
                  <a:gd name="T14" fmla="*/ 48 w 74"/>
                  <a:gd name="T15" fmla="*/ 0 h 22"/>
                  <a:gd name="T16" fmla="*/ 47 w 74"/>
                  <a:gd name="T17" fmla="*/ 0 h 22"/>
                  <a:gd name="T18" fmla="*/ 37 w 74"/>
                  <a:gd name="T19" fmla="*/ 3 h 22"/>
                  <a:gd name="T20" fmla="*/ 27 w 74"/>
                  <a:gd name="T21" fmla="*/ 0 h 22"/>
                  <a:gd name="T22" fmla="*/ 26 w 74"/>
                  <a:gd name="T23" fmla="*/ 0 h 22"/>
                  <a:gd name="T24" fmla="*/ 26 w 74"/>
                  <a:gd name="T25" fmla="*/ 0 h 22"/>
                  <a:gd name="T26" fmla="*/ 25 w 74"/>
                  <a:gd name="T27" fmla="*/ 0 h 22"/>
                  <a:gd name="T28" fmla="*/ 1 w 74"/>
                  <a:gd name="T29" fmla="*/ 14 h 22"/>
                  <a:gd name="T30" fmla="*/ 0 w 74"/>
                  <a:gd name="T31" fmla="*/ 15 h 22"/>
                  <a:gd name="T32" fmla="*/ 0 w 74"/>
                  <a:gd name="T33" fmla="*/ 21 h 22"/>
                  <a:gd name="T34" fmla="*/ 2 w 74"/>
                  <a:gd name="T35" fmla="*/ 22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22"/>
                  <a:gd name="T56" fmla="*/ 74 w 7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22">
                    <a:moveTo>
                      <a:pt x="2" y="22"/>
                    </a:moveTo>
                    <a:cubicBezTo>
                      <a:pt x="73" y="22"/>
                      <a:pt x="73" y="22"/>
                      <a:pt x="73" y="22"/>
                    </a:cubicBezTo>
                    <a:cubicBezTo>
                      <a:pt x="73" y="22"/>
                      <a:pt x="74" y="21"/>
                      <a:pt x="74" y="21"/>
                    </a:cubicBezTo>
                    <a:cubicBezTo>
                      <a:pt x="74" y="15"/>
                      <a:pt x="74" y="15"/>
                      <a:pt x="74" y="15"/>
                    </a:cubicBezTo>
                    <a:cubicBezTo>
                      <a:pt x="74" y="15"/>
                      <a:pt x="74" y="14"/>
                      <a:pt x="74" y="14"/>
                    </a:cubicBezTo>
                    <a:cubicBezTo>
                      <a:pt x="67" y="7"/>
                      <a:pt x="59" y="3"/>
                      <a:pt x="50" y="0"/>
                    </a:cubicBezTo>
                    <a:cubicBezTo>
                      <a:pt x="49" y="0"/>
                      <a:pt x="49" y="0"/>
                      <a:pt x="49" y="0"/>
                    </a:cubicBezTo>
                    <a:cubicBezTo>
                      <a:pt x="48" y="0"/>
                      <a:pt x="48" y="0"/>
                      <a:pt x="48" y="0"/>
                    </a:cubicBezTo>
                    <a:cubicBezTo>
                      <a:pt x="48" y="0"/>
                      <a:pt x="48" y="0"/>
                      <a:pt x="47" y="0"/>
                    </a:cubicBezTo>
                    <a:cubicBezTo>
                      <a:pt x="45" y="2"/>
                      <a:pt x="41" y="3"/>
                      <a:pt x="37" y="3"/>
                    </a:cubicBezTo>
                    <a:cubicBezTo>
                      <a:pt x="34" y="3"/>
                      <a:pt x="30" y="2"/>
                      <a:pt x="27" y="0"/>
                    </a:cubicBezTo>
                    <a:cubicBezTo>
                      <a:pt x="27" y="0"/>
                      <a:pt x="27" y="0"/>
                      <a:pt x="26" y="0"/>
                    </a:cubicBezTo>
                    <a:cubicBezTo>
                      <a:pt x="26" y="0"/>
                      <a:pt x="26" y="0"/>
                      <a:pt x="26" y="0"/>
                    </a:cubicBezTo>
                    <a:cubicBezTo>
                      <a:pt x="26" y="0"/>
                      <a:pt x="26" y="0"/>
                      <a:pt x="25" y="0"/>
                    </a:cubicBezTo>
                    <a:cubicBezTo>
                      <a:pt x="16" y="2"/>
                      <a:pt x="8" y="7"/>
                      <a:pt x="1" y="14"/>
                    </a:cubicBezTo>
                    <a:cubicBezTo>
                      <a:pt x="1" y="14"/>
                      <a:pt x="0" y="15"/>
                      <a:pt x="0" y="15"/>
                    </a:cubicBezTo>
                    <a:cubicBezTo>
                      <a:pt x="0" y="21"/>
                      <a:pt x="0" y="21"/>
                      <a:pt x="0" y="21"/>
                    </a:cubicBezTo>
                    <a:cubicBezTo>
                      <a:pt x="0" y="21"/>
                      <a:pt x="1" y="22"/>
                      <a:pt x="2" y="22"/>
                    </a:cubicBezTo>
                    <a:close/>
                  </a:path>
                </a:pathLst>
              </a:custGeom>
              <a:solidFill>
                <a:srgbClr val="EECBE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30" name="Freeform 596"/>
              <p:cNvSpPr>
                <a:spLocks noChangeArrowheads="1"/>
              </p:cNvSpPr>
              <p:nvPr/>
            </p:nvSpPr>
            <p:spPr bwMode="auto">
              <a:xfrm>
                <a:off x="115888" y="542925"/>
                <a:ext cx="323850" cy="19050"/>
              </a:xfrm>
              <a:custGeom>
                <a:avLst/>
                <a:gdLst>
                  <a:gd name="T0" fmla="*/ 84 w 86"/>
                  <a:gd name="T1" fmla="*/ 0 h 5"/>
                  <a:gd name="T2" fmla="*/ 3 w 86"/>
                  <a:gd name="T3" fmla="*/ 0 h 5"/>
                  <a:gd name="T4" fmla="*/ 0 w 86"/>
                  <a:gd name="T5" fmla="*/ 2 h 5"/>
                  <a:gd name="T6" fmla="*/ 3 w 86"/>
                  <a:gd name="T7" fmla="*/ 5 h 5"/>
                  <a:gd name="T8" fmla="*/ 84 w 86"/>
                  <a:gd name="T9" fmla="*/ 5 h 5"/>
                  <a:gd name="T10" fmla="*/ 86 w 86"/>
                  <a:gd name="T11" fmla="*/ 2 h 5"/>
                  <a:gd name="T12" fmla="*/ 84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solidFill>
                <a:srgbClr val="EECBEC"/>
              </a:solidFill>
              <a:ln w="9525">
                <a:noFill/>
                <a:bevel/>
              </a:ln>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31" name="Freeform 597"/>
              <p:cNvSpPr>
                <a:spLocks noEditPoints="1" noChangeArrowheads="1"/>
              </p:cNvSpPr>
              <p:nvPr/>
            </p:nvSpPr>
            <p:spPr bwMode="auto">
              <a:xfrm>
                <a:off x="0" y="0"/>
                <a:ext cx="582613" cy="738188"/>
              </a:xfrm>
              <a:custGeom>
                <a:avLst/>
                <a:gdLst>
                  <a:gd name="T0" fmla="*/ 153 w 155"/>
                  <a:gd name="T1" fmla="*/ 31 h 197"/>
                  <a:gd name="T2" fmla="*/ 124 w 155"/>
                  <a:gd name="T3" fmla="*/ 2 h 197"/>
                  <a:gd name="T4" fmla="*/ 120 w 155"/>
                  <a:gd name="T5" fmla="*/ 0 h 197"/>
                  <a:gd name="T6" fmla="*/ 6 w 155"/>
                  <a:gd name="T7" fmla="*/ 0 h 197"/>
                  <a:gd name="T8" fmla="*/ 0 w 155"/>
                  <a:gd name="T9" fmla="*/ 7 h 197"/>
                  <a:gd name="T10" fmla="*/ 0 w 155"/>
                  <a:gd name="T11" fmla="*/ 190 h 197"/>
                  <a:gd name="T12" fmla="*/ 6 w 155"/>
                  <a:gd name="T13" fmla="*/ 197 h 197"/>
                  <a:gd name="T14" fmla="*/ 148 w 155"/>
                  <a:gd name="T15" fmla="*/ 197 h 197"/>
                  <a:gd name="T16" fmla="*/ 155 w 155"/>
                  <a:gd name="T17" fmla="*/ 190 h 197"/>
                  <a:gd name="T18" fmla="*/ 155 w 155"/>
                  <a:gd name="T19" fmla="*/ 35 h 197"/>
                  <a:gd name="T20" fmla="*/ 153 w 155"/>
                  <a:gd name="T21" fmla="*/ 31 h 197"/>
                  <a:gd name="T22" fmla="*/ 13 w 155"/>
                  <a:gd name="T23" fmla="*/ 183 h 197"/>
                  <a:gd name="T24" fmla="*/ 13 w 155"/>
                  <a:gd name="T25" fmla="*/ 14 h 197"/>
                  <a:gd name="T26" fmla="*/ 116 w 155"/>
                  <a:gd name="T27" fmla="*/ 14 h 197"/>
                  <a:gd name="T28" fmla="*/ 116 w 155"/>
                  <a:gd name="T29" fmla="*/ 35 h 197"/>
                  <a:gd name="T30" fmla="*/ 120 w 155"/>
                  <a:gd name="T31" fmla="*/ 39 h 197"/>
                  <a:gd name="T32" fmla="*/ 142 w 155"/>
                  <a:gd name="T33" fmla="*/ 39 h 197"/>
                  <a:gd name="T34" fmla="*/ 142 w 155"/>
                  <a:gd name="T35" fmla="*/ 183 h 197"/>
                  <a:gd name="T36" fmla="*/ 13 w 155"/>
                  <a:gd name="T37" fmla="*/ 183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97"/>
                  <a:gd name="T59" fmla="*/ 155 w 155"/>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97">
                    <a:moveTo>
                      <a:pt x="153" y="31"/>
                    </a:moveTo>
                    <a:cubicBezTo>
                      <a:pt x="124" y="2"/>
                      <a:pt x="124" y="2"/>
                      <a:pt x="124" y="2"/>
                    </a:cubicBezTo>
                    <a:cubicBezTo>
                      <a:pt x="123" y="1"/>
                      <a:pt x="121" y="0"/>
                      <a:pt x="120" y="0"/>
                    </a:cubicBezTo>
                    <a:cubicBezTo>
                      <a:pt x="6" y="0"/>
                      <a:pt x="6" y="0"/>
                      <a:pt x="6" y="0"/>
                    </a:cubicBezTo>
                    <a:cubicBezTo>
                      <a:pt x="3" y="0"/>
                      <a:pt x="0" y="3"/>
                      <a:pt x="0" y="7"/>
                    </a:cubicBezTo>
                    <a:cubicBezTo>
                      <a:pt x="0" y="190"/>
                      <a:pt x="0" y="190"/>
                      <a:pt x="0" y="190"/>
                    </a:cubicBezTo>
                    <a:cubicBezTo>
                      <a:pt x="0" y="194"/>
                      <a:pt x="3" y="197"/>
                      <a:pt x="6" y="197"/>
                    </a:cubicBezTo>
                    <a:cubicBezTo>
                      <a:pt x="148" y="197"/>
                      <a:pt x="148" y="197"/>
                      <a:pt x="148" y="197"/>
                    </a:cubicBezTo>
                    <a:cubicBezTo>
                      <a:pt x="152" y="197"/>
                      <a:pt x="155" y="194"/>
                      <a:pt x="155" y="190"/>
                    </a:cubicBezTo>
                    <a:cubicBezTo>
                      <a:pt x="155" y="35"/>
                      <a:pt x="155" y="35"/>
                      <a:pt x="155" y="35"/>
                    </a:cubicBezTo>
                    <a:cubicBezTo>
                      <a:pt x="155" y="34"/>
                      <a:pt x="154" y="32"/>
                      <a:pt x="153" y="31"/>
                    </a:cubicBezTo>
                    <a:close/>
                    <a:moveTo>
                      <a:pt x="13" y="183"/>
                    </a:move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83"/>
                      <a:pt x="142" y="183"/>
                      <a:pt x="142" y="183"/>
                    </a:cubicBezTo>
                    <a:lnTo>
                      <a:pt x="13" y="183"/>
                    </a:lnTo>
                    <a:close/>
                  </a:path>
                </a:pathLst>
              </a:custGeom>
              <a:solidFill>
                <a:srgbClr val="EECBE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sp>
        <p:nvSpPr>
          <p:cNvPr id="37" name="文本框 36"/>
          <p:cNvSpPr txBox="1"/>
          <p:nvPr/>
        </p:nvSpPr>
        <p:spPr>
          <a:xfrm>
            <a:off x="692251" y="-65214"/>
            <a:ext cx="569387" cy="553998"/>
          </a:xfrm>
          <a:prstGeom prst="rect">
            <a:avLst/>
          </a:prstGeom>
          <a:noFill/>
        </p:spPr>
        <p:txBody>
          <a:bodyPr wrap="none" rtlCol="0">
            <a:spAutoFit/>
          </a:bodyPr>
          <a:lstStyle/>
          <a:p>
            <a:r>
              <a:rPr lang="zh-CN" altLang="zh-CN" sz="3000" dirty="0">
                <a:solidFill>
                  <a:schemeClr val="bg1"/>
                </a:solidFill>
                <a:latin typeface="幼圆" panose="02010509060101010101" pitchFamily="49" charset="-122"/>
                <a:ea typeface="幼圆" panose="02010509060101010101" pitchFamily="49" charset="-122"/>
              </a:rPr>
              <a:t>叁</a:t>
            </a:r>
          </a:p>
        </p:txBody>
      </p:sp>
      <p:sp>
        <p:nvSpPr>
          <p:cNvPr id="38" name="文本框 37"/>
          <p:cNvSpPr txBox="1"/>
          <p:nvPr/>
        </p:nvSpPr>
        <p:spPr>
          <a:xfrm>
            <a:off x="0" y="384645"/>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p:tgtEl>
                                          <p:spTgt spid="32"/>
                                        </p:tgtEl>
                                        <p:attrNameLst>
                                          <p:attrName>ppt_y</p:attrName>
                                        </p:attrNameLst>
                                      </p:cBhvr>
                                      <p:tavLst>
                                        <p:tav tm="0">
                                          <p:val>
                                            <p:strVal val="#ppt_y+#ppt_h*1.125000"/>
                                          </p:val>
                                        </p:tav>
                                        <p:tav tm="100000">
                                          <p:val>
                                            <p:strVal val="#ppt_y"/>
                                          </p:val>
                                        </p:tav>
                                      </p:tavLst>
                                    </p:anim>
                                    <p:animEffect transition="in" filter="wipe(up)">
                                      <p:cBhvr>
                                        <p:cTn id="15" dur="500"/>
                                        <p:tgtEl>
                                          <p:spTgt spid="32"/>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500"/>
                            </p:stCondLst>
                            <p:childTnLst>
                              <p:par>
                                <p:cTn id="21" presetID="12" presetClass="entr" presetSubtype="1"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p:tgtEl>
                                          <p:spTgt spid="33"/>
                                        </p:tgtEl>
                                        <p:attrNameLst>
                                          <p:attrName>ppt_y</p:attrName>
                                        </p:attrNameLst>
                                      </p:cBhvr>
                                      <p:tavLst>
                                        <p:tav tm="0">
                                          <p:val>
                                            <p:strVal val="#ppt_y-#ppt_h*1.125000"/>
                                          </p:val>
                                        </p:tav>
                                        <p:tav tm="100000">
                                          <p:val>
                                            <p:strVal val="#ppt_y"/>
                                          </p:val>
                                        </p:tav>
                                      </p:tavLst>
                                    </p:anim>
                                    <p:animEffect transition="in" filter="wipe(down)">
                                      <p:cBhvr>
                                        <p:cTn id="24" dur="500"/>
                                        <p:tgtEl>
                                          <p:spTgt spid="3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p:tgtEl>
                                          <p:spTgt spid="34"/>
                                        </p:tgtEl>
                                        <p:attrNameLst>
                                          <p:attrName>ppt_y</p:attrName>
                                        </p:attrNameLst>
                                      </p:cBhvr>
                                      <p:tavLst>
                                        <p:tav tm="0">
                                          <p:val>
                                            <p:strVal val="#ppt_y+#ppt_h*1.125000"/>
                                          </p:val>
                                        </p:tav>
                                        <p:tav tm="100000">
                                          <p:val>
                                            <p:strVal val="#ppt_y"/>
                                          </p:val>
                                        </p:tav>
                                      </p:tavLst>
                                    </p:anim>
                                    <p:animEffect transition="in" filter="wipe(up)">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3"/>
          <p:cNvSpPr/>
          <p:nvPr/>
        </p:nvSpPr>
        <p:spPr>
          <a:xfrm>
            <a:off x="3434958" y="1422796"/>
            <a:ext cx="2588775" cy="407450"/>
          </a:xfrm>
          <a:prstGeom prst="homePlat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34"/>
          <p:cNvGrpSpPr/>
          <p:nvPr/>
        </p:nvGrpSpPr>
        <p:grpSpPr>
          <a:xfrm>
            <a:off x="3434958" y="2086334"/>
            <a:ext cx="2588775" cy="407451"/>
            <a:chOff x="5128064" y="3095119"/>
            <a:chExt cx="3273083" cy="515155"/>
          </a:xfrm>
          <a:solidFill>
            <a:srgbClr val="EECBEC"/>
          </a:solidFill>
        </p:grpSpPr>
        <p:sp>
          <p:nvSpPr>
            <p:cNvPr id="6" name="Pentagon 5"/>
            <p:cNvSpPr/>
            <p:nvPr/>
          </p:nvSpPr>
          <p:spPr>
            <a:xfrm>
              <a:off x="5128064" y="3095119"/>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9"/>
            <p:cNvSpPr/>
            <p:nvPr/>
          </p:nvSpPr>
          <p:spPr>
            <a:xfrm>
              <a:off x="5128064" y="3095119"/>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Pentagon 6"/>
          <p:cNvSpPr/>
          <p:nvPr/>
        </p:nvSpPr>
        <p:spPr>
          <a:xfrm>
            <a:off x="3434958" y="2749871"/>
            <a:ext cx="2588775" cy="407450"/>
          </a:xfrm>
          <a:prstGeom prst="homePlat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36"/>
          <p:cNvGrpSpPr/>
          <p:nvPr/>
        </p:nvGrpSpPr>
        <p:grpSpPr>
          <a:xfrm>
            <a:off x="3434958" y="3413409"/>
            <a:ext cx="2588776" cy="407452"/>
            <a:chOff x="5128064" y="4772988"/>
            <a:chExt cx="3273084" cy="515156"/>
          </a:xfrm>
          <a:solidFill>
            <a:srgbClr val="EECBEC"/>
          </a:solidFill>
        </p:grpSpPr>
        <p:sp>
          <p:nvSpPr>
            <p:cNvPr id="12" name="Pentagon 7"/>
            <p:cNvSpPr/>
            <p:nvPr/>
          </p:nvSpPr>
          <p:spPr>
            <a:xfrm>
              <a:off x="5128065" y="4772990"/>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1"/>
            <p:cNvSpPr/>
            <p:nvPr/>
          </p:nvSpPr>
          <p:spPr>
            <a:xfrm>
              <a:off x="5128064" y="4772988"/>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Rectangle 27"/>
          <p:cNvSpPr/>
          <p:nvPr/>
        </p:nvSpPr>
        <p:spPr>
          <a:xfrm>
            <a:off x="634426" y="1536923"/>
            <a:ext cx="2733128" cy="2398065"/>
          </a:xfrm>
          <a:prstGeom prst="rect">
            <a:avLst/>
          </a:prstGeom>
          <a:blipFill dpi="0" rotWithShape="1">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ound Same Side Corner Rectangle 4"/>
          <p:cNvSpPr/>
          <p:nvPr/>
        </p:nvSpPr>
        <p:spPr>
          <a:xfrm>
            <a:off x="3434149" y="951371"/>
            <a:ext cx="367177" cy="3819292"/>
          </a:xfrm>
          <a:prstGeom prst="round2SameRect">
            <a:avLst>
              <a:gd name="adj1" fmla="val 50000"/>
              <a:gd name="adj2" fmla="val 0"/>
            </a:avLst>
          </a:prstGeom>
          <a:solidFill>
            <a:srgbClr val="EECB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5"/>
          <p:cNvSpPr/>
          <p:nvPr/>
        </p:nvSpPr>
        <p:spPr>
          <a:xfrm>
            <a:off x="3606310" y="1504189"/>
            <a:ext cx="2233382" cy="276999"/>
          </a:xfrm>
          <a:prstGeom prst="rect">
            <a:avLst/>
          </a:prstGeom>
        </p:spPr>
        <p:txBody>
          <a:bodyPr wrap="square">
            <a:spAutoFit/>
          </a:bodyPr>
          <a:lstStyle/>
          <a:p>
            <a:pPr algn="r"/>
            <a:r>
              <a:rPr lang="en-US" altLang="zh-CN" sz="1200" dirty="0">
                <a:solidFill>
                  <a:schemeClr val="bg1"/>
                </a:solidFill>
                <a:latin typeface="微软雅黑" panose="020B0503020204020204" pitchFamily="34" charset="-122"/>
                <a:ea typeface="微软雅黑" panose="020B0503020204020204" pitchFamily="34" charset="-122"/>
                <a:sym typeface="+mn-ea"/>
              </a:rPr>
              <a:t>Click here to add your title</a:t>
            </a:r>
          </a:p>
        </p:txBody>
      </p:sp>
      <p:sp>
        <p:nvSpPr>
          <p:cNvPr id="17" name="矩形 16"/>
          <p:cNvSpPr/>
          <p:nvPr/>
        </p:nvSpPr>
        <p:spPr>
          <a:xfrm>
            <a:off x="3606310" y="2134633"/>
            <a:ext cx="2233382" cy="276999"/>
          </a:xfrm>
          <a:prstGeom prst="rect">
            <a:avLst/>
          </a:prstGeom>
        </p:spPr>
        <p:txBody>
          <a:bodyPr wrap="square">
            <a:spAutoFit/>
          </a:bodyPr>
          <a:lstStyle/>
          <a:p>
            <a:pPr algn="r"/>
            <a:r>
              <a:rPr lang="en-US" altLang="zh-CN" sz="1200" dirty="0">
                <a:solidFill>
                  <a:schemeClr val="bg1"/>
                </a:solidFill>
                <a:latin typeface="微软雅黑" panose="020B0503020204020204" pitchFamily="34" charset="-122"/>
                <a:ea typeface="微软雅黑" panose="020B0503020204020204" pitchFamily="34" charset="-122"/>
                <a:sym typeface="+mn-ea"/>
              </a:rPr>
              <a:t>Click here to add your title</a:t>
            </a:r>
          </a:p>
        </p:txBody>
      </p:sp>
      <p:sp>
        <p:nvSpPr>
          <p:cNvPr id="18" name="矩形 17"/>
          <p:cNvSpPr/>
          <p:nvPr/>
        </p:nvSpPr>
        <p:spPr>
          <a:xfrm>
            <a:off x="3606310" y="2813311"/>
            <a:ext cx="2233382" cy="276999"/>
          </a:xfrm>
          <a:prstGeom prst="rect">
            <a:avLst/>
          </a:prstGeom>
        </p:spPr>
        <p:txBody>
          <a:bodyPr wrap="square">
            <a:spAutoFit/>
          </a:bodyPr>
          <a:lstStyle/>
          <a:p>
            <a:pPr algn="r"/>
            <a:r>
              <a:rPr lang="en-US" altLang="zh-CN" sz="1200" dirty="0">
                <a:solidFill>
                  <a:schemeClr val="bg1"/>
                </a:solidFill>
                <a:latin typeface="微软雅黑" panose="020B0503020204020204" pitchFamily="34" charset="-122"/>
                <a:ea typeface="微软雅黑" panose="020B0503020204020204" pitchFamily="34" charset="-122"/>
                <a:sym typeface="+mn-ea"/>
              </a:rPr>
              <a:t>Click here to add your title</a:t>
            </a:r>
          </a:p>
        </p:txBody>
      </p:sp>
      <p:sp>
        <p:nvSpPr>
          <p:cNvPr id="19" name="矩形 18"/>
          <p:cNvSpPr/>
          <p:nvPr/>
        </p:nvSpPr>
        <p:spPr>
          <a:xfrm>
            <a:off x="3606310" y="3467323"/>
            <a:ext cx="2233382" cy="276999"/>
          </a:xfrm>
          <a:prstGeom prst="rect">
            <a:avLst/>
          </a:prstGeom>
        </p:spPr>
        <p:txBody>
          <a:bodyPr wrap="square">
            <a:spAutoFit/>
          </a:bodyPr>
          <a:lstStyle/>
          <a:p>
            <a:pPr algn="r"/>
            <a:r>
              <a:rPr lang="en-US" altLang="zh-CN" sz="1200" dirty="0">
                <a:solidFill>
                  <a:schemeClr val="bg1"/>
                </a:solidFill>
                <a:latin typeface="微软雅黑" panose="020B0503020204020204" pitchFamily="34" charset="-122"/>
                <a:ea typeface="微软雅黑" panose="020B0503020204020204" pitchFamily="34" charset="-122"/>
                <a:sym typeface="+mn-ea"/>
              </a:rPr>
              <a:t>Click here to add your title</a:t>
            </a:r>
          </a:p>
        </p:txBody>
      </p:sp>
      <p:sp>
        <p:nvSpPr>
          <p:cNvPr id="20" name="矩形 19"/>
          <p:cNvSpPr/>
          <p:nvPr/>
        </p:nvSpPr>
        <p:spPr>
          <a:xfrm>
            <a:off x="6078797" y="1326439"/>
            <a:ext cx="2370897" cy="473206"/>
          </a:xfrm>
          <a:prstGeom prst="rect">
            <a:avLst/>
          </a:prstGeom>
        </p:spPr>
        <p:txBody>
          <a:bodyPr wrap="square">
            <a:spAutoFit/>
          </a:bodyPr>
          <a:lstStyle/>
          <a:p>
            <a:endParaRPr lang="zh-CN" altLang="en-US" sz="825"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25"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1" name="矩形 20"/>
          <p:cNvSpPr/>
          <p:nvPr/>
        </p:nvSpPr>
        <p:spPr>
          <a:xfrm>
            <a:off x="6078797" y="2005823"/>
            <a:ext cx="2370897" cy="473206"/>
          </a:xfrm>
          <a:prstGeom prst="rect">
            <a:avLst/>
          </a:prstGeom>
        </p:spPr>
        <p:txBody>
          <a:bodyPr wrap="square">
            <a:spAutoFit/>
          </a:bodyPr>
          <a:lstStyle/>
          <a:p>
            <a:endParaRPr lang="zh-CN" altLang="en-US" sz="825"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25"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2" name="矩形 21"/>
          <p:cNvSpPr/>
          <p:nvPr/>
        </p:nvSpPr>
        <p:spPr>
          <a:xfrm>
            <a:off x="6078797" y="2685208"/>
            <a:ext cx="2370897" cy="473206"/>
          </a:xfrm>
          <a:prstGeom prst="rect">
            <a:avLst/>
          </a:prstGeom>
        </p:spPr>
        <p:txBody>
          <a:bodyPr wrap="square">
            <a:spAutoFit/>
          </a:bodyPr>
          <a:lstStyle/>
          <a:p>
            <a:endParaRPr lang="zh-CN" altLang="en-US" sz="825"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25"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3" name="矩形 22"/>
          <p:cNvSpPr/>
          <p:nvPr/>
        </p:nvSpPr>
        <p:spPr>
          <a:xfrm>
            <a:off x="6078797" y="3364592"/>
            <a:ext cx="2370897" cy="473206"/>
          </a:xfrm>
          <a:prstGeom prst="rect">
            <a:avLst/>
          </a:prstGeom>
        </p:spPr>
        <p:txBody>
          <a:bodyPr wrap="square">
            <a:spAutoFit/>
          </a:bodyPr>
          <a:lstStyle/>
          <a:p>
            <a:endParaRPr lang="zh-CN" altLang="en-US" sz="825"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25"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4" name="文本框 23"/>
          <p:cNvSpPr txBox="1"/>
          <p:nvPr/>
        </p:nvSpPr>
        <p:spPr>
          <a:xfrm>
            <a:off x="692251" y="-65214"/>
            <a:ext cx="569387" cy="553998"/>
          </a:xfrm>
          <a:prstGeom prst="rect">
            <a:avLst/>
          </a:prstGeom>
          <a:noFill/>
        </p:spPr>
        <p:txBody>
          <a:bodyPr wrap="none" rtlCol="0">
            <a:spAutoFit/>
          </a:bodyPr>
          <a:lstStyle/>
          <a:p>
            <a:r>
              <a:rPr lang="zh-CN" altLang="zh-CN" sz="3000" dirty="0">
                <a:solidFill>
                  <a:schemeClr val="bg1"/>
                </a:solidFill>
                <a:latin typeface="幼圆" panose="02010509060101010101" pitchFamily="49" charset="-122"/>
                <a:ea typeface="幼圆" panose="02010509060101010101" pitchFamily="49" charset="-122"/>
              </a:rPr>
              <a:t>叁</a:t>
            </a:r>
          </a:p>
        </p:txBody>
      </p:sp>
      <p:sp>
        <p:nvSpPr>
          <p:cNvPr id="25" name="文本框 24"/>
          <p:cNvSpPr txBox="1"/>
          <p:nvPr/>
        </p:nvSpPr>
        <p:spPr>
          <a:xfrm>
            <a:off x="0" y="384645"/>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1+#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childTnLst>
                          </p:cTn>
                        </p:par>
                        <p:par>
                          <p:cTn id="75" fill="hold">
                            <p:stCondLst>
                              <p:cond delay="7000"/>
                            </p:stCondLst>
                            <p:childTnLst>
                              <p:par>
                                <p:cTn id="76" presetID="2" presetClass="entr" presetSubtype="2"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1+#ppt_w/2"/>
                                          </p:val>
                                        </p:tav>
                                        <p:tav tm="100000">
                                          <p:val>
                                            <p:strVal val="#ppt_x"/>
                                          </p:val>
                                        </p:tav>
                                      </p:tavLst>
                                    </p:anim>
                                    <p:anim calcmode="lin" valueType="num">
                                      <p:cBhvr additive="base">
                                        <p:cTn id="7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bldLvl="0" animBg="1"/>
      <p:bldP spid="15" grpId="0" bldLvl="0" animBg="1"/>
      <p:bldP spid="16" grpId="0"/>
      <p:bldP spid="17"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9064" y="995869"/>
            <a:ext cx="2228318" cy="1583147"/>
          </a:xfrm>
          <a:prstGeom prst="rect">
            <a:avLst/>
          </a:prstGeom>
          <a:blipFill dpi="0" rotWithShape="1">
            <a:blip cstate="email"/>
            <a:srcRect/>
            <a:stretch>
              <a:fillRect t="-10140" b="-110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760">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5575703" y="995839"/>
            <a:ext cx="2228318" cy="1575911"/>
          </a:xfrm>
          <a:prstGeom prst="rect">
            <a:avLst/>
          </a:prstGeom>
          <a:blipFill dpi="0" rotWithShape="1">
            <a:blip cstate="email"/>
            <a:srcRect/>
            <a:stretch>
              <a:fillRect t="-14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760">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3347384" y="2571751"/>
            <a:ext cx="2228318" cy="1599020"/>
          </a:xfrm>
          <a:prstGeom prst="rect">
            <a:avLst/>
          </a:prstGeom>
          <a:blipFill dpi="0" rotWithShape="1">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76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3347384" y="998217"/>
            <a:ext cx="2228318" cy="1599020"/>
          </a:xfrm>
          <a:prstGeom prst="rect">
            <a:avLst/>
          </a:prstGeom>
          <a:solidFill>
            <a:srgbClr val="EEC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76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2"/>
          <p:cNvSpPr/>
          <p:nvPr/>
        </p:nvSpPr>
        <p:spPr>
          <a:xfrm flipH="1">
            <a:off x="3345822" y="2105315"/>
            <a:ext cx="473615" cy="491922"/>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76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497040" y="1101281"/>
            <a:ext cx="1893468" cy="253916"/>
          </a:xfrm>
          <a:prstGeom prst="rect">
            <a:avLst/>
          </a:prstGeom>
          <a:noFill/>
        </p:spPr>
        <p:txBody>
          <a:bodyPr wrap="none">
            <a:spAutoFit/>
          </a:bodyPr>
          <a:lstStyle/>
          <a:p>
            <a:pPr algn="r"/>
            <a:r>
              <a:rPr lang="en-US" altLang="zh-CN" sz="1050" dirty="0">
                <a:solidFill>
                  <a:schemeClr val="bg1"/>
                </a:solidFill>
                <a:latin typeface="微软雅黑" panose="020B0503020204020204" pitchFamily="34" charset="-122"/>
                <a:ea typeface="微软雅黑" panose="020B0503020204020204" pitchFamily="34" charset="-122"/>
                <a:sym typeface="+mn-ea"/>
              </a:rPr>
              <a:t>Click here to add your title</a:t>
            </a:r>
          </a:p>
        </p:txBody>
      </p:sp>
      <p:sp>
        <p:nvSpPr>
          <p:cNvPr id="9" name="矩形 8"/>
          <p:cNvSpPr/>
          <p:nvPr/>
        </p:nvSpPr>
        <p:spPr>
          <a:xfrm>
            <a:off x="3539581" y="1358588"/>
            <a:ext cx="1843922" cy="1001877"/>
          </a:xfrm>
          <a:prstGeom prst="rect">
            <a:avLst/>
          </a:prstGeom>
          <a:noFill/>
        </p:spPr>
        <p:txBody>
          <a:bodyPr wrap="square">
            <a:spAutoFit/>
          </a:bodyPr>
          <a:lstStyle/>
          <a:p>
            <a:pPr algn="ctr">
              <a:lnSpc>
                <a:spcPct val="150000"/>
              </a:lnSpc>
            </a:pPr>
            <a:r>
              <a:rPr lang="zh-CN" altLang="en-US" sz="790" dirty="0">
                <a:solidFill>
                  <a:schemeClr val="bg1"/>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 I love you more than I've ever loved any woman. </a:t>
            </a:r>
          </a:p>
        </p:txBody>
      </p:sp>
      <p:sp>
        <p:nvSpPr>
          <p:cNvPr id="11" name="矩形 10"/>
          <p:cNvSpPr/>
          <p:nvPr/>
        </p:nvSpPr>
        <p:spPr>
          <a:xfrm>
            <a:off x="1119064" y="2571751"/>
            <a:ext cx="2228318" cy="1599020"/>
          </a:xfrm>
          <a:prstGeom prst="rect">
            <a:avLst/>
          </a:prstGeom>
          <a:solidFill>
            <a:srgbClr val="EEC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76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32"/>
          <p:cNvSpPr/>
          <p:nvPr/>
        </p:nvSpPr>
        <p:spPr>
          <a:xfrm>
            <a:off x="2873767" y="3678849"/>
            <a:ext cx="473615" cy="491922"/>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760">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1226475" y="2691344"/>
            <a:ext cx="1893468" cy="253916"/>
          </a:xfrm>
          <a:prstGeom prst="rect">
            <a:avLst/>
          </a:prstGeom>
          <a:noFill/>
        </p:spPr>
        <p:txBody>
          <a:bodyPr wrap="none">
            <a:spAutoFit/>
          </a:bodyPr>
          <a:lstStyle/>
          <a:p>
            <a:pPr algn="r"/>
            <a:r>
              <a:rPr lang="en-US" altLang="zh-CN" sz="1050" dirty="0">
                <a:solidFill>
                  <a:schemeClr val="bg1"/>
                </a:solidFill>
                <a:latin typeface="微软雅黑" panose="020B0503020204020204" pitchFamily="34" charset="-122"/>
                <a:ea typeface="微软雅黑" panose="020B0503020204020204" pitchFamily="34" charset="-122"/>
                <a:sym typeface="+mn-ea"/>
              </a:rPr>
              <a:t>Click here to add your title</a:t>
            </a:r>
          </a:p>
        </p:txBody>
      </p:sp>
      <p:sp>
        <p:nvSpPr>
          <p:cNvPr id="14" name="矩形 13"/>
          <p:cNvSpPr/>
          <p:nvPr/>
        </p:nvSpPr>
        <p:spPr>
          <a:xfrm>
            <a:off x="1358884" y="2977407"/>
            <a:ext cx="1777866" cy="1001877"/>
          </a:xfrm>
          <a:prstGeom prst="rect">
            <a:avLst/>
          </a:prstGeom>
          <a:noFill/>
        </p:spPr>
        <p:txBody>
          <a:bodyPr wrap="square">
            <a:spAutoFit/>
          </a:bodyPr>
          <a:lstStyle/>
          <a:p>
            <a:pPr>
              <a:lnSpc>
                <a:spcPct val="150000"/>
              </a:lnSpc>
            </a:pPr>
            <a:r>
              <a:rPr lang="zh-CN" altLang="en-US" sz="790" dirty="0">
                <a:solidFill>
                  <a:schemeClr val="bg1"/>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 I love you more than I've ever loved any woman. </a:t>
            </a:r>
          </a:p>
        </p:txBody>
      </p:sp>
      <p:sp>
        <p:nvSpPr>
          <p:cNvPr id="16" name="矩形 15"/>
          <p:cNvSpPr/>
          <p:nvPr/>
        </p:nvSpPr>
        <p:spPr>
          <a:xfrm>
            <a:off x="5575702" y="2571751"/>
            <a:ext cx="2228318" cy="1599020"/>
          </a:xfrm>
          <a:prstGeom prst="rect">
            <a:avLst/>
          </a:prstGeom>
          <a:solidFill>
            <a:srgbClr val="EEC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76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5758834" y="2691344"/>
            <a:ext cx="1893468" cy="253916"/>
          </a:xfrm>
          <a:prstGeom prst="rect">
            <a:avLst/>
          </a:prstGeom>
          <a:noFill/>
        </p:spPr>
        <p:txBody>
          <a:bodyPr wrap="none">
            <a:spAutoFit/>
          </a:bodyPr>
          <a:lstStyle/>
          <a:p>
            <a:pPr algn="r"/>
            <a:r>
              <a:rPr lang="en-US" altLang="zh-CN" sz="1050" dirty="0">
                <a:solidFill>
                  <a:schemeClr val="bg1"/>
                </a:solidFill>
                <a:latin typeface="微软雅黑" panose="020B0503020204020204" pitchFamily="34" charset="-122"/>
                <a:ea typeface="微软雅黑" panose="020B0503020204020204" pitchFamily="34" charset="-122"/>
                <a:sym typeface="+mn-ea"/>
              </a:rPr>
              <a:t>Click here to add your title</a:t>
            </a:r>
          </a:p>
        </p:txBody>
      </p:sp>
      <p:sp>
        <p:nvSpPr>
          <p:cNvPr id="19" name="矩形 18"/>
          <p:cNvSpPr/>
          <p:nvPr/>
        </p:nvSpPr>
        <p:spPr>
          <a:xfrm>
            <a:off x="5744746" y="2977407"/>
            <a:ext cx="1843922" cy="1001877"/>
          </a:xfrm>
          <a:prstGeom prst="rect">
            <a:avLst/>
          </a:prstGeom>
          <a:noFill/>
        </p:spPr>
        <p:txBody>
          <a:bodyPr wrap="square">
            <a:spAutoFit/>
          </a:bodyPr>
          <a:lstStyle/>
          <a:p>
            <a:pPr algn="r">
              <a:lnSpc>
                <a:spcPct val="150000"/>
              </a:lnSpc>
            </a:pPr>
            <a:r>
              <a:rPr lang="zh-CN" altLang="en-US" sz="790" dirty="0">
                <a:solidFill>
                  <a:schemeClr val="bg1"/>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 I love you more than I've ever loved any woman. </a:t>
            </a:r>
          </a:p>
        </p:txBody>
      </p:sp>
      <p:sp>
        <p:nvSpPr>
          <p:cNvPr id="17" name="矩形 32"/>
          <p:cNvSpPr/>
          <p:nvPr/>
        </p:nvSpPr>
        <p:spPr>
          <a:xfrm rot="16200000">
            <a:off x="5563427" y="3723821"/>
            <a:ext cx="473615" cy="491922"/>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760">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692251" y="-65214"/>
            <a:ext cx="569387" cy="553998"/>
          </a:xfrm>
          <a:prstGeom prst="rect">
            <a:avLst/>
          </a:prstGeom>
          <a:noFill/>
        </p:spPr>
        <p:txBody>
          <a:bodyPr wrap="none" rtlCol="0">
            <a:spAutoFit/>
          </a:bodyPr>
          <a:lstStyle/>
          <a:p>
            <a:r>
              <a:rPr lang="zh-CN" altLang="zh-CN" sz="3000" dirty="0">
                <a:solidFill>
                  <a:schemeClr val="bg1"/>
                </a:solidFill>
                <a:latin typeface="幼圆" panose="02010509060101010101" pitchFamily="49" charset="-122"/>
                <a:ea typeface="幼圆" panose="02010509060101010101" pitchFamily="49" charset="-122"/>
              </a:rPr>
              <a:t>叁</a:t>
            </a:r>
          </a:p>
        </p:txBody>
      </p:sp>
      <p:sp>
        <p:nvSpPr>
          <p:cNvPr id="21" name="文本框 20"/>
          <p:cNvSpPr txBox="1"/>
          <p:nvPr/>
        </p:nvSpPr>
        <p:spPr>
          <a:xfrm>
            <a:off x="0" y="384645"/>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
        <p:nvSpPr>
          <p:cNvPr id="22" name="矩形 21"/>
          <p:cNvSpPr/>
          <p:nvPr/>
        </p:nvSpPr>
        <p:spPr>
          <a:xfrm>
            <a:off x="2327857" y="-1050332"/>
            <a:ext cx="1004552" cy="457200"/>
          </a:xfrm>
          <a:prstGeom prst="rect">
            <a:avLst/>
          </a:prstGeom>
          <a:solidFill>
            <a:srgbClr val="AA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p:stCondLst>
                              <p:cond delay="3000"/>
                            </p:stCondLst>
                            <p:childTnLst>
                              <p:par>
                                <p:cTn id="44" presetID="16" presetClass="entr" presetSubtype="2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par>
                          <p:cTn id="53" fill="hold">
                            <p:stCondLst>
                              <p:cond delay="3500"/>
                            </p:stCondLst>
                            <p:childTnLst>
                              <p:par>
                                <p:cTn id="54" presetID="14" presetClass="entr" presetSubtype="1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1000"/>
                                        <p:tgtEl>
                                          <p:spTgt spid="9"/>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randombar(horizontal)">
                                      <p:cBhvr>
                                        <p:cTn id="59" dur="1000"/>
                                        <p:tgtEl>
                                          <p:spTgt spid="14"/>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randombar(horizontal)">
                                      <p:cBhvr>
                                        <p:cTn id="62" dur="1000"/>
                                        <p:tgtEl>
                                          <p:spTgt spid="19"/>
                                        </p:tgtEl>
                                      </p:cBhvr>
                                    </p:animEffect>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6" grpId="0" animBg="1"/>
      <p:bldP spid="7" grpId="0" animBg="1"/>
      <p:bldP spid="8" grpId="0"/>
      <p:bldP spid="9" grpId="0"/>
      <p:bldP spid="11" grpId="0" animBg="1"/>
      <p:bldP spid="12" grpId="0" animBg="1"/>
      <p:bldP spid="13" grpId="0"/>
      <p:bldP spid="14" grpId="0"/>
      <p:bldP spid="16" grpId="0" animBg="1"/>
      <p:bldP spid="18" grpId="0"/>
      <p:bldP spid="19" grpId="0"/>
      <p:bldP spid="17"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53226" y="396717"/>
            <a:ext cx="2134076" cy="2134076"/>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4539139" y="2610803"/>
            <a:ext cx="2134076" cy="2134076"/>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矩形 3"/>
          <p:cNvSpPr/>
          <p:nvPr/>
        </p:nvSpPr>
        <p:spPr>
          <a:xfrm>
            <a:off x="263366" y="2610803"/>
            <a:ext cx="4195763" cy="2134076"/>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文本框 4"/>
          <p:cNvSpPr txBox="1"/>
          <p:nvPr/>
        </p:nvSpPr>
        <p:spPr>
          <a:xfrm>
            <a:off x="263367" y="881539"/>
            <a:ext cx="6264116" cy="1477328"/>
          </a:xfrm>
          <a:prstGeom prst="rect">
            <a:avLst/>
          </a:prstGeom>
          <a:noFill/>
        </p:spPr>
        <p:txBody>
          <a:bodyPr wrap="square" rtlCol="0">
            <a:spAutoFit/>
          </a:bodyPr>
          <a:lstStyle/>
          <a:p>
            <a:pPr algn="l"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sp>
        <p:nvSpPr>
          <p:cNvPr id="6" name="TextBox 11"/>
          <p:cNvSpPr txBox="1"/>
          <p:nvPr/>
        </p:nvSpPr>
        <p:spPr>
          <a:xfrm>
            <a:off x="263366" y="480061"/>
            <a:ext cx="2403634" cy="276999"/>
          </a:xfrm>
          <a:prstGeom prst="rect">
            <a:avLst/>
          </a:prstGeom>
          <a:noFill/>
        </p:spPr>
        <p:txBody>
          <a:bodyPr wrap="square" rtlCol="0">
            <a:spAutoFit/>
          </a:bodyPr>
          <a:lstStyle/>
          <a:p>
            <a:pPr algn="l"/>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Click here to add your title</a:t>
            </a:r>
          </a:p>
        </p:txBody>
      </p:sp>
      <p:sp>
        <p:nvSpPr>
          <p:cNvPr id="7" name="文本框 6"/>
          <p:cNvSpPr txBox="1"/>
          <p:nvPr/>
        </p:nvSpPr>
        <p:spPr>
          <a:xfrm>
            <a:off x="6815614" y="2805589"/>
            <a:ext cx="2071688" cy="1902059"/>
          </a:xfrm>
          <a:prstGeom prst="rect">
            <a:avLst/>
          </a:prstGeom>
          <a:noFill/>
        </p:spPr>
        <p:txBody>
          <a:bodyPr wrap="square" rtlCol="0">
            <a:spAutoFit/>
          </a:bodyPr>
          <a:lstStyle/>
          <a:p>
            <a:pPr algn="r">
              <a:lnSpc>
                <a:spcPct val="140000"/>
              </a:lnSpc>
              <a:defRPr/>
            </a:pPr>
            <a:r>
              <a:rPr lang="en-US" altLang="zh-CN" sz="2100" b="1" dirty="0">
                <a:solidFill>
                  <a:schemeClr val="tx1">
                    <a:lumMod val="65000"/>
                    <a:lumOff val="35000"/>
                  </a:schemeClr>
                </a:solidFill>
                <a:latin typeface="微软雅黑 Light" panose="020B0502040204020203" pitchFamily="34" charset="-122"/>
                <a:ea typeface="微软雅黑 Light" panose="020B0502040204020203" pitchFamily="34" charset="-122"/>
              </a:rPr>
              <a:t>ALL OR NOTHING</a:t>
            </a:r>
          </a:p>
          <a:p>
            <a:pPr algn="r">
              <a:lnSpc>
                <a:spcPct val="140000"/>
              </a:lnSpc>
              <a:defRPr/>
            </a:pPr>
            <a:r>
              <a:rPr lang="en-US" altLang="zh-CN" sz="2100" b="1" dirty="0">
                <a:solidFill>
                  <a:schemeClr val="tx1">
                    <a:lumMod val="65000"/>
                    <a:lumOff val="35000"/>
                  </a:schemeClr>
                </a:solidFill>
                <a:latin typeface="微软雅黑 Light" panose="020B0502040204020203" pitchFamily="34" charset="-122"/>
                <a:ea typeface="微软雅黑 Light" panose="020B0502040204020203" pitchFamily="34" charset="-122"/>
              </a:rPr>
              <a:t>NOW OR NEVER</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vertical)">
                                      <p:cBhvr>
                                        <p:cTn id="11" dur="500"/>
                                        <p:tgtEl>
                                          <p:spTgt spid="5"/>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6" fill="hold" grpId="2"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5" grpId="1"/>
      <p:bldP spid="6" grpId="0"/>
      <p:bldP spid="7" grpId="0"/>
      <p:bldP spid="7" grpId="1"/>
      <p:bldP spid="7"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19" name="组合 18"/>
          <p:cNvGrpSpPr/>
          <p:nvPr/>
        </p:nvGrpSpPr>
        <p:grpSpPr>
          <a:xfrm>
            <a:off x="1021624" y="-83095"/>
            <a:ext cx="7144916" cy="5690694"/>
            <a:chOff x="1021624" y="-83095"/>
            <a:chExt cx="7144916" cy="5690694"/>
          </a:xfrm>
        </p:grpSpPr>
        <p:pic>
          <p:nvPicPr>
            <p:cNvPr id="18" name="8"/>
            <p:cNvPicPr>
              <a:picLocks noChangeAspect="1"/>
            </p:cNvPicPr>
            <p:nvPr/>
          </p:nvPicPr>
          <p:blipFill>
            <a:blip r:embed="rId3"/>
            <a:stretch>
              <a:fillRect/>
            </a:stretch>
          </p:blipFill>
          <p:spPr>
            <a:xfrm rot="16200000" flipH="1">
              <a:off x="4028062" y="-3089533"/>
              <a:ext cx="952730" cy="6965605"/>
            </a:xfrm>
            <a:prstGeom prst="rect">
              <a:avLst/>
            </a:prstGeom>
          </p:spPr>
        </p:pic>
        <p:sp>
          <p:nvSpPr>
            <p:cNvPr id="2" name="矩形 1"/>
            <p:cNvSpPr/>
            <p:nvPr/>
          </p:nvSpPr>
          <p:spPr>
            <a:xfrm>
              <a:off x="1032641" y="867104"/>
              <a:ext cx="7133897" cy="3527534"/>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6" name="8"/>
            <p:cNvPicPr>
              <a:picLocks noChangeAspect="1"/>
            </p:cNvPicPr>
            <p:nvPr/>
          </p:nvPicPr>
          <p:blipFill>
            <a:blip r:embed="rId3"/>
            <a:stretch>
              <a:fillRect/>
            </a:stretch>
          </p:blipFill>
          <p:spPr>
            <a:xfrm rot="16200000">
              <a:off x="3993111" y="1434169"/>
              <a:ext cx="1212960" cy="7133899"/>
            </a:xfrm>
            <a:prstGeom prst="rect">
              <a:avLst/>
            </a:prstGeom>
          </p:spPr>
        </p:pic>
      </p:grpSp>
      <p:sp>
        <p:nvSpPr>
          <p:cNvPr id="8" name="矩形 7"/>
          <p:cNvSpPr/>
          <p:nvPr/>
        </p:nvSpPr>
        <p:spPr>
          <a:xfrm>
            <a:off x="3374409" y="1258339"/>
            <a:ext cx="3863558" cy="484748"/>
          </a:xfrm>
          <a:prstGeom prst="rect">
            <a:avLst/>
          </a:prstGeom>
        </p:spPr>
        <p:txBody>
          <a:bodyPr wrap="none">
            <a:spAutoFit/>
          </a:bodyPr>
          <a:lstStyle/>
          <a:p>
            <a:r>
              <a:rPr lang="en-US" altLang="zh-CN" sz="2550" dirty="0">
                <a:solidFill>
                  <a:schemeClr val="bg1"/>
                </a:solidFill>
                <a:latin typeface="Algerian" panose="04020705040A02060702" pitchFamily="82" charset="0"/>
                <a:ea typeface="幼圆" panose="02010509060101010101" pitchFamily="49" charset="-122"/>
                <a:cs typeface="Arial" panose="020B0604020202020204" pitchFamily="34" charset="0"/>
              </a:rPr>
              <a:t>PART 01 </a:t>
            </a:r>
            <a:r>
              <a:rPr lang="zh-CN" altLang="en-US" sz="2550" dirty="0">
                <a:solidFill>
                  <a:schemeClr val="bg1"/>
                </a:solidFill>
                <a:latin typeface="幼圆" panose="02010509060101010101" pitchFamily="49" charset="-122"/>
                <a:ea typeface="幼圆" panose="02010509060101010101" pitchFamily="49" charset="-122"/>
              </a:rPr>
              <a:t>请输入你的题目</a:t>
            </a:r>
          </a:p>
        </p:txBody>
      </p:sp>
      <p:sp>
        <p:nvSpPr>
          <p:cNvPr id="9" name="矩形 8"/>
          <p:cNvSpPr/>
          <p:nvPr/>
        </p:nvSpPr>
        <p:spPr>
          <a:xfrm>
            <a:off x="3374409" y="1953969"/>
            <a:ext cx="3863558" cy="484748"/>
          </a:xfrm>
          <a:prstGeom prst="rect">
            <a:avLst/>
          </a:prstGeom>
        </p:spPr>
        <p:txBody>
          <a:bodyPr wrap="none">
            <a:spAutoFit/>
          </a:bodyPr>
          <a:lstStyle/>
          <a:p>
            <a:r>
              <a:rPr lang="en-US" altLang="zh-CN" sz="2550" dirty="0">
                <a:solidFill>
                  <a:schemeClr val="bg1"/>
                </a:solidFill>
                <a:latin typeface="Algerian" panose="04020705040A02060702" pitchFamily="82" charset="0"/>
                <a:ea typeface="幼圆" panose="02010509060101010101" pitchFamily="49" charset="-122"/>
                <a:cs typeface="Arial" panose="020B0604020202020204" pitchFamily="34" charset="0"/>
              </a:rPr>
              <a:t>PART 02 </a:t>
            </a:r>
            <a:r>
              <a:rPr lang="zh-CN" altLang="en-US" sz="2550" dirty="0">
                <a:solidFill>
                  <a:schemeClr val="bg1"/>
                </a:solidFill>
                <a:latin typeface="幼圆" panose="02010509060101010101" pitchFamily="49" charset="-122"/>
                <a:ea typeface="幼圆" panose="02010509060101010101" pitchFamily="49" charset="-122"/>
              </a:rPr>
              <a:t>请输入你的题目</a:t>
            </a:r>
          </a:p>
        </p:txBody>
      </p:sp>
      <p:sp>
        <p:nvSpPr>
          <p:cNvPr id="10" name="矩形 9"/>
          <p:cNvSpPr/>
          <p:nvPr/>
        </p:nvSpPr>
        <p:spPr>
          <a:xfrm>
            <a:off x="3374409" y="2649600"/>
            <a:ext cx="3863558" cy="484748"/>
          </a:xfrm>
          <a:prstGeom prst="rect">
            <a:avLst/>
          </a:prstGeom>
        </p:spPr>
        <p:txBody>
          <a:bodyPr wrap="none">
            <a:spAutoFit/>
          </a:bodyPr>
          <a:lstStyle/>
          <a:p>
            <a:r>
              <a:rPr lang="en-US" altLang="zh-CN" sz="2550" dirty="0">
                <a:solidFill>
                  <a:schemeClr val="bg1"/>
                </a:solidFill>
                <a:latin typeface="Algerian" panose="04020705040A02060702" pitchFamily="82" charset="0"/>
                <a:ea typeface="幼圆" panose="02010509060101010101" pitchFamily="49" charset="-122"/>
                <a:cs typeface="Arial" panose="020B0604020202020204" pitchFamily="34" charset="0"/>
              </a:rPr>
              <a:t>PART 03 </a:t>
            </a:r>
            <a:r>
              <a:rPr lang="zh-CN" altLang="en-US" sz="2550" dirty="0">
                <a:solidFill>
                  <a:schemeClr val="bg1"/>
                </a:solidFill>
                <a:latin typeface="幼圆" panose="02010509060101010101" pitchFamily="49" charset="-122"/>
                <a:ea typeface="幼圆" panose="02010509060101010101" pitchFamily="49" charset="-122"/>
              </a:rPr>
              <a:t>请输入你的题目</a:t>
            </a:r>
          </a:p>
        </p:txBody>
      </p:sp>
      <p:sp>
        <p:nvSpPr>
          <p:cNvPr id="11" name="矩形 10"/>
          <p:cNvSpPr/>
          <p:nvPr/>
        </p:nvSpPr>
        <p:spPr>
          <a:xfrm>
            <a:off x="3374409" y="3345229"/>
            <a:ext cx="3863558" cy="484748"/>
          </a:xfrm>
          <a:prstGeom prst="rect">
            <a:avLst/>
          </a:prstGeom>
        </p:spPr>
        <p:txBody>
          <a:bodyPr wrap="none">
            <a:spAutoFit/>
          </a:bodyPr>
          <a:lstStyle/>
          <a:p>
            <a:r>
              <a:rPr lang="en-US" altLang="zh-CN" sz="2550" dirty="0">
                <a:solidFill>
                  <a:schemeClr val="bg1"/>
                </a:solidFill>
                <a:latin typeface="Algerian" panose="04020705040A02060702" pitchFamily="82" charset="0"/>
                <a:ea typeface="幼圆" panose="02010509060101010101" pitchFamily="49" charset="-122"/>
                <a:cs typeface="Arial" panose="020B0604020202020204" pitchFamily="34" charset="0"/>
              </a:rPr>
              <a:t>PART 04 </a:t>
            </a:r>
            <a:r>
              <a:rPr lang="zh-CN" altLang="en-US" sz="2550" dirty="0">
                <a:solidFill>
                  <a:schemeClr val="bg1"/>
                </a:solidFill>
                <a:latin typeface="幼圆" panose="02010509060101010101" pitchFamily="49" charset="-122"/>
                <a:ea typeface="幼圆" panose="02010509060101010101" pitchFamily="49" charset="-122"/>
              </a:rPr>
              <a:t>请输入你的题目</a:t>
            </a:r>
          </a:p>
        </p:txBody>
      </p:sp>
      <p:grpSp>
        <p:nvGrpSpPr>
          <p:cNvPr id="13" name="组合 12"/>
          <p:cNvGrpSpPr/>
          <p:nvPr/>
        </p:nvGrpSpPr>
        <p:grpSpPr>
          <a:xfrm>
            <a:off x="2171440" y="1627145"/>
            <a:ext cx="1202969" cy="1956498"/>
            <a:chOff x="2376176" y="2309945"/>
            <a:chExt cx="1603959" cy="2608664"/>
          </a:xfrm>
        </p:grpSpPr>
        <p:sp>
          <p:nvSpPr>
            <p:cNvPr id="14" name="Text Box 8"/>
            <p:cNvSpPr txBox="1">
              <a:spLocks noChangeArrowheads="1"/>
            </p:cNvSpPr>
            <p:nvPr/>
          </p:nvSpPr>
          <p:spPr bwMode="auto">
            <a:xfrm>
              <a:off x="2718251" y="2309945"/>
              <a:ext cx="1261884" cy="205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4950" b="1" dirty="0">
                  <a:solidFill>
                    <a:schemeClr val="bg1"/>
                  </a:solidFill>
                  <a:latin typeface="华文新魏" panose="02010800040101010101" pitchFamily="2" charset="-122"/>
                  <a:ea typeface="华文新魏" panose="02010800040101010101" pitchFamily="2" charset="-122"/>
                  <a:cs typeface="+mn-ea"/>
                  <a:sym typeface="+mn-lt"/>
                </a:rPr>
                <a:t>目 录</a:t>
              </a:r>
            </a:p>
          </p:txBody>
        </p:sp>
        <p:sp>
          <p:nvSpPr>
            <p:cNvPr id="15" name="Text Box 9"/>
            <p:cNvSpPr txBox="1">
              <a:spLocks noChangeArrowheads="1"/>
            </p:cNvSpPr>
            <p:nvPr/>
          </p:nvSpPr>
          <p:spPr bwMode="auto">
            <a:xfrm>
              <a:off x="2376176" y="3448976"/>
              <a:ext cx="553997" cy="146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ltLang="zh-CN" sz="1500" dirty="0">
                  <a:solidFill>
                    <a:schemeClr val="bg1"/>
                  </a:solidFill>
                  <a:latin typeface="华文新魏" panose="02010800040101010101" pitchFamily="2" charset="-122"/>
                  <a:ea typeface="华文新魏" panose="02010800040101010101" pitchFamily="2" charset="-122"/>
                  <a:cs typeface="+mn-ea"/>
                  <a:sym typeface="+mn-lt"/>
                </a:rPr>
                <a:t>CONTENTS</a:t>
              </a:r>
            </a:p>
          </p:txBody>
        </p:sp>
      </p:grpSp>
      <p:pic>
        <p:nvPicPr>
          <p:cNvPr id="3" name="图片 2"/>
          <p:cNvPicPr>
            <a:picLocks noChangeAspect="1"/>
          </p:cNvPicPr>
          <p:nvPr/>
        </p:nvPicPr>
        <p:blipFill>
          <a:blip r:embed="rId4" cstate="email"/>
          <a:stretch>
            <a:fillRect/>
          </a:stretch>
        </p:blipFill>
        <p:spPr>
          <a:xfrm>
            <a:off x="-63063" y="1426779"/>
            <a:ext cx="2580275" cy="3716721"/>
          </a:xfrm>
          <a:prstGeom prst="rect">
            <a:avLst/>
          </a:prstGeom>
        </p:spPr>
      </p:pic>
      <p:pic>
        <p:nvPicPr>
          <p:cNvPr id="4" name="图片 3"/>
          <p:cNvPicPr>
            <a:picLocks noChangeAspect="1"/>
          </p:cNvPicPr>
          <p:nvPr/>
        </p:nvPicPr>
        <p:blipFill rotWithShape="1">
          <a:blip r:embed="rId5" cstate="email"/>
          <a:srcRect/>
          <a:stretch>
            <a:fillRect/>
          </a:stretch>
        </p:blipFill>
        <p:spPr>
          <a:xfrm>
            <a:off x="6019133" y="-36496"/>
            <a:ext cx="3324688" cy="27732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500"/>
                            </p:stCondLst>
                            <p:childTnLst>
                              <p:par>
                                <p:cTn id="24" presetID="1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ppt_x</p:attrName>
                                        </p:attrNameLst>
                                      </p:cBhvr>
                                      <p:tavLst>
                                        <p:tav tm="0">
                                          <p:val>
                                            <p:strVal val="#ppt_x+#ppt_w*1.125000"/>
                                          </p:val>
                                        </p:tav>
                                        <p:tav tm="100000">
                                          <p:val>
                                            <p:strVal val="#ppt_x"/>
                                          </p:val>
                                        </p:tav>
                                      </p:tavLst>
                                    </p:anim>
                                    <p:animEffect transition="in" filter="wipe(left)">
                                      <p:cBhvr>
                                        <p:cTn id="27" dur="500"/>
                                        <p:tgtEl>
                                          <p:spTgt spid="8"/>
                                        </p:tgtEl>
                                      </p:cBhvr>
                                    </p:animEffect>
                                  </p:childTnLst>
                                </p:cTn>
                              </p:par>
                            </p:childTnLst>
                          </p:cTn>
                        </p:par>
                        <p:par>
                          <p:cTn id="28" fill="hold">
                            <p:stCondLst>
                              <p:cond delay="1000"/>
                            </p:stCondLst>
                            <p:childTnLst>
                              <p:par>
                                <p:cTn id="29" presetID="1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left)">
                                      <p:cBhvr>
                                        <p:cTn id="32" dur="500"/>
                                        <p:tgtEl>
                                          <p:spTgt spid="9"/>
                                        </p:tgtEl>
                                      </p:cBhvr>
                                    </p:animEffect>
                                  </p:childTnLst>
                                </p:cTn>
                              </p:par>
                            </p:childTnLst>
                          </p:cTn>
                        </p:par>
                        <p:par>
                          <p:cTn id="33" fill="hold">
                            <p:stCondLst>
                              <p:cond delay="1500"/>
                            </p:stCondLst>
                            <p:childTnLst>
                              <p:par>
                                <p:cTn id="34" presetID="12" presetClass="entr" presetSubtype="2"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ppt_x</p:attrName>
                                        </p:attrNameLst>
                                      </p:cBhvr>
                                      <p:tavLst>
                                        <p:tav tm="0">
                                          <p:val>
                                            <p:strVal val="#ppt_x+#ppt_w*1.125000"/>
                                          </p:val>
                                        </p:tav>
                                        <p:tav tm="100000">
                                          <p:val>
                                            <p:strVal val="#ppt_x"/>
                                          </p:val>
                                        </p:tav>
                                      </p:tavLst>
                                    </p:anim>
                                    <p:animEffect transition="in" filter="wipe(left)">
                                      <p:cBhvr>
                                        <p:cTn id="37" dur="500"/>
                                        <p:tgtEl>
                                          <p:spTgt spid="10"/>
                                        </p:tgtEl>
                                      </p:cBhvr>
                                    </p:animEffect>
                                  </p:childTnLst>
                                </p:cTn>
                              </p:par>
                            </p:childTnLst>
                          </p:cTn>
                        </p:par>
                        <p:par>
                          <p:cTn id="38" fill="hold">
                            <p:stCondLst>
                              <p:cond delay="2000"/>
                            </p:stCondLst>
                            <p:childTnLst>
                              <p:par>
                                <p:cTn id="39" presetID="12" presetClass="entr" presetSubtype="2"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p:tgtEl>
                                          <p:spTgt spid="11"/>
                                        </p:tgtEl>
                                        <p:attrNameLst>
                                          <p:attrName>ppt_x</p:attrName>
                                        </p:attrNameLst>
                                      </p:cBhvr>
                                      <p:tavLst>
                                        <p:tav tm="0">
                                          <p:val>
                                            <p:strVal val="#ppt_x+#ppt_w*1.125000"/>
                                          </p:val>
                                        </p:tav>
                                        <p:tav tm="100000">
                                          <p:val>
                                            <p:strVal val="#ppt_x"/>
                                          </p:val>
                                        </p:tav>
                                      </p:tavLst>
                                    </p:anim>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65664" y="0"/>
            <a:ext cx="5945620" cy="5143500"/>
            <a:chOff x="1565664" y="0"/>
            <a:chExt cx="5945620" cy="5143500"/>
          </a:xfrm>
        </p:grpSpPr>
        <p:sp>
          <p:nvSpPr>
            <p:cNvPr id="2" name="矩形 1"/>
            <p:cNvSpPr/>
            <p:nvPr/>
          </p:nvSpPr>
          <p:spPr>
            <a:xfrm>
              <a:off x="2778624" y="0"/>
              <a:ext cx="3519700" cy="5143500"/>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3" name="7"/>
            <p:cNvPicPr>
              <a:picLocks noChangeAspect="1"/>
            </p:cNvPicPr>
            <p:nvPr/>
          </p:nvPicPr>
          <p:blipFill>
            <a:blip r:embed="rId3"/>
            <a:stretch>
              <a:fillRect/>
            </a:stretch>
          </p:blipFill>
          <p:spPr>
            <a:xfrm flipH="1">
              <a:off x="6298324" y="222107"/>
              <a:ext cx="1212960" cy="4921393"/>
            </a:xfrm>
            <a:prstGeom prst="rect">
              <a:avLst/>
            </a:prstGeom>
          </p:spPr>
        </p:pic>
        <p:pic>
          <p:nvPicPr>
            <p:cNvPr id="4" name="8"/>
            <p:cNvPicPr>
              <a:picLocks noChangeAspect="1"/>
            </p:cNvPicPr>
            <p:nvPr/>
          </p:nvPicPr>
          <p:blipFill>
            <a:blip r:embed="rId3"/>
            <a:stretch>
              <a:fillRect/>
            </a:stretch>
          </p:blipFill>
          <p:spPr>
            <a:xfrm>
              <a:off x="1565664" y="145826"/>
              <a:ext cx="1212960" cy="4851847"/>
            </a:xfrm>
            <a:prstGeom prst="rect">
              <a:avLst/>
            </a:prstGeom>
          </p:spPr>
        </p:pic>
      </p:grpSp>
      <p:pic>
        <p:nvPicPr>
          <p:cNvPr id="5" name="图片 4"/>
          <p:cNvPicPr>
            <a:picLocks noChangeAspect="1"/>
          </p:cNvPicPr>
          <p:nvPr/>
        </p:nvPicPr>
        <p:blipFill>
          <a:blip r:embed="rId4" cstate="email"/>
          <a:stretch>
            <a:fillRect/>
          </a:stretch>
        </p:blipFill>
        <p:spPr>
          <a:xfrm>
            <a:off x="-134007" y="0"/>
            <a:ext cx="3570794" cy="5143500"/>
          </a:xfrm>
          <a:prstGeom prst="rect">
            <a:avLst/>
          </a:prstGeom>
        </p:spPr>
      </p:pic>
      <p:pic>
        <p:nvPicPr>
          <p:cNvPr id="6" name="图片 5"/>
          <p:cNvPicPr>
            <a:picLocks noChangeAspect="1"/>
          </p:cNvPicPr>
          <p:nvPr/>
        </p:nvPicPr>
        <p:blipFill rotWithShape="1">
          <a:blip r:embed="rId5" cstate="email"/>
          <a:srcRect/>
          <a:stretch>
            <a:fillRect/>
          </a:stretch>
        </p:blipFill>
        <p:spPr>
          <a:xfrm>
            <a:off x="6019133" y="-36496"/>
            <a:ext cx="3324688" cy="2773244"/>
          </a:xfrm>
          <a:prstGeom prst="rect">
            <a:avLst/>
          </a:prstGeom>
        </p:spPr>
      </p:pic>
      <p:sp>
        <p:nvSpPr>
          <p:cNvPr id="10" name="文本框 9"/>
          <p:cNvSpPr txBox="1"/>
          <p:nvPr/>
        </p:nvSpPr>
        <p:spPr>
          <a:xfrm>
            <a:off x="4076361" y="1060225"/>
            <a:ext cx="1107996" cy="1200329"/>
          </a:xfrm>
          <a:prstGeom prst="rect">
            <a:avLst/>
          </a:prstGeom>
          <a:noFill/>
        </p:spPr>
        <p:txBody>
          <a:bodyPr wrap="none" rtlCol="0">
            <a:spAutoFit/>
          </a:bodyPr>
          <a:lstStyle/>
          <a:p>
            <a:r>
              <a:rPr lang="zh-CN" altLang="en-US" sz="7200" dirty="0">
                <a:solidFill>
                  <a:schemeClr val="bg1"/>
                </a:solidFill>
                <a:latin typeface="幼圆" panose="02010509060101010101" pitchFamily="49" charset="-122"/>
                <a:ea typeface="幼圆" panose="02010509060101010101" pitchFamily="49" charset="-122"/>
              </a:rPr>
              <a:t>肆</a:t>
            </a:r>
          </a:p>
        </p:txBody>
      </p:sp>
      <p:sp>
        <p:nvSpPr>
          <p:cNvPr id="11" name="矩形 10"/>
          <p:cNvSpPr/>
          <p:nvPr/>
        </p:nvSpPr>
        <p:spPr>
          <a:xfrm>
            <a:off x="3621458" y="2214009"/>
            <a:ext cx="2069797" cy="415498"/>
          </a:xfrm>
          <a:prstGeom prst="rect">
            <a:avLst/>
          </a:prstGeom>
        </p:spPr>
        <p:txBody>
          <a:bodyPr wrap="none">
            <a:spAutoFit/>
          </a:bodyPr>
          <a:lstStyle/>
          <a:p>
            <a:r>
              <a:rPr lang="zh-CN" altLang="en-US" sz="2100" dirty="0">
                <a:solidFill>
                  <a:schemeClr val="bg1"/>
                </a:solidFill>
                <a:latin typeface="幼圆" panose="02010509060101010101" pitchFamily="49" charset="-122"/>
                <a:ea typeface="幼圆" panose="02010509060101010101" pitchFamily="49" charset="-122"/>
              </a:rPr>
              <a:t>请输入你的题目</a:t>
            </a:r>
          </a:p>
        </p:txBody>
      </p:sp>
      <p:sp>
        <p:nvSpPr>
          <p:cNvPr id="12" name="矩形 11"/>
          <p:cNvSpPr/>
          <p:nvPr/>
        </p:nvSpPr>
        <p:spPr>
          <a:xfrm>
            <a:off x="3482490" y="2743698"/>
            <a:ext cx="2347731" cy="577081"/>
          </a:xfrm>
          <a:prstGeom prst="rect">
            <a:avLst/>
          </a:prstGeom>
        </p:spPr>
        <p:txBody>
          <a:bodyPr wrap="square">
            <a:spAutoFit/>
          </a:bodyPr>
          <a:lstStyle/>
          <a:p>
            <a:r>
              <a:rPr lang="zh-CN" altLang="en-US" sz="1050" dirty="0">
                <a:solidFill>
                  <a:schemeClr val="bg1"/>
                </a:solidFill>
                <a:latin typeface="幼圆" panose="02010509060101010101" pitchFamily="49" charset="-122"/>
                <a:ea typeface="幼圆" panose="02010509060101010101" pitchFamily="49" charset="-122"/>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Horizontal)">
                                      <p:cBhvr>
                                        <p:cTn id="15" dur="500"/>
                                        <p:tgtEl>
                                          <p:spTgt spid="7"/>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72325" y="2719387"/>
            <a:ext cx="1915478" cy="1915478"/>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3" name="矩形 2"/>
          <p:cNvSpPr/>
          <p:nvPr/>
        </p:nvSpPr>
        <p:spPr>
          <a:xfrm>
            <a:off x="5176837" y="2719387"/>
            <a:ext cx="1915478" cy="1915478"/>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4" name="矩形 3"/>
          <p:cNvSpPr/>
          <p:nvPr/>
        </p:nvSpPr>
        <p:spPr>
          <a:xfrm>
            <a:off x="3181350" y="2719387"/>
            <a:ext cx="1915478" cy="1915478"/>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5" name="矩形 4"/>
          <p:cNvSpPr/>
          <p:nvPr/>
        </p:nvSpPr>
        <p:spPr>
          <a:xfrm>
            <a:off x="1185386" y="2719387"/>
            <a:ext cx="1915478" cy="1915478"/>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6" name="矩形 5"/>
          <p:cNvSpPr/>
          <p:nvPr/>
        </p:nvSpPr>
        <p:spPr>
          <a:xfrm>
            <a:off x="247174" y="-10001"/>
            <a:ext cx="187166" cy="1259205"/>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文本框 6"/>
          <p:cNvSpPr txBox="1"/>
          <p:nvPr/>
        </p:nvSpPr>
        <p:spPr>
          <a:xfrm>
            <a:off x="1185387" y="1810702"/>
            <a:ext cx="1915001" cy="784830"/>
          </a:xfrm>
          <a:prstGeom prst="rect">
            <a:avLst/>
          </a:prstGeom>
          <a:noFill/>
        </p:spPr>
        <p:txBody>
          <a:bodyPr wrap="square" rtlCol="0">
            <a:spAutoFit/>
          </a:bodyPr>
          <a:lstStyle/>
          <a:p>
            <a:pPr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sp>
        <p:nvSpPr>
          <p:cNvPr id="8" name="TextBox 11"/>
          <p:cNvSpPr txBox="1"/>
          <p:nvPr/>
        </p:nvSpPr>
        <p:spPr>
          <a:xfrm>
            <a:off x="1185386" y="1537336"/>
            <a:ext cx="1345883" cy="276999"/>
          </a:xfrm>
          <a:prstGeom prst="rect">
            <a:avLst/>
          </a:prstGeom>
          <a:noFill/>
        </p:spPr>
        <p:txBody>
          <a:bodyPr wrap="square" rtlCol="0">
            <a:spAutoFit/>
          </a:bodyPr>
          <a:lstStyle/>
          <a:p>
            <a:r>
              <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dd your title</a:t>
            </a:r>
          </a:p>
        </p:txBody>
      </p:sp>
      <p:sp>
        <p:nvSpPr>
          <p:cNvPr id="9" name="文本框 8"/>
          <p:cNvSpPr txBox="1"/>
          <p:nvPr/>
        </p:nvSpPr>
        <p:spPr>
          <a:xfrm>
            <a:off x="3181351" y="1810702"/>
            <a:ext cx="1915001" cy="784830"/>
          </a:xfrm>
          <a:prstGeom prst="rect">
            <a:avLst/>
          </a:prstGeom>
          <a:noFill/>
        </p:spPr>
        <p:txBody>
          <a:bodyPr wrap="square" rtlCol="0">
            <a:spAutoFit/>
          </a:bodyPr>
          <a:lstStyle/>
          <a:p>
            <a:pPr fontAlgn="auto">
              <a:lnSpc>
                <a:spcPct val="200000"/>
              </a:lnSpc>
            </a:pPr>
            <a:r>
              <a:rPr lang="zh-CN" altLang="en-US" sz="75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endPar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endParaRPr>
          </a:p>
        </p:txBody>
      </p:sp>
      <p:sp>
        <p:nvSpPr>
          <p:cNvPr id="10" name="TextBox 11"/>
          <p:cNvSpPr txBox="1"/>
          <p:nvPr/>
        </p:nvSpPr>
        <p:spPr>
          <a:xfrm>
            <a:off x="3181350" y="1537336"/>
            <a:ext cx="1345883" cy="276999"/>
          </a:xfrm>
          <a:prstGeom prst="rect">
            <a:avLst/>
          </a:prstGeom>
          <a:noFill/>
        </p:spPr>
        <p:txBody>
          <a:bodyPr wrap="square" rtlCol="0">
            <a:spAutoFit/>
          </a:bodyPr>
          <a:lstStyle/>
          <a:p>
            <a:r>
              <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dd your title</a:t>
            </a:r>
          </a:p>
        </p:txBody>
      </p:sp>
      <p:sp>
        <p:nvSpPr>
          <p:cNvPr id="11" name="文本框 10"/>
          <p:cNvSpPr txBox="1"/>
          <p:nvPr/>
        </p:nvSpPr>
        <p:spPr>
          <a:xfrm>
            <a:off x="5176838" y="1810702"/>
            <a:ext cx="1915001" cy="784830"/>
          </a:xfrm>
          <a:prstGeom prst="rect">
            <a:avLst/>
          </a:prstGeom>
          <a:noFill/>
        </p:spPr>
        <p:txBody>
          <a:bodyPr wrap="square" rtlCol="0">
            <a:spAutoFit/>
          </a:bodyPr>
          <a:lstStyle/>
          <a:p>
            <a:pPr fontAlgn="auto">
              <a:lnSpc>
                <a:spcPct val="200000"/>
              </a:lnSpc>
            </a:pPr>
            <a:r>
              <a:rPr lang="zh-CN" altLang="en-US" sz="75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endPar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endParaRPr>
          </a:p>
        </p:txBody>
      </p:sp>
      <p:sp>
        <p:nvSpPr>
          <p:cNvPr id="12" name="TextBox 11"/>
          <p:cNvSpPr txBox="1"/>
          <p:nvPr/>
        </p:nvSpPr>
        <p:spPr>
          <a:xfrm>
            <a:off x="5176837" y="1537336"/>
            <a:ext cx="1345883" cy="276999"/>
          </a:xfrm>
          <a:prstGeom prst="rect">
            <a:avLst/>
          </a:prstGeom>
          <a:noFill/>
        </p:spPr>
        <p:txBody>
          <a:bodyPr wrap="square" rtlCol="0">
            <a:spAutoFit/>
          </a:bodyPr>
          <a:lstStyle/>
          <a:p>
            <a:r>
              <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dd your title</a:t>
            </a:r>
          </a:p>
        </p:txBody>
      </p:sp>
      <p:sp>
        <p:nvSpPr>
          <p:cNvPr id="13" name="文本框 12"/>
          <p:cNvSpPr txBox="1"/>
          <p:nvPr/>
        </p:nvSpPr>
        <p:spPr>
          <a:xfrm>
            <a:off x="7172326" y="1810702"/>
            <a:ext cx="1915001" cy="784830"/>
          </a:xfrm>
          <a:prstGeom prst="rect">
            <a:avLst/>
          </a:prstGeom>
          <a:noFill/>
        </p:spPr>
        <p:txBody>
          <a:bodyPr wrap="square" rtlCol="0">
            <a:spAutoFit/>
          </a:bodyPr>
          <a:lstStyle/>
          <a:p>
            <a:pPr fontAlgn="auto">
              <a:lnSpc>
                <a:spcPct val="200000"/>
              </a:lnSpc>
            </a:pPr>
            <a:r>
              <a:rPr lang="zh-CN" altLang="en-US" sz="75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endPar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endParaRPr>
          </a:p>
        </p:txBody>
      </p:sp>
      <p:sp>
        <p:nvSpPr>
          <p:cNvPr id="14" name="TextBox 11"/>
          <p:cNvSpPr txBox="1"/>
          <p:nvPr/>
        </p:nvSpPr>
        <p:spPr>
          <a:xfrm>
            <a:off x="7172325" y="1537336"/>
            <a:ext cx="1345883" cy="276999"/>
          </a:xfrm>
          <a:prstGeom prst="rect">
            <a:avLst/>
          </a:prstGeom>
          <a:noFill/>
        </p:spPr>
        <p:txBody>
          <a:bodyPr wrap="square" rtlCol="0">
            <a:spAutoFit/>
          </a:bodyPr>
          <a:lstStyle/>
          <a:p>
            <a:r>
              <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dd your title</a:t>
            </a:r>
          </a:p>
        </p:txBody>
      </p:sp>
      <p:sp>
        <p:nvSpPr>
          <p:cNvPr id="15" name="文本框 14"/>
          <p:cNvSpPr txBox="1"/>
          <p:nvPr/>
        </p:nvSpPr>
        <p:spPr>
          <a:xfrm>
            <a:off x="667703" y="211455"/>
            <a:ext cx="3229451" cy="1061829"/>
          </a:xfrm>
          <a:prstGeom prst="rect">
            <a:avLst/>
          </a:prstGeom>
          <a:noFill/>
        </p:spPr>
        <p:txBody>
          <a:bodyPr wrap="square" rtlCol="0">
            <a:spAutoFit/>
          </a:bodyPr>
          <a:lstStyle/>
          <a:p>
            <a:pPr>
              <a:lnSpc>
                <a:spcPct val="150000"/>
              </a:lnSpc>
              <a:defRPr/>
            </a:pPr>
            <a:r>
              <a:rPr lang="en-US" altLang="zh-CN" sz="2100" b="1" dirty="0">
                <a:solidFill>
                  <a:schemeClr val="tx1">
                    <a:lumMod val="65000"/>
                    <a:lumOff val="35000"/>
                  </a:schemeClr>
                </a:solidFill>
                <a:latin typeface="微软雅黑 Light" panose="020B0502040204020203" pitchFamily="34" charset="-122"/>
                <a:ea typeface="微软雅黑 Light" panose="020B0502040204020203" pitchFamily="34" charset="-122"/>
              </a:rPr>
              <a:t>ALL OR NOTHING</a:t>
            </a:r>
          </a:p>
          <a:p>
            <a:pPr>
              <a:lnSpc>
                <a:spcPct val="150000"/>
              </a:lnSpc>
              <a:defRPr/>
            </a:pPr>
            <a:r>
              <a:rPr lang="en-US" altLang="zh-CN" sz="2100" b="1" dirty="0">
                <a:solidFill>
                  <a:schemeClr val="tx1">
                    <a:lumMod val="65000"/>
                    <a:lumOff val="35000"/>
                  </a:schemeClr>
                </a:solidFill>
                <a:latin typeface="微软雅黑 Light" panose="020B0502040204020203" pitchFamily="34" charset="-122"/>
                <a:ea typeface="微软雅黑 Light" panose="020B0502040204020203" pitchFamily="34" charset="-122"/>
              </a:rPr>
              <a:t>NOW OR NEVER</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8" presetClass="entr" presetSubtype="6" fill="hold" grpId="2"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Right)">
                                      <p:cBhvr>
                                        <p:cTn id="11" dur="500"/>
                                        <p:tgtEl>
                                          <p:spTgt spid="1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vertical)">
                                      <p:cBhvr>
                                        <p:cTn id="19" dur="500"/>
                                        <p:tgtEl>
                                          <p:spTgt spid="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par>
                          <p:cTn id="30" fill="hold">
                            <p:stCondLst>
                              <p:cond delay="3000"/>
                            </p:stCondLst>
                            <p:childTnLst>
                              <p:par>
                                <p:cTn id="31" presetID="14" presetClass="entr" presetSubtype="5" fill="hold" grpId="1"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vertical)">
                                      <p:cBhvr>
                                        <p:cTn id="33" dur="500"/>
                                        <p:tgtEl>
                                          <p:spTgt spid="9"/>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anim calcmode="lin" valueType="num">
                                      <p:cBhvr>
                                        <p:cTn id="38" dur="500" fill="hold"/>
                                        <p:tgtEl>
                                          <p:spTgt spid="4"/>
                                        </p:tgtEl>
                                        <p:attrNameLst>
                                          <p:attrName>ppt_x</p:attrName>
                                        </p:attrNameLst>
                                      </p:cBhvr>
                                      <p:tavLst>
                                        <p:tav tm="0">
                                          <p:val>
                                            <p:strVal val="#ppt_x"/>
                                          </p:val>
                                        </p:tav>
                                        <p:tav tm="100000">
                                          <p:val>
                                            <p:strVal val="#ppt_x"/>
                                          </p:val>
                                        </p:tav>
                                      </p:tavLst>
                                    </p:anim>
                                    <p:anim calcmode="lin" valueType="num">
                                      <p:cBhvr>
                                        <p:cTn id="39" dur="5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9"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par>
                          <p:cTn id="44" fill="hold">
                            <p:stCondLst>
                              <p:cond delay="4500"/>
                            </p:stCondLst>
                            <p:childTnLst>
                              <p:par>
                                <p:cTn id="45" presetID="14" presetClass="entr" presetSubtype="5" fill="hold" grpId="1"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vertical)">
                                      <p:cBhvr>
                                        <p:cTn id="47" dur="500"/>
                                        <p:tgtEl>
                                          <p:spTgt spid="11"/>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500"/>
                            </p:stCondLst>
                            <p:childTnLst>
                              <p:par>
                                <p:cTn id="53" presetID="9"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childTnLst>
                          </p:cTn>
                        </p:par>
                        <p:par>
                          <p:cTn id="56" fill="hold">
                            <p:stCondLst>
                              <p:cond delay="6000"/>
                            </p:stCondLst>
                            <p:childTnLst>
                              <p:par>
                                <p:cTn id="57" presetID="14" presetClass="entr" presetSubtype="5" fill="hold" grpId="1"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randombar(vertical)">
                                      <p:cBhvr>
                                        <p:cTn id="59" dur="500"/>
                                        <p:tgtEl>
                                          <p:spTgt spid="13"/>
                                        </p:tgtEl>
                                      </p:cBhvr>
                                    </p:animEffect>
                                  </p:childTnLst>
                                </p:cTn>
                              </p:par>
                            </p:childTnLst>
                          </p:cTn>
                        </p:par>
                        <p:par>
                          <p:cTn id="60" fill="hold">
                            <p:stCondLst>
                              <p:cond delay="6500"/>
                            </p:stCondLst>
                            <p:childTnLst>
                              <p:par>
                                <p:cTn id="61" presetID="14" presetClass="entr" presetSubtype="1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randombar(horizontal)">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9" grpId="0"/>
      <p:bldP spid="9" grpId="1"/>
      <p:bldP spid="10" grpId="0"/>
      <p:bldP spid="11" grpId="0"/>
      <p:bldP spid="11" grpId="1"/>
      <p:bldP spid="12" grpId="0"/>
      <p:bldP spid="13" grpId="0"/>
      <p:bldP spid="13" grpId="1"/>
      <p:bldP spid="14" grpId="0"/>
      <p:bldP spid="15" grpId="0"/>
      <p:bldP spid="15" grpId="1"/>
      <p:bldP spid="15"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35040" y="400050"/>
            <a:ext cx="2846070" cy="4343400"/>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矩形 20"/>
          <p:cNvSpPr/>
          <p:nvPr/>
        </p:nvSpPr>
        <p:spPr>
          <a:xfrm>
            <a:off x="262890" y="400050"/>
            <a:ext cx="1474470" cy="2136934"/>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矩形 21"/>
          <p:cNvSpPr/>
          <p:nvPr/>
        </p:nvSpPr>
        <p:spPr>
          <a:xfrm>
            <a:off x="262890" y="2605564"/>
            <a:ext cx="1474470" cy="2136934"/>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矩形 22"/>
          <p:cNvSpPr/>
          <p:nvPr/>
        </p:nvSpPr>
        <p:spPr>
          <a:xfrm>
            <a:off x="1805940" y="400050"/>
            <a:ext cx="1474470" cy="2136934"/>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矩形 23"/>
          <p:cNvSpPr/>
          <p:nvPr/>
        </p:nvSpPr>
        <p:spPr>
          <a:xfrm>
            <a:off x="1805940" y="2605564"/>
            <a:ext cx="1474470" cy="2136934"/>
          </a:xfrm>
          <a:prstGeom prst="rect">
            <a:avLst/>
          </a:prstGeom>
          <a:blipFill rotWithShape="1">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文本框 24"/>
          <p:cNvSpPr txBox="1"/>
          <p:nvPr/>
        </p:nvSpPr>
        <p:spPr>
          <a:xfrm>
            <a:off x="3420904" y="1296829"/>
            <a:ext cx="2334101" cy="997196"/>
          </a:xfrm>
          <a:prstGeom prst="rect">
            <a:avLst/>
          </a:prstGeom>
          <a:noFill/>
        </p:spPr>
        <p:txBody>
          <a:bodyPr wrap="square" rtlCol="0">
            <a:spAutoFit/>
          </a:bodyPr>
          <a:lstStyle/>
          <a:p>
            <a:pPr>
              <a:lnSpc>
                <a:spcPct val="140000"/>
              </a:lnSpc>
              <a:defRPr/>
            </a:pPr>
            <a:r>
              <a:rPr lang="en-US" altLang="zh-CN" sz="2100" dirty="0">
                <a:solidFill>
                  <a:schemeClr val="tx1">
                    <a:lumMod val="65000"/>
                    <a:lumOff val="35000"/>
                  </a:schemeClr>
                </a:solidFill>
                <a:latin typeface="Poppins SemiBold" panose="02000000000000000000" charset="0"/>
                <a:ea typeface="华文细黑" panose="02010600040101010101" charset="-122"/>
              </a:rPr>
              <a:t>ALL OR NOTHING</a:t>
            </a:r>
          </a:p>
          <a:p>
            <a:pPr>
              <a:lnSpc>
                <a:spcPct val="140000"/>
              </a:lnSpc>
              <a:defRPr/>
            </a:pPr>
            <a:r>
              <a:rPr lang="en-US" altLang="zh-CN" sz="2100" dirty="0">
                <a:solidFill>
                  <a:schemeClr val="tx1">
                    <a:lumMod val="65000"/>
                    <a:lumOff val="35000"/>
                  </a:schemeClr>
                </a:solidFill>
                <a:latin typeface="Poppins SemiBold" panose="02000000000000000000" charset="0"/>
                <a:ea typeface="华文细黑" panose="02010600040101010101" charset="-122"/>
              </a:rPr>
              <a:t>NOW OR NEVER</a:t>
            </a:r>
          </a:p>
        </p:txBody>
      </p:sp>
      <p:sp>
        <p:nvSpPr>
          <p:cNvPr id="26" name="文本框 25"/>
          <p:cNvSpPr txBox="1"/>
          <p:nvPr/>
        </p:nvSpPr>
        <p:spPr>
          <a:xfrm>
            <a:off x="3420904" y="2827496"/>
            <a:ext cx="2473643" cy="1938992"/>
          </a:xfrm>
          <a:prstGeom prst="rect">
            <a:avLst/>
          </a:prstGeom>
          <a:noFill/>
        </p:spPr>
        <p:txBody>
          <a:bodyPr wrap="square" rtlCol="0">
            <a:spAutoFit/>
          </a:bodyPr>
          <a:lstStyle/>
          <a:p>
            <a:pPr algn="l" fontAlgn="auto">
              <a:lnSpc>
                <a:spcPct val="200000"/>
              </a:lnSpc>
            </a:pPr>
            <a:r>
              <a:rPr lang="zh-CN" altLang="en-US" sz="75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a:p>
            <a:pPr algn="l" fontAlgn="auto">
              <a:lnSpc>
                <a:spcPct val="200000"/>
              </a:lnSpc>
            </a:pPr>
            <a:r>
              <a:rPr lang="zh-CN" altLang="en-US" sz="75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anim calcmode="lin" valueType="num">
                                      <p:cBhvr>
                                        <p:cTn id="22" dur="500" fill="hold"/>
                                        <p:tgtEl>
                                          <p:spTgt spid="24"/>
                                        </p:tgtEl>
                                        <p:attrNameLst>
                                          <p:attrName>ppt_x</p:attrName>
                                        </p:attrNameLst>
                                      </p:cBhvr>
                                      <p:tavLst>
                                        <p:tav tm="0">
                                          <p:val>
                                            <p:strVal val="#ppt_x"/>
                                          </p:val>
                                        </p:tav>
                                        <p:tav tm="100000">
                                          <p:val>
                                            <p:strVal val="#ppt_x"/>
                                          </p:val>
                                        </p:tav>
                                      </p:tavLst>
                                    </p:anim>
                                    <p:anim calcmode="lin" valueType="num">
                                      <p:cBhvr>
                                        <p:cTn id="23" dur="5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8" presetClass="entr" presetSubtype="6" fill="hold" grpId="2"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downRight)">
                                      <p:cBhvr>
                                        <p:cTn id="27" dur="500"/>
                                        <p:tgtEl>
                                          <p:spTgt spid="25"/>
                                        </p:tgtEl>
                                      </p:cBhvr>
                                    </p:animEffect>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vertical)">
                                      <p:cBhvr>
                                        <p:cTn id="31" dur="500"/>
                                        <p:tgtEl>
                                          <p:spTgt spid="26"/>
                                        </p:tgtEl>
                                      </p:cBhvr>
                                    </p:animEffect>
                                  </p:childTnLst>
                                </p:cTn>
                              </p:par>
                            </p:childTnLst>
                          </p:cTn>
                        </p:par>
                        <p:par>
                          <p:cTn id="32" fill="hold">
                            <p:stCondLst>
                              <p:cond delay="3000"/>
                            </p:stCondLst>
                            <p:childTnLst>
                              <p:par>
                                <p:cTn id="33" presetID="12" presetClass="entr" presetSubtype="4" fill="hold" grpId="2"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up)">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21" grpId="0" animBg="1"/>
      <p:bldP spid="22" grpId="0" animBg="1"/>
      <p:bldP spid="23" grpId="0" animBg="1"/>
      <p:bldP spid="24" grpId="0" animBg="1"/>
      <p:bldP spid="25" grpId="0"/>
      <p:bldP spid="25" grpId="1"/>
      <p:bldP spid="25" grpId="2"/>
      <p:bldP spid="26" grpId="0"/>
      <p:bldP spid="2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9"/>
          <p:cNvGrpSpPr/>
          <p:nvPr/>
        </p:nvGrpSpPr>
        <p:grpSpPr>
          <a:xfrm>
            <a:off x="3341272" y="1510723"/>
            <a:ext cx="1337072" cy="1029890"/>
            <a:chOff x="4525013" y="1808163"/>
            <a:chExt cx="1782762" cy="1373187"/>
          </a:xfrm>
          <a:solidFill>
            <a:srgbClr val="EECBEC"/>
          </a:solidFill>
        </p:grpSpPr>
        <p:sp>
          <p:nvSpPr>
            <p:cNvPr id="3" name="Freeform 8"/>
            <p:cNvSpPr/>
            <p:nvPr/>
          </p:nvSpPr>
          <p:spPr bwMode="auto">
            <a:xfrm>
              <a:off x="4525013" y="1808163"/>
              <a:ext cx="1187450" cy="1373187"/>
            </a:xfrm>
            <a:custGeom>
              <a:avLst/>
              <a:gdLst>
                <a:gd name="T0" fmla="*/ 0 w 1240"/>
                <a:gd name="T1" fmla="*/ 0 h 1434"/>
                <a:gd name="T2" fmla="*/ 1136953689 w 1240"/>
                <a:gd name="T3" fmla="*/ 658313892 h 1434"/>
                <a:gd name="T4" fmla="*/ 0 w 1240"/>
                <a:gd name="T5" fmla="*/ 1314793994 h 1434"/>
                <a:gd name="T6" fmla="*/ 305326912 w 1240"/>
                <a:gd name="T7" fmla="*/ 658313892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grpFill/>
            <a:ln>
              <a:noFill/>
            </a:ln>
          </p:spPr>
          <p:txBody>
            <a:bodyPr/>
            <a:lstStyle/>
            <a:p>
              <a:endParaRPr lang="zh-CN" altLang="en-US" sz="2400"/>
            </a:p>
          </p:txBody>
        </p:sp>
        <p:sp>
          <p:nvSpPr>
            <p:cNvPr id="4" name="Freeform 9"/>
            <p:cNvSpPr/>
            <p:nvPr/>
          </p:nvSpPr>
          <p:spPr bwMode="auto">
            <a:xfrm>
              <a:off x="5120325" y="1808163"/>
              <a:ext cx="1187450" cy="1373187"/>
            </a:xfrm>
            <a:custGeom>
              <a:avLst/>
              <a:gdLst>
                <a:gd name="T0" fmla="*/ 0 w 1240"/>
                <a:gd name="T1" fmla="*/ 0 h 1434"/>
                <a:gd name="T2" fmla="*/ 99942112 w 1240"/>
                <a:gd name="T3" fmla="*/ 214547541 h 1434"/>
                <a:gd name="T4" fmla="*/ 866469816 w 1240"/>
                <a:gd name="T5" fmla="*/ 658313892 h 1434"/>
                <a:gd name="T6" fmla="*/ 99942112 w 1240"/>
                <a:gd name="T7" fmla="*/ 1100246453 h 1434"/>
                <a:gd name="T8" fmla="*/ 0 w 1240"/>
                <a:gd name="T9" fmla="*/ 1314793994 h 1434"/>
                <a:gd name="T10" fmla="*/ 1136954646 w 1240"/>
                <a:gd name="T11" fmla="*/ 658313892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grpFill/>
            <a:ln>
              <a:noFill/>
            </a:ln>
          </p:spPr>
          <p:txBody>
            <a:bodyPr/>
            <a:lstStyle/>
            <a:p>
              <a:endParaRPr lang="zh-CN" altLang="en-US" sz="2400"/>
            </a:p>
          </p:txBody>
        </p:sp>
        <p:sp>
          <p:nvSpPr>
            <p:cNvPr id="5" name="Freeform 21"/>
            <p:cNvSpPr/>
            <p:nvPr/>
          </p:nvSpPr>
          <p:spPr bwMode="auto">
            <a:xfrm>
              <a:off x="5220338" y="2398713"/>
              <a:ext cx="211137" cy="209550"/>
            </a:xfrm>
            <a:custGeom>
              <a:avLst/>
              <a:gdLst>
                <a:gd name="T0" fmla="*/ 165266259 w 129"/>
                <a:gd name="T1" fmla="*/ 0 h 128"/>
                <a:gd name="T2" fmla="*/ 63974511 w 129"/>
                <a:gd name="T3" fmla="*/ 47967305 h 128"/>
                <a:gd name="T4" fmla="*/ 63974511 w 129"/>
                <a:gd name="T5" fmla="*/ 277142972 h 128"/>
                <a:gd name="T6" fmla="*/ 295881500 w 129"/>
                <a:gd name="T7" fmla="*/ 277142972 h 128"/>
                <a:gd name="T8" fmla="*/ 343861974 w 129"/>
                <a:gd name="T9" fmla="*/ 175879571 h 128"/>
                <a:gd name="T10" fmla="*/ 165266259 w 129"/>
                <a:gd name="T11" fmla="*/ 175879571 h 128"/>
                <a:gd name="T12" fmla="*/ 165266259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 name="Freeform 22"/>
            <p:cNvSpPr/>
            <p:nvPr/>
          </p:nvSpPr>
          <p:spPr bwMode="auto">
            <a:xfrm>
              <a:off x="5337813" y="2381250"/>
              <a:ext cx="109537" cy="109538"/>
            </a:xfrm>
            <a:custGeom>
              <a:avLst/>
              <a:gdLst>
                <a:gd name="T0" fmla="*/ 126971102 w 68"/>
                <a:gd name="T1" fmla="*/ 51824361 h 68"/>
                <a:gd name="T2" fmla="*/ 0 w 68"/>
                <a:gd name="T3" fmla="*/ 5182114 h 68"/>
                <a:gd name="T4" fmla="*/ 0 w 68"/>
                <a:gd name="T5" fmla="*/ 176203149 h 68"/>
                <a:gd name="T6" fmla="*/ 171022695 w 68"/>
                <a:gd name="T7" fmla="*/ 176203149 h 68"/>
                <a:gd name="T8" fmla="*/ 126971102 w 68"/>
                <a:gd name="T9" fmla="*/ 5182436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7" name="组合 44"/>
          <p:cNvGrpSpPr/>
          <p:nvPr/>
        </p:nvGrpSpPr>
        <p:grpSpPr>
          <a:xfrm>
            <a:off x="4232031" y="2418591"/>
            <a:ext cx="564454" cy="582178"/>
            <a:chOff x="3862388" y="1625601"/>
            <a:chExt cx="608013" cy="628649"/>
          </a:xfrm>
          <a:solidFill>
            <a:srgbClr val="EECBEC"/>
          </a:solidFill>
        </p:grpSpPr>
        <p:sp>
          <p:nvSpPr>
            <p:cNvPr id="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2400" dirty="0"/>
            </a:p>
          </p:txBody>
        </p:sp>
        <p:sp>
          <p:nvSpPr>
            <p:cNvPr id="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2400" dirty="0"/>
            </a:p>
          </p:txBody>
        </p:sp>
        <p:sp>
          <p:nvSpPr>
            <p:cNvPr id="1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2400" dirty="0"/>
            </a:p>
          </p:txBody>
        </p:sp>
        <p:sp>
          <p:nvSpPr>
            <p:cNvPr id="11"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2400" dirty="0"/>
            </a:p>
          </p:txBody>
        </p:sp>
      </p:grpSp>
      <p:grpSp>
        <p:nvGrpSpPr>
          <p:cNvPr id="12" name="组合 49"/>
          <p:cNvGrpSpPr/>
          <p:nvPr/>
        </p:nvGrpSpPr>
        <p:grpSpPr>
          <a:xfrm>
            <a:off x="3299600" y="2726352"/>
            <a:ext cx="933450" cy="1213247"/>
            <a:chOff x="4469450" y="3429000"/>
            <a:chExt cx="1244600" cy="1617663"/>
          </a:xfrm>
          <a:solidFill>
            <a:srgbClr val="EECBEC"/>
          </a:solidFill>
        </p:grpSpPr>
        <p:sp>
          <p:nvSpPr>
            <p:cNvPr id="13" name="Freeform 14"/>
            <p:cNvSpPr/>
            <p:nvPr/>
          </p:nvSpPr>
          <p:spPr bwMode="auto">
            <a:xfrm rot="10800000">
              <a:off x="4469450" y="3429000"/>
              <a:ext cx="1244600" cy="1077913"/>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14" name="Freeform 15"/>
            <p:cNvSpPr/>
            <p:nvPr/>
          </p:nvSpPr>
          <p:spPr bwMode="auto">
            <a:xfrm rot="10800000">
              <a:off x="4469450" y="3967163"/>
              <a:ext cx="1244600" cy="1079500"/>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15" name="Oval 42"/>
            <p:cNvSpPr>
              <a:spLocks noChangeArrowheads="1"/>
            </p:cNvSpPr>
            <p:nvPr/>
          </p:nvSpPr>
          <p:spPr bwMode="auto">
            <a:xfrm>
              <a:off x="5002850" y="4213225"/>
              <a:ext cx="73025"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p>
          </p:txBody>
        </p:sp>
        <p:sp>
          <p:nvSpPr>
            <p:cNvPr id="16" name="Oval 43"/>
            <p:cNvSpPr>
              <a:spLocks noChangeArrowheads="1"/>
            </p:cNvSpPr>
            <p:nvPr/>
          </p:nvSpPr>
          <p:spPr bwMode="auto">
            <a:xfrm>
              <a:off x="5090163" y="4194175"/>
              <a:ext cx="88900" cy="8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p>
          </p:txBody>
        </p:sp>
        <p:sp>
          <p:nvSpPr>
            <p:cNvPr id="17" name="Oval 44"/>
            <p:cNvSpPr>
              <a:spLocks noChangeArrowheads="1"/>
            </p:cNvSpPr>
            <p:nvPr/>
          </p:nvSpPr>
          <p:spPr bwMode="auto">
            <a:xfrm>
              <a:off x="5002850" y="4297363"/>
              <a:ext cx="73025" cy="714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p>
          </p:txBody>
        </p:sp>
        <p:sp>
          <p:nvSpPr>
            <p:cNvPr id="18" name="Oval 45"/>
            <p:cNvSpPr>
              <a:spLocks noChangeArrowheads="1"/>
            </p:cNvSpPr>
            <p:nvPr/>
          </p:nvSpPr>
          <p:spPr bwMode="auto">
            <a:xfrm>
              <a:off x="5090163" y="4297363"/>
              <a:ext cx="71437" cy="714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p>
          </p:txBody>
        </p:sp>
      </p:grpSp>
      <p:grpSp>
        <p:nvGrpSpPr>
          <p:cNvPr id="19" name="组合 56"/>
          <p:cNvGrpSpPr/>
          <p:nvPr/>
        </p:nvGrpSpPr>
        <p:grpSpPr>
          <a:xfrm>
            <a:off x="4416406" y="2908518"/>
            <a:ext cx="1289447" cy="1063228"/>
            <a:chOff x="5958525" y="3671888"/>
            <a:chExt cx="1719263" cy="1417637"/>
          </a:xfrm>
          <a:solidFill>
            <a:srgbClr val="EECBEC"/>
          </a:solidFill>
        </p:grpSpPr>
        <p:sp>
          <p:nvSpPr>
            <p:cNvPr id="20" name="Freeform 14"/>
            <p:cNvSpPr/>
            <p:nvPr/>
          </p:nvSpPr>
          <p:spPr bwMode="auto">
            <a:xfrm rot="5400000">
              <a:off x="5822794" y="3807619"/>
              <a:ext cx="1417637" cy="1146175"/>
            </a:xfrm>
            <a:custGeom>
              <a:avLst/>
              <a:gdLst>
                <a:gd name="T0" fmla="*/ 2147483647 w 556"/>
                <a:gd name="T1" fmla="*/ 0 h 482"/>
                <a:gd name="T2" fmla="*/ 2147483647 w 556"/>
                <a:gd name="T3" fmla="*/ 243267321 h 482"/>
                <a:gd name="T4" fmla="*/ 1806324509 w 556"/>
                <a:gd name="T5" fmla="*/ 2070598429 h 482"/>
                <a:gd name="T6" fmla="*/ 591279565 w 556"/>
                <a:gd name="T7" fmla="*/ 243267321 h 482"/>
                <a:gd name="T8" fmla="*/ 0 w 556"/>
                <a:gd name="T9" fmla="*/ 0 h 482"/>
                <a:gd name="T10" fmla="*/ 1806324509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grpFill/>
            <a:ln>
              <a:noFill/>
            </a:ln>
          </p:spPr>
          <p:txBody>
            <a:bodyPr/>
            <a:lstStyle/>
            <a:p>
              <a:endParaRPr lang="zh-CN" altLang="en-US" sz="2400"/>
            </a:p>
          </p:txBody>
        </p:sp>
        <p:sp>
          <p:nvSpPr>
            <p:cNvPr id="21" name="Freeform 15"/>
            <p:cNvSpPr/>
            <p:nvPr/>
          </p:nvSpPr>
          <p:spPr bwMode="auto">
            <a:xfrm rot="5400000">
              <a:off x="6395882" y="3807619"/>
              <a:ext cx="1417637" cy="1146175"/>
            </a:xfrm>
            <a:custGeom>
              <a:avLst/>
              <a:gdLst>
                <a:gd name="T0" fmla="*/ 2147483647 w 556"/>
                <a:gd name="T1" fmla="*/ 0 h 482"/>
                <a:gd name="T2" fmla="*/ 1806324509 w 556"/>
                <a:gd name="T3" fmla="*/ 2147483647 h 482"/>
                <a:gd name="T4" fmla="*/ 0 w 556"/>
                <a:gd name="T5" fmla="*/ 0 h 482"/>
                <a:gd name="T6" fmla="*/ 1806324509 w 556"/>
                <a:gd name="T7" fmla="*/ 735459121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grpFill/>
            <a:ln>
              <a:noFill/>
            </a:ln>
          </p:spPr>
          <p:txBody>
            <a:bodyPr/>
            <a:lstStyle/>
            <a:p>
              <a:endParaRPr lang="zh-CN" altLang="en-US" sz="2400"/>
            </a:p>
          </p:txBody>
        </p:sp>
        <p:sp>
          <p:nvSpPr>
            <p:cNvPr id="22" name="Freeform 36"/>
            <p:cNvSpPr/>
            <p:nvPr/>
          </p:nvSpPr>
          <p:spPr bwMode="auto">
            <a:xfrm>
              <a:off x="6715763" y="4259263"/>
              <a:ext cx="222250" cy="195262"/>
            </a:xfrm>
            <a:custGeom>
              <a:avLst/>
              <a:gdLst>
                <a:gd name="T0" fmla="*/ 368672944 w 134"/>
                <a:gd name="T1" fmla="*/ 55567894 h 117"/>
                <a:gd name="T2" fmla="*/ 313647825 w 134"/>
                <a:gd name="T3" fmla="*/ 0 h 117"/>
                <a:gd name="T4" fmla="*/ 258621047 w 134"/>
                <a:gd name="T5" fmla="*/ 55567894 h 117"/>
                <a:gd name="T6" fmla="*/ 275128914 w 134"/>
                <a:gd name="T7" fmla="*/ 94466754 h 117"/>
                <a:gd name="T8" fmla="*/ 211849032 w 134"/>
                <a:gd name="T9" fmla="*/ 247278462 h 117"/>
                <a:gd name="T10" fmla="*/ 159575500 w 134"/>
                <a:gd name="T11" fmla="*/ 130585218 h 117"/>
                <a:gd name="T12" fmla="*/ 115553414 w 134"/>
                <a:gd name="T13" fmla="*/ 125029430 h 117"/>
                <a:gd name="T14" fmla="*/ 74284575 w 134"/>
                <a:gd name="T15" fmla="*/ 175039866 h 117"/>
                <a:gd name="T16" fmla="*/ 57776707 w 134"/>
                <a:gd name="T17" fmla="*/ 172261138 h 117"/>
                <a:gd name="T18" fmla="*/ 0 w 134"/>
                <a:gd name="T19" fmla="*/ 227830700 h 117"/>
                <a:gd name="T20" fmla="*/ 57776707 w 134"/>
                <a:gd name="T21" fmla="*/ 283398594 h 117"/>
                <a:gd name="T22" fmla="*/ 112803485 w 134"/>
                <a:gd name="T23" fmla="*/ 227830700 h 117"/>
                <a:gd name="T24" fmla="*/ 110051897 w 134"/>
                <a:gd name="T25" fmla="*/ 216715786 h 117"/>
                <a:gd name="T26" fmla="*/ 129311353 w 134"/>
                <a:gd name="T27" fmla="*/ 194489297 h 117"/>
                <a:gd name="T28" fmla="*/ 189839647 w 134"/>
                <a:gd name="T29" fmla="*/ 325074514 h 117"/>
                <a:gd name="T30" fmla="*/ 236611662 w 134"/>
                <a:gd name="T31" fmla="*/ 325074514 h 117"/>
                <a:gd name="T32" fmla="*/ 327404104 w 134"/>
                <a:gd name="T33" fmla="*/ 108358728 h 117"/>
                <a:gd name="T34" fmla="*/ 368672944 w 134"/>
                <a:gd name="T35" fmla="*/ 5556789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23" name="组合 60"/>
          <p:cNvGrpSpPr/>
          <p:nvPr/>
        </p:nvGrpSpPr>
        <p:grpSpPr>
          <a:xfrm>
            <a:off x="4733112" y="1496436"/>
            <a:ext cx="1062037" cy="1289447"/>
            <a:chOff x="6380800" y="1789113"/>
            <a:chExt cx="1416050" cy="1719262"/>
          </a:xfrm>
          <a:solidFill>
            <a:srgbClr val="EECBEC"/>
          </a:solidFill>
        </p:grpSpPr>
        <p:sp>
          <p:nvSpPr>
            <p:cNvPr id="24" name="Freeform 14"/>
            <p:cNvSpPr/>
            <p:nvPr/>
          </p:nvSpPr>
          <p:spPr bwMode="auto">
            <a:xfrm>
              <a:off x="6380800" y="2362200"/>
              <a:ext cx="1416050" cy="1146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25" name="Freeform 15"/>
            <p:cNvSpPr/>
            <p:nvPr/>
          </p:nvSpPr>
          <p:spPr bwMode="auto">
            <a:xfrm>
              <a:off x="6380800" y="1789113"/>
              <a:ext cx="1416050" cy="1146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26" name="Rectangle 27"/>
            <p:cNvSpPr>
              <a:spLocks noChangeArrowheads="1"/>
            </p:cNvSpPr>
            <p:nvPr/>
          </p:nvSpPr>
          <p:spPr bwMode="auto">
            <a:xfrm>
              <a:off x="7033263" y="2547938"/>
              <a:ext cx="22225"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p>
          </p:txBody>
        </p:sp>
        <p:sp>
          <p:nvSpPr>
            <p:cNvPr id="27" name="Rectangle 28"/>
            <p:cNvSpPr>
              <a:spLocks noChangeArrowheads="1"/>
            </p:cNvSpPr>
            <p:nvPr/>
          </p:nvSpPr>
          <p:spPr bwMode="auto">
            <a:xfrm>
              <a:off x="7074538" y="2524125"/>
              <a:ext cx="20637" cy="176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p>
          </p:txBody>
        </p:sp>
        <p:sp>
          <p:nvSpPr>
            <p:cNvPr id="28" name="Rectangle 29"/>
            <p:cNvSpPr>
              <a:spLocks noChangeArrowheads="1"/>
            </p:cNvSpPr>
            <p:nvPr/>
          </p:nvSpPr>
          <p:spPr bwMode="auto">
            <a:xfrm>
              <a:off x="7111050" y="2508250"/>
              <a:ext cx="2222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p>
          </p:txBody>
        </p:sp>
        <p:sp>
          <p:nvSpPr>
            <p:cNvPr id="29" name="Rectangle 30"/>
            <p:cNvSpPr>
              <a:spLocks noChangeArrowheads="1"/>
            </p:cNvSpPr>
            <p:nvPr/>
          </p:nvSpPr>
          <p:spPr bwMode="auto">
            <a:xfrm>
              <a:off x="7149150" y="2606675"/>
              <a:ext cx="238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p>
          </p:txBody>
        </p:sp>
      </p:grpSp>
      <p:sp>
        <p:nvSpPr>
          <p:cNvPr id="30" name="TextBox 57"/>
          <p:cNvSpPr txBox="1"/>
          <p:nvPr/>
        </p:nvSpPr>
        <p:spPr bwMode="auto">
          <a:xfrm>
            <a:off x="1050588" y="1635411"/>
            <a:ext cx="2305555" cy="1038738"/>
          </a:xfrm>
          <a:prstGeom prst="rect">
            <a:avLst/>
          </a:prstGeom>
          <a:noFill/>
        </p:spPr>
        <p:txBody>
          <a:bodyPr wrap="square" lIns="68574" tIns="34286" rIns="68574" bIns="34286">
            <a:spAutoFit/>
          </a:bodyPr>
          <a:lstStyle/>
          <a:p>
            <a:pPr>
              <a:lnSpc>
                <a:spcPct val="150000"/>
              </a:lnSpc>
            </a:pPr>
            <a:r>
              <a:rPr lang="zh-CN" altLang="en-US" sz="105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sp>
        <p:nvSpPr>
          <p:cNvPr id="31" name="TextBox 27"/>
          <p:cNvSpPr txBox="1"/>
          <p:nvPr/>
        </p:nvSpPr>
        <p:spPr bwMode="auto">
          <a:xfrm>
            <a:off x="6021739" y="1635411"/>
            <a:ext cx="2294009" cy="1038738"/>
          </a:xfrm>
          <a:prstGeom prst="rect">
            <a:avLst/>
          </a:prstGeom>
          <a:noFill/>
        </p:spPr>
        <p:txBody>
          <a:bodyPr wrap="square" lIns="68574" tIns="34286" rIns="68574" bIns="34286">
            <a:spAutoFit/>
          </a:bodyPr>
          <a:lstStyle/>
          <a:p>
            <a:pPr>
              <a:lnSpc>
                <a:spcPct val="150000"/>
              </a:lnSpc>
            </a:pPr>
            <a:r>
              <a:rPr lang="zh-CN" altLang="en-US" sz="105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sp>
        <p:nvSpPr>
          <p:cNvPr id="32" name="TextBox 57"/>
          <p:cNvSpPr txBox="1"/>
          <p:nvPr/>
        </p:nvSpPr>
        <p:spPr bwMode="auto">
          <a:xfrm>
            <a:off x="1050588" y="3034395"/>
            <a:ext cx="2305555" cy="1038738"/>
          </a:xfrm>
          <a:prstGeom prst="rect">
            <a:avLst/>
          </a:prstGeom>
          <a:noFill/>
        </p:spPr>
        <p:txBody>
          <a:bodyPr wrap="square" lIns="68574" tIns="34286" rIns="68574" bIns="34286">
            <a:spAutoFit/>
          </a:bodyPr>
          <a:lstStyle/>
          <a:p>
            <a:pPr>
              <a:lnSpc>
                <a:spcPct val="150000"/>
              </a:lnSpc>
            </a:pPr>
            <a:r>
              <a:rPr lang="zh-CN" altLang="en-US" sz="105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sp>
        <p:nvSpPr>
          <p:cNvPr id="33" name="TextBox 57"/>
          <p:cNvSpPr txBox="1"/>
          <p:nvPr/>
        </p:nvSpPr>
        <p:spPr bwMode="auto">
          <a:xfrm>
            <a:off x="6021739" y="3034395"/>
            <a:ext cx="2294009" cy="1038738"/>
          </a:xfrm>
          <a:prstGeom prst="rect">
            <a:avLst/>
          </a:prstGeom>
          <a:noFill/>
        </p:spPr>
        <p:txBody>
          <a:bodyPr wrap="square" lIns="68574" tIns="34286" rIns="68574" bIns="34286">
            <a:spAutoFit/>
          </a:bodyPr>
          <a:lstStyle/>
          <a:p>
            <a:pPr>
              <a:lnSpc>
                <a:spcPct val="150000"/>
              </a:lnSpc>
            </a:pPr>
            <a:r>
              <a:rPr lang="zh-CN" altLang="en-US" sz="105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sp>
        <p:nvSpPr>
          <p:cNvPr id="34" name="文本框 33"/>
          <p:cNvSpPr txBox="1"/>
          <p:nvPr/>
        </p:nvSpPr>
        <p:spPr>
          <a:xfrm>
            <a:off x="346394" y="147892"/>
            <a:ext cx="569387" cy="553998"/>
          </a:xfrm>
          <a:prstGeom prst="rect">
            <a:avLst/>
          </a:prstGeom>
          <a:noFill/>
        </p:spPr>
        <p:txBody>
          <a:bodyPr wrap="none" rtlCol="0">
            <a:spAutoFit/>
          </a:bodyPr>
          <a:lstStyle/>
          <a:p>
            <a:r>
              <a:rPr lang="zh-CN" altLang="en-US" sz="3000" dirty="0">
                <a:solidFill>
                  <a:schemeClr val="bg1"/>
                </a:solidFill>
                <a:latin typeface="幼圆" panose="02010509060101010101" pitchFamily="49" charset="-122"/>
                <a:ea typeface="幼圆" panose="02010509060101010101" pitchFamily="49" charset="-122"/>
              </a:rPr>
              <a:t>肆</a:t>
            </a:r>
          </a:p>
        </p:txBody>
      </p:sp>
      <p:sp>
        <p:nvSpPr>
          <p:cNvPr id="35" name="文本框 34"/>
          <p:cNvSpPr txBox="1"/>
          <p:nvPr/>
        </p:nvSpPr>
        <p:spPr>
          <a:xfrm>
            <a:off x="115910" y="676321"/>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par>
                                <p:cTn id="16" presetID="8" presetClass="emph" presetSubtype="0" fill="hold" nodeType="withEffect">
                                  <p:stCondLst>
                                    <p:cond delay="0"/>
                                  </p:stCondLst>
                                  <p:childTnLst>
                                    <p:animRot by="21600000">
                                      <p:cBhvr>
                                        <p:cTn id="17" dur="4550" fill="hold"/>
                                        <p:tgtEl>
                                          <p:spTgt spid="7"/>
                                        </p:tgtEl>
                                        <p:attrNameLst>
                                          <p:attrName>r</p:attrName>
                                        </p:attrNameLst>
                                      </p:cBhvr>
                                    </p:animRot>
                                  </p:childTnLst>
                                </p:cTn>
                              </p:par>
                              <p:par>
                                <p:cTn id="18" presetID="22" presetClass="entr" presetSubtype="8" fill="hold" nodeType="withEffect">
                                  <p:stCondLst>
                                    <p:cond delay="55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1" fill="hold" nodeType="withEffect">
                                  <p:stCondLst>
                                    <p:cond delay="105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2" fill="hold" nodeType="withEffect">
                                  <p:stCondLst>
                                    <p:cond delay="155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par>
                                <p:cTn id="27" presetID="22" presetClass="entr" presetSubtype="4" fill="hold" nodeType="withEffect">
                                  <p:stCondLst>
                                    <p:cond delay="215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42" presetClass="entr" presetSubtype="0" fill="hold" grpId="0" nodeType="withEffect">
                                  <p:stCondLst>
                                    <p:cond delay="27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305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335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65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A_库_任意多边形 3"/>
          <p:cNvSpPr/>
          <p:nvPr>
            <p:custDataLst>
              <p:tags r:id="rId1"/>
            </p:custDataLst>
          </p:nvPr>
        </p:nvSpPr>
        <p:spPr>
          <a:xfrm>
            <a:off x="3924767" y="1905768"/>
            <a:ext cx="1245304" cy="1231046"/>
          </a:xfrm>
          <a:custGeom>
            <a:avLst/>
            <a:gdLst/>
            <a:ahLst/>
            <a:cxnLst/>
            <a:rect l="l" t="t" r="r" b="b"/>
            <a:pathLst>
              <a:path w="146902" h="145220">
                <a:moveTo>
                  <a:pt x="137410" y="123064"/>
                </a:moveTo>
                <a:cubicBezTo>
                  <a:pt x="137707" y="122915"/>
                  <a:pt x="138005" y="122915"/>
                  <a:pt x="138303" y="123064"/>
                </a:cubicBezTo>
                <a:lnTo>
                  <a:pt x="138303" y="123510"/>
                </a:lnTo>
                <a:cubicBezTo>
                  <a:pt x="138600" y="123510"/>
                  <a:pt x="138823" y="123510"/>
                  <a:pt x="138972" y="123510"/>
                </a:cubicBezTo>
                <a:cubicBezTo>
                  <a:pt x="139270" y="123659"/>
                  <a:pt x="139419" y="123808"/>
                  <a:pt x="139419" y="123957"/>
                </a:cubicBezTo>
                <a:cubicBezTo>
                  <a:pt x="138675" y="126636"/>
                  <a:pt x="137707" y="128868"/>
                  <a:pt x="136517" y="130654"/>
                </a:cubicBezTo>
                <a:cubicBezTo>
                  <a:pt x="134582" y="133035"/>
                  <a:pt x="133466" y="134226"/>
                  <a:pt x="133168" y="134226"/>
                </a:cubicBezTo>
                <a:cubicBezTo>
                  <a:pt x="132870" y="134226"/>
                  <a:pt x="132721" y="134003"/>
                  <a:pt x="132721" y="133556"/>
                </a:cubicBezTo>
                <a:cubicBezTo>
                  <a:pt x="132721" y="133556"/>
                  <a:pt x="132498" y="133408"/>
                  <a:pt x="132052" y="133110"/>
                </a:cubicBezTo>
                <a:cubicBezTo>
                  <a:pt x="131903" y="132812"/>
                  <a:pt x="131754" y="132440"/>
                  <a:pt x="131605" y="131994"/>
                </a:cubicBezTo>
                <a:cubicBezTo>
                  <a:pt x="131605" y="131547"/>
                  <a:pt x="131754" y="131026"/>
                  <a:pt x="132052" y="130431"/>
                </a:cubicBezTo>
                <a:cubicBezTo>
                  <a:pt x="134284" y="126561"/>
                  <a:pt x="135624" y="124403"/>
                  <a:pt x="136070" y="123957"/>
                </a:cubicBezTo>
                <a:cubicBezTo>
                  <a:pt x="136517" y="123362"/>
                  <a:pt x="136963" y="123064"/>
                  <a:pt x="137410" y="123064"/>
                </a:cubicBezTo>
                <a:close/>
                <a:moveTo>
                  <a:pt x="7929" y="123064"/>
                </a:moveTo>
                <a:cubicBezTo>
                  <a:pt x="8078" y="122915"/>
                  <a:pt x="8376" y="122915"/>
                  <a:pt x="8822" y="123064"/>
                </a:cubicBezTo>
                <a:cubicBezTo>
                  <a:pt x="9269" y="123064"/>
                  <a:pt x="9715" y="123362"/>
                  <a:pt x="10162" y="123957"/>
                </a:cubicBezTo>
                <a:cubicBezTo>
                  <a:pt x="10608" y="124403"/>
                  <a:pt x="11947" y="126561"/>
                  <a:pt x="14180" y="130431"/>
                </a:cubicBezTo>
                <a:cubicBezTo>
                  <a:pt x="14478" y="131026"/>
                  <a:pt x="14626" y="131547"/>
                  <a:pt x="14626" y="131994"/>
                </a:cubicBezTo>
                <a:cubicBezTo>
                  <a:pt x="14329" y="132440"/>
                  <a:pt x="14105" y="132812"/>
                  <a:pt x="13957" y="133110"/>
                </a:cubicBezTo>
                <a:cubicBezTo>
                  <a:pt x="13659" y="133408"/>
                  <a:pt x="13510" y="133556"/>
                  <a:pt x="13510" y="133556"/>
                </a:cubicBezTo>
                <a:cubicBezTo>
                  <a:pt x="13510" y="134003"/>
                  <a:pt x="13361" y="134226"/>
                  <a:pt x="13064" y="134226"/>
                </a:cubicBezTo>
                <a:cubicBezTo>
                  <a:pt x="12766" y="134226"/>
                  <a:pt x="11650" y="133035"/>
                  <a:pt x="9715" y="130654"/>
                </a:cubicBezTo>
                <a:cubicBezTo>
                  <a:pt x="8524" y="128868"/>
                  <a:pt x="7557" y="126636"/>
                  <a:pt x="6813" y="123957"/>
                </a:cubicBezTo>
                <a:cubicBezTo>
                  <a:pt x="6813" y="123808"/>
                  <a:pt x="6962" y="123659"/>
                  <a:pt x="7259" y="123510"/>
                </a:cubicBezTo>
                <a:cubicBezTo>
                  <a:pt x="7408" y="123510"/>
                  <a:pt x="7631" y="123510"/>
                  <a:pt x="7929" y="123510"/>
                </a:cubicBezTo>
                <a:close/>
                <a:moveTo>
                  <a:pt x="125578" y="80425"/>
                </a:moveTo>
                <a:cubicBezTo>
                  <a:pt x="127661" y="80127"/>
                  <a:pt x="129001" y="80350"/>
                  <a:pt x="129596" y="81094"/>
                </a:cubicBezTo>
                <a:lnTo>
                  <a:pt x="130936" y="82657"/>
                </a:lnTo>
                <a:cubicBezTo>
                  <a:pt x="132424" y="82062"/>
                  <a:pt x="133838" y="81913"/>
                  <a:pt x="135177" y="82211"/>
                </a:cubicBezTo>
                <a:cubicBezTo>
                  <a:pt x="136517" y="82657"/>
                  <a:pt x="137038" y="83699"/>
                  <a:pt x="136740" y="85336"/>
                </a:cubicBezTo>
                <a:cubicBezTo>
                  <a:pt x="131977" y="100814"/>
                  <a:pt x="125355" y="113613"/>
                  <a:pt x="116871" y="123734"/>
                </a:cubicBezTo>
                <a:cubicBezTo>
                  <a:pt x="106156" y="136831"/>
                  <a:pt x="99607" y="143379"/>
                  <a:pt x="97226" y="143379"/>
                </a:cubicBezTo>
                <a:cubicBezTo>
                  <a:pt x="95589" y="143379"/>
                  <a:pt x="94770" y="142263"/>
                  <a:pt x="94770" y="140030"/>
                </a:cubicBezTo>
                <a:cubicBezTo>
                  <a:pt x="94770" y="139286"/>
                  <a:pt x="93729" y="137947"/>
                  <a:pt x="91645" y="136012"/>
                </a:cubicBezTo>
                <a:cubicBezTo>
                  <a:pt x="90603" y="134970"/>
                  <a:pt x="90008" y="133408"/>
                  <a:pt x="89859" y="131324"/>
                </a:cubicBezTo>
                <a:cubicBezTo>
                  <a:pt x="89561" y="128347"/>
                  <a:pt x="90305" y="125371"/>
                  <a:pt x="92091" y="122394"/>
                </a:cubicBezTo>
                <a:cubicBezTo>
                  <a:pt x="106379" y="100070"/>
                  <a:pt x="114937" y="87568"/>
                  <a:pt x="117764" y="84890"/>
                </a:cubicBezTo>
                <a:cubicBezTo>
                  <a:pt x="120592" y="82211"/>
                  <a:pt x="123196" y="80722"/>
                  <a:pt x="125578" y="80425"/>
                </a:cubicBezTo>
                <a:close/>
                <a:moveTo>
                  <a:pt x="22217" y="78416"/>
                </a:moveTo>
                <a:cubicBezTo>
                  <a:pt x="24747" y="78862"/>
                  <a:pt x="27351" y="80425"/>
                  <a:pt x="30030" y="83104"/>
                </a:cubicBezTo>
                <a:cubicBezTo>
                  <a:pt x="32858" y="85931"/>
                  <a:pt x="40597" y="98656"/>
                  <a:pt x="53247" y="121278"/>
                </a:cubicBezTo>
                <a:cubicBezTo>
                  <a:pt x="54884" y="124255"/>
                  <a:pt x="55554" y="127231"/>
                  <a:pt x="55256" y="130208"/>
                </a:cubicBezTo>
                <a:cubicBezTo>
                  <a:pt x="54959" y="132291"/>
                  <a:pt x="54215" y="133854"/>
                  <a:pt x="53024" y="134896"/>
                </a:cubicBezTo>
                <a:cubicBezTo>
                  <a:pt x="50940" y="136831"/>
                  <a:pt x="49899" y="138170"/>
                  <a:pt x="49899" y="138914"/>
                </a:cubicBezTo>
                <a:cubicBezTo>
                  <a:pt x="49750" y="141295"/>
                  <a:pt x="48857" y="142486"/>
                  <a:pt x="47220" y="142486"/>
                </a:cubicBezTo>
                <a:cubicBezTo>
                  <a:pt x="44838" y="142486"/>
                  <a:pt x="38588" y="135789"/>
                  <a:pt x="28467" y="122394"/>
                </a:cubicBezTo>
                <a:cubicBezTo>
                  <a:pt x="20728" y="111976"/>
                  <a:pt x="14924" y="98879"/>
                  <a:pt x="11055" y="83104"/>
                </a:cubicBezTo>
                <a:cubicBezTo>
                  <a:pt x="10906" y="81615"/>
                  <a:pt x="11501" y="80648"/>
                  <a:pt x="12840" y="80201"/>
                </a:cubicBezTo>
                <a:cubicBezTo>
                  <a:pt x="14180" y="79904"/>
                  <a:pt x="15594" y="80053"/>
                  <a:pt x="17082" y="80648"/>
                </a:cubicBezTo>
                <a:lnTo>
                  <a:pt x="17975" y="79085"/>
                </a:lnTo>
                <a:cubicBezTo>
                  <a:pt x="18868" y="78341"/>
                  <a:pt x="20282" y="78118"/>
                  <a:pt x="22217" y="78416"/>
                </a:cubicBezTo>
                <a:close/>
                <a:moveTo>
                  <a:pt x="78027" y="58"/>
                </a:moveTo>
                <a:cubicBezTo>
                  <a:pt x="109430" y="1099"/>
                  <a:pt x="130340" y="15982"/>
                  <a:pt x="140758" y="44706"/>
                </a:cubicBezTo>
                <a:cubicBezTo>
                  <a:pt x="145818" y="59142"/>
                  <a:pt x="147753" y="73579"/>
                  <a:pt x="146563" y="88015"/>
                </a:cubicBezTo>
                <a:cubicBezTo>
                  <a:pt x="146265" y="90545"/>
                  <a:pt x="145744" y="92257"/>
                  <a:pt x="145000" y="93150"/>
                </a:cubicBezTo>
                <a:lnTo>
                  <a:pt x="143660" y="94266"/>
                </a:lnTo>
                <a:cubicBezTo>
                  <a:pt x="145744" y="105130"/>
                  <a:pt x="142693" y="115325"/>
                  <a:pt x="134507" y="124850"/>
                </a:cubicBezTo>
                <a:cubicBezTo>
                  <a:pt x="122750" y="138244"/>
                  <a:pt x="114490" y="145016"/>
                  <a:pt x="109728" y="145165"/>
                </a:cubicBezTo>
                <a:cubicBezTo>
                  <a:pt x="105560" y="145314"/>
                  <a:pt x="103402" y="145165"/>
                  <a:pt x="103254" y="144718"/>
                </a:cubicBezTo>
                <a:cubicBezTo>
                  <a:pt x="115755" y="131026"/>
                  <a:pt x="124238" y="120608"/>
                  <a:pt x="128703" y="113465"/>
                </a:cubicBezTo>
                <a:cubicBezTo>
                  <a:pt x="137186" y="98731"/>
                  <a:pt x="140907" y="88461"/>
                  <a:pt x="139865" y="82657"/>
                </a:cubicBezTo>
                <a:cubicBezTo>
                  <a:pt x="139865" y="82657"/>
                  <a:pt x="139865" y="81467"/>
                  <a:pt x="139865" y="79085"/>
                </a:cubicBezTo>
                <a:cubicBezTo>
                  <a:pt x="140163" y="76555"/>
                  <a:pt x="140088" y="74025"/>
                  <a:pt x="139642" y="71495"/>
                </a:cubicBezTo>
                <a:cubicBezTo>
                  <a:pt x="139047" y="63012"/>
                  <a:pt x="137335" y="55124"/>
                  <a:pt x="134507" y="47831"/>
                </a:cubicBezTo>
                <a:cubicBezTo>
                  <a:pt x="124982" y="25061"/>
                  <a:pt x="105635" y="13080"/>
                  <a:pt x="76464" y="11889"/>
                </a:cubicBezTo>
                <a:cubicBezTo>
                  <a:pt x="47443" y="10699"/>
                  <a:pt x="27128" y="22233"/>
                  <a:pt x="15519" y="46492"/>
                </a:cubicBezTo>
                <a:cubicBezTo>
                  <a:pt x="9864" y="58696"/>
                  <a:pt x="7111" y="71049"/>
                  <a:pt x="7259" y="83550"/>
                </a:cubicBezTo>
                <a:cubicBezTo>
                  <a:pt x="13361" y="101707"/>
                  <a:pt x="19761" y="115102"/>
                  <a:pt x="26458" y="123734"/>
                </a:cubicBezTo>
                <a:cubicBezTo>
                  <a:pt x="33453" y="132515"/>
                  <a:pt x="38588" y="138989"/>
                  <a:pt x="41862" y="143156"/>
                </a:cubicBezTo>
                <a:cubicBezTo>
                  <a:pt x="37844" y="145835"/>
                  <a:pt x="33676" y="145760"/>
                  <a:pt x="29360" y="142933"/>
                </a:cubicBezTo>
                <a:cubicBezTo>
                  <a:pt x="16859" y="134003"/>
                  <a:pt x="8599" y="123287"/>
                  <a:pt x="4580" y="110786"/>
                </a:cubicBezTo>
                <a:cubicBezTo>
                  <a:pt x="1604" y="100665"/>
                  <a:pt x="860" y="94787"/>
                  <a:pt x="2348" y="93150"/>
                </a:cubicBezTo>
                <a:cubicBezTo>
                  <a:pt x="1306" y="92108"/>
                  <a:pt x="637" y="89354"/>
                  <a:pt x="339" y="84890"/>
                </a:cubicBezTo>
                <a:cubicBezTo>
                  <a:pt x="-1149" y="71346"/>
                  <a:pt x="2274" y="56091"/>
                  <a:pt x="10608" y="39125"/>
                </a:cubicBezTo>
                <a:cubicBezTo>
                  <a:pt x="23705" y="12038"/>
                  <a:pt x="46178" y="-984"/>
                  <a:pt x="78027" y="58"/>
                </a:cubicBezTo>
                <a:close/>
              </a:path>
            </a:pathLst>
          </a:custGeom>
          <a:solidFill>
            <a:srgbClr val="EECBEC"/>
          </a:solidFill>
          <a:ln>
            <a:noFill/>
          </a:ln>
          <a:effectLst/>
        </p:spPr>
        <p:txBody>
          <a:bodyPr anchor="ctr"/>
          <a:lstStyle/>
          <a:p>
            <a:pPr algn="ctr">
              <a:defRPr/>
            </a:pPr>
            <a:endParaRPr>
              <a:solidFill>
                <a:srgbClr val="3F3F3F"/>
              </a:solidFill>
              <a:cs typeface="+mn-lt"/>
            </a:endParaRPr>
          </a:p>
        </p:txBody>
      </p:sp>
      <p:grpSp>
        <p:nvGrpSpPr>
          <p:cNvPr id="72" name="PA_库_组合 27"/>
          <p:cNvGrpSpPr/>
          <p:nvPr>
            <p:custDataLst>
              <p:tags r:id="rId2"/>
            </p:custDataLst>
          </p:nvPr>
        </p:nvGrpSpPr>
        <p:grpSpPr>
          <a:xfrm>
            <a:off x="952777" y="1412549"/>
            <a:ext cx="2693026" cy="1143540"/>
            <a:chOff x="479827" y="1915700"/>
            <a:chExt cx="3590701" cy="1524720"/>
          </a:xfrm>
        </p:grpSpPr>
        <p:grpSp>
          <p:nvGrpSpPr>
            <p:cNvPr id="73" name="组合 72"/>
            <p:cNvGrpSpPr/>
            <p:nvPr/>
          </p:nvGrpSpPr>
          <p:grpSpPr>
            <a:xfrm>
              <a:off x="479827" y="2041515"/>
              <a:ext cx="2406821" cy="1398905"/>
              <a:chOff x="277179" y="2935874"/>
              <a:chExt cx="2406821" cy="1398905"/>
            </a:xfrm>
          </p:grpSpPr>
          <p:sp>
            <p:nvSpPr>
              <p:cNvPr id="78" name="矩形 77"/>
              <p:cNvSpPr/>
              <p:nvPr/>
            </p:nvSpPr>
            <p:spPr>
              <a:xfrm>
                <a:off x="464504" y="2935874"/>
                <a:ext cx="1422400" cy="391160"/>
              </a:xfrm>
              <a:prstGeom prst="rect">
                <a:avLst/>
              </a:prstGeom>
            </p:spPr>
            <p:txBody>
              <a:bodyPr wrap="none" lIns="0" tIns="0" rIns="0" bIns="0" anchor="ctr" anchorCtr="0">
                <a:normAutofit/>
              </a:bodyPr>
              <a:lstStyle/>
              <a:p>
                <a:pPr algn="ctr">
                  <a:defRPr/>
                </a:pPr>
                <a:r>
                  <a:rPr lang="zh-CN" altLang="en-US" sz="1015" b="1" dirty="0">
                    <a:solidFill>
                      <a:prstClr val="black">
                        <a:lumMod val="75000"/>
                      </a:prstClr>
                    </a:solidFill>
                    <a:ea typeface="+mn-lt"/>
                    <a:cs typeface="Open Sans" pitchFamily="34" charset="0"/>
                    <a:sym typeface="+mn-ea"/>
                  </a:rPr>
                  <a:t>添加标题</a:t>
                </a:r>
              </a:p>
            </p:txBody>
          </p:sp>
          <p:sp>
            <p:nvSpPr>
              <p:cNvPr id="79" name="矩形 78"/>
              <p:cNvSpPr/>
              <p:nvPr/>
            </p:nvSpPr>
            <p:spPr>
              <a:xfrm>
                <a:off x="2006463" y="2936509"/>
                <a:ext cx="677537" cy="461024"/>
              </a:xfrm>
              <a:prstGeom prst="rect">
                <a:avLst/>
              </a:prstGeom>
            </p:spPr>
            <p:txBody>
              <a:bodyPr wrap="square" lIns="0" tIns="0" rIns="0" bIns="0" anchor="b" anchorCtr="0">
                <a:normAutofit/>
              </a:bodyPr>
              <a:lstStyle/>
              <a:p>
                <a:pPr>
                  <a:defRPr/>
                </a:pPr>
                <a:r>
                  <a:rPr lang="en-US" sz="2100" dirty="0">
                    <a:solidFill>
                      <a:srgbClr val="212429">
                        <a:lumMod val="100000"/>
                      </a:srgbClr>
                    </a:solidFill>
                    <a:cs typeface="+mn-lt"/>
                  </a:rPr>
                  <a:t>10%</a:t>
                </a:r>
              </a:p>
            </p:txBody>
          </p:sp>
          <p:sp>
            <p:nvSpPr>
              <p:cNvPr id="80" name="矩形 79"/>
              <p:cNvSpPr/>
              <p:nvPr/>
            </p:nvSpPr>
            <p:spPr>
              <a:xfrm>
                <a:off x="277179" y="3408314"/>
                <a:ext cx="2406650" cy="926465"/>
              </a:xfrm>
              <a:prstGeom prst="rect">
                <a:avLst/>
              </a:prstGeom>
            </p:spPr>
            <p:txBody>
              <a:bodyPr wrap="square" lIns="0" tIns="0" rIns="0" bIns="0">
                <a:noAutofit/>
              </a:bodyPr>
              <a:lstStyle/>
              <a:p>
                <a:pPr algn="ctr">
                  <a:lnSpc>
                    <a:spcPct val="150000"/>
                  </a:lnSpc>
                </a:pPr>
                <a:r>
                  <a:rPr lang="zh-CN" altLang="en-US" sz="90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grpSp>
        <p:grpSp>
          <p:nvGrpSpPr>
            <p:cNvPr id="74" name="组合 73"/>
            <p:cNvGrpSpPr/>
            <p:nvPr/>
          </p:nvGrpSpPr>
          <p:grpSpPr>
            <a:xfrm>
              <a:off x="3055544" y="1915700"/>
              <a:ext cx="1014984" cy="1014984"/>
              <a:chOff x="3057286" y="1915700"/>
              <a:chExt cx="1014984" cy="1014984"/>
            </a:xfrm>
          </p:grpSpPr>
          <p:sp>
            <p:nvSpPr>
              <p:cNvPr id="75" name="椭圆 74"/>
              <p:cNvSpPr/>
              <p:nvPr/>
            </p:nvSpPr>
            <p:spPr>
              <a:xfrm>
                <a:off x="3059027" y="1917441"/>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cs typeface="+mn-lt"/>
                </a:endParaRPr>
              </a:p>
            </p:txBody>
          </p:sp>
          <p:sp>
            <p:nvSpPr>
              <p:cNvPr id="76" name="弧形 75"/>
              <p:cNvSpPr/>
              <p:nvPr/>
            </p:nvSpPr>
            <p:spPr>
              <a:xfrm>
                <a:off x="3057286" y="1915700"/>
                <a:ext cx="1014984" cy="1014984"/>
              </a:xfrm>
              <a:prstGeom prst="arc">
                <a:avLst>
                  <a:gd name="adj1" fmla="val 16200000"/>
                  <a:gd name="adj2" fmla="val 18256256"/>
                </a:avLst>
              </a:prstGeom>
              <a:ln w="101600">
                <a:solidFill>
                  <a:srgbClr val="EECBE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solidFill>
                    <a:srgbClr val="3F3F3F"/>
                  </a:solidFill>
                  <a:cs typeface="+mn-lt"/>
                </a:endParaRPr>
              </a:p>
            </p:txBody>
          </p:sp>
          <p:sp>
            <p:nvSpPr>
              <p:cNvPr id="77" name="任意多边形: 形状 36"/>
              <p:cNvSpPr/>
              <p:nvPr/>
            </p:nvSpPr>
            <p:spPr>
              <a:xfrm>
                <a:off x="3333439" y="2181676"/>
                <a:ext cx="459194" cy="479550"/>
              </a:xfrm>
              <a:custGeom>
                <a:avLst/>
                <a:gdLst>
                  <a:gd name="connsiteX0" fmla="*/ 293688 w 322263"/>
                  <a:gd name="connsiteY0" fmla="*/ 298450 h 336550"/>
                  <a:gd name="connsiteX1" fmla="*/ 293688 w 322263"/>
                  <a:gd name="connsiteY1" fmla="*/ 305019 h 336550"/>
                  <a:gd name="connsiteX2" fmla="*/ 261635 w 322263"/>
                  <a:gd name="connsiteY2" fmla="*/ 336550 h 336550"/>
                  <a:gd name="connsiteX3" fmla="*/ 241603 w 322263"/>
                  <a:gd name="connsiteY3" fmla="*/ 336550 h 336550"/>
                  <a:gd name="connsiteX4" fmla="*/ 209550 w 322263"/>
                  <a:gd name="connsiteY4" fmla="*/ 305019 h 336550"/>
                  <a:gd name="connsiteX5" fmla="*/ 209550 w 322263"/>
                  <a:gd name="connsiteY5" fmla="*/ 301078 h 336550"/>
                  <a:gd name="connsiteX6" fmla="*/ 277662 w 322263"/>
                  <a:gd name="connsiteY6" fmla="*/ 301078 h 336550"/>
                  <a:gd name="connsiteX7" fmla="*/ 293688 w 322263"/>
                  <a:gd name="connsiteY7" fmla="*/ 298450 h 336550"/>
                  <a:gd name="connsiteX8" fmla="*/ 28575 w 322263"/>
                  <a:gd name="connsiteY8" fmla="*/ 298450 h 336550"/>
                  <a:gd name="connsiteX9" fmla="*/ 44601 w 322263"/>
                  <a:gd name="connsiteY9" fmla="*/ 301078 h 336550"/>
                  <a:gd name="connsiteX10" fmla="*/ 112713 w 322263"/>
                  <a:gd name="connsiteY10" fmla="*/ 301078 h 336550"/>
                  <a:gd name="connsiteX11" fmla="*/ 112713 w 322263"/>
                  <a:gd name="connsiteY11" fmla="*/ 305019 h 336550"/>
                  <a:gd name="connsiteX12" fmla="*/ 80660 w 322263"/>
                  <a:gd name="connsiteY12" fmla="*/ 336550 h 336550"/>
                  <a:gd name="connsiteX13" fmla="*/ 60628 w 322263"/>
                  <a:gd name="connsiteY13" fmla="*/ 336550 h 336550"/>
                  <a:gd name="connsiteX14" fmla="*/ 28575 w 322263"/>
                  <a:gd name="connsiteY14" fmla="*/ 305019 h 336550"/>
                  <a:gd name="connsiteX15" fmla="*/ 28575 w 322263"/>
                  <a:gd name="connsiteY15" fmla="*/ 298450 h 336550"/>
                  <a:gd name="connsiteX16" fmla="*/ 233362 w 322263"/>
                  <a:gd name="connsiteY16" fmla="*/ 228600 h 336550"/>
                  <a:gd name="connsiteX17" fmla="*/ 273050 w 322263"/>
                  <a:gd name="connsiteY17" fmla="*/ 228600 h 336550"/>
                  <a:gd name="connsiteX18" fmla="*/ 273050 w 322263"/>
                  <a:gd name="connsiteY18" fmla="*/ 241300 h 336550"/>
                  <a:gd name="connsiteX19" fmla="*/ 233362 w 322263"/>
                  <a:gd name="connsiteY19" fmla="*/ 241300 h 336550"/>
                  <a:gd name="connsiteX20" fmla="*/ 49212 w 322263"/>
                  <a:gd name="connsiteY20" fmla="*/ 228600 h 336550"/>
                  <a:gd name="connsiteX21" fmla="*/ 88900 w 322263"/>
                  <a:gd name="connsiteY21" fmla="*/ 228600 h 336550"/>
                  <a:gd name="connsiteX22" fmla="*/ 88900 w 322263"/>
                  <a:gd name="connsiteY22" fmla="*/ 241300 h 336550"/>
                  <a:gd name="connsiteX23" fmla="*/ 49212 w 322263"/>
                  <a:gd name="connsiteY23" fmla="*/ 241300 h 336550"/>
                  <a:gd name="connsiteX24" fmla="*/ 228109 w 322263"/>
                  <a:gd name="connsiteY24" fmla="*/ 212725 h 336550"/>
                  <a:gd name="connsiteX25" fmla="*/ 217487 w 322263"/>
                  <a:gd name="connsiteY25" fmla="*/ 224912 h 336550"/>
                  <a:gd name="connsiteX26" fmla="*/ 217487 w 322263"/>
                  <a:gd name="connsiteY26" fmla="*/ 246577 h 336550"/>
                  <a:gd name="connsiteX27" fmla="*/ 228109 w 322263"/>
                  <a:gd name="connsiteY27" fmla="*/ 258763 h 336550"/>
                  <a:gd name="connsiteX28" fmla="*/ 278563 w 322263"/>
                  <a:gd name="connsiteY28" fmla="*/ 258763 h 336550"/>
                  <a:gd name="connsiteX29" fmla="*/ 290512 w 322263"/>
                  <a:gd name="connsiteY29" fmla="*/ 246577 h 336550"/>
                  <a:gd name="connsiteX30" fmla="*/ 290512 w 322263"/>
                  <a:gd name="connsiteY30" fmla="*/ 224912 h 336550"/>
                  <a:gd name="connsiteX31" fmla="*/ 278563 w 322263"/>
                  <a:gd name="connsiteY31" fmla="*/ 212725 h 336550"/>
                  <a:gd name="connsiteX32" fmla="*/ 228109 w 322263"/>
                  <a:gd name="connsiteY32" fmla="*/ 212725 h 336550"/>
                  <a:gd name="connsiteX33" fmla="*/ 43699 w 322263"/>
                  <a:gd name="connsiteY33" fmla="*/ 212725 h 336550"/>
                  <a:gd name="connsiteX34" fmla="*/ 31750 w 322263"/>
                  <a:gd name="connsiteY34" fmla="*/ 224912 h 336550"/>
                  <a:gd name="connsiteX35" fmla="*/ 31750 w 322263"/>
                  <a:gd name="connsiteY35" fmla="*/ 246577 h 336550"/>
                  <a:gd name="connsiteX36" fmla="*/ 43699 w 322263"/>
                  <a:gd name="connsiteY36" fmla="*/ 258763 h 336550"/>
                  <a:gd name="connsiteX37" fmla="*/ 94153 w 322263"/>
                  <a:gd name="connsiteY37" fmla="*/ 258763 h 336550"/>
                  <a:gd name="connsiteX38" fmla="*/ 104775 w 322263"/>
                  <a:gd name="connsiteY38" fmla="*/ 246577 h 336550"/>
                  <a:gd name="connsiteX39" fmla="*/ 104775 w 322263"/>
                  <a:gd name="connsiteY39" fmla="*/ 224912 h 336550"/>
                  <a:gd name="connsiteX40" fmla="*/ 94153 w 322263"/>
                  <a:gd name="connsiteY40" fmla="*/ 212725 h 336550"/>
                  <a:gd name="connsiteX41" fmla="*/ 43699 w 322263"/>
                  <a:gd name="connsiteY41" fmla="*/ 212725 h 336550"/>
                  <a:gd name="connsiteX42" fmla="*/ 44905 w 322263"/>
                  <a:gd name="connsiteY42" fmla="*/ 184150 h 336550"/>
                  <a:gd name="connsiteX43" fmla="*/ 277358 w 322263"/>
                  <a:gd name="connsiteY43" fmla="*/ 184150 h 336550"/>
                  <a:gd name="connsiteX44" fmla="*/ 322263 w 322263"/>
                  <a:gd name="connsiteY44" fmla="*/ 228893 h 336550"/>
                  <a:gd name="connsiteX45" fmla="*/ 322263 w 322263"/>
                  <a:gd name="connsiteY45" fmla="*/ 239421 h 336550"/>
                  <a:gd name="connsiteX46" fmla="*/ 277358 w 322263"/>
                  <a:gd name="connsiteY46" fmla="*/ 284163 h 336550"/>
                  <a:gd name="connsiteX47" fmla="*/ 44905 w 322263"/>
                  <a:gd name="connsiteY47" fmla="*/ 284163 h 336550"/>
                  <a:gd name="connsiteX48" fmla="*/ 0 w 322263"/>
                  <a:gd name="connsiteY48" fmla="*/ 239421 h 336550"/>
                  <a:gd name="connsiteX49" fmla="*/ 0 w 322263"/>
                  <a:gd name="connsiteY49" fmla="*/ 228893 h 336550"/>
                  <a:gd name="connsiteX50" fmla="*/ 44905 w 322263"/>
                  <a:gd name="connsiteY50" fmla="*/ 184150 h 336550"/>
                  <a:gd name="connsiteX51" fmla="*/ 100909 w 322263"/>
                  <a:gd name="connsiteY51" fmla="*/ 112712 h 336550"/>
                  <a:gd name="connsiteX52" fmla="*/ 221354 w 322263"/>
                  <a:gd name="connsiteY52" fmla="*/ 112712 h 336550"/>
                  <a:gd name="connsiteX53" fmla="*/ 242300 w 322263"/>
                  <a:gd name="connsiteY53" fmla="*/ 125563 h 336550"/>
                  <a:gd name="connsiteX54" fmla="*/ 259320 w 322263"/>
                  <a:gd name="connsiteY54" fmla="*/ 158977 h 336550"/>
                  <a:gd name="connsiteX55" fmla="*/ 254083 w 322263"/>
                  <a:gd name="connsiteY55" fmla="*/ 166687 h 336550"/>
                  <a:gd name="connsiteX56" fmla="*/ 68180 w 322263"/>
                  <a:gd name="connsiteY56" fmla="*/ 166687 h 336550"/>
                  <a:gd name="connsiteX57" fmla="*/ 62943 w 322263"/>
                  <a:gd name="connsiteY57" fmla="*/ 158977 h 336550"/>
                  <a:gd name="connsiteX58" fmla="*/ 79963 w 322263"/>
                  <a:gd name="connsiteY58" fmla="*/ 125563 h 336550"/>
                  <a:gd name="connsiteX59" fmla="*/ 100909 w 322263"/>
                  <a:gd name="connsiteY59" fmla="*/ 112712 h 336550"/>
                  <a:gd name="connsiteX60" fmla="*/ 209688 w 322263"/>
                  <a:gd name="connsiteY60" fmla="*/ 60325 h 336550"/>
                  <a:gd name="connsiteX61" fmla="*/ 222112 w 322263"/>
                  <a:gd name="connsiteY61" fmla="*/ 60325 h 336550"/>
                  <a:gd name="connsiteX62" fmla="*/ 231775 w 322263"/>
                  <a:gd name="connsiteY62" fmla="*/ 69850 h 336550"/>
                  <a:gd name="connsiteX63" fmla="*/ 222112 w 322263"/>
                  <a:gd name="connsiteY63" fmla="*/ 79375 h 336550"/>
                  <a:gd name="connsiteX64" fmla="*/ 209688 w 322263"/>
                  <a:gd name="connsiteY64" fmla="*/ 79375 h 336550"/>
                  <a:gd name="connsiteX65" fmla="*/ 200025 w 322263"/>
                  <a:gd name="connsiteY65" fmla="*/ 69850 h 336550"/>
                  <a:gd name="connsiteX66" fmla="*/ 209688 w 322263"/>
                  <a:gd name="connsiteY66" fmla="*/ 60325 h 336550"/>
                  <a:gd name="connsiteX67" fmla="*/ 101255 w 322263"/>
                  <a:gd name="connsiteY67" fmla="*/ 60325 h 336550"/>
                  <a:gd name="connsiteX68" fmla="*/ 113058 w 322263"/>
                  <a:gd name="connsiteY68" fmla="*/ 60325 h 336550"/>
                  <a:gd name="connsiteX69" fmla="*/ 122238 w 322263"/>
                  <a:gd name="connsiteY69" fmla="*/ 69850 h 336550"/>
                  <a:gd name="connsiteX70" fmla="*/ 113058 w 322263"/>
                  <a:gd name="connsiteY70" fmla="*/ 79375 h 336550"/>
                  <a:gd name="connsiteX71" fmla="*/ 101255 w 322263"/>
                  <a:gd name="connsiteY71" fmla="*/ 79375 h 336550"/>
                  <a:gd name="connsiteX72" fmla="*/ 92075 w 322263"/>
                  <a:gd name="connsiteY72" fmla="*/ 69850 h 336550"/>
                  <a:gd name="connsiteX73" fmla="*/ 101255 w 322263"/>
                  <a:gd name="connsiteY73" fmla="*/ 60325 h 336550"/>
                  <a:gd name="connsiteX74" fmla="*/ 161132 w 322263"/>
                  <a:gd name="connsiteY74" fmla="*/ 34925 h 336550"/>
                  <a:gd name="connsiteX75" fmla="*/ 195263 w 322263"/>
                  <a:gd name="connsiteY75" fmla="*/ 69920 h 336550"/>
                  <a:gd name="connsiteX76" fmla="*/ 195263 w 322263"/>
                  <a:gd name="connsiteY76" fmla="*/ 86071 h 336550"/>
                  <a:gd name="connsiteX77" fmla="*/ 184761 w 322263"/>
                  <a:gd name="connsiteY77" fmla="*/ 96838 h 336550"/>
                  <a:gd name="connsiteX78" fmla="*/ 137502 w 322263"/>
                  <a:gd name="connsiteY78" fmla="*/ 96838 h 336550"/>
                  <a:gd name="connsiteX79" fmla="*/ 127000 w 322263"/>
                  <a:gd name="connsiteY79" fmla="*/ 86071 h 336550"/>
                  <a:gd name="connsiteX80" fmla="*/ 127000 w 322263"/>
                  <a:gd name="connsiteY80" fmla="*/ 69920 h 336550"/>
                  <a:gd name="connsiteX81" fmla="*/ 161132 w 322263"/>
                  <a:gd name="connsiteY81" fmla="*/ 34925 h 336550"/>
                  <a:gd name="connsiteX82" fmla="*/ 196771 w 322263"/>
                  <a:gd name="connsiteY82" fmla="*/ 21272 h 336550"/>
                  <a:gd name="connsiteX83" fmla="*/ 210265 w 322263"/>
                  <a:gd name="connsiteY83" fmla="*/ 21272 h 336550"/>
                  <a:gd name="connsiteX84" fmla="*/ 210265 w 322263"/>
                  <a:gd name="connsiteY84" fmla="*/ 33972 h 336550"/>
                  <a:gd name="connsiteX85" fmla="*/ 204867 w 322263"/>
                  <a:gd name="connsiteY85" fmla="*/ 39052 h 336550"/>
                  <a:gd name="connsiteX86" fmla="*/ 196771 w 322263"/>
                  <a:gd name="connsiteY86" fmla="*/ 42862 h 336550"/>
                  <a:gd name="connsiteX87" fmla="*/ 190024 w 322263"/>
                  <a:gd name="connsiteY87" fmla="*/ 39052 h 336550"/>
                  <a:gd name="connsiteX88" fmla="*/ 190024 w 322263"/>
                  <a:gd name="connsiteY88" fmla="*/ 26352 h 336550"/>
                  <a:gd name="connsiteX89" fmla="*/ 196771 w 322263"/>
                  <a:gd name="connsiteY89" fmla="*/ 21272 h 336550"/>
                  <a:gd name="connsiteX90" fmla="*/ 111998 w 322263"/>
                  <a:gd name="connsiteY90" fmla="*/ 21272 h 336550"/>
                  <a:gd name="connsiteX91" fmla="*/ 125492 w 322263"/>
                  <a:gd name="connsiteY91" fmla="*/ 21272 h 336550"/>
                  <a:gd name="connsiteX92" fmla="*/ 132239 w 322263"/>
                  <a:gd name="connsiteY92" fmla="*/ 26352 h 336550"/>
                  <a:gd name="connsiteX93" fmla="*/ 132239 w 322263"/>
                  <a:gd name="connsiteY93" fmla="*/ 39052 h 336550"/>
                  <a:gd name="connsiteX94" fmla="*/ 125492 w 322263"/>
                  <a:gd name="connsiteY94" fmla="*/ 42862 h 336550"/>
                  <a:gd name="connsiteX95" fmla="*/ 117396 w 322263"/>
                  <a:gd name="connsiteY95" fmla="*/ 39052 h 336550"/>
                  <a:gd name="connsiteX96" fmla="*/ 111998 w 322263"/>
                  <a:gd name="connsiteY96" fmla="*/ 33972 h 336550"/>
                  <a:gd name="connsiteX97" fmla="*/ 111998 w 322263"/>
                  <a:gd name="connsiteY97" fmla="*/ 21272 h 336550"/>
                  <a:gd name="connsiteX98" fmla="*/ 161132 w 322263"/>
                  <a:gd name="connsiteY98" fmla="*/ 0 h 336550"/>
                  <a:gd name="connsiteX99" fmla="*/ 169863 w 322263"/>
                  <a:gd name="connsiteY99" fmla="*/ 9180 h 336550"/>
                  <a:gd name="connsiteX100" fmla="*/ 169863 w 322263"/>
                  <a:gd name="connsiteY100" fmla="*/ 20983 h 336550"/>
                  <a:gd name="connsiteX101" fmla="*/ 161132 w 322263"/>
                  <a:gd name="connsiteY101" fmla="*/ 30163 h 336550"/>
                  <a:gd name="connsiteX102" fmla="*/ 152400 w 322263"/>
                  <a:gd name="connsiteY102" fmla="*/ 20983 h 336550"/>
                  <a:gd name="connsiteX103" fmla="*/ 152400 w 322263"/>
                  <a:gd name="connsiteY103" fmla="*/ 9180 h 336550"/>
                  <a:gd name="connsiteX104" fmla="*/ 161132 w 322263"/>
                  <a:gd name="connsiteY10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22263" h="336550">
                    <a:moveTo>
                      <a:pt x="293688" y="298450"/>
                    </a:moveTo>
                    <a:cubicBezTo>
                      <a:pt x="293688" y="298450"/>
                      <a:pt x="293688" y="298450"/>
                      <a:pt x="293688" y="305019"/>
                    </a:cubicBezTo>
                    <a:cubicBezTo>
                      <a:pt x="293688" y="322099"/>
                      <a:pt x="280333" y="336550"/>
                      <a:pt x="261635" y="336550"/>
                    </a:cubicBezTo>
                    <a:cubicBezTo>
                      <a:pt x="261635" y="336550"/>
                      <a:pt x="261635" y="336550"/>
                      <a:pt x="241603" y="336550"/>
                    </a:cubicBezTo>
                    <a:cubicBezTo>
                      <a:pt x="224241" y="336550"/>
                      <a:pt x="209550" y="322099"/>
                      <a:pt x="209550" y="305019"/>
                    </a:cubicBezTo>
                    <a:cubicBezTo>
                      <a:pt x="209550" y="305019"/>
                      <a:pt x="209550" y="305019"/>
                      <a:pt x="209550" y="301078"/>
                    </a:cubicBezTo>
                    <a:lnTo>
                      <a:pt x="277662" y="301078"/>
                    </a:lnTo>
                    <a:cubicBezTo>
                      <a:pt x="283004" y="301078"/>
                      <a:pt x="289681" y="299764"/>
                      <a:pt x="293688" y="298450"/>
                    </a:cubicBezTo>
                    <a:close/>
                    <a:moveTo>
                      <a:pt x="28575" y="298450"/>
                    </a:moveTo>
                    <a:cubicBezTo>
                      <a:pt x="32582" y="299764"/>
                      <a:pt x="39259" y="301078"/>
                      <a:pt x="44601" y="301078"/>
                    </a:cubicBezTo>
                    <a:cubicBezTo>
                      <a:pt x="44601" y="301078"/>
                      <a:pt x="44601" y="301078"/>
                      <a:pt x="112713" y="301078"/>
                    </a:cubicBezTo>
                    <a:cubicBezTo>
                      <a:pt x="112713" y="301078"/>
                      <a:pt x="112713" y="301078"/>
                      <a:pt x="112713" y="305019"/>
                    </a:cubicBezTo>
                    <a:cubicBezTo>
                      <a:pt x="112713" y="322099"/>
                      <a:pt x="98022" y="336550"/>
                      <a:pt x="80660" y="336550"/>
                    </a:cubicBezTo>
                    <a:cubicBezTo>
                      <a:pt x="80660" y="336550"/>
                      <a:pt x="80660" y="336550"/>
                      <a:pt x="60628" y="336550"/>
                    </a:cubicBezTo>
                    <a:cubicBezTo>
                      <a:pt x="41930" y="336550"/>
                      <a:pt x="28575" y="322099"/>
                      <a:pt x="28575" y="305019"/>
                    </a:cubicBezTo>
                    <a:cubicBezTo>
                      <a:pt x="28575" y="305019"/>
                      <a:pt x="28575" y="305019"/>
                      <a:pt x="28575" y="298450"/>
                    </a:cubicBezTo>
                    <a:close/>
                    <a:moveTo>
                      <a:pt x="233362" y="228600"/>
                    </a:moveTo>
                    <a:lnTo>
                      <a:pt x="273050" y="228600"/>
                    </a:lnTo>
                    <a:lnTo>
                      <a:pt x="273050" y="241300"/>
                    </a:lnTo>
                    <a:lnTo>
                      <a:pt x="233362" y="241300"/>
                    </a:lnTo>
                    <a:close/>
                    <a:moveTo>
                      <a:pt x="49212" y="228600"/>
                    </a:moveTo>
                    <a:lnTo>
                      <a:pt x="88900" y="228600"/>
                    </a:lnTo>
                    <a:lnTo>
                      <a:pt x="88900" y="241300"/>
                    </a:lnTo>
                    <a:lnTo>
                      <a:pt x="49212" y="241300"/>
                    </a:lnTo>
                    <a:close/>
                    <a:moveTo>
                      <a:pt x="228109" y="212725"/>
                    </a:moveTo>
                    <a:cubicBezTo>
                      <a:pt x="222798" y="212725"/>
                      <a:pt x="217487" y="218141"/>
                      <a:pt x="217487" y="224912"/>
                    </a:cubicBezTo>
                    <a:cubicBezTo>
                      <a:pt x="217487" y="224912"/>
                      <a:pt x="217487" y="224912"/>
                      <a:pt x="217487" y="246577"/>
                    </a:cubicBezTo>
                    <a:cubicBezTo>
                      <a:pt x="217487" y="253347"/>
                      <a:pt x="222798" y="258763"/>
                      <a:pt x="228109" y="258763"/>
                    </a:cubicBezTo>
                    <a:cubicBezTo>
                      <a:pt x="228109" y="258763"/>
                      <a:pt x="228109" y="258763"/>
                      <a:pt x="278563" y="258763"/>
                    </a:cubicBezTo>
                    <a:cubicBezTo>
                      <a:pt x="285201" y="258763"/>
                      <a:pt x="290512" y="253347"/>
                      <a:pt x="290512" y="246577"/>
                    </a:cubicBezTo>
                    <a:lnTo>
                      <a:pt x="290512" y="224912"/>
                    </a:lnTo>
                    <a:cubicBezTo>
                      <a:pt x="290512" y="218141"/>
                      <a:pt x="285201" y="212725"/>
                      <a:pt x="278563" y="212725"/>
                    </a:cubicBezTo>
                    <a:cubicBezTo>
                      <a:pt x="278563" y="212725"/>
                      <a:pt x="278563" y="212725"/>
                      <a:pt x="228109" y="212725"/>
                    </a:cubicBezTo>
                    <a:close/>
                    <a:moveTo>
                      <a:pt x="43699" y="212725"/>
                    </a:moveTo>
                    <a:cubicBezTo>
                      <a:pt x="37061" y="212725"/>
                      <a:pt x="31750" y="218141"/>
                      <a:pt x="31750" y="224912"/>
                    </a:cubicBezTo>
                    <a:cubicBezTo>
                      <a:pt x="31750" y="224912"/>
                      <a:pt x="31750" y="224912"/>
                      <a:pt x="31750" y="246577"/>
                    </a:cubicBezTo>
                    <a:cubicBezTo>
                      <a:pt x="31750" y="253347"/>
                      <a:pt x="37061" y="258763"/>
                      <a:pt x="43699" y="258763"/>
                    </a:cubicBezTo>
                    <a:cubicBezTo>
                      <a:pt x="43699" y="258763"/>
                      <a:pt x="43699" y="258763"/>
                      <a:pt x="94153" y="258763"/>
                    </a:cubicBezTo>
                    <a:cubicBezTo>
                      <a:pt x="99464" y="258763"/>
                      <a:pt x="104775" y="253347"/>
                      <a:pt x="104775" y="246577"/>
                    </a:cubicBezTo>
                    <a:lnTo>
                      <a:pt x="104775" y="224912"/>
                    </a:lnTo>
                    <a:cubicBezTo>
                      <a:pt x="104775" y="218141"/>
                      <a:pt x="99464" y="212725"/>
                      <a:pt x="94153" y="212725"/>
                    </a:cubicBezTo>
                    <a:cubicBezTo>
                      <a:pt x="94153" y="212725"/>
                      <a:pt x="94153" y="212725"/>
                      <a:pt x="43699" y="212725"/>
                    </a:cubicBezTo>
                    <a:close/>
                    <a:moveTo>
                      <a:pt x="44905" y="184150"/>
                    </a:moveTo>
                    <a:cubicBezTo>
                      <a:pt x="44905" y="184150"/>
                      <a:pt x="44905" y="184150"/>
                      <a:pt x="277358" y="184150"/>
                    </a:cubicBezTo>
                    <a:cubicBezTo>
                      <a:pt x="302452" y="184150"/>
                      <a:pt x="322263" y="203890"/>
                      <a:pt x="322263" y="228893"/>
                    </a:cubicBezTo>
                    <a:cubicBezTo>
                      <a:pt x="322263" y="228893"/>
                      <a:pt x="322263" y="228893"/>
                      <a:pt x="322263" y="239421"/>
                    </a:cubicBezTo>
                    <a:cubicBezTo>
                      <a:pt x="322263" y="264424"/>
                      <a:pt x="302452" y="284163"/>
                      <a:pt x="277358" y="284163"/>
                    </a:cubicBezTo>
                    <a:cubicBezTo>
                      <a:pt x="277358" y="284163"/>
                      <a:pt x="277358" y="284163"/>
                      <a:pt x="44905" y="284163"/>
                    </a:cubicBezTo>
                    <a:cubicBezTo>
                      <a:pt x="19811" y="284163"/>
                      <a:pt x="0" y="264424"/>
                      <a:pt x="0" y="239421"/>
                    </a:cubicBezTo>
                    <a:cubicBezTo>
                      <a:pt x="0" y="239421"/>
                      <a:pt x="0" y="239421"/>
                      <a:pt x="0" y="228893"/>
                    </a:cubicBezTo>
                    <a:cubicBezTo>
                      <a:pt x="0" y="203890"/>
                      <a:pt x="19811" y="184150"/>
                      <a:pt x="44905" y="184150"/>
                    </a:cubicBezTo>
                    <a:close/>
                    <a:moveTo>
                      <a:pt x="100909" y="112712"/>
                    </a:moveTo>
                    <a:cubicBezTo>
                      <a:pt x="100909" y="112712"/>
                      <a:pt x="100909" y="112712"/>
                      <a:pt x="221354" y="112712"/>
                    </a:cubicBezTo>
                    <a:cubicBezTo>
                      <a:pt x="229209" y="112712"/>
                      <a:pt x="239682" y="119138"/>
                      <a:pt x="242300" y="125563"/>
                    </a:cubicBezTo>
                    <a:lnTo>
                      <a:pt x="259320" y="158977"/>
                    </a:lnTo>
                    <a:cubicBezTo>
                      <a:pt x="261938" y="162832"/>
                      <a:pt x="259320" y="166687"/>
                      <a:pt x="254083" y="166687"/>
                    </a:cubicBezTo>
                    <a:cubicBezTo>
                      <a:pt x="254083" y="166687"/>
                      <a:pt x="254083" y="166687"/>
                      <a:pt x="68180" y="166687"/>
                    </a:cubicBezTo>
                    <a:cubicBezTo>
                      <a:pt x="62943" y="166687"/>
                      <a:pt x="60325" y="162832"/>
                      <a:pt x="62943" y="158977"/>
                    </a:cubicBezTo>
                    <a:cubicBezTo>
                      <a:pt x="62943" y="158977"/>
                      <a:pt x="62943" y="158977"/>
                      <a:pt x="79963" y="125563"/>
                    </a:cubicBezTo>
                    <a:cubicBezTo>
                      <a:pt x="82581" y="119138"/>
                      <a:pt x="93054" y="112712"/>
                      <a:pt x="100909" y="112712"/>
                    </a:cubicBezTo>
                    <a:close/>
                    <a:moveTo>
                      <a:pt x="209688" y="60325"/>
                    </a:moveTo>
                    <a:cubicBezTo>
                      <a:pt x="209688" y="60325"/>
                      <a:pt x="209688" y="60325"/>
                      <a:pt x="222112" y="60325"/>
                    </a:cubicBezTo>
                    <a:cubicBezTo>
                      <a:pt x="227634" y="60325"/>
                      <a:pt x="231775" y="64407"/>
                      <a:pt x="231775" y="69850"/>
                    </a:cubicBezTo>
                    <a:cubicBezTo>
                      <a:pt x="231775" y="75293"/>
                      <a:pt x="227634" y="79375"/>
                      <a:pt x="222112" y="79375"/>
                    </a:cubicBezTo>
                    <a:cubicBezTo>
                      <a:pt x="222112" y="79375"/>
                      <a:pt x="222112" y="79375"/>
                      <a:pt x="209688" y="79375"/>
                    </a:cubicBezTo>
                    <a:cubicBezTo>
                      <a:pt x="204166" y="79375"/>
                      <a:pt x="200025" y="75293"/>
                      <a:pt x="200025" y="69850"/>
                    </a:cubicBezTo>
                    <a:cubicBezTo>
                      <a:pt x="200025" y="64407"/>
                      <a:pt x="204166" y="60325"/>
                      <a:pt x="209688" y="60325"/>
                    </a:cubicBezTo>
                    <a:close/>
                    <a:moveTo>
                      <a:pt x="101255" y="60325"/>
                    </a:moveTo>
                    <a:cubicBezTo>
                      <a:pt x="101255" y="60325"/>
                      <a:pt x="101255" y="60325"/>
                      <a:pt x="113058" y="60325"/>
                    </a:cubicBezTo>
                    <a:cubicBezTo>
                      <a:pt x="118304" y="60325"/>
                      <a:pt x="122238" y="64407"/>
                      <a:pt x="122238" y="69850"/>
                    </a:cubicBezTo>
                    <a:cubicBezTo>
                      <a:pt x="122238" y="75293"/>
                      <a:pt x="118304" y="79375"/>
                      <a:pt x="113058" y="79375"/>
                    </a:cubicBezTo>
                    <a:cubicBezTo>
                      <a:pt x="113058" y="79375"/>
                      <a:pt x="113058" y="79375"/>
                      <a:pt x="101255" y="79375"/>
                    </a:cubicBezTo>
                    <a:cubicBezTo>
                      <a:pt x="96009" y="79375"/>
                      <a:pt x="92075" y="75293"/>
                      <a:pt x="92075" y="69850"/>
                    </a:cubicBezTo>
                    <a:cubicBezTo>
                      <a:pt x="92075" y="64407"/>
                      <a:pt x="96009" y="60325"/>
                      <a:pt x="101255" y="60325"/>
                    </a:cubicBezTo>
                    <a:close/>
                    <a:moveTo>
                      <a:pt x="161132" y="34925"/>
                    </a:moveTo>
                    <a:cubicBezTo>
                      <a:pt x="179510" y="34925"/>
                      <a:pt x="195263" y="49731"/>
                      <a:pt x="195263" y="69920"/>
                    </a:cubicBezTo>
                    <a:lnTo>
                      <a:pt x="195263" y="86071"/>
                    </a:lnTo>
                    <a:cubicBezTo>
                      <a:pt x="195263" y="91455"/>
                      <a:pt x="190012" y="96838"/>
                      <a:pt x="184761" y="96838"/>
                    </a:cubicBezTo>
                    <a:cubicBezTo>
                      <a:pt x="184761" y="96838"/>
                      <a:pt x="184761" y="96838"/>
                      <a:pt x="137502" y="96838"/>
                    </a:cubicBezTo>
                    <a:cubicBezTo>
                      <a:pt x="132251" y="96838"/>
                      <a:pt x="127000" y="91455"/>
                      <a:pt x="127000" y="86071"/>
                    </a:cubicBezTo>
                    <a:cubicBezTo>
                      <a:pt x="127000" y="86071"/>
                      <a:pt x="127000" y="86071"/>
                      <a:pt x="127000" y="69920"/>
                    </a:cubicBezTo>
                    <a:cubicBezTo>
                      <a:pt x="127000" y="49731"/>
                      <a:pt x="142753" y="34925"/>
                      <a:pt x="161132" y="34925"/>
                    </a:cubicBezTo>
                    <a:close/>
                    <a:moveTo>
                      <a:pt x="196771" y="21272"/>
                    </a:moveTo>
                    <a:cubicBezTo>
                      <a:pt x="200819" y="17462"/>
                      <a:pt x="206217" y="17462"/>
                      <a:pt x="210265" y="21272"/>
                    </a:cubicBezTo>
                    <a:cubicBezTo>
                      <a:pt x="214313" y="25082"/>
                      <a:pt x="214313" y="30162"/>
                      <a:pt x="210265" y="33972"/>
                    </a:cubicBezTo>
                    <a:cubicBezTo>
                      <a:pt x="210265" y="33972"/>
                      <a:pt x="210265" y="33972"/>
                      <a:pt x="204867" y="39052"/>
                    </a:cubicBezTo>
                    <a:cubicBezTo>
                      <a:pt x="202168" y="41592"/>
                      <a:pt x="199470" y="42862"/>
                      <a:pt x="196771" y="42862"/>
                    </a:cubicBezTo>
                    <a:cubicBezTo>
                      <a:pt x="195421" y="42862"/>
                      <a:pt x="192723" y="41592"/>
                      <a:pt x="190024" y="39052"/>
                    </a:cubicBezTo>
                    <a:cubicBezTo>
                      <a:pt x="187325" y="36512"/>
                      <a:pt x="187325" y="30162"/>
                      <a:pt x="190024" y="26352"/>
                    </a:cubicBezTo>
                    <a:cubicBezTo>
                      <a:pt x="190024" y="26352"/>
                      <a:pt x="190024" y="26352"/>
                      <a:pt x="196771" y="21272"/>
                    </a:cubicBezTo>
                    <a:close/>
                    <a:moveTo>
                      <a:pt x="111998" y="21272"/>
                    </a:moveTo>
                    <a:cubicBezTo>
                      <a:pt x="116046" y="17462"/>
                      <a:pt x="121444" y="17462"/>
                      <a:pt x="125492" y="21272"/>
                    </a:cubicBezTo>
                    <a:cubicBezTo>
                      <a:pt x="125492" y="21272"/>
                      <a:pt x="125492" y="21272"/>
                      <a:pt x="132239" y="26352"/>
                    </a:cubicBezTo>
                    <a:cubicBezTo>
                      <a:pt x="134938" y="30162"/>
                      <a:pt x="134938" y="36512"/>
                      <a:pt x="132239" y="39052"/>
                    </a:cubicBezTo>
                    <a:cubicBezTo>
                      <a:pt x="129540" y="41592"/>
                      <a:pt x="126842" y="42862"/>
                      <a:pt x="125492" y="42862"/>
                    </a:cubicBezTo>
                    <a:cubicBezTo>
                      <a:pt x="122793" y="42862"/>
                      <a:pt x="120095" y="41592"/>
                      <a:pt x="117396" y="39052"/>
                    </a:cubicBezTo>
                    <a:lnTo>
                      <a:pt x="111998" y="33972"/>
                    </a:lnTo>
                    <a:cubicBezTo>
                      <a:pt x="107950" y="30162"/>
                      <a:pt x="107950" y="25082"/>
                      <a:pt x="111998" y="21272"/>
                    </a:cubicBezTo>
                    <a:close/>
                    <a:moveTo>
                      <a:pt x="161132" y="0"/>
                    </a:moveTo>
                    <a:cubicBezTo>
                      <a:pt x="166121" y="0"/>
                      <a:pt x="169863" y="3934"/>
                      <a:pt x="169863" y="9180"/>
                    </a:cubicBezTo>
                    <a:cubicBezTo>
                      <a:pt x="169863" y="9180"/>
                      <a:pt x="169863" y="9180"/>
                      <a:pt x="169863" y="20983"/>
                    </a:cubicBezTo>
                    <a:cubicBezTo>
                      <a:pt x="169863" y="26228"/>
                      <a:pt x="166121" y="30163"/>
                      <a:pt x="161132" y="30163"/>
                    </a:cubicBezTo>
                    <a:cubicBezTo>
                      <a:pt x="156142" y="30163"/>
                      <a:pt x="152400" y="26228"/>
                      <a:pt x="152400" y="20983"/>
                    </a:cubicBezTo>
                    <a:cubicBezTo>
                      <a:pt x="152400" y="20983"/>
                      <a:pt x="152400" y="20983"/>
                      <a:pt x="152400" y="9180"/>
                    </a:cubicBezTo>
                    <a:cubicBezTo>
                      <a:pt x="152400" y="3934"/>
                      <a:pt x="156142" y="0"/>
                      <a:pt x="161132" y="0"/>
                    </a:cubicBezTo>
                    <a:close/>
                  </a:path>
                </a:pathLst>
              </a:custGeom>
              <a:solidFill>
                <a:srgbClr val="EECB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cs typeface="+mn-lt"/>
                </a:endParaRPr>
              </a:p>
            </p:txBody>
          </p:sp>
        </p:grpSp>
      </p:grpSp>
      <p:grpSp>
        <p:nvGrpSpPr>
          <p:cNvPr id="81" name="PA_库_组合 1"/>
          <p:cNvGrpSpPr/>
          <p:nvPr>
            <p:custDataLst>
              <p:tags r:id="rId3"/>
            </p:custDataLst>
          </p:nvPr>
        </p:nvGrpSpPr>
        <p:grpSpPr>
          <a:xfrm>
            <a:off x="816570" y="3057245"/>
            <a:ext cx="2829233" cy="1077313"/>
            <a:chOff x="954856" y="4108628"/>
            <a:chExt cx="3772311" cy="1436417"/>
          </a:xfrm>
        </p:grpSpPr>
        <p:grpSp>
          <p:nvGrpSpPr>
            <p:cNvPr id="82" name="组合 81"/>
            <p:cNvGrpSpPr/>
            <p:nvPr/>
          </p:nvGrpSpPr>
          <p:grpSpPr>
            <a:xfrm>
              <a:off x="954856" y="4214720"/>
              <a:ext cx="2588431" cy="1330325"/>
              <a:chOff x="95569" y="2936509"/>
              <a:chExt cx="2588431" cy="1330325"/>
            </a:xfrm>
          </p:grpSpPr>
          <p:sp>
            <p:nvSpPr>
              <p:cNvPr id="87" name="矩形 86"/>
              <p:cNvSpPr/>
              <p:nvPr/>
            </p:nvSpPr>
            <p:spPr>
              <a:xfrm>
                <a:off x="807533" y="3112239"/>
                <a:ext cx="736614" cy="219173"/>
              </a:xfrm>
              <a:prstGeom prst="rect">
                <a:avLst/>
              </a:prstGeom>
            </p:spPr>
            <p:txBody>
              <a:bodyPr wrap="none" lIns="0" tIns="0" rIns="0" bIns="0" anchor="ctr" anchorCtr="0">
                <a:noAutofit/>
              </a:bodyPr>
              <a:lstStyle/>
              <a:p>
                <a:pPr>
                  <a:defRPr/>
                </a:pPr>
                <a:r>
                  <a:rPr lang="zh-CN" altLang="en-US" sz="1015" b="1" dirty="0">
                    <a:solidFill>
                      <a:prstClr val="black">
                        <a:lumMod val="75000"/>
                      </a:prstClr>
                    </a:solidFill>
                    <a:ea typeface="+mn-lt"/>
                    <a:cs typeface="Open Sans" pitchFamily="34" charset="0"/>
                    <a:sym typeface="+mn-ea"/>
                  </a:rPr>
                  <a:t>添加标题</a:t>
                </a:r>
              </a:p>
            </p:txBody>
          </p:sp>
          <p:sp>
            <p:nvSpPr>
              <p:cNvPr id="88" name="矩形 87"/>
              <p:cNvSpPr/>
              <p:nvPr/>
            </p:nvSpPr>
            <p:spPr>
              <a:xfrm>
                <a:off x="2006463" y="2936509"/>
                <a:ext cx="677537" cy="461024"/>
              </a:xfrm>
              <a:prstGeom prst="rect">
                <a:avLst/>
              </a:prstGeom>
            </p:spPr>
            <p:txBody>
              <a:bodyPr wrap="square" lIns="0" tIns="0" rIns="0" bIns="0" anchor="b" anchorCtr="0">
                <a:normAutofit/>
              </a:bodyPr>
              <a:lstStyle/>
              <a:p>
                <a:pPr>
                  <a:defRPr/>
                </a:pPr>
                <a:r>
                  <a:rPr lang="en-US" sz="2100">
                    <a:solidFill>
                      <a:srgbClr val="212429">
                        <a:lumMod val="100000"/>
                      </a:srgbClr>
                    </a:solidFill>
                    <a:cs typeface="+mn-lt"/>
                  </a:rPr>
                  <a:t>45%</a:t>
                </a:r>
              </a:p>
            </p:txBody>
          </p:sp>
          <p:sp>
            <p:nvSpPr>
              <p:cNvPr id="89" name="矩形 88"/>
              <p:cNvSpPr/>
              <p:nvPr/>
            </p:nvSpPr>
            <p:spPr>
              <a:xfrm>
                <a:off x="95569" y="3408314"/>
                <a:ext cx="2588260" cy="858520"/>
              </a:xfrm>
              <a:prstGeom prst="rect">
                <a:avLst/>
              </a:prstGeom>
            </p:spPr>
            <p:txBody>
              <a:bodyPr wrap="square" lIns="0" tIns="0" rIns="0" bIns="0">
                <a:noAutofit/>
              </a:bodyPr>
              <a:lstStyle/>
              <a:p>
                <a:pPr algn="ctr">
                  <a:lnSpc>
                    <a:spcPct val="150000"/>
                  </a:lnSpc>
                </a:pPr>
                <a:r>
                  <a:rPr lang="zh-CN" altLang="en-US" sz="90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grpSp>
        <p:grpSp>
          <p:nvGrpSpPr>
            <p:cNvPr id="83" name="组合 82"/>
            <p:cNvGrpSpPr/>
            <p:nvPr/>
          </p:nvGrpSpPr>
          <p:grpSpPr>
            <a:xfrm>
              <a:off x="3712183" y="4108628"/>
              <a:ext cx="1014984" cy="1014984"/>
              <a:chOff x="3055544" y="4108628"/>
              <a:chExt cx="1014984" cy="1014984"/>
            </a:xfrm>
          </p:grpSpPr>
          <p:sp>
            <p:nvSpPr>
              <p:cNvPr id="84" name="椭圆 83"/>
              <p:cNvSpPr/>
              <p:nvPr/>
            </p:nvSpPr>
            <p:spPr>
              <a:xfrm>
                <a:off x="3057285" y="4110369"/>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cs typeface="+mn-lt"/>
                </a:endParaRPr>
              </a:p>
            </p:txBody>
          </p:sp>
          <p:sp>
            <p:nvSpPr>
              <p:cNvPr id="85" name="弧形 84"/>
              <p:cNvSpPr/>
              <p:nvPr/>
            </p:nvSpPr>
            <p:spPr>
              <a:xfrm>
                <a:off x="3055544" y="4108628"/>
                <a:ext cx="1014984" cy="1014984"/>
              </a:xfrm>
              <a:prstGeom prst="arc">
                <a:avLst>
                  <a:gd name="adj1" fmla="val 16200000"/>
                  <a:gd name="adj2" fmla="val 2942198"/>
                </a:avLst>
              </a:prstGeom>
              <a:ln w="101600">
                <a:solidFill>
                  <a:srgbClr val="EECBE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solidFill>
                    <a:srgbClr val="3F3F3F"/>
                  </a:solidFill>
                  <a:cs typeface="+mn-lt"/>
                </a:endParaRPr>
              </a:p>
            </p:txBody>
          </p:sp>
          <p:sp>
            <p:nvSpPr>
              <p:cNvPr id="86" name="任意多边形: 形状 31"/>
              <p:cNvSpPr/>
              <p:nvPr/>
            </p:nvSpPr>
            <p:spPr>
              <a:xfrm>
                <a:off x="3323259" y="4367517"/>
                <a:ext cx="479554" cy="409760"/>
              </a:xfrm>
              <a:custGeom>
                <a:avLst/>
                <a:gdLst>
                  <a:gd name="connsiteX0" fmla="*/ 137328 w 338137"/>
                  <a:gd name="connsiteY0" fmla="*/ 214312 h 288925"/>
                  <a:gd name="connsiteX1" fmla="*/ 133350 w 338137"/>
                  <a:gd name="connsiteY1" fmla="*/ 218394 h 288925"/>
                  <a:gd name="connsiteX2" fmla="*/ 137328 w 338137"/>
                  <a:gd name="connsiteY2" fmla="*/ 223837 h 288925"/>
                  <a:gd name="connsiteX3" fmla="*/ 250023 w 338137"/>
                  <a:gd name="connsiteY3" fmla="*/ 223837 h 288925"/>
                  <a:gd name="connsiteX4" fmla="*/ 254000 w 338137"/>
                  <a:gd name="connsiteY4" fmla="*/ 218394 h 288925"/>
                  <a:gd name="connsiteX5" fmla="*/ 250023 w 338137"/>
                  <a:gd name="connsiteY5" fmla="*/ 214312 h 288925"/>
                  <a:gd name="connsiteX6" fmla="*/ 137328 w 338137"/>
                  <a:gd name="connsiteY6" fmla="*/ 214312 h 288925"/>
                  <a:gd name="connsiteX7" fmla="*/ 137328 w 338137"/>
                  <a:gd name="connsiteY7" fmla="*/ 196850 h 288925"/>
                  <a:gd name="connsiteX8" fmla="*/ 133350 w 338137"/>
                  <a:gd name="connsiteY8" fmla="*/ 200932 h 288925"/>
                  <a:gd name="connsiteX9" fmla="*/ 137328 w 338137"/>
                  <a:gd name="connsiteY9" fmla="*/ 206375 h 288925"/>
                  <a:gd name="connsiteX10" fmla="*/ 250023 w 338137"/>
                  <a:gd name="connsiteY10" fmla="*/ 206375 h 288925"/>
                  <a:gd name="connsiteX11" fmla="*/ 254000 w 338137"/>
                  <a:gd name="connsiteY11" fmla="*/ 200932 h 288925"/>
                  <a:gd name="connsiteX12" fmla="*/ 250023 w 338137"/>
                  <a:gd name="connsiteY12" fmla="*/ 196850 h 288925"/>
                  <a:gd name="connsiteX13" fmla="*/ 137328 w 338137"/>
                  <a:gd name="connsiteY13" fmla="*/ 196850 h 288925"/>
                  <a:gd name="connsiteX14" fmla="*/ 288925 w 338137"/>
                  <a:gd name="connsiteY14" fmla="*/ 187325 h 288925"/>
                  <a:gd name="connsiteX15" fmla="*/ 269875 w 338137"/>
                  <a:gd name="connsiteY15" fmla="*/ 206375 h 288925"/>
                  <a:gd name="connsiteX16" fmla="*/ 288925 w 338137"/>
                  <a:gd name="connsiteY16" fmla="*/ 225425 h 288925"/>
                  <a:gd name="connsiteX17" fmla="*/ 307975 w 338137"/>
                  <a:gd name="connsiteY17" fmla="*/ 206375 h 288925"/>
                  <a:gd name="connsiteX18" fmla="*/ 288925 w 338137"/>
                  <a:gd name="connsiteY18" fmla="*/ 187325 h 288925"/>
                  <a:gd name="connsiteX19" fmla="*/ 98425 w 338137"/>
                  <a:gd name="connsiteY19" fmla="*/ 187325 h 288925"/>
                  <a:gd name="connsiteX20" fmla="*/ 79375 w 338137"/>
                  <a:gd name="connsiteY20" fmla="*/ 206375 h 288925"/>
                  <a:gd name="connsiteX21" fmla="*/ 98425 w 338137"/>
                  <a:gd name="connsiteY21" fmla="*/ 225425 h 288925"/>
                  <a:gd name="connsiteX22" fmla="*/ 117475 w 338137"/>
                  <a:gd name="connsiteY22" fmla="*/ 206375 h 288925"/>
                  <a:gd name="connsiteX23" fmla="*/ 98425 w 338137"/>
                  <a:gd name="connsiteY23" fmla="*/ 187325 h 288925"/>
                  <a:gd name="connsiteX24" fmla="*/ 254922 w 338137"/>
                  <a:gd name="connsiteY24" fmla="*/ 127000 h 288925"/>
                  <a:gd name="connsiteX25" fmla="*/ 234950 w 338137"/>
                  <a:gd name="connsiteY25" fmla="*/ 147638 h 288925"/>
                  <a:gd name="connsiteX26" fmla="*/ 276225 w 338137"/>
                  <a:gd name="connsiteY26" fmla="*/ 147638 h 288925"/>
                  <a:gd name="connsiteX27" fmla="*/ 254922 w 338137"/>
                  <a:gd name="connsiteY27" fmla="*/ 127000 h 288925"/>
                  <a:gd name="connsiteX28" fmla="*/ 130590 w 338137"/>
                  <a:gd name="connsiteY28" fmla="*/ 100012 h 288925"/>
                  <a:gd name="connsiteX29" fmla="*/ 92075 w 338137"/>
                  <a:gd name="connsiteY29" fmla="*/ 147895 h 288925"/>
                  <a:gd name="connsiteX30" fmla="*/ 105356 w 338137"/>
                  <a:gd name="connsiteY30" fmla="*/ 147895 h 288925"/>
                  <a:gd name="connsiteX31" fmla="*/ 226214 w 338137"/>
                  <a:gd name="connsiteY31" fmla="*/ 147895 h 288925"/>
                  <a:gd name="connsiteX32" fmla="*/ 255432 w 338137"/>
                  <a:gd name="connsiteY32" fmla="*/ 117303 h 288925"/>
                  <a:gd name="connsiteX33" fmla="*/ 285979 w 338137"/>
                  <a:gd name="connsiteY33" fmla="*/ 147895 h 288925"/>
                  <a:gd name="connsiteX34" fmla="*/ 295275 w 338137"/>
                  <a:gd name="connsiteY34" fmla="*/ 149225 h 288925"/>
                  <a:gd name="connsiteX35" fmla="*/ 255432 w 338137"/>
                  <a:gd name="connsiteY35" fmla="*/ 100012 h 288925"/>
                  <a:gd name="connsiteX36" fmla="*/ 130590 w 338137"/>
                  <a:gd name="connsiteY36" fmla="*/ 100012 h 288925"/>
                  <a:gd name="connsiteX37" fmla="*/ 131008 w 338137"/>
                  <a:gd name="connsiteY37" fmla="*/ 85725 h 288925"/>
                  <a:gd name="connsiteX38" fmla="*/ 255022 w 338137"/>
                  <a:gd name="connsiteY38" fmla="*/ 85725 h 288925"/>
                  <a:gd name="connsiteX39" fmla="*/ 309113 w 338137"/>
                  <a:gd name="connsiteY39" fmla="*/ 153019 h 288925"/>
                  <a:gd name="connsiteX40" fmla="*/ 338137 w 338137"/>
                  <a:gd name="connsiteY40" fmla="*/ 207117 h 288925"/>
                  <a:gd name="connsiteX41" fmla="*/ 320986 w 338137"/>
                  <a:gd name="connsiteY41" fmla="*/ 251980 h 288925"/>
                  <a:gd name="connsiteX42" fmla="*/ 320986 w 338137"/>
                  <a:gd name="connsiteY42" fmla="*/ 288925 h 288925"/>
                  <a:gd name="connsiteX43" fmla="*/ 274811 w 338137"/>
                  <a:gd name="connsiteY43" fmla="*/ 288925 h 288925"/>
                  <a:gd name="connsiteX44" fmla="*/ 274811 w 338137"/>
                  <a:gd name="connsiteY44" fmla="*/ 266494 h 288925"/>
                  <a:gd name="connsiteX45" fmla="*/ 112538 w 338137"/>
                  <a:gd name="connsiteY45" fmla="*/ 266494 h 288925"/>
                  <a:gd name="connsiteX46" fmla="*/ 112538 w 338137"/>
                  <a:gd name="connsiteY46" fmla="*/ 288925 h 288925"/>
                  <a:gd name="connsiteX47" fmla="*/ 66363 w 338137"/>
                  <a:gd name="connsiteY47" fmla="*/ 288925 h 288925"/>
                  <a:gd name="connsiteX48" fmla="*/ 66363 w 338137"/>
                  <a:gd name="connsiteY48" fmla="*/ 251980 h 288925"/>
                  <a:gd name="connsiteX49" fmla="*/ 49212 w 338137"/>
                  <a:gd name="connsiteY49" fmla="*/ 207117 h 288925"/>
                  <a:gd name="connsiteX50" fmla="*/ 78237 w 338137"/>
                  <a:gd name="connsiteY50" fmla="*/ 153019 h 288925"/>
                  <a:gd name="connsiteX51" fmla="*/ 131008 w 338137"/>
                  <a:gd name="connsiteY51" fmla="*/ 85725 h 288925"/>
                  <a:gd name="connsiteX52" fmla="*/ 65088 w 338137"/>
                  <a:gd name="connsiteY52" fmla="*/ 0 h 288925"/>
                  <a:gd name="connsiteX53" fmla="*/ 69073 w 338137"/>
                  <a:gd name="connsiteY53" fmla="*/ 5220 h 288925"/>
                  <a:gd name="connsiteX54" fmla="*/ 69073 w 338137"/>
                  <a:gd name="connsiteY54" fmla="*/ 13050 h 288925"/>
                  <a:gd name="connsiteX55" fmla="*/ 130175 w 338137"/>
                  <a:gd name="connsiteY55" fmla="*/ 67859 h 288925"/>
                  <a:gd name="connsiteX56" fmla="*/ 69073 w 338137"/>
                  <a:gd name="connsiteY56" fmla="*/ 67859 h 288925"/>
                  <a:gd name="connsiteX57" fmla="*/ 69073 w 338137"/>
                  <a:gd name="connsiteY57" fmla="*/ 130499 h 288925"/>
                  <a:gd name="connsiteX58" fmla="*/ 62431 w 338137"/>
                  <a:gd name="connsiteY58" fmla="*/ 147463 h 288925"/>
                  <a:gd name="connsiteX59" fmla="*/ 45163 w 338137"/>
                  <a:gd name="connsiteY59" fmla="*/ 153988 h 288925"/>
                  <a:gd name="connsiteX60" fmla="*/ 43835 w 338137"/>
                  <a:gd name="connsiteY60" fmla="*/ 153988 h 288925"/>
                  <a:gd name="connsiteX61" fmla="*/ 18597 w 338137"/>
                  <a:gd name="connsiteY61" fmla="*/ 130499 h 288925"/>
                  <a:gd name="connsiteX62" fmla="*/ 23910 w 338137"/>
                  <a:gd name="connsiteY62" fmla="*/ 125279 h 288925"/>
                  <a:gd name="connsiteX63" fmla="*/ 27895 w 338137"/>
                  <a:gd name="connsiteY63" fmla="*/ 130499 h 288925"/>
                  <a:gd name="connsiteX64" fmla="*/ 43835 w 338137"/>
                  <a:gd name="connsiteY64" fmla="*/ 144853 h 288925"/>
                  <a:gd name="connsiteX65" fmla="*/ 45163 w 338137"/>
                  <a:gd name="connsiteY65" fmla="*/ 144853 h 288925"/>
                  <a:gd name="connsiteX66" fmla="*/ 55790 w 338137"/>
                  <a:gd name="connsiteY66" fmla="*/ 140938 h 288925"/>
                  <a:gd name="connsiteX67" fmla="*/ 59774 w 338137"/>
                  <a:gd name="connsiteY67" fmla="*/ 130499 h 288925"/>
                  <a:gd name="connsiteX68" fmla="*/ 59774 w 338137"/>
                  <a:gd name="connsiteY68" fmla="*/ 67859 h 288925"/>
                  <a:gd name="connsiteX69" fmla="*/ 0 w 338137"/>
                  <a:gd name="connsiteY69" fmla="*/ 67859 h 288925"/>
                  <a:gd name="connsiteX70" fmla="*/ 59774 w 338137"/>
                  <a:gd name="connsiteY70" fmla="*/ 13050 h 288925"/>
                  <a:gd name="connsiteX71" fmla="*/ 59774 w 338137"/>
                  <a:gd name="connsiteY71" fmla="*/ 5220 h 288925"/>
                  <a:gd name="connsiteX72" fmla="*/ 65088 w 338137"/>
                  <a:gd name="connsiteY72"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7" h="288925">
                    <a:moveTo>
                      <a:pt x="137328" y="214312"/>
                    </a:moveTo>
                    <a:cubicBezTo>
                      <a:pt x="134676" y="214312"/>
                      <a:pt x="133350" y="215673"/>
                      <a:pt x="133350" y="218394"/>
                    </a:cubicBezTo>
                    <a:cubicBezTo>
                      <a:pt x="133350" y="221116"/>
                      <a:pt x="134676" y="223837"/>
                      <a:pt x="137328" y="223837"/>
                    </a:cubicBezTo>
                    <a:cubicBezTo>
                      <a:pt x="137328" y="223837"/>
                      <a:pt x="137328" y="223837"/>
                      <a:pt x="250023" y="223837"/>
                    </a:cubicBezTo>
                    <a:cubicBezTo>
                      <a:pt x="252674" y="223837"/>
                      <a:pt x="254000" y="221116"/>
                      <a:pt x="254000" y="218394"/>
                    </a:cubicBezTo>
                    <a:cubicBezTo>
                      <a:pt x="254000" y="215673"/>
                      <a:pt x="252674" y="214312"/>
                      <a:pt x="250023" y="214312"/>
                    </a:cubicBezTo>
                    <a:cubicBezTo>
                      <a:pt x="250023" y="214312"/>
                      <a:pt x="250023" y="214312"/>
                      <a:pt x="137328" y="214312"/>
                    </a:cubicBezTo>
                    <a:close/>
                    <a:moveTo>
                      <a:pt x="137328" y="196850"/>
                    </a:moveTo>
                    <a:cubicBezTo>
                      <a:pt x="134676" y="196850"/>
                      <a:pt x="133350" y="198211"/>
                      <a:pt x="133350" y="200932"/>
                    </a:cubicBezTo>
                    <a:cubicBezTo>
                      <a:pt x="133350" y="203654"/>
                      <a:pt x="134676" y="206375"/>
                      <a:pt x="137328" y="206375"/>
                    </a:cubicBezTo>
                    <a:cubicBezTo>
                      <a:pt x="137328" y="206375"/>
                      <a:pt x="137328" y="206375"/>
                      <a:pt x="250023" y="206375"/>
                    </a:cubicBezTo>
                    <a:cubicBezTo>
                      <a:pt x="252674" y="206375"/>
                      <a:pt x="254000" y="203654"/>
                      <a:pt x="254000" y="200932"/>
                    </a:cubicBezTo>
                    <a:cubicBezTo>
                      <a:pt x="254000" y="198211"/>
                      <a:pt x="252674" y="196850"/>
                      <a:pt x="250023" y="196850"/>
                    </a:cubicBezTo>
                    <a:cubicBezTo>
                      <a:pt x="250023" y="196850"/>
                      <a:pt x="250023" y="196850"/>
                      <a:pt x="137328" y="196850"/>
                    </a:cubicBezTo>
                    <a:close/>
                    <a:moveTo>
                      <a:pt x="288925" y="187325"/>
                    </a:moveTo>
                    <a:cubicBezTo>
                      <a:pt x="278404" y="187325"/>
                      <a:pt x="269875" y="195854"/>
                      <a:pt x="269875" y="206375"/>
                    </a:cubicBezTo>
                    <a:cubicBezTo>
                      <a:pt x="269875" y="216896"/>
                      <a:pt x="278404" y="225425"/>
                      <a:pt x="288925" y="225425"/>
                    </a:cubicBezTo>
                    <a:cubicBezTo>
                      <a:pt x="299446" y="225425"/>
                      <a:pt x="307975" y="216896"/>
                      <a:pt x="307975" y="206375"/>
                    </a:cubicBezTo>
                    <a:cubicBezTo>
                      <a:pt x="307975" y="195854"/>
                      <a:pt x="299446" y="187325"/>
                      <a:pt x="288925" y="187325"/>
                    </a:cubicBezTo>
                    <a:close/>
                    <a:moveTo>
                      <a:pt x="98425" y="187325"/>
                    </a:moveTo>
                    <a:cubicBezTo>
                      <a:pt x="87904" y="187325"/>
                      <a:pt x="79375" y="195854"/>
                      <a:pt x="79375" y="206375"/>
                    </a:cubicBezTo>
                    <a:cubicBezTo>
                      <a:pt x="79375" y="216896"/>
                      <a:pt x="87904" y="225425"/>
                      <a:pt x="98425" y="225425"/>
                    </a:cubicBezTo>
                    <a:cubicBezTo>
                      <a:pt x="108946" y="225425"/>
                      <a:pt x="117475" y="216896"/>
                      <a:pt x="117475" y="206375"/>
                    </a:cubicBezTo>
                    <a:cubicBezTo>
                      <a:pt x="117475" y="195854"/>
                      <a:pt x="108946" y="187325"/>
                      <a:pt x="98425" y="187325"/>
                    </a:cubicBezTo>
                    <a:close/>
                    <a:moveTo>
                      <a:pt x="254922" y="127000"/>
                    </a:moveTo>
                    <a:cubicBezTo>
                      <a:pt x="244270" y="127000"/>
                      <a:pt x="234950" y="136029"/>
                      <a:pt x="234950" y="147638"/>
                    </a:cubicBezTo>
                    <a:cubicBezTo>
                      <a:pt x="234950" y="147638"/>
                      <a:pt x="234950" y="147638"/>
                      <a:pt x="276225" y="147638"/>
                    </a:cubicBezTo>
                    <a:cubicBezTo>
                      <a:pt x="276225" y="136029"/>
                      <a:pt x="266905" y="127000"/>
                      <a:pt x="254922" y="127000"/>
                    </a:cubicBezTo>
                    <a:close/>
                    <a:moveTo>
                      <a:pt x="130590" y="100012"/>
                    </a:moveTo>
                    <a:cubicBezTo>
                      <a:pt x="113325" y="100012"/>
                      <a:pt x="98716" y="119963"/>
                      <a:pt x="92075" y="147895"/>
                    </a:cubicBezTo>
                    <a:cubicBezTo>
                      <a:pt x="96060" y="147895"/>
                      <a:pt x="101372" y="147895"/>
                      <a:pt x="105356" y="147895"/>
                    </a:cubicBezTo>
                    <a:cubicBezTo>
                      <a:pt x="105356" y="147895"/>
                      <a:pt x="105356" y="147895"/>
                      <a:pt x="226214" y="147895"/>
                    </a:cubicBezTo>
                    <a:cubicBezTo>
                      <a:pt x="226214" y="130604"/>
                      <a:pt x="239495" y="117303"/>
                      <a:pt x="255432" y="117303"/>
                    </a:cubicBezTo>
                    <a:cubicBezTo>
                      <a:pt x="272697" y="117303"/>
                      <a:pt x="285979" y="130604"/>
                      <a:pt x="285979" y="147895"/>
                    </a:cubicBezTo>
                    <a:cubicBezTo>
                      <a:pt x="288635" y="147895"/>
                      <a:pt x="292619" y="147895"/>
                      <a:pt x="295275" y="149225"/>
                    </a:cubicBezTo>
                    <a:cubicBezTo>
                      <a:pt x="288635" y="119963"/>
                      <a:pt x="274026" y="100012"/>
                      <a:pt x="255432" y="100012"/>
                    </a:cubicBezTo>
                    <a:cubicBezTo>
                      <a:pt x="255432" y="100012"/>
                      <a:pt x="255432" y="100012"/>
                      <a:pt x="130590" y="100012"/>
                    </a:cubicBezTo>
                    <a:close/>
                    <a:moveTo>
                      <a:pt x="131008" y="85725"/>
                    </a:moveTo>
                    <a:cubicBezTo>
                      <a:pt x="131008" y="85725"/>
                      <a:pt x="131008" y="85725"/>
                      <a:pt x="255022" y="85725"/>
                    </a:cubicBezTo>
                    <a:cubicBezTo>
                      <a:pt x="282727" y="85725"/>
                      <a:pt x="303836" y="114754"/>
                      <a:pt x="309113" y="153019"/>
                    </a:cubicBezTo>
                    <a:cubicBezTo>
                      <a:pt x="327583" y="163575"/>
                      <a:pt x="338137" y="183367"/>
                      <a:pt x="338137" y="207117"/>
                    </a:cubicBezTo>
                    <a:cubicBezTo>
                      <a:pt x="338137" y="224271"/>
                      <a:pt x="332860" y="240104"/>
                      <a:pt x="320986" y="251980"/>
                    </a:cubicBezTo>
                    <a:cubicBezTo>
                      <a:pt x="320986" y="251980"/>
                      <a:pt x="320986" y="251980"/>
                      <a:pt x="320986" y="288925"/>
                    </a:cubicBezTo>
                    <a:cubicBezTo>
                      <a:pt x="320986" y="288925"/>
                      <a:pt x="320986" y="288925"/>
                      <a:pt x="274811" y="288925"/>
                    </a:cubicBezTo>
                    <a:cubicBezTo>
                      <a:pt x="274811" y="288925"/>
                      <a:pt x="274811" y="288925"/>
                      <a:pt x="274811" y="266494"/>
                    </a:cubicBezTo>
                    <a:cubicBezTo>
                      <a:pt x="274811" y="266494"/>
                      <a:pt x="274811" y="266494"/>
                      <a:pt x="112538" y="266494"/>
                    </a:cubicBezTo>
                    <a:cubicBezTo>
                      <a:pt x="112538" y="266494"/>
                      <a:pt x="112538" y="266494"/>
                      <a:pt x="112538" y="288925"/>
                    </a:cubicBezTo>
                    <a:cubicBezTo>
                      <a:pt x="112538" y="288925"/>
                      <a:pt x="112538" y="288925"/>
                      <a:pt x="66363" y="288925"/>
                    </a:cubicBezTo>
                    <a:cubicBezTo>
                      <a:pt x="66363" y="288925"/>
                      <a:pt x="66363" y="288925"/>
                      <a:pt x="66363" y="251980"/>
                    </a:cubicBezTo>
                    <a:cubicBezTo>
                      <a:pt x="54489" y="240104"/>
                      <a:pt x="49212" y="224271"/>
                      <a:pt x="49212" y="207117"/>
                    </a:cubicBezTo>
                    <a:cubicBezTo>
                      <a:pt x="49212" y="183367"/>
                      <a:pt x="58447" y="163575"/>
                      <a:pt x="78237" y="153019"/>
                    </a:cubicBezTo>
                    <a:cubicBezTo>
                      <a:pt x="83514" y="114754"/>
                      <a:pt x="104623" y="85725"/>
                      <a:pt x="131008" y="85725"/>
                    </a:cubicBezTo>
                    <a:close/>
                    <a:moveTo>
                      <a:pt x="65088" y="0"/>
                    </a:moveTo>
                    <a:cubicBezTo>
                      <a:pt x="66416" y="0"/>
                      <a:pt x="69073" y="2610"/>
                      <a:pt x="69073" y="5220"/>
                    </a:cubicBezTo>
                    <a:cubicBezTo>
                      <a:pt x="69073" y="5220"/>
                      <a:pt x="69073" y="5220"/>
                      <a:pt x="69073" y="13050"/>
                    </a:cubicBezTo>
                    <a:cubicBezTo>
                      <a:pt x="99624" y="14355"/>
                      <a:pt x="124862" y="37845"/>
                      <a:pt x="130175" y="67859"/>
                    </a:cubicBezTo>
                    <a:lnTo>
                      <a:pt x="69073" y="67859"/>
                    </a:lnTo>
                    <a:cubicBezTo>
                      <a:pt x="69073" y="67859"/>
                      <a:pt x="69073" y="67859"/>
                      <a:pt x="69073" y="130499"/>
                    </a:cubicBezTo>
                    <a:cubicBezTo>
                      <a:pt x="69073" y="135718"/>
                      <a:pt x="66416" y="142243"/>
                      <a:pt x="62431" y="147463"/>
                    </a:cubicBezTo>
                    <a:cubicBezTo>
                      <a:pt x="57118" y="151378"/>
                      <a:pt x="51805" y="153988"/>
                      <a:pt x="45163" y="153988"/>
                    </a:cubicBezTo>
                    <a:cubicBezTo>
                      <a:pt x="45163" y="153988"/>
                      <a:pt x="45163" y="153988"/>
                      <a:pt x="43835" y="153988"/>
                    </a:cubicBezTo>
                    <a:cubicBezTo>
                      <a:pt x="30552" y="153988"/>
                      <a:pt x="18597" y="143548"/>
                      <a:pt x="18597" y="130499"/>
                    </a:cubicBezTo>
                    <a:cubicBezTo>
                      <a:pt x="18597" y="127889"/>
                      <a:pt x="21253" y="125279"/>
                      <a:pt x="23910" y="125279"/>
                    </a:cubicBezTo>
                    <a:cubicBezTo>
                      <a:pt x="26567" y="125279"/>
                      <a:pt x="27895" y="127889"/>
                      <a:pt x="27895" y="130499"/>
                    </a:cubicBezTo>
                    <a:cubicBezTo>
                      <a:pt x="27895" y="138328"/>
                      <a:pt x="35865" y="144853"/>
                      <a:pt x="43835" y="144853"/>
                    </a:cubicBezTo>
                    <a:cubicBezTo>
                      <a:pt x="43835" y="144853"/>
                      <a:pt x="43835" y="144853"/>
                      <a:pt x="45163" y="144853"/>
                    </a:cubicBezTo>
                    <a:cubicBezTo>
                      <a:pt x="49148" y="144853"/>
                      <a:pt x="53133" y="143548"/>
                      <a:pt x="55790" y="140938"/>
                    </a:cubicBezTo>
                    <a:cubicBezTo>
                      <a:pt x="58446" y="138328"/>
                      <a:pt x="59774" y="134413"/>
                      <a:pt x="59774" y="130499"/>
                    </a:cubicBezTo>
                    <a:cubicBezTo>
                      <a:pt x="59774" y="130499"/>
                      <a:pt x="59774" y="130499"/>
                      <a:pt x="59774" y="67859"/>
                    </a:cubicBezTo>
                    <a:cubicBezTo>
                      <a:pt x="59774" y="67859"/>
                      <a:pt x="59774" y="67859"/>
                      <a:pt x="0" y="67859"/>
                    </a:cubicBezTo>
                    <a:cubicBezTo>
                      <a:pt x="3985" y="37845"/>
                      <a:pt x="29223" y="14355"/>
                      <a:pt x="59774" y="13050"/>
                    </a:cubicBezTo>
                    <a:cubicBezTo>
                      <a:pt x="59774" y="13050"/>
                      <a:pt x="59774" y="13050"/>
                      <a:pt x="59774" y="5220"/>
                    </a:cubicBezTo>
                    <a:cubicBezTo>
                      <a:pt x="59774" y="2610"/>
                      <a:pt x="62431" y="0"/>
                      <a:pt x="65088" y="0"/>
                    </a:cubicBezTo>
                    <a:close/>
                  </a:path>
                </a:pathLst>
              </a:custGeom>
              <a:solidFill>
                <a:srgbClr val="EECB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cs typeface="+mn-lt"/>
                </a:endParaRPr>
              </a:p>
            </p:txBody>
          </p:sp>
        </p:grpSp>
      </p:grpSp>
      <p:grpSp>
        <p:nvGrpSpPr>
          <p:cNvPr id="90" name="PA_库_组合 8"/>
          <p:cNvGrpSpPr/>
          <p:nvPr>
            <p:custDataLst>
              <p:tags r:id="rId4"/>
            </p:custDataLst>
          </p:nvPr>
        </p:nvGrpSpPr>
        <p:grpSpPr>
          <a:xfrm>
            <a:off x="5428926" y="1426905"/>
            <a:ext cx="2745273" cy="1144846"/>
            <a:chOff x="8119730" y="1913959"/>
            <a:chExt cx="3660364" cy="1526461"/>
          </a:xfrm>
        </p:grpSpPr>
        <p:grpSp>
          <p:nvGrpSpPr>
            <p:cNvPr id="91" name="组合 90"/>
            <p:cNvGrpSpPr/>
            <p:nvPr/>
          </p:nvGrpSpPr>
          <p:grpSpPr>
            <a:xfrm>
              <a:off x="9358204" y="2042150"/>
              <a:ext cx="2421890" cy="1398270"/>
              <a:chOff x="9134714" y="4931590"/>
              <a:chExt cx="2421890" cy="1398270"/>
            </a:xfrm>
          </p:grpSpPr>
          <p:sp>
            <p:nvSpPr>
              <p:cNvPr id="96" name="矩形 95"/>
              <p:cNvSpPr/>
              <p:nvPr/>
            </p:nvSpPr>
            <p:spPr>
              <a:xfrm>
                <a:off x="9817231" y="5102875"/>
                <a:ext cx="736614" cy="219173"/>
              </a:xfrm>
              <a:prstGeom prst="rect">
                <a:avLst/>
              </a:prstGeom>
            </p:spPr>
            <p:txBody>
              <a:bodyPr wrap="none" lIns="0" tIns="0" rIns="0" bIns="0" anchor="ctr" anchorCtr="0">
                <a:noAutofit/>
              </a:bodyPr>
              <a:lstStyle/>
              <a:p>
                <a:pPr>
                  <a:defRPr/>
                </a:pPr>
                <a:r>
                  <a:rPr lang="zh-CN" altLang="en-US" sz="1015" b="1" dirty="0">
                    <a:solidFill>
                      <a:prstClr val="black">
                        <a:lumMod val="75000"/>
                      </a:prstClr>
                    </a:solidFill>
                    <a:ea typeface="+mn-lt"/>
                    <a:cs typeface="Open Sans" pitchFamily="34" charset="0"/>
                    <a:sym typeface="+mn-ea"/>
                  </a:rPr>
                  <a:t>添加标题</a:t>
                </a:r>
              </a:p>
            </p:txBody>
          </p:sp>
          <p:sp>
            <p:nvSpPr>
              <p:cNvPr id="97" name="矩形 96"/>
              <p:cNvSpPr/>
              <p:nvPr/>
            </p:nvSpPr>
            <p:spPr>
              <a:xfrm>
                <a:off x="9134714" y="4931590"/>
                <a:ext cx="677537" cy="461024"/>
              </a:xfrm>
              <a:prstGeom prst="rect">
                <a:avLst/>
              </a:prstGeom>
            </p:spPr>
            <p:txBody>
              <a:bodyPr wrap="square" lIns="0" tIns="0" rIns="0" bIns="0" anchor="ctr" anchorCtr="0">
                <a:normAutofit/>
              </a:bodyPr>
              <a:lstStyle/>
              <a:p>
                <a:pPr>
                  <a:defRPr/>
                </a:pPr>
                <a:r>
                  <a:rPr lang="en-US" sz="2100" dirty="0">
                    <a:solidFill>
                      <a:schemeClr val="tx1">
                        <a:lumMod val="85000"/>
                        <a:lumOff val="15000"/>
                      </a:schemeClr>
                    </a:solidFill>
                    <a:cs typeface="+mn-lt"/>
                  </a:rPr>
                  <a:t>25%</a:t>
                </a:r>
              </a:p>
            </p:txBody>
          </p:sp>
          <p:sp>
            <p:nvSpPr>
              <p:cNvPr id="98" name="矩形 97"/>
              <p:cNvSpPr/>
              <p:nvPr/>
            </p:nvSpPr>
            <p:spPr>
              <a:xfrm>
                <a:off x="9134714" y="5403395"/>
                <a:ext cx="2421890" cy="926465"/>
              </a:xfrm>
              <a:prstGeom prst="rect">
                <a:avLst/>
              </a:prstGeom>
            </p:spPr>
            <p:txBody>
              <a:bodyPr wrap="square" lIns="0" tIns="0" rIns="0" bIns="0" anchor="t" anchorCtr="0">
                <a:noAutofit/>
              </a:bodyPr>
              <a:lstStyle/>
              <a:p>
                <a:pPr algn="ctr">
                  <a:lnSpc>
                    <a:spcPct val="150000"/>
                  </a:lnSpc>
                </a:pPr>
                <a:r>
                  <a:rPr lang="zh-CN" altLang="en-US" sz="90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grpSp>
        <p:grpSp>
          <p:nvGrpSpPr>
            <p:cNvPr id="92" name="组合 91"/>
            <p:cNvGrpSpPr/>
            <p:nvPr/>
          </p:nvGrpSpPr>
          <p:grpSpPr>
            <a:xfrm>
              <a:off x="8119730" y="1913959"/>
              <a:ext cx="1014984" cy="1014984"/>
              <a:chOff x="8119730" y="1913959"/>
              <a:chExt cx="1014984" cy="1014984"/>
            </a:xfrm>
          </p:grpSpPr>
          <p:sp>
            <p:nvSpPr>
              <p:cNvPr id="93" name="椭圆 92"/>
              <p:cNvSpPr/>
              <p:nvPr/>
            </p:nvSpPr>
            <p:spPr>
              <a:xfrm>
                <a:off x="8121471" y="1915700"/>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cs typeface="+mn-lt"/>
                </a:endParaRPr>
              </a:p>
            </p:txBody>
          </p:sp>
          <p:sp>
            <p:nvSpPr>
              <p:cNvPr id="94" name="弧形 93"/>
              <p:cNvSpPr/>
              <p:nvPr/>
            </p:nvSpPr>
            <p:spPr>
              <a:xfrm>
                <a:off x="8119730" y="1913959"/>
                <a:ext cx="1014984" cy="1014984"/>
              </a:xfrm>
              <a:prstGeom prst="arc">
                <a:avLst>
                  <a:gd name="adj1" fmla="val 16200000"/>
                  <a:gd name="adj2" fmla="val 22079"/>
                </a:avLst>
              </a:prstGeom>
              <a:ln w="101600">
                <a:solidFill>
                  <a:srgbClr val="EECBE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solidFill>
                    <a:srgbClr val="3F3F3F"/>
                  </a:solidFill>
                  <a:cs typeface="+mn-lt"/>
                </a:endParaRPr>
              </a:p>
            </p:txBody>
          </p:sp>
          <p:sp>
            <p:nvSpPr>
              <p:cNvPr id="95" name="任意多边形: 形状 22"/>
              <p:cNvSpPr/>
              <p:nvPr/>
            </p:nvSpPr>
            <p:spPr>
              <a:xfrm>
                <a:off x="8417873" y="2181676"/>
                <a:ext cx="479554" cy="475502"/>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rgbClr val="EECB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cs typeface="+mn-lt"/>
                </a:endParaRPr>
              </a:p>
            </p:txBody>
          </p:sp>
        </p:grpSp>
      </p:grpSp>
      <p:grpSp>
        <p:nvGrpSpPr>
          <p:cNvPr id="99" name="PA_库_组合 9"/>
          <p:cNvGrpSpPr/>
          <p:nvPr>
            <p:custDataLst>
              <p:tags r:id="rId5"/>
            </p:custDataLst>
          </p:nvPr>
        </p:nvGrpSpPr>
        <p:grpSpPr>
          <a:xfrm>
            <a:off x="5428926" y="3072907"/>
            <a:ext cx="2745273" cy="1077680"/>
            <a:chOff x="8119730" y="4108628"/>
            <a:chExt cx="3660364" cy="1436907"/>
          </a:xfrm>
        </p:grpSpPr>
        <p:grpSp>
          <p:nvGrpSpPr>
            <p:cNvPr id="100" name="组合 99"/>
            <p:cNvGrpSpPr/>
            <p:nvPr/>
          </p:nvGrpSpPr>
          <p:grpSpPr>
            <a:xfrm>
              <a:off x="9358204" y="4226640"/>
              <a:ext cx="2421890" cy="1318895"/>
              <a:chOff x="9134714" y="4931590"/>
              <a:chExt cx="2421890" cy="1318895"/>
            </a:xfrm>
          </p:grpSpPr>
          <p:sp>
            <p:nvSpPr>
              <p:cNvPr id="105" name="矩形 104"/>
              <p:cNvSpPr/>
              <p:nvPr/>
            </p:nvSpPr>
            <p:spPr>
              <a:xfrm>
                <a:off x="9817231" y="5102875"/>
                <a:ext cx="736614" cy="219173"/>
              </a:xfrm>
              <a:prstGeom prst="rect">
                <a:avLst/>
              </a:prstGeom>
            </p:spPr>
            <p:txBody>
              <a:bodyPr wrap="none" lIns="0" tIns="0" rIns="0" bIns="0" anchor="ctr" anchorCtr="0">
                <a:noAutofit/>
              </a:bodyPr>
              <a:lstStyle/>
              <a:p>
                <a:pPr>
                  <a:defRPr/>
                </a:pPr>
                <a:r>
                  <a:rPr lang="zh-CN" altLang="en-US" sz="1015" b="1" dirty="0">
                    <a:solidFill>
                      <a:prstClr val="black">
                        <a:lumMod val="75000"/>
                      </a:prstClr>
                    </a:solidFill>
                    <a:ea typeface="+mn-lt"/>
                    <a:cs typeface="Open Sans" pitchFamily="34" charset="0"/>
                    <a:sym typeface="+mn-ea"/>
                  </a:rPr>
                  <a:t>添加标题</a:t>
                </a:r>
              </a:p>
            </p:txBody>
          </p:sp>
          <p:sp>
            <p:nvSpPr>
              <p:cNvPr id="106" name="矩形 105"/>
              <p:cNvSpPr/>
              <p:nvPr/>
            </p:nvSpPr>
            <p:spPr>
              <a:xfrm>
                <a:off x="9134714" y="4931590"/>
                <a:ext cx="677537" cy="461024"/>
              </a:xfrm>
              <a:prstGeom prst="rect">
                <a:avLst/>
              </a:prstGeom>
            </p:spPr>
            <p:txBody>
              <a:bodyPr wrap="square" lIns="0" tIns="0" rIns="0" bIns="0" anchor="ctr" anchorCtr="0">
                <a:normAutofit/>
              </a:bodyPr>
              <a:lstStyle/>
              <a:p>
                <a:pPr>
                  <a:defRPr/>
                </a:pPr>
                <a:r>
                  <a:rPr lang="en-US" sz="2100">
                    <a:solidFill>
                      <a:srgbClr val="212429">
                        <a:lumMod val="100000"/>
                      </a:srgbClr>
                    </a:solidFill>
                    <a:cs typeface="+mn-lt"/>
                  </a:rPr>
                  <a:t>70%</a:t>
                </a:r>
              </a:p>
            </p:txBody>
          </p:sp>
          <p:sp>
            <p:nvSpPr>
              <p:cNvPr id="107" name="矩形 106"/>
              <p:cNvSpPr/>
              <p:nvPr/>
            </p:nvSpPr>
            <p:spPr>
              <a:xfrm>
                <a:off x="9134714" y="5403395"/>
                <a:ext cx="2421890" cy="847090"/>
              </a:xfrm>
              <a:prstGeom prst="rect">
                <a:avLst/>
              </a:prstGeom>
            </p:spPr>
            <p:txBody>
              <a:bodyPr wrap="square" lIns="0" tIns="0" rIns="0" bIns="0" anchor="t" anchorCtr="0">
                <a:noAutofit/>
              </a:bodyPr>
              <a:lstStyle/>
              <a:p>
                <a:pPr algn="ctr">
                  <a:lnSpc>
                    <a:spcPct val="150000"/>
                  </a:lnSpc>
                </a:pPr>
                <a:r>
                  <a:rPr lang="zh-CN" altLang="en-US" sz="90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grpSp>
        <p:grpSp>
          <p:nvGrpSpPr>
            <p:cNvPr id="101" name="组合 100"/>
            <p:cNvGrpSpPr/>
            <p:nvPr/>
          </p:nvGrpSpPr>
          <p:grpSpPr>
            <a:xfrm>
              <a:off x="8119730" y="4108628"/>
              <a:ext cx="1014984" cy="1014984"/>
              <a:chOff x="8119730" y="4108628"/>
              <a:chExt cx="1014984" cy="1014984"/>
            </a:xfrm>
          </p:grpSpPr>
          <p:sp>
            <p:nvSpPr>
              <p:cNvPr id="102" name="椭圆 101"/>
              <p:cNvSpPr/>
              <p:nvPr/>
            </p:nvSpPr>
            <p:spPr>
              <a:xfrm>
                <a:off x="8121471" y="4110369"/>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cs typeface="+mn-lt"/>
                </a:endParaRPr>
              </a:p>
            </p:txBody>
          </p:sp>
          <p:sp>
            <p:nvSpPr>
              <p:cNvPr id="103" name="弧形 102"/>
              <p:cNvSpPr/>
              <p:nvPr/>
            </p:nvSpPr>
            <p:spPr>
              <a:xfrm>
                <a:off x="8119730" y="4108628"/>
                <a:ext cx="1014984" cy="1014984"/>
              </a:xfrm>
              <a:prstGeom prst="arc">
                <a:avLst>
                  <a:gd name="adj1" fmla="val 16200000"/>
                  <a:gd name="adj2" fmla="val 8711261"/>
                </a:avLst>
              </a:prstGeom>
              <a:ln w="101600">
                <a:solidFill>
                  <a:srgbClr val="EECBE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solidFill>
                    <a:srgbClr val="3F3F3F"/>
                  </a:solidFill>
                  <a:cs typeface="+mn-lt"/>
                </a:endParaRPr>
              </a:p>
            </p:txBody>
          </p:sp>
          <p:sp>
            <p:nvSpPr>
              <p:cNvPr id="104" name="任意多边形: 形状 14"/>
              <p:cNvSpPr/>
              <p:nvPr/>
            </p:nvSpPr>
            <p:spPr>
              <a:xfrm>
                <a:off x="8456437" y="4373878"/>
                <a:ext cx="341570" cy="479552"/>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rgbClr val="EECB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srgbClr val="FFFFFF"/>
                  </a:solidFill>
                  <a:cs typeface="+mn-lt"/>
                </a:endParaRPr>
              </a:p>
            </p:txBody>
          </p:sp>
        </p:grpSp>
      </p:grpSp>
      <p:grpSp>
        <p:nvGrpSpPr>
          <p:cNvPr id="108" name="PA_库_组合 43"/>
          <p:cNvGrpSpPr/>
          <p:nvPr>
            <p:custDataLst>
              <p:tags r:id="rId6"/>
            </p:custDataLst>
          </p:nvPr>
        </p:nvGrpSpPr>
        <p:grpSpPr>
          <a:xfrm>
            <a:off x="3423532" y="3839708"/>
            <a:ext cx="2386013" cy="956310"/>
            <a:chOff x="4561954" y="5123612"/>
            <a:chExt cx="3181350" cy="1275080"/>
          </a:xfrm>
        </p:grpSpPr>
        <p:sp>
          <p:nvSpPr>
            <p:cNvPr id="109" name="矩形 108"/>
            <p:cNvSpPr/>
            <p:nvPr/>
          </p:nvSpPr>
          <p:spPr>
            <a:xfrm>
              <a:off x="4561954" y="5450637"/>
              <a:ext cx="3181350" cy="948055"/>
            </a:xfrm>
            <a:prstGeom prst="rect">
              <a:avLst/>
            </a:prstGeom>
          </p:spPr>
          <p:txBody>
            <a:bodyPr wrap="square" lIns="0" tIns="0" rIns="0" bIns="0">
              <a:noAutofit/>
            </a:bodyPr>
            <a:lstStyle/>
            <a:p>
              <a:pPr algn="ctr">
                <a:lnSpc>
                  <a:spcPct val="150000"/>
                </a:lnSpc>
              </a:pPr>
              <a:r>
                <a:rPr lang="zh-CN" altLang="en-US" sz="900" dirty="0">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sp>
          <p:nvSpPr>
            <p:cNvPr id="110" name="矩形 109"/>
            <p:cNvSpPr/>
            <p:nvPr/>
          </p:nvSpPr>
          <p:spPr>
            <a:xfrm>
              <a:off x="4732147" y="5123612"/>
              <a:ext cx="2754518" cy="27687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none">
              <a:noAutofit/>
            </a:bodyPr>
            <a:lstStyle/>
            <a:p>
              <a:pPr algn="ctr">
                <a:defRPr/>
              </a:pPr>
              <a:r>
                <a:rPr lang="zh-CN" altLang="en-US" sz="1015" b="1" dirty="0">
                  <a:solidFill>
                    <a:prstClr val="black">
                      <a:lumMod val="75000"/>
                    </a:prstClr>
                  </a:solidFill>
                  <a:ea typeface="+mn-lt"/>
                  <a:cs typeface="Open Sans" pitchFamily="34" charset="0"/>
                  <a:sym typeface="+mn-ea"/>
                </a:rPr>
                <a:t>添加标题</a:t>
              </a:r>
            </a:p>
          </p:txBody>
        </p:sp>
      </p:grpSp>
      <p:sp>
        <p:nvSpPr>
          <p:cNvPr id="111" name="文本框 110"/>
          <p:cNvSpPr txBox="1"/>
          <p:nvPr/>
        </p:nvSpPr>
        <p:spPr>
          <a:xfrm>
            <a:off x="341300" y="157551"/>
            <a:ext cx="569387" cy="553998"/>
          </a:xfrm>
          <a:prstGeom prst="rect">
            <a:avLst/>
          </a:prstGeom>
          <a:noFill/>
        </p:spPr>
        <p:txBody>
          <a:bodyPr wrap="none" rtlCol="0">
            <a:spAutoFit/>
          </a:bodyPr>
          <a:lstStyle/>
          <a:p>
            <a:r>
              <a:rPr lang="zh-CN" altLang="en-US" sz="3000" dirty="0">
                <a:solidFill>
                  <a:schemeClr val="bg1"/>
                </a:solidFill>
                <a:latin typeface="幼圆" panose="02010509060101010101" pitchFamily="49" charset="-122"/>
                <a:ea typeface="幼圆" panose="02010509060101010101" pitchFamily="49" charset="-122"/>
              </a:rPr>
              <a:t>肆</a:t>
            </a:r>
          </a:p>
        </p:txBody>
      </p:sp>
      <p:sp>
        <p:nvSpPr>
          <p:cNvPr id="112" name="文本框 111"/>
          <p:cNvSpPr txBox="1"/>
          <p:nvPr/>
        </p:nvSpPr>
        <p:spPr>
          <a:xfrm>
            <a:off x="110816" y="685980"/>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500" fill="hold"/>
                                        <p:tgtEl>
                                          <p:spTgt spid="71"/>
                                        </p:tgtEl>
                                        <p:attrNameLst>
                                          <p:attrName>ppt_w</p:attrName>
                                        </p:attrNameLst>
                                      </p:cBhvr>
                                      <p:tavLst>
                                        <p:tav tm="0">
                                          <p:val>
                                            <p:fltVal val="0"/>
                                          </p:val>
                                        </p:tav>
                                        <p:tav tm="100000">
                                          <p:val>
                                            <p:strVal val="#ppt_w"/>
                                          </p:val>
                                        </p:tav>
                                      </p:tavLst>
                                    </p:anim>
                                    <p:anim calcmode="lin" valueType="num">
                                      <p:cBhvr>
                                        <p:cTn id="15" dur="500" fill="hold"/>
                                        <p:tgtEl>
                                          <p:spTgt spid="71"/>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53" presetClass="entr" presetSubtype="528"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anim calcmode="lin" valueType="num">
                                      <p:cBhvr>
                                        <p:cTn id="22" dur="500" fill="hold"/>
                                        <p:tgtEl>
                                          <p:spTgt spid="72"/>
                                        </p:tgtEl>
                                        <p:attrNameLst>
                                          <p:attrName>ppt_x</p:attrName>
                                        </p:attrNameLst>
                                      </p:cBhvr>
                                      <p:tavLst>
                                        <p:tav tm="0">
                                          <p:val>
                                            <p:fltVal val="0.5"/>
                                          </p:val>
                                        </p:tav>
                                        <p:tav tm="100000">
                                          <p:val>
                                            <p:strVal val="#ppt_x"/>
                                          </p:val>
                                        </p:tav>
                                      </p:tavLst>
                                    </p:anim>
                                    <p:anim calcmode="lin" valueType="num">
                                      <p:cBhvr>
                                        <p:cTn id="23" dur="500" fill="hold"/>
                                        <p:tgtEl>
                                          <p:spTgt spid="72"/>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53" presetClass="entr" presetSubtype="528"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p:cTn id="27" dur="500" fill="hold"/>
                                        <p:tgtEl>
                                          <p:spTgt spid="90"/>
                                        </p:tgtEl>
                                        <p:attrNameLst>
                                          <p:attrName>ppt_w</p:attrName>
                                        </p:attrNameLst>
                                      </p:cBhvr>
                                      <p:tavLst>
                                        <p:tav tm="0">
                                          <p:val>
                                            <p:fltVal val="0"/>
                                          </p:val>
                                        </p:tav>
                                        <p:tav tm="100000">
                                          <p:val>
                                            <p:strVal val="#ppt_w"/>
                                          </p:val>
                                        </p:tav>
                                      </p:tavLst>
                                    </p:anim>
                                    <p:anim calcmode="lin" valueType="num">
                                      <p:cBhvr>
                                        <p:cTn id="28" dur="500" fill="hold"/>
                                        <p:tgtEl>
                                          <p:spTgt spid="90"/>
                                        </p:tgtEl>
                                        <p:attrNameLst>
                                          <p:attrName>ppt_h</p:attrName>
                                        </p:attrNameLst>
                                      </p:cBhvr>
                                      <p:tavLst>
                                        <p:tav tm="0">
                                          <p:val>
                                            <p:fltVal val="0"/>
                                          </p:val>
                                        </p:tav>
                                        <p:tav tm="100000">
                                          <p:val>
                                            <p:strVal val="#ppt_h"/>
                                          </p:val>
                                        </p:tav>
                                      </p:tavLst>
                                    </p:anim>
                                    <p:animEffect transition="in" filter="fade">
                                      <p:cBhvr>
                                        <p:cTn id="29" dur="500"/>
                                        <p:tgtEl>
                                          <p:spTgt spid="90"/>
                                        </p:tgtEl>
                                      </p:cBhvr>
                                    </p:animEffect>
                                    <p:anim calcmode="lin" valueType="num">
                                      <p:cBhvr>
                                        <p:cTn id="30" dur="500" fill="hold"/>
                                        <p:tgtEl>
                                          <p:spTgt spid="90"/>
                                        </p:tgtEl>
                                        <p:attrNameLst>
                                          <p:attrName>ppt_x</p:attrName>
                                        </p:attrNameLst>
                                      </p:cBhvr>
                                      <p:tavLst>
                                        <p:tav tm="0">
                                          <p:val>
                                            <p:fltVal val="0.5"/>
                                          </p:val>
                                        </p:tav>
                                        <p:tav tm="100000">
                                          <p:val>
                                            <p:strVal val="#ppt_x"/>
                                          </p:val>
                                        </p:tav>
                                      </p:tavLst>
                                    </p:anim>
                                    <p:anim calcmode="lin" valueType="num">
                                      <p:cBhvr>
                                        <p:cTn id="31" dur="500" fill="hold"/>
                                        <p:tgtEl>
                                          <p:spTgt spid="90"/>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2500"/>
                            </p:stCondLst>
                            <p:childTnLst>
                              <p:par>
                                <p:cTn id="41" presetID="53" presetClass="entr" presetSubtype="528" fill="hold" nodeType="afterEffect">
                                  <p:stCondLst>
                                    <p:cond delay="0"/>
                                  </p:stCondLst>
                                  <p:childTnLst>
                                    <p:set>
                                      <p:cBhvr>
                                        <p:cTn id="42" dur="1" fill="hold">
                                          <p:stCondLst>
                                            <p:cond delay="0"/>
                                          </p:stCondLst>
                                        </p:cTn>
                                        <p:tgtEl>
                                          <p:spTgt spid="99"/>
                                        </p:tgtEl>
                                        <p:attrNameLst>
                                          <p:attrName>style.visibility</p:attrName>
                                        </p:attrNameLst>
                                      </p:cBhvr>
                                      <p:to>
                                        <p:strVal val="visible"/>
                                      </p:to>
                                    </p:set>
                                    <p:anim calcmode="lin" valueType="num">
                                      <p:cBhvr>
                                        <p:cTn id="43" dur="500" fill="hold"/>
                                        <p:tgtEl>
                                          <p:spTgt spid="99"/>
                                        </p:tgtEl>
                                        <p:attrNameLst>
                                          <p:attrName>ppt_w</p:attrName>
                                        </p:attrNameLst>
                                      </p:cBhvr>
                                      <p:tavLst>
                                        <p:tav tm="0">
                                          <p:val>
                                            <p:fltVal val="0"/>
                                          </p:val>
                                        </p:tav>
                                        <p:tav tm="100000">
                                          <p:val>
                                            <p:strVal val="#ppt_w"/>
                                          </p:val>
                                        </p:tav>
                                      </p:tavLst>
                                    </p:anim>
                                    <p:anim calcmode="lin" valueType="num">
                                      <p:cBhvr>
                                        <p:cTn id="44" dur="500" fill="hold"/>
                                        <p:tgtEl>
                                          <p:spTgt spid="99"/>
                                        </p:tgtEl>
                                        <p:attrNameLst>
                                          <p:attrName>ppt_h</p:attrName>
                                        </p:attrNameLst>
                                      </p:cBhvr>
                                      <p:tavLst>
                                        <p:tav tm="0">
                                          <p:val>
                                            <p:fltVal val="0"/>
                                          </p:val>
                                        </p:tav>
                                        <p:tav tm="100000">
                                          <p:val>
                                            <p:strVal val="#ppt_h"/>
                                          </p:val>
                                        </p:tav>
                                      </p:tavLst>
                                    </p:anim>
                                    <p:animEffect transition="in" filter="fade">
                                      <p:cBhvr>
                                        <p:cTn id="45" dur="500"/>
                                        <p:tgtEl>
                                          <p:spTgt spid="99"/>
                                        </p:tgtEl>
                                      </p:cBhvr>
                                    </p:animEffect>
                                    <p:anim calcmode="lin" valueType="num">
                                      <p:cBhvr>
                                        <p:cTn id="46" dur="500" fill="hold"/>
                                        <p:tgtEl>
                                          <p:spTgt spid="99"/>
                                        </p:tgtEl>
                                        <p:attrNameLst>
                                          <p:attrName>ppt_x</p:attrName>
                                        </p:attrNameLst>
                                      </p:cBhvr>
                                      <p:tavLst>
                                        <p:tav tm="0">
                                          <p:val>
                                            <p:fltVal val="0.5"/>
                                          </p:val>
                                        </p:tav>
                                        <p:tav tm="100000">
                                          <p:val>
                                            <p:strVal val="#ppt_x"/>
                                          </p:val>
                                        </p:tav>
                                      </p:tavLst>
                                    </p:anim>
                                    <p:anim calcmode="lin" valueType="num">
                                      <p:cBhvr>
                                        <p:cTn id="47" dur="500" fill="hold"/>
                                        <p:tgtEl>
                                          <p:spTgt spid="99"/>
                                        </p:tgtEl>
                                        <p:attrNameLst>
                                          <p:attrName>ppt_y</p:attrName>
                                        </p:attrNameLst>
                                      </p:cBhvr>
                                      <p:tavLst>
                                        <p:tav tm="0">
                                          <p:val>
                                            <p:fltVal val="0.5"/>
                                          </p:val>
                                        </p:tav>
                                        <p:tav tm="100000">
                                          <p:val>
                                            <p:strVal val="#ppt_y"/>
                                          </p:val>
                                        </p:tav>
                                      </p:tavLst>
                                    </p:anim>
                                  </p:childTnLst>
                                </p:cTn>
                              </p:par>
                            </p:childTnLst>
                          </p:cTn>
                        </p:par>
                        <p:par>
                          <p:cTn id="48" fill="hold">
                            <p:stCondLst>
                              <p:cond delay="3000"/>
                            </p:stCondLst>
                            <p:childTnLst>
                              <p:par>
                                <p:cTn id="49" presetID="53" presetClass="entr" presetSubtype="528" fill="hold" nodeType="afterEffect">
                                  <p:stCondLst>
                                    <p:cond delay="0"/>
                                  </p:stCondLst>
                                  <p:childTnLst>
                                    <p:set>
                                      <p:cBhvr>
                                        <p:cTn id="50" dur="1" fill="hold">
                                          <p:stCondLst>
                                            <p:cond delay="0"/>
                                          </p:stCondLst>
                                        </p:cTn>
                                        <p:tgtEl>
                                          <p:spTgt spid="108"/>
                                        </p:tgtEl>
                                        <p:attrNameLst>
                                          <p:attrName>style.visibility</p:attrName>
                                        </p:attrNameLst>
                                      </p:cBhvr>
                                      <p:to>
                                        <p:strVal val="visible"/>
                                      </p:to>
                                    </p:set>
                                    <p:anim calcmode="lin" valueType="num">
                                      <p:cBhvr>
                                        <p:cTn id="51" dur="500" fill="hold"/>
                                        <p:tgtEl>
                                          <p:spTgt spid="108"/>
                                        </p:tgtEl>
                                        <p:attrNameLst>
                                          <p:attrName>ppt_w</p:attrName>
                                        </p:attrNameLst>
                                      </p:cBhvr>
                                      <p:tavLst>
                                        <p:tav tm="0">
                                          <p:val>
                                            <p:fltVal val="0"/>
                                          </p:val>
                                        </p:tav>
                                        <p:tav tm="100000">
                                          <p:val>
                                            <p:strVal val="#ppt_w"/>
                                          </p:val>
                                        </p:tav>
                                      </p:tavLst>
                                    </p:anim>
                                    <p:anim calcmode="lin" valueType="num">
                                      <p:cBhvr>
                                        <p:cTn id="52" dur="500" fill="hold"/>
                                        <p:tgtEl>
                                          <p:spTgt spid="108"/>
                                        </p:tgtEl>
                                        <p:attrNameLst>
                                          <p:attrName>ppt_h</p:attrName>
                                        </p:attrNameLst>
                                      </p:cBhvr>
                                      <p:tavLst>
                                        <p:tav tm="0">
                                          <p:val>
                                            <p:fltVal val="0"/>
                                          </p:val>
                                        </p:tav>
                                        <p:tav tm="100000">
                                          <p:val>
                                            <p:strVal val="#ppt_h"/>
                                          </p:val>
                                        </p:tav>
                                      </p:tavLst>
                                    </p:anim>
                                    <p:animEffect transition="in" filter="fade">
                                      <p:cBhvr>
                                        <p:cTn id="53" dur="500"/>
                                        <p:tgtEl>
                                          <p:spTgt spid="108"/>
                                        </p:tgtEl>
                                      </p:cBhvr>
                                    </p:animEffect>
                                    <p:anim calcmode="lin" valueType="num">
                                      <p:cBhvr>
                                        <p:cTn id="54" dur="500" fill="hold"/>
                                        <p:tgtEl>
                                          <p:spTgt spid="108"/>
                                        </p:tgtEl>
                                        <p:attrNameLst>
                                          <p:attrName>ppt_x</p:attrName>
                                        </p:attrNameLst>
                                      </p:cBhvr>
                                      <p:tavLst>
                                        <p:tav tm="0">
                                          <p:val>
                                            <p:fltVal val="0.5"/>
                                          </p:val>
                                        </p:tav>
                                        <p:tav tm="100000">
                                          <p:val>
                                            <p:strVal val="#ppt_x"/>
                                          </p:val>
                                        </p:tav>
                                      </p:tavLst>
                                    </p:anim>
                                    <p:anim calcmode="lin" valueType="num">
                                      <p:cBhvr>
                                        <p:cTn id="55" dur="500" fill="hold"/>
                                        <p:tgtEl>
                                          <p:spTgt spid="10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111" grpId="0"/>
      <p:bldP spid="1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a:off x="4041220" y="885291"/>
            <a:ext cx="1662113" cy="3373394"/>
          </a:xfrm>
          <a:prstGeom prst="parallelogram">
            <a:avLst>
              <a:gd name="adj" fmla="val 20378"/>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4337612" y="599599"/>
            <a:ext cx="4451509" cy="3944303"/>
            <a:chOff x="8059" y="1259"/>
            <a:chExt cx="9347" cy="8282"/>
          </a:xfrm>
          <a:blipFill rotWithShape="1">
            <a:blip/>
            <a:stretch>
              <a:fillRect/>
            </a:stretch>
          </a:blipFill>
        </p:grpSpPr>
        <p:sp>
          <p:nvSpPr>
            <p:cNvPr id="10" name="平行四边形 9"/>
            <p:cNvSpPr/>
            <p:nvPr/>
          </p:nvSpPr>
          <p:spPr>
            <a:xfrm>
              <a:off x="8059" y="1260"/>
              <a:ext cx="3490" cy="8281"/>
            </a:xfrm>
            <a:prstGeom prst="parallelogram">
              <a:avLst>
                <a:gd name="adj" fmla="val 20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平行四边形 10"/>
            <p:cNvSpPr/>
            <p:nvPr/>
          </p:nvSpPr>
          <p:spPr>
            <a:xfrm>
              <a:off x="10988" y="1259"/>
              <a:ext cx="3490" cy="8281"/>
            </a:xfrm>
            <a:prstGeom prst="parallelogram">
              <a:avLst>
                <a:gd name="adj" fmla="val 20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平行四边形 11"/>
            <p:cNvSpPr/>
            <p:nvPr/>
          </p:nvSpPr>
          <p:spPr>
            <a:xfrm>
              <a:off x="13916" y="1259"/>
              <a:ext cx="3490" cy="8281"/>
            </a:xfrm>
            <a:prstGeom prst="parallelogram">
              <a:avLst>
                <a:gd name="adj" fmla="val 20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3" name="文本框 12"/>
          <p:cNvSpPr txBox="1"/>
          <p:nvPr/>
        </p:nvSpPr>
        <p:spPr>
          <a:xfrm>
            <a:off x="308134" y="814388"/>
            <a:ext cx="3528536" cy="997196"/>
          </a:xfrm>
          <a:prstGeom prst="rect">
            <a:avLst/>
          </a:prstGeom>
          <a:noFill/>
        </p:spPr>
        <p:txBody>
          <a:bodyPr wrap="square" rtlCol="0">
            <a:spAutoFit/>
          </a:bodyPr>
          <a:lstStyle/>
          <a:p>
            <a:pPr>
              <a:lnSpc>
                <a:spcPct val="140000"/>
              </a:lnSpc>
              <a:defRPr/>
            </a:pPr>
            <a:r>
              <a:rPr lang="en-US" altLang="zh-CN" sz="2100" b="1" dirty="0">
                <a:solidFill>
                  <a:schemeClr val="tx1">
                    <a:lumMod val="65000"/>
                    <a:lumOff val="35000"/>
                  </a:schemeClr>
                </a:solidFill>
                <a:latin typeface="微软雅黑 Light" panose="020B0502040204020203" pitchFamily="34" charset="-122"/>
                <a:ea typeface="微软雅黑 Light" panose="020B0502040204020203" pitchFamily="34" charset="-122"/>
              </a:rPr>
              <a:t>ALL OR NOTHING</a:t>
            </a:r>
          </a:p>
          <a:p>
            <a:pPr>
              <a:lnSpc>
                <a:spcPct val="140000"/>
              </a:lnSpc>
              <a:defRPr/>
            </a:pPr>
            <a:r>
              <a:rPr lang="en-US" altLang="zh-CN" sz="2100" b="1" dirty="0">
                <a:solidFill>
                  <a:schemeClr val="tx1">
                    <a:lumMod val="65000"/>
                    <a:lumOff val="35000"/>
                  </a:schemeClr>
                </a:solidFill>
                <a:latin typeface="微软雅黑 Light" panose="020B0502040204020203" pitchFamily="34" charset="-122"/>
                <a:ea typeface="微软雅黑 Light" panose="020B0502040204020203" pitchFamily="34" charset="-122"/>
              </a:rPr>
              <a:t>NOW OR NEVER</a:t>
            </a:r>
          </a:p>
        </p:txBody>
      </p:sp>
      <p:sp>
        <p:nvSpPr>
          <p:cNvPr id="14" name="文本框 13"/>
          <p:cNvSpPr txBox="1"/>
          <p:nvPr/>
        </p:nvSpPr>
        <p:spPr>
          <a:xfrm>
            <a:off x="308134" y="2491741"/>
            <a:ext cx="3683318" cy="1938992"/>
          </a:xfrm>
          <a:prstGeom prst="rect">
            <a:avLst/>
          </a:prstGeom>
          <a:noFill/>
        </p:spPr>
        <p:txBody>
          <a:bodyPr wrap="square" rtlCol="0">
            <a:spAutoFit/>
          </a:bodyPr>
          <a:lstStyle/>
          <a:p>
            <a:pPr algn="l"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endPar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endParaRPr>
          </a:p>
          <a:p>
            <a:pPr algn="l"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a:p>
            <a:pPr algn="l"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a:t>
            </a:r>
          </a:p>
        </p:txBody>
      </p:sp>
      <p:sp>
        <p:nvSpPr>
          <p:cNvPr id="15" name="TextBox 11"/>
          <p:cNvSpPr txBox="1"/>
          <p:nvPr/>
        </p:nvSpPr>
        <p:spPr>
          <a:xfrm>
            <a:off x="308133" y="2017396"/>
            <a:ext cx="2338150" cy="276999"/>
          </a:xfrm>
          <a:prstGeom prst="rect">
            <a:avLst/>
          </a:prstGeom>
          <a:noFill/>
        </p:spPr>
        <p:txBody>
          <a:bodyPr wrap="square" rtlCol="0">
            <a:spAutoFit/>
          </a:bodyPr>
          <a:lstStyle/>
          <a:p>
            <a:pPr algn="l"/>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vertical)">
                                      <p:cBhvr>
                                        <p:cTn id="15" dur="500"/>
                                        <p:tgtEl>
                                          <p:spTgt spid="14"/>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2500"/>
                            </p:stCondLst>
                            <p:childTnLst>
                              <p:par>
                                <p:cTn id="23" presetID="2" presetClass="entr" presetSubtype="2" decel="10000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1+#ppt_w/2"/>
                                          </p:val>
                                        </p:tav>
                                        <p:tav tm="100000">
                                          <p:val>
                                            <p:strVal val="#ppt_x"/>
                                          </p:val>
                                        </p:tav>
                                      </p:tavLst>
                                    </p:anim>
                                    <p:anim calcmode="lin" valueType="num">
                                      <p:cBhvr additive="base">
                                        <p:cTn id="26"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3" grpId="1"/>
      <p:bldP spid="13" grpId="2"/>
      <p:bldP spid="14" grpId="0"/>
      <p:bldP spid="14" grpId="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260130" y="0"/>
            <a:ext cx="3570794" cy="5143500"/>
          </a:xfrm>
          <a:prstGeom prst="rect">
            <a:avLst/>
          </a:prstGeom>
        </p:spPr>
      </p:pic>
      <p:grpSp>
        <p:nvGrpSpPr>
          <p:cNvPr id="26" name="组合 25"/>
          <p:cNvGrpSpPr/>
          <p:nvPr/>
        </p:nvGrpSpPr>
        <p:grpSpPr>
          <a:xfrm>
            <a:off x="2353940" y="0"/>
            <a:ext cx="5945620" cy="5143500"/>
            <a:chOff x="2353940" y="0"/>
            <a:chExt cx="5945620" cy="5143500"/>
          </a:xfrm>
        </p:grpSpPr>
        <p:sp>
          <p:nvSpPr>
            <p:cNvPr id="3" name="矩形 2"/>
            <p:cNvSpPr/>
            <p:nvPr/>
          </p:nvSpPr>
          <p:spPr>
            <a:xfrm>
              <a:off x="3566900" y="0"/>
              <a:ext cx="3519700" cy="5143500"/>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4" name="7"/>
            <p:cNvPicPr>
              <a:picLocks noChangeAspect="1"/>
            </p:cNvPicPr>
            <p:nvPr/>
          </p:nvPicPr>
          <p:blipFill>
            <a:blip r:embed="rId4"/>
            <a:stretch>
              <a:fillRect/>
            </a:stretch>
          </p:blipFill>
          <p:spPr>
            <a:xfrm flipH="1">
              <a:off x="7086600" y="222107"/>
              <a:ext cx="1212960" cy="4921393"/>
            </a:xfrm>
            <a:prstGeom prst="rect">
              <a:avLst/>
            </a:prstGeom>
          </p:spPr>
        </p:pic>
        <p:pic>
          <p:nvPicPr>
            <p:cNvPr id="5" name="8"/>
            <p:cNvPicPr>
              <a:picLocks noChangeAspect="1"/>
            </p:cNvPicPr>
            <p:nvPr/>
          </p:nvPicPr>
          <p:blipFill>
            <a:blip r:embed="rId4"/>
            <a:stretch>
              <a:fillRect/>
            </a:stretch>
          </p:blipFill>
          <p:spPr>
            <a:xfrm>
              <a:off x="2353940" y="145826"/>
              <a:ext cx="1212960" cy="4851847"/>
            </a:xfrm>
            <a:prstGeom prst="rect">
              <a:avLst/>
            </a:prstGeom>
          </p:spPr>
        </p:pic>
      </p:grpSp>
      <p:sp>
        <p:nvSpPr>
          <p:cNvPr id="7" name="矩形 6"/>
          <p:cNvSpPr/>
          <p:nvPr/>
        </p:nvSpPr>
        <p:spPr>
          <a:xfrm>
            <a:off x="4785382" y="2456908"/>
            <a:ext cx="1749139" cy="646331"/>
          </a:xfrm>
          <a:prstGeom prst="rect">
            <a:avLst/>
          </a:prstGeom>
        </p:spPr>
        <p:txBody>
          <a:bodyPr wrap="square">
            <a:spAutoFit/>
          </a:bodyPr>
          <a:lstStyle/>
          <a:p>
            <a:endParaRPr lang="zh-CN" altLang="en-US" sz="1200" dirty="0">
              <a:solidFill>
                <a:schemeClr val="bg1"/>
              </a:solidFill>
            </a:endParaRPr>
          </a:p>
          <a:p>
            <a:endParaRPr lang="zh-CN" altLang="en-US" sz="1200" dirty="0">
              <a:solidFill>
                <a:schemeClr val="bg1"/>
              </a:solidFill>
            </a:endParaRPr>
          </a:p>
          <a:p>
            <a:endParaRPr lang="zh-CN" altLang="en-US" sz="1200" dirty="0">
              <a:solidFill>
                <a:schemeClr val="bg1"/>
              </a:solidFill>
            </a:endParaRPr>
          </a:p>
        </p:txBody>
      </p:sp>
      <p:sp>
        <p:nvSpPr>
          <p:cNvPr id="8" name="文本框 7"/>
          <p:cNvSpPr txBox="1"/>
          <p:nvPr/>
        </p:nvSpPr>
        <p:spPr>
          <a:xfrm>
            <a:off x="4457572" y="764440"/>
            <a:ext cx="787743" cy="923330"/>
          </a:xfrm>
          <a:prstGeom prst="rect">
            <a:avLst/>
          </a:prstGeom>
          <a:noFill/>
        </p:spPr>
        <p:txBody>
          <a:bodyPr wrap="square" rtlCol="0">
            <a:spAutoFit/>
          </a:bodyPr>
          <a:lstStyle/>
          <a:p>
            <a:r>
              <a:rPr lang="zh-CN" altLang="en-US" sz="5400" dirty="0">
                <a:solidFill>
                  <a:schemeClr val="bg1"/>
                </a:solidFill>
                <a:latin typeface="幼圆" panose="02010509060101010101" pitchFamily="49" charset="-122"/>
                <a:ea typeface="幼圆" panose="02010509060101010101" pitchFamily="49" charset="-122"/>
              </a:rPr>
              <a:t>谢</a:t>
            </a:r>
          </a:p>
        </p:txBody>
      </p:sp>
      <p:sp>
        <p:nvSpPr>
          <p:cNvPr id="9" name="文本框 8"/>
          <p:cNvSpPr txBox="1"/>
          <p:nvPr/>
        </p:nvSpPr>
        <p:spPr>
          <a:xfrm>
            <a:off x="5130223" y="1376466"/>
            <a:ext cx="348065" cy="923330"/>
          </a:xfrm>
          <a:prstGeom prst="rect">
            <a:avLst/>
          </a:prstGeom>
          <a:noFill/>
        </p:spPr>
        <p:txBody>
          <a:bodyPr wrap="square" rtlCol="0">
            <a:spAutoFit/>
          </a:bodyPr>
          <a:lstStyle/>
          <a:p>
            <a:r>
              <a:rPr lang="zh-CN" altLang="en-US" sz="5400" dirty="0">
                <a:solidFill>
                  <a:schemeClr val="bg1"/>
                </a:solidFill>
                <a:latin typeface="幼圆" panose="02010509060101010101" pitchFamily="49" charset="-122"/>
                <a:ea typeface="幼圆" panose="02010509060101010101" pitchFamily="49" charset="-122"/>
              </a:rPr>
              <a:t>谢</a:t>
            </a:r>
          </a:p>
        </p:txBody>
      </p:sp>
      <p:cxnSp>
        <p:nvCxnSpPr>
          <p:cNvPr id="10" name="直接连接符 9"/>
          <p:cNvCxnSpPr/>
          <p:nvPr/>
        </p:nvCxnSpPr>
        <p:spPr>
          <a:xfrm flipH="1">
            <a:off x="5198484" y="353634"/>
            <a:ext cx="423386" cy="352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373391" y="506403"/>
            <a:ext cx="415498" cy="691991"/>
          </a:xfrm>
          <a:prstGeom prst="rect">
            <a:avLst/>
          </a:prstGeom>
          <a:noFill/>
        </p:spPr>
        <p:txBody>
          <a:bodyPr vert="eaVert" wrap="square"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Smile</a:t>
            </a:r>
          </a:p>
        </p:txBody>
      </p:sp>
      <p:sp>
        <p:nvSpPr>
          <p:cNvPr id="12" name="文本框 11"/>
          <p:cNvSpPr txBox="1"/>
          <p:nvPr/>
        </p:nvSpPr>
        <p:spPr>
          <a:xfrm>
            <a:off x="5115009" y="734062"/>
            <a:ext cx="415498" cy="689773"/>
          </a:xfrm>
          <a:prstGeom prst="rect">
            <a:avLst/>
          </a:prstGeom>
          <a:noFill/>
        </p:spPr>
        <p:txBody>
          <a:bodyPr vert="eaVert"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Fresh</a:t>
            </a:r>
          </a:p>
        </p:txBody>
      </p:sp>
      <p:grpSp>
        <p:nvGrpSpPr>
          <p:cNvPr id="13" name="组合 12"/>
          <p:cNvGrpSpPr/>
          <p:nvPr/>
        </p:nvGrpSpPr>
        <p:grpSpPr>
          <a:xfrm>
            <a:off x="4383002" y="843872"/>
            <a:ext cx="1657600" cy="1371581"/>
            <a:chOff x="6015" y="2603"/>
            <a:chExt cx="5071" cy="4196"/>
          </a:xfrm>
        </p:grpSpPr>
        <p:cxnSp>
          <p:nvCxnSpPr>
            <p:cNvPr id="14" name="直接连接符 13"/>
            <p:cNvCxnSpPr/>
            <p:nvPr/>
          </p:nvCxnSpPr>
          <p:spPr>
            <a:xfrm flipH="1">
              <a:off x="6342" y="2884"/>
              <a:ext cx="4418" cy="3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0898" y="2603"/>
              <a:ext cx="189" cy="189"/>
            </a:xfrm>
            <a:prstGeom prst="ellipse">
              <a:avLst/>
            </a:prstGeom>
            <a:solidFill>
              <a:srgbClr val="EECB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6" name="椭圆 15"/>
            <p:cNvSpPr/>
            <p:nvPr/>
          </p:nvSpPr>
          <p:spPr>
            <a:xfrm>
              <a:off x="6015" y="6611"/>
              <a:ext cx="189" cy="189"/>
            </a:xfrm>
            <a:prstGeom prst="ellipse">
              <a:avLst/>
            </a:prstGeom>
            <a:solidFill>
              <a:srgbClr val="EECB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sp>
        <p:nvSpPr>
          <p:cNvPr id="17" name="椭圆 16"/>
          <p:cNvSpPr/>
          <p:nvPr/>
        </p:nvSpPr>
        <p:spPr>
          <a:xfrm>
            <a:off x="4604742" y="2061893"/>
            <a:ext cx="486000" cy="48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Franklin Gothic Book" panose="020B0503020102020204" pitchFamily="34" charset="0"/>
                <a:ea typeface="幼圆" panose="02010509060101010101" pitchFamily="49" charset="-122"/>
              </a:rPr>
              <a:t>贰</a:t>
            </a:r>
          </a:p>
        </p:txBody>
      </p:sp>
      <p:sp>
        <p:nvSpPr>
          <p:cNvPr id="18" name="椭圆 17"/>
          <p:cNvSpPr/>
          <p:nvPr/>
        </p:nvSpPr>
        <p:spPr>
          <a:xfrm>
            <a:off x="4604742" y="3288105"/>
            <a:ext cx="486000" cy="48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Franklin Gothic Book" panose="020B0503020102020204" pitchFamily="34" charset="0"/>
                <a:ea typeface="幼圆" panose="02010509060101010101" pitchFamily="49" charset="-122"/>
              </a:rPr>
              <a:t>二</a:t>
            </a:r>
          </a:p>
        </p:txBody>
      </p:sp>
      <p:cxnSp>
        <p:nvCxnSpPr>
          <p:cNvPr id="19" name="直接连接符 18"/>
          <p:cNvCxnSpPr/>
          <p:nvPr/>
        </p:nvCxnSpPr>
        <p:spPr>
          <a:xfrm flipH="1">
            <a:off x="4667357" y="4438075"/>
            <a:ext cx="423386" cy="352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14039" y="2362655"/>
            <a:ext cx="507831" cy="1931645"/>
          </a:xfrm>
          <a:prstGeom prst="rect">
            <a:avLst/>
          </a:prstGeom>
          <a:noFill/>
        </p:spPr>
        <p:txBody>
          <a:bodyPr vert="eaVert" wrap="square" rtlCol="0">
            <a:spAutoFit/>
          </a:bodyPr>
          <a:lstStyle/>
          <a:p>
            <a:pPr algn="dist"/>
            <a:r>
              <a:rPr lang="zh-CN" altLang="en-US" sz="2100" dirty="0">
                <a:solidFill>
                  <a:schemeClr val="bg1"/>
                </a:solidFill>
                <a:latin typeface="幼圆" panose="02010509060101010101" pitchFamily="49" charset="-122"/>
                <a:ea typeface="幼圆" panose="02010509060101010101" pitchFamily="49" charset="-122"/>
              </a:rPr>
              <a:t>时光印记</a:t>
            </a:r>
          </a:p>
        </p:txBody>
      </p:sp>
      <p:sp>
        <p:nvSpPr>
          <p:cNvPr id="21" name="文本框 20"/>
          <p:cNvSpPr txBox="1"/>
          <p:nvPr/>
        </p:nvSpPr>
        <p:spPr>
          <a:xfrm>
            <a:off x="5491975" y="2413011"/>
            <a:ext cx="378565" cy="1908440"/>
          </a:xfrm>
          <a:prstGeom prst="rect">
            <a:avLst/>
          </a:prstGeom>
          <a:noFill/>
        </p:spPr>
        <p:txBody>
          <a:bodyPr vert="eaVert" wrap="square" rtlCol="0">
            <a:spAutoFit/>
          </a:bodyPr>
          <a:lstStyle/>
          <a:p>
            <a:pPr algn="dist">
              <a:lnSpc>
                <a:spcPct val="120000"/>
              </a:lnSpc>
            </a:pPr>
            <a:r>
              <a:rPr lang="en-US" sz="1050" dirty="0">
                <a:solidFill>
                  <a:schemeClr val="bg1"/>
                </a:solidFill>
                <a:latin typeface="Arial" panose="020B0604020202020204" pitchFamily="34" charset="0"/>
                <a:ea typeface="方正清刻本悦宋简体" panose="02000000000000000000" charset="-122"/>
                <a:cs typeface="Arial" panose="020B0604020202020204" pitchFamily="34" charset="0"/>
              </a:rPr>
              <a:t>THE TIME STAMP</a:t>
            </a:r>
          </a:p>
        </p:txBody>
      </p:sp>
      <p:sp>
        <p:nvSpPr>
          <p:cNvPr id="22" name="椭圆 21"/>
          <p:cNvSpPr/>
          <p:nvPr/>
        </p:nvSpPr>
        <p:spPr>
          <a:xfrm>
            <a:off x="4604742" y="2674999"/>
            <a:ext cx="486000" cy="48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Franklin Gothic Book" panose="020B0503020102020204" pitchFamily="34" charset="0"/>
                <a:ea typeface="幼圆" panose="02010509060101010101" pitchFamily="49" charset="-122"/>
              </a:rPr>
              <a:t>零</a:t>
            </a:r>
          </a:p>
        </p:txBody>
      </p:sp>
      <p:sp>
        <p:nvSpPr>
          <p:cNvPr id="23" name="椭圆 22"/>
          <p:cNvSpPr/>
          <p:nvPr/>
        </p:nvSpPr>
        <p:spPr>
          <a:xfrm>
            <a:off x="4604742" y="3901212"/>
            <a:ext cx="486000" cy="48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Franklin Gothic Book" panose="020B0503020102020204" pitchFamily="34" charset="0"/>
                <a:ea typeface="幼圆" panose="02010509060101010101" pitchFamily="49" charset="-122"/>
              </a:rPr>
              <a:t>玖</a:t>
            </a:r>
          </a:p>
        </p:txBody>
      </p:sp>
      <p:pic>
        <p:nvPicPr>
          <p:cNvPr id="27" name="图片 26"/>
          <p:cNvPicPr>
            <a:picLocks noChangeAspect="1"/>
          </p:cNvPicPr>
          <p:nvPr/>
        </p:nvPicPr>
        <p:blipFill rotWithShape="1">
          <a:blip r:embed="rId5" cstate="email"/>
          <a:srcRect/>
          <a:stretch>
            <a:fillRect/>
          </a:stretch>
        </p:blipFill>
        <p:spPr>
          <a:xfrm>
            <a:off x="6019133" y="-36496"/>
            <a:ext cx="3324688" cy="27732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outHorizontal)">
                                      <p:cBhvr>
                                        <p:cTn id="15" dur="500"/>
                                        <p:tgtEl>
                                          <p:spTgt spid="26"/>
                                        </p:tgtEl>
                                      </p:cBhvr>
                                    </p:animEffect>
                                  </p:childTnLst>
                                </p:cTn>
                              </p:par>
                            </p:childTnLst>
                          </p:cTn>
                        </p:par>
                        <p:par>
                          <p:cTn id="16" fill="hold">
                            <p:stCondLst>
                              <p:cond delay="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35" presetClass="entr" presetSubtype="0" fill="hold" grpId="1"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style.rotation</p:attrName>
                                        </p:attrNameLst>
                                      </p:cBhvr>
                                      <p:tavLst>
                                        <p:tav tm="0">
                                          <p:val>
                                            <p:fltVal val="720"/>
                                          </p:val>
                                        </p:tav>
                                        <p:tav tm="100000">
                                          <p:val>
                                            <p:fltVal val="0"/>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childTnLst>
                                </p:cTn>
                              </p:par>
                              <p:par>
                                <p:cTn id="57" presetID="35" presetClass="entr"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anim calcmode="lin" valueType="num">
                                      <p:cBhvr>
                                        <p:cTn id="60" dur="500" fill="hold"/>
                                        <p:tgtEl>
                                          <p:spTgt spid="18"/>
                                        </p:tgtEl>
                                        <p:attrNameLst>
                                          <p:attrName>style.rotation</p:attrName>
                                        </p:attrNameLst>
                                      </p:cBhvr>
                                      <p:tavLst>
                                        <p:tav tm="0">
                                          <p:val>
                                            <p:fltVal val="720"/>
                                          </p:val>
                                        </p:tav>
                                        <p:tav tm="100000">
                                          <p:val>
                                            <p:fltVal val="0"/>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ppt_w</p:attrName>
                                        </p:attrNameLst>
                                      </p:cBhvr>
                                      <p:tavLst>
                                        <p:tav tm="0">
                                          <p:val>
                                            <p:fltVal val="0"/>
                                          </p:val>
                                        </p:tav>
                                        <p:tav tm="100000">
                                          <p:val>
                                            <p:strVal val="#ppt_w"/>
                                          </p:val>
                                        </p:tav>
                                      </p:tavLst>
                                    </p:anim>
                                  </p:childTnLst>
                                </p:cTn>
                              </p:par>
                              <p:par>
                                <p:cTn id="63" presetID="35" presetClass="entr"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anim calcmode="lin" valueType="num">
                                      <p:cBhvr>
                                        <p:cTn id="66" dur="500" fill="hold"/>
                                        <p:tgtEl>
                                          <p:spTgt spid="22"/>
                                        </p:tgtEl>
                                        <p:attrNameLst>
                                          <p:attrName>style.rotation</p:attrName>
                                        </p:attrNameLst>
                                      </p:cBhvr>
                                      <p:tavLst>
                                        <p:tav tm="0">
                                          <p:val>
                                            <p:fltVal val="720"/>
                                          </p:val>
                                        </p:tav>
                                        <p:tav tm="100000">
                                          <p:val>
                                            <p:fltVal val="0"/>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ppt_w</p:attrName>
                                        </p:attrNameLst>
                                      </p:cBhvr>
                                      <p:tavLst>
                                        <p:tav tm="0">
                                          <p:val>
                                            <p:fltVal val="0"/>
                                          </p:val>
                                        </p:tav>
                                        <p:tav tm="100000">
                                          <p:val>
                                            <p:strVal val="#ppt_w"/>
                                          </p:val>
                                        </p:tav>
                                      </p:tavLst>
                                    </p:anim>
                                  </p:childTnLst>
                                </p:cTn>
                              </p:par>
                              <p:par>
                                <p:cTn id="69" presetID="35" presetClass="entr"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anim calcmode="lin" valueType="num">
                                      <p:cBhvr>
                                        <p:cTn id="72" dur="500" fill="hold"/>
                                        <p:tgtEl>
                                          <p:spTgt spid="23"/>
                                        </p:tgtEl>
                                        <p:attrNameLst>
                                          <p:attrName>style.rotation</p:attrName>
                                        </p:attrNameLst>
                                      </p:cBhvr>
                                      <p:tavLst>
                                        <p:tav tm="0">
                                          <p:val>
                                            <p:fltVal val="720"/>
                                          </p:val>
                                        </p:tav>
                                        <p:tav tm="100000">
                                          <p:val>
                                            <p:fltVal val="0"/>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 calcmode="lin" valueType="num">
                                      <p:cBhvr>
                                        <p:cTn id="74" dur="500" fill="hold"/>
                                        <p:tgtEl>
                                          <p:spTgt spid="23"/>
                                        </p:tgtEl>
                                        <p:attrNameLst>
                                          <p:attrName>ppt_w</p:attrName>
                                        </p:attrNameLst>
                                      </p:cBhvr>
                                      <p:tavLst>
                                        <p:tav tm="0">
                                          <p:val>
                                            <p:fltVal val="0"/>
                                          </p:val>
                                        </p:tav>
                                        <p:tav tm="100000">
                                          <p:val>
                                            <p:strVal val="#ppt_w"/>
                                          </p:val>
                                        </p:tav>
                                      </p:tavLst>
                                    </p:anim>
                                  </p:childTnLst>
                                </p:cTn>
                              </p:par>
                            </p:childTnLst>
                          </p:cTn>
                        </p:par>
                        <p:par>
                          <p:cTn id="75" fill="hold">
                            <p:stCondLst>
                              <p:cond delay="4000"/>
                            </p:stCondLst>
                            <p:childTnLst>
                              <p:par>
                                <p:cTn id="76" presetID="22" presetClass="entr" presetSubtype="2"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right)">
                                      <p:cBhvr>
                                        <p:cTn id="78" dur="500"/>
                                        <p:tgtEl>
                                          <p:spTgt spid="19"/>
                                        </p:tgtEl>
                                      </p:cBhvr>
                                    </p:animEffect>
                                  </p:childTnLst>
                                </p:cTn>
                              </p:par>
                            </p:childTnLst>
                          </p:cTn>
                        </p:par>
                        <p:par>
                          <p:cTn id="79" fill="hold">
                            <p:stCondLst>
                              <p:cond delay="4500"/>
                            </p:stCondLst>
                            <p:childTnLst>
                              <p:par>
                                <p:cTn id="80" presetID="22" presetClass="entr" presetSubtype="1" fill="hold" grpId="1"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up)">
                                      <p:cBhvr>
                                        <p:cTn id="82" dur="500"/>
                                        <p:tgtEl>
                                          <p:spTgt spid="20"/>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7" grpId="0" animBg="1"/>
      <p:bldP spid="17" grpId="1" bldLvl="0" animBg="1"/>
      <p:bldP spid="18" grpId="0" animBg="1"/>
      <p:bldP spid="18" grpId="1" bldLvl="0" animBg="1"/>
      <p:bldP spid="20" grpId="0"/>
      <p:bldP spid="20" grpId="1"/>
      <p:bldP spid="21" grpId="0"/>
      <p:bldP spid="22" grpId="0" animBg="1"/>
      <p:bldP spid="22" grpId="1" bldLvl="0" animBg="1"/>
      <p:bldP spid="23" grpId="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65664" y="0"/>
            <a:ext cx="5945620" cy="5143500"/>
            <a:chOff x="1565664" y="0"/>
            <a:chExt cx="5945620" cy="5143500"/>
          </a:xfrm>
        </p:grpSpPr>
        <p:sp>
          <p:nvSpPr>
            <p:cNvPr id="2" name="矩形 1"/>
            <p:cNvSpPr/>
            <p:nvPr/>
          </p:nvSpPr>
          <p:spPr>
            <a:xfrm>
              <a:off x="2778624" y="0"/>
              <a:ext cx="3519700" cy="5143500"/>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3" name="7"/>
            <p:cNvPicPr>
              <a:picLocks noChangeAspect="1"/>
            </p:cNvPicPr>
            <p:nvPr/>
          </p:nvPicPr>
          <p:blipFill>
            <a:blip r:embed="rId3"/>
            <a:stretch>
              <a:fillRect/>
            </a:stretch>
          </p:blipFill>
          <p:spPr>
            <a:xfrm flipH="1">
              <a:off x="6298324" y="222107"/>
              <a:ext cx="1212960" cy="4921393"/>
            </a:xfrm>
            <a:prstGeom prst="rect">
              <a:avLst/>
            </a:prstGeom>
          </p:spPr>
        </p:pic>
        <p:pic>
          <p:nvPicPr>
            <p:cNvPr id="4" name="8"/>
            <p:cNvPicPr>
              <a:picLocks noChangeAspect="1"/>
            </p:cNvPicPr>
            <p:nvPr/>
          </p:nvPicPr>
          <p:blipFill>
            <a:blip r:embed="rId3"/>
            <a:stretch>
              <a:fillRect/>
            </a:stretch>
          </p:blipFill>
          <p:spPr>
            <a:xfrm>
              <a:off x="1565664" y="145826"/>
              <a:ext cx="1212960" cy="4851847"/>
            </a:xfrm>
            <a:prstGeom prst="rect">
              <a:avLst/>
            </a:prstGeom>
          </p:spPr>
        </p:pic>
      </p:grpSp>
      <p:pic>
        <p:nvPicPr>
          <p:cNvPr id="5" name="图片 4"/>
          <p:cNvPicPr>
            <a:picLocks noChangeAspect="1"/>
          </p:cNvPicPr>
          <p:nvPr/>
        </p:nvPicPr>
        <p:blipFill>
          <a:blip r:embed="rId4" cstate="email"/>
          <a:stretch>
            <a:fillRect/>
          </a:stretch>
        </p:blipFill>
        <p:spPr>
          <a:xfrm>
            <a:off x="-134007" y="0"/>
            <a:ext cx="3570794" cy="5143500"/>
          </a:xfrm>
          <a:prstGeom prst="rect">
            <a:avLst/>
          </a:prstGeom>
        </p:spPr>
      </p:pic>
      <p:pic>
        <p:nvPicPr>
          <p:cNvPr id="6" name="图片 5"/>
          <p:cNvPicPr>
            <a:picLocks noChangeAspect="1"/>
          </p:cNvPicPr>
          <p:nvPr/>
        </p:nvPicPr>
        <p:blipFill rotWithShape="1">
          <a:blip r:embed="rId5" cstate="email"/>
          <a:srcRect/>
          <a:stretch>
            <a:fillRect/>
          </a:stretch>
        </p:blipFill>
        <p:spPr>
          <a:xfrm>
            <a:off x="6019133" y="-36496"/>
            <a:ext cx="3324688" cy="2773244"/>
          </a:xfrm>
          <a:prstGeom prst="rect">
            <a:avLst/>
          </a:prstGeom>
        </p:spPr>
      </p:pic>
      <p:sp>
        <p:nvSpPr>
          <p:cNvPr id="10" name="文本框 9"/>
          <p:cNvSpPr txBox="1"/>
          <p:nvPr/>
        </p:nvSpPr>
        <p:spPr>
          <a:xfrm>
            <a:off x="4076361" y="1060225"/>
            <a:ext cx="1107996" cy="1200329"/>
          </a:xfrm>
          <a:prstGeom prst="rect">
            <a:avLst/>
          </a:prstGeom>
          <a:noFill/>
        </p:spPr>
        <p:txBody>
          <a:bodyPr wrap="none" rtlCol="0">
            <a:spAutoFit/>
          </a:bodyPr>
          <a:lstStyle/>
          <a:p>
            <a:r>
              <a:rPr lang="zh-CN" altLang="en-US" sz="7200" dirty="0">
                <a:solidFill>
                  <a:schemeClr val="bg1"/>
                </a:solidFill>
                <a:latin typeface="幼圆" panose="02010509060101010101" pitchFamily="49" charset="-122"/>
                <a:ea typeface="幼圆" panose="02010509060101010101" pitchFamily="49" charset="-122"/>
              </a:rPr>
              <a:t>壹</a:t>
            </a:r>
          </a:p>
        </p:txBody>
      </p:sp>
      <p:sp>
        <p:nvSpPr>
          <p:cNvPr id="11" name="矩形 10"/>
          <p:cNvSpPr/>
          <p:nvPr/>
        </p:nvSpPr>
        <p:spPr>
          <a:xfrm>
            <a:off x="3621458" y="2214009"/>
            <a:ext cx="2069797" cy="415498"/>
          </a:xfrm>
          <a:prstGeom prst="rect">
            <a:avLst/>
          </a:prstGeom>
        </p:spPr>
        <p:txBody>
          <a:bodyPr wrap="none">
            <a:spAutoFit/>
          </a:bodyPr>
          <a:lstStyle/>
          <a:p>
            <a:r>
              <a:rPr lang="zh-CN" altLang="en-US" sz="2100" dirty="0">
                <a:solidFill>
                  <a:schemeClr val="bg1"/>
                </a:solidFill>
                <a:latin typeface="幼圆" panose="02010509060101010101" pitchFamily="49" charset="-122"/>
                <a:ea typeface="幼圆" panose="02010509060101010101" pitchFamily="49" charset="-122"/>
              </a:rPr>
              <a:t>请输入你的题目</a:t>
            </a:r>
          </a:p>
        </p:txBody>
      </p:sp>
      <p:sp>
        <p:nvSpPr>
          <p:cNvPr id="12" name="矩形 11"/>
          <p:cNvSpPr/>
          <p:nvPr/>
        </p:nvSpPr>
        <p:spPr>
          <a:xfrm>
            <a:off x="3482490" y="2743698"/>
            <a:ext cx="2347731" cy="577081"/>
          </a:xfrm>
          <a:prstGeom prst="rect">
            <a:avLst/>
          </a:prstGeom>
        </p:spPr>
        <p:txBody>
          <a:bodyPr wrap="square">
            <a:spAutoFit/>
          </a:bodyPr>
          <a:lstStyle/>
          <a:p>
            <a:r>
              <a:rPr lang="zh-CN" altLang="en-US" sz="1050" dirty="0">
                <a:solidFill>
                  <a:schemeClr val="bg1"/>
                </a:solidFill>
                <a:latin typeface="幼圆" panose="02010509060101010101" pitchFamily="49" charset="-122"/>
                <a:ea typeface="幼圆" panose="02010509060101010101" pitchFamily="49" charset="-122"/>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Horizontal)">
                                      <p:cBhvr>
                                        <p:cTn id="15" dur="500"/>
                                        <p:tgtEl>
                                          <p:spTgt spid="7"/>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2"/>
          <p:cNvGrpSpPr/>
          <p:nvPr/>
        </p:nvGrpSpPr>
        <p:grpSpPr>
          <a:xfrm>
            <a:off x="6022813" y="1830757"/>
            <a:ext cx="1281065" cy="1104428"/>
            <a:chOff x="8476198" y="3141240"/>
            <a:chExt cx="1708274" cy="1472651"/>
          </a:xfrm>
        </p:grpSpPr>
        <p:sp>
          <p:nvSpPr>
            <p:cNvPr id="25" name="Isosceles Triangle 4"/>
            <p:cNvSpPr/>
            <p:nvPr/>
          </p:nvSpPr>
          <p:spPr>
            <a:xfrm flipV="1">
              <a:off x="8476198" y="3141240"/>
              <a:ext cx="1708274" cy="1472651"/>
            </a:xfrm>
            <a:prstGeom prst="triangl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7"/>
          <p:cNvGrpSpPr/>
          <p:nvPr/>
        </p:nvGrpSpPr>
        <p:grpSpPr>
          <a:xfrm>
            <a:off x="6022813" y="663843"/>
            <a:ext cx="1281065" cy="1104428"/>
            <a:chOff x="8476198" y="1585268"/>
            <a:chExt cx="1708274" cy="1472651"/>
          </a:xfrm>
        </p:grpSpPr>
        <p:sp>
          <p:nvSpPr>
            <p:cNvPr id="28" name="Isosceles Triangle 3"/>
            <p:cNvSpPr/>
            <p:nvPr/>
          </p:nvSpPr>
          <p:spPr>
            <a:xfrm>
              <a:off x="8476198" y="1585268"/>
              <a:ext cx="1708274" cy="1472651"/>
            </a:xfrm>
            <a:prstGeom prst="triangl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3"/>
          <p:cNvGrpSpPr/>
          <p:nvPr/>
        </p:nvGrpSpPr>
        <p:grpSpPr>
          <a:xfrm>
            <a:off x="6730480" y="1862409"/>
            <a:ext cx="1281065" cy="1104428"/>
            <a:chOff x="9419857" y="3183444"/>
            <a:chExt cx="1708274" cy="1472651"/>
          </a:xfrm>
        </p:grpSpPr>
        <p:sp>
          <p:nvSpPr>
            <p:cNvPr id="31" name="Isosceles Triangle 6"/>
            <p:cNvSpPr/>
            <p:nvPr/>
          </p:nvSpPr>
          <p:spPr>
            <a:xfrm>
              <a:off x="9419857" y="3183444"/>
              <a:ext cx="1708274" cy="1472651"/>
            </a:xfrm>
            <a:prstGeom prst="triangl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4"/>
          <p:cNvGrpSpPr/>
          <p:nvPr/>
        </p:nvGrpSpPr>
        <p:grpSpPr>
          <a:xfrm>
            <a:off x="5315146" y="1862409"/>
            <a:ext cx="1281065" cy="1104428"/>
            <a:chOff x="7532538" y="3183444"/>
            <a:chExt cx="1708274" cy="1472651"/>
          </a:xfrm>
        </p:grpSpPr>
        <p:sp>
          <p:nvSpPr>
            <p:cNvPr id="34" name="Isosceles Triangle 5"/>
            <p:cNvSpPr/>
            <p:nvPr/>
          </p:nvSpPr>
          <p:spPr>
            <a:xfrm>
              <a:off x="7532538" y="3183444"/>
              <a:ext cx="1708274" cy="1472651"/>
            </a:xfrm>
            <a:prstGeom prst="triangl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Isosceles Triangle 18"/>
          <p:cNvSpPr/>
          <p:nvPr/>
        </p:nvSpPr>
        <p:spPr>
          <a:xfrm>
            <a:off x="1176283" y="3363688"/>
            <a:ext cx="337345" cy="240355"/>
          </a:xfrm>
          <a:prstGeom prst="triangl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Isosceles Triangle 19"/>
          <p:cNvSpPr/>
          <p:nvPr/>
        </p:nvSpPr>
        <p:spPr>
          <a:xfrm>
            <a:off x="3090310" y="3363688"/>
            <a:ext cx="337345" cy="240355"/>
          </a:xfrm>
          <a:prstGeom prst="triangl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Isosceles Triangle 20"/>
          <p:cNvSpPr/>
          <p:nvPr/>
        </p:nvSpPr>
        <p:spPr>
          <a:xfrm>
            <a:off x="5004338" y="3363688"/>
            <a:ext cx="337345" cy="240355"/>
          </a:xfrm>
          <a:prstGeom prst="triangl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Isosceles Triangle 21"/>
          <p:cNvSpPr/>
          <p:nvPr/>
        </p:nvSpPr>
        <p:spPr>
          <a:xfrm>
            <a:off x="6918366" y="3363688"/>
            <a:ext cx="337345" cy="240355"/>
          </a:xfrm>
          <a:prstGeom prst="triangle">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23"/>
          <p:cNvSpPr/>
          <p:nvPr/>
        </p:nvSpPr>
        <p:spPr>
          <a:xfrm>
            <a:off x="793987" y="3635696"/>
            <a:ext cx="1199328" cy="675055"/>
          </a:xfrm>
          <a:prstGeom prst="rect">
            <a:avLst/>
          </a:prstGeom>
        </p:spPr>
        <p:txBody>
          <a:bodyPr wrap="square" lIns="65023" tIns="32511" rIns="65023" bIns="32511">
            <a:spAutoFit/>
          </a:bodyPr>
          <a:lstStyle/>
          <a:p>
            <a:pPr algn="just">
              <a:lnSpc>
                <a:spcPct val="120000"/>
              </a:lnSpc>
            </a:pPr>
            <a:r>
              <a:rPr lang="zh-CN" altLang="en-US" sz="82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请在此处添加详细描述文本，尽量与标题文本语言风格相符合，语言描述尽量简洁生动。</a:t>
            </a:r>
            <a:endParaRPr lang="en-GB" altLang="zh-CN" sz="82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24"/>
          <p:cNvSpPr/>
          <p:nvPr/>
        </p:nvSpPr>
        <p:spPr>
          <a:xfrm>
            <a:off x="2703542" y="3635696"/>
            <a:ext cx="1199328" cy="675055"/>
          </a:xfrm>
          <a:prstGeom prst="rect">
            <a:avLst/>
          </a:prstGeom>
        </p:spPr>
        <p:txBody>
          <a:bodyPr wrap="square" lIns="65023" tIns="32511" rIns="65023" bIns="32511">
            <a:spAutoFit/>
          </a:bodyPr>
          <a:lstStyle/>
          <a:p>
            <a:pPr algn="just">
              <a:lnSpc>
                <a:spcPct val="120000"/>
              </a:lnSpc>
            </a:pPr>
            <a:r>
              <a:rPr lang="zh-CN" altLang="en-US" sz="82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请在此处添加详细描述文本，尽量与标题文本语言风格相符合，语言描述尽量简洁生动。</a:t>
            </a:r>
            <a:endParaRPr lang="en-GB" altLang="zh-CN" sz="82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25"/>
          <p:cNvSpPr/>
          <p:nvPr/>
        </p:nvSpPr>
        <p:spPr>
          <a:xfrm>
            <a:off x="4613096" y="3635696"/>
            <a:ext cx="1199328" cy="675055"/>
          </a:xfrm>
          <a:prstGeom prst="rect">
            <a:avLst/>
          </a:prstGeom>
        </p:spPr>
        <p:txBody>
          <a:bodyPr wrap="square" lIns="65023" tIns="32511" rIns="65023" bIns="32511">
            <a:spAutoFit/>
          </a:bodyPr>
          <a:lstStyle/>
          <a:p>
            <a:pPr algn="just">
              <a:lnSpc>
                <a:spcPct val="120000"/>
              </a:lnSpc>
            </a:pPr>
            <a:r>
              <a:rPr lang="zh-CN" altLang="en-US" sz="82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请在此处添加详细描述文本，尽量与标题文本语言风格相符合，语言描述尽量简洁生动。</a:t>
            </a:r>
            <a:endParaRPr lang="en-GB" altLang="zh-CN" sz="82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27"/>
          <p:cNvSpPr/>
          <p:nvPr/>
        </p:nvSpPr>
        <p:spPr>
          <a:xfrm>
            <a:off x="6522652" y="3635696"/>
            <a:ext cx="1199328" cy="675055"/>
          </a:xfrm>
          <a:prstGeom prst="rect">
            <a:avLst/>
          </a:prstGeom>
        </p:spPr>
        <p:txBody>
          <a:bodyPr wrap="square" lIns="65023" tIns="32511" rIns="65023" bIns="32511">
            <a:spAutoFit/>
          </a:bodyPr>
          <a:lstStyle/>
          <a:p>
            <a:pPr algn="just">
              <a:lnSpc>
                <a:spcPct val="120000"/>
              </a:lnSpc>
            </a:pPr>
            <a:r>
              <a:rPr lang="zh-CN" altLang="en-US" sz="82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请在此处添加详细描述文本，尽量与标题文本语言风格相符合，语言描述尽量简洁生动。</a:t>
            </a:r>
            <a:endParaRPr lang="en-GB" altLang="zh-CN" sz="82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28"/>
          <p:cNvSpPr txBox="1"/>
          <p:nvPr/>
        </p:nvSpPr>
        <p:spPr>
          <a:xfrm>
            <a:off x="2289663" y="1035100"/>
            <a:ext cx="2191239" cy="250323"/>
          </a:xfrm>
          <a:prstGeom prst="rect">
            <a:avLst/>
          </a:prstGeom>
          <a:noFill/>
        </p:spPr>
        <p:txBody>
          <a:bodyPr wrap="none" lIns="65023" tIns="32511" rIns="65023" bIns="32511" rtlCol="0">
            <a:spAutoFit/>
          </a:bodyPr>
          <a:lstStyle/>
          <a:p>
            <a:pPr lvl="0"/>
            <a:r>
              <a:rPr lang="en-US" altLang="zh-CN" sz="1200" b="1" dirty="0">
                <a:solidFill>
                  <a:prstClr val="black">
                    <a:lumMod val="65000"/>
                    <a:lumOff val="35000"/>
                  </a:prstClr>
                </a:solidFill>
                <a:latin typeface="微软雅黑" panose="020B0503020204020204" pitchFamily="34" charset="-122"/>
                <a:ea typeface="微软雅黑" panose="020B0503020204020204" pitchFamily="34" charset="-122"/>
                <a:sym typeface="+mn-ea"/>
              </a:rPr>
              <a:t>Click here to add your title</a:t>
            </a:r>
          </a:p>
        </p:txBody>
      </p:sp>
      <p:sp>
        <p:nvSpPr>
          <p:cNvPr id="45" name="Rectangle 29"/>
          <p:cNvSpPr/>
          <p:nvPr/>
        </p:nvSpPr>
        <p:spPr>
          <a:xfrm>
            <a:off x="2289666" y="1343085"/>
            <a:ext cx="2714672" cy="793292"/>
          </a:xfrm>
          <a:prstGeom prst="rect">
            <a:avLst/>
          </a:prstGeom>
        </p:spPr>
        <p:txBody>
          <a:bodyPr wrap="square" lIns="65023" tIns="32511" rIns="65023" bIns="32511">
            <a:spAutoFit/>
          </a:bodyPr>
          <a:lstStyle/>
          <a:p>
            <a:pPr>
              <a:lnSpc>
                <a:spcPct val="150000"/>
              </a:lnSpc>
            </a:pPr>
            <a:r>
              <a:rPr lang="zh-CN" altLang="en-US" sz="79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790" dirty="0">
                <a:solidFill>
                  <a:schemeClr val="tx1">
                    <a:lumMod val="65000"/>
                    <a:lumOff val="35000"/>
                  </a:schemeClr>
                </a:solidFill>
                <a:latin typeface="华文新魏" panose="02010800040101010101" pitchFamily="2" charset="-122"/>
                <a:ea typeface="华文新魏" panose="02010800040101010101" pitchFamily="2" charset="-122"/>
                <a:sym typeface="+mn-ea"/>
              </a:rPr>
              <a:t>.</a:t>
            </a:r>
          </a:p>
        </p:txBody>
      </p:sp>
      <p:sp>
        <p:nvSpPr>
          <p:cNvPr id="46" name="文本框 45"/>
          <p:cNvSpPr txBox="1"/>
          <p:nvPr/>
        </p:nvSpPr>
        <p:spPr>
          <a:xfrm>
            <a:off x="692251" y="-65214"/>
            <a:ext cx="569387" cy="553998"/>
          </a:xfrm>
          <a:prstGeom prst="rect">
            <a:avLst/>
          </a:prstGeom>
          <a:noFill/>
        </p:spPr>
        <p:txBody>
          <a:bodyPr wrap="none" rtlCol="0">
            <a:spAutoFit/>
          </a:bodyPr>
          <a:lstStyle/>
          <a:p>
            <a:r>
              <a:rPr lang="zh-CN" altLang="en-US" sz="3000" dirty="0">
                <a:solidFill>
                  <a:schemeClr val="bg1"/>
                </a:solidFill>
                <a:latin typeface="幼圆" panose="02010509060101010101" pitchFamily="49" charset="-122"/>
                <a:ea typeface="幼圆" panose="02010509060101010101" pitchFamily="49" charset="-122"/>
              </a:rPr>
              <a:t>壹</a:t>
            </a:r>
          </a:p>
        </p:txBody>
      </p:sp>
      <p:sp>
        <p:nvSpPr>
          <p:cNvPr id="2" name="文本框 1"/>
          <p:cNvSpPr txBox="1"/>
          <p:nvPr/>
        </p:nvSpPr>
        <p:spPr>
          <a:xfrm>
            <a:off x="0" y="384645"/>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900" decel="100000" fill="hold"/>
                                        <p:tgtEl>
                                          <p:spTgt spid="2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900" decel="100000" fill="hold"/>
                                        <p:tgtEl>
                                          <p:spTgt spid="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900" decel="100000" fill="hold"/>
                                        <p:tgtEl>
                                          <p:spTgt spid="3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900" decel="100000" fill="hold"/>
                                        <p:tgtEl>
                                          <p:spTgt spid="3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ppt_x"/>
                                          </p:val>
                                        </p:tav>
                                        <p:tav tm="100000">
                                          <p:val>
                                            <p:strVal val="#ppt_x"/>
                                          </p:val>
                                        </p:tav>
                                      </p:tavLst>
                                    </p:anim>
                                    <p:anim calcmode="lin" valueType="num">
                                      <p:cBhvr additive="base">
                                        <p:cTn id="51" dur="500" fill="hold"/>
                                        <p:tgtEl>
                                          <p:spTgt spid="36"/>
                                        </p:tgtEl>
                                        <p:attrNameLst>
                                          <p:attrName>ppt_y</p:attrName>
                                        </p:attrNameLst>
                                      </p:cBhvr>
                                      <p:tavLst>
                                        <p:tav tm="0">
                                          <p:val>
                                            <p:strVal val="1+#ppt_h/2"/>
                                          </p:val>
                                        </p:tav>
                                        <p:tav tm="100000">
                                          <p:val>
                                            <p:strVal val="#ppt_y"/>
                                          </p:val>
                                        </p:tav>
                                      </p:tavLst>
                                    </p:anim>
                                  </p:childTnLst>
                                </p:cTn>
                              </p:par>
                              <p:par>
                                <p:cTn id="52" presetID="12" presetClass="entr" presetSubtype="1"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p:tgtEl>
                                          <p:spTgt spid="40"/>
                                        </p:tgtEl>
                                        <p:attrNameLst>
                                          <p:attrName>ppt_y</p:attrName>
                                        </p:attrNameLst>
                                      </p:cBhvr>
                                      <p:tavLst>
                                        <p:tav tm="0">
                                          <p:val>
                                            <p:strVal val="#ppt_y-#ppt_h*1.125000"/>
                                          </p:val>
                                        </p:tav>
                                        <p:tav tm="100000">
                                          <p:val>
                                            <p:strVal val="#ppt_y"/>
                                          </p:val>
                                        </p:tav>
                                      </p:tavLst>
                                    </p:anim>
                                    <p:animEffect transition="in" filter="wipe(down)">
                                      <p:cBhvr>
                                        <p:cTn id="55" dur="500"/>
                                        <p:tgtEl>
                                          <p:spTgt spid="40"/>
                                        </p:tgtEl>
                                      </p:cBhvr>
                                    </p:animEffect>
                                  </p:childTnLst>
                                </p:cTn>
                              </p:par>
                            </p:childTnLst>
                          </p:cTn>
                        </p:par>
                        <p:par>
                          <p:cTn id="56" fill="hold">
                            <p:stCondLst>
                              <p:cond delay="6000"/>
                            </p:stCondLst>
                            <p:childTnLst>
                              <p:par>
                                <p:cTn id="57" presetID="2" presetClass="entr" presetSubtype="4"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par>
                                <p:cTn id="61" presetID="12" presetClass="entr" presetSubtype="1"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ppt_y</p:attrName>
                                        </p:attrNameLst>
                                      </p:cBhvr>
                                      <p:tavLst>
                                        <p:tav tm="0">
                                          <p:val>
                                            <p:strVal val="#ppt_y-#ppt_h*1.125000"/>
                                          </p:val>
                                        </p:tav>
                                        <p:tav tm="100000">
                                          <p:val>
                                            <p:strVal val="#ppt_y"/>
                                          </p:val>
                                        </p:tav>
                                      </p:tavLst>
                                    </p:anim>
                                    <p:animEffect transition="in" filter="wipe(down)">
                                      <p:cBhvr>
                                        <p:cTn id="64" dur="500"/>
                                        <p:tgtEl>
                                          <p:spTgt spid="41"/>
                                        </p:tgtEl>
                                      </p:cBhvr>
                                    </p:animEffect>
                                  </p:childTnLst>
                                </p:cTn>
                              </p:par>
                            </p:childTnLst>
                          </p:cTn>
                        </p:par>
                        <p:par>
                          <p:cTn id="65" fill="hold">
                            <p:stCondLst>
                              <p:cond delay="6500"/>
                            </p:stCondLst>
                            <p:childTnLst>
                              <p:par>
                                <p:cTn id="66" presetID="2" presetClass="entr" presetSubtype="4"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fill="hold"/>
                                        <p:tgtEl>
                                          <p:spTgt spid="38"/>
                                        </p:tgtEl>
                                        <p:attrNameLst>
                                          <p:attrName>ppt_x</p:attrName>
                                        </p:attrNameLst>
                                      </p:cBhvr>
                                      <p:tavLst>
                                        <p:tav tm="0">
                                          <p:val>
                                            <p:strVal val="#ppt_x"/>
                                          </p:val>
                                        </p:tav>
                                        <p:tav tm="100000">
                                          <p:val>
                                            <p:strVal val="#ppt_x"/>
                                          </p:val>
                                        </p:tav>
                                      </p:tavLst>
                                    </p:anim>
                                    <p:anim calcmode="lin" valueType="num">
                                      <p:cBhvr additive="base">
                                        <p:cTn id="69" dur="500" fill="hold"/>
                                        <p:tgtEl>
                                          <p:spTgt spid="38"/>
                                        </p:tgtEl>
                                        <p:attrNameLst>
                                          <p:attrName>ppt_y</p:attrName>
                                        </p:attrNameLst>
                                      </p:cBhvr>
                                      <p:tavLst>
                                        <p:tav tm="0">
                                          <p:val>
                                            <p:strVal val="1+#ppt_h/2"/>
                                          </p:val>
                                        </p:tav>
                                        <p:tav tm="100000">
                                          <p:val>
                                            <p:strVal val="#ppt_y"/>
                                          </p:val>
                                        </p:tav>
                                      </p:tavLst>
                                    </p:anim>
                                  </p:childTnLst>
                                </p:cTn>
                              </p:par>
                              <p:par>
                                <p:cTn id="70" presetID="12" presetClass="entr" presetSubtype="1"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p:tgtEl>
                                          <p:spTgt spid="42"/>
                                        </p:tgtEl>
                                        <p:attrNameLst>
                                          <p:attrName>ppt_y</p:attrName>
                                        </p:attrNameLst>
                                      </p:cBhvr>
                                      <p:tavLst>
                                        <p:tav tm="0">
                                          <p:val>
                                            <p:strVal val="#ppt_y-#ppt_h*1.125000"/>
                                          </p:val>
                                        </p:tav>
                                        <p:tav tm="100000">
                                          <p:val>
                                            <p:strVal val="#ppt_y"/>
                                          </p:val>
                                        </p:tav>
                                      </p:tavLst>
                                    </p:anim>
                                    <p:animEffect transition="in" filter="wipe(down)">
                                      <p:cBhvr>
                                        <p:cTn id="73" dur="500"/>
                                        <p:tgtEl>
                                          <p:spTgt spid="42"/>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par>
                                <p:cTn id="79" presetID="12" presetClass="entr" presetSubtype="1"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p:tgtEl>
                                          <p:spTgt spid="43"/>
                                        </p:tgtEl>
                                        <p:attrNameLst>
                                          <p:attrName>ppt_y</p:attrName>
                                        </p:attrNameLst>
                                      </p:cBhvr>
                                      <p:tavLst>
                                        <p:tav tm="0">
                                          <p:val>
                                            <p:strVal val="#ppt_y-#ppt_h*1.125000"/>
                                          </p:val>
                                        </p:tav>
                                        <p:tav tm="100000">
                                          <p:val>
                                            <p:strVal val="#ppt_y"/>
                                          </p:val>
                                        </p:tav>
                                      </p:tavLst>
                                    </p:anim>
                                    <p:animEffect transition="in" filter="wipe(down)">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p:bldP spid="41" grpId="0"/>
      <p:bldP spid="42" grpId="0"/>
      <p:bldP spid="43" grpId="0"/>
      <p:bldP spid="44" grpId="0"/>
      <p:bldP spid="45" grpId="0"/>
      <p:bldP spid="4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46897" y="400050"/>
            <a:ext cx="3234214" cy="4343400"/>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258128" y="400050"/>
            <a:ext cx="2846070" cy="4343400"/>
          </a:xfrm>
          <a:prstGeom prst="rect">
            <a:avLst/>
          </a:prstGeom>
          <a:blipFill rotWithShape="1">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p>
        </p:txBody>
      </p:sp>
      <p:sp>
        <p:nvSpPr>
          <p:cNvPr id="4" name="矩形 3"/>
          <p:cNvSpPr/>
          <p:nvPr/>
        </p:nvSpPr>
        <p:spPr>
          <a:xfrm>
            <a:off x="5761197" y="520065"/>
            <a:ext cx="3005614" cy="197739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5761197" y="2649855"/>
            <a:ext cx="3005614" cy="197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文本框 5"/>
          <p:cNvSpPr txBox="1"/>
          <p:nvPr/>
        </p:nvSpPr>
        <p:spPr>
          <a:xfrm>
            <a:off x="5975747" y="2956858"/>
            <a:ext cx="2576513" cy="1708160"/>
          </a:xfrm>
          <a:prstGeom prst="rect">
            <a:avLst/>
          </a:prstGeom>
          <a:noFill/>
        </p:spPr>
        <p:txBody>
          <a:bodyPr wrap="square" rtlCol="0">
            <a:spAutoFit/>
          </a:bodyPr>
          <a:lstStyle/>
          <a:p>
            <a:pPr algn="ctr"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750" dirty="0">
                <a:solidFill>
                  <a:schemeClr val="tx1">
                    <a:lumMod val="65000"/>
                    <a:lumOff val="35000"/>
                  </a:schemeClr>
                </a:solidFill>
                <a:latin typeface="华文新魏" panose="02010800040101010101" pitchFamily="2" charset="-122"/>
                <a:ea typeface="华文新魏" panose="02010800040101010101" pitchFamily="2" charset="-122"/>
                <a:sym typeface="+mn-ea"/>
              </a:rPr>
              <a:t>.</a:t>
            </a:r>
          </a:p>
          <a:p>
            <a:pPr algn="ctr"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a:t>
            </a:r>
          </a:p>
        </p:txBody>
      </p:sp>
      <p:sp>
        <p:nvSpPr>
          <p:cNvPr id="7" name="TextBox 11"/>
          <p:cNvSpPr txBox="1"/>
          <p:nvPr/>
        </p:nvSpPr>
        <p:spPr>
          <a:xfrm>
            <a:off x="6206836" y="2739289"/>
            <a:ext cx="2419631" cy="276999"/>
          </a:xfrm>
          <a:prstGeom prst="rect">
            <a:avLst/>
          </a:prstGeom>
          <a:noFill/>
        </p:spPr>
        <p:txBody>
          <a:bodyPr wrap="square" rtlCol="0">
            <a:spAutoFit/>
          </a:bodyPr>
          <a:lstStyle/>
          <a:p>
            <a:pPr algn="l"/>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Click here to add your title</a:t>
            </a:r>
          </a:p>
        </p:txBody>
      </p:sp>
      <p:sp>
        <p:nvSpPr>
          <p:cNvPr id="8" name="文本框 7"/>
          <p:cNvSpPr txBox="1"/>
          <p:nvPr/>
        </p:nvSpPr>
        <p:spPr>
          <a:xfrm>
            <a:off x="3194686" y="1779270"/>
            <a:ext cx="2360771" cy="867930"/>
          </a:xfrm>
          <a:prstGeom prst="rect">
            <a:avLst/>
          </a:prstGeom>
          <a:noFill/>
        </p:spPr>
        <p:txBody>
          <a:bodyPr wrap="square" rtlCol="0">
            <a:spAutoFit/>
          </a:bodyPr>
          <a:lstStyle/>
          <a:p>
            <a:pPr>
              <a:lnSpc>
                <a:spcPct val="140000"/>
              </a:lnSpc>
              <a:defRPr/>
            </a:pPr>
            <a:r>
              <a:rPr lang="en-US" altLang="zh-CN" sz="1800" dirty="0">
                <a:solidFill>
                  <a:schemeClr val="tx1">
                    <a:lumMod val="65000"/>
                    <a:lumOff val="35000"/>
                  </a:schemeClr>
                </a:solidFill>
                <a:latin typeface="微软雅黑 Light" panose="020B0502040204020203" pitchFamily="34" charset="-122"/>
                <a:ea typeface="微软雅黑 Light" panose="020B0502040204020203" pitchFamily="34" charset="-122"/>
              </a:rPr>
              <a:t>ALL OR NOTHING</a:t>
            </a:r>
          </a:p>
          <a:p>
            <a:pPr>
              <a:lnSpc>
                <a:spcPct val="140000"/>
              </a:lnSpc>
              <a:defRPr/>
            </a:pPr>
            <a:r>
              <a:rPr lang="en-US" altLang="zh-CN" sz="1800" dirty="0">
                <a:solidFill>
                  <a:schemeClr val="tx1">
                    <a:lumMod val="65000"/>
                    <a:lumOff val="35000"/>
                  </a:schemeClr>
                </a:solidFill>
                <a:latin typeface="微软雅黑 Light" panose="020B0502040204020203" pitchFamily="34" charset="-122"/>
                <a:ea typeface="微软雅黑 Light" panose="020B0502040204020203" pitchFamily="34" charset="-122"/>
              </a:rPr>
              <a:t>NOW OR NEVER</a:t>
            </a:r>
          </a:p>
        </p:txBody>
      </p:sp>
      <p:sp>
        <p:nvSpPr>
          <p:cNvPr id="9" name="文本框 8"/>
          <p:cNvSpPr txBox="1"/>
          <p:nvPr/>
        </p:nvSpPr>
        <p:spPr>
          <a:xfrm>
            <a:off x="3194686" y="2904949"/>
            <a:ext cx="2360771" cy="1246495"/>
          </a:xfrm>
          <a:prstGeom prst="rect">
            <a:avLst/>
          </a:prstGeom>
          <a:noFill/>
        </p:spPr>
        <p:txBody>
          <a:bodyPr wrap="square" rtlCol="0">
            <a:spAutoFit/>
          </a:bodyPr>
          <a:lstStyle/>
          <a:p>
            <a:pPr algn="l" fontAlgn="auto">
              <a:lnSpc>
                <a:spcPct val="200000"/>
              </a:lnSpc>
            </a:pPr>
            <a:r>
              <a:rPr lang="zh-CN" altLang="en-US" sz="75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750" dirty="0">
                <a:solidFill>
                  <a:schemeClr val="tx1">
                    <a:lumMod val="65000"/>
                    <a:lumOff val="35000"/>
                  </a:schemeClr>
                </a:solidFill>
                <a:latin typeface="华文新魏" panose="02010800040101010101" pitchFamily="2" charset="-122"/>
                <a:ea typeface="华文新魏" panose="02010800040101010101" pitchFamily="2"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2"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8" presetClass="entr" presetSubtype="6" fill="hold" grpId="2"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cTn>
                              </p:par>
                            </p:childTnLst>
                          </p:cTn>
                        </p:par>
                        <p:par>
                          <p:cTn id="13" fill="hold">
                            <p:stCondLst>
                              <p:cond delay="1000"/>
                            </p:stCondLst>
                            <p:childTnLst>
                              <p:par>
                                <p:cTn id="14" presetID="14" presetClass="entr" presetSubtype="5"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vertical)">
                                      <p:cBhvr>
                                        <p:cTn id="16" dur="500"/>
                                        <p:tgtEl>
                                          <p:spTgt spid="9"/>
                                        </p:tgtEl>
                                      </p:cBhvr>
                                    </p:animEffect>
                                  </p:childTnLst>
                                </p:cTn>
                              </p:par>
                            </p:childTnLst>
                          </p:cTn>
                        </p:par>
                        <p:par>
                          <p:cTn id="17" fill="hold">
                            <p:stCondLst>
                              <p:cond delay="1500"/>
                            </p:stCondLst>
                            <p:childTnLst>
                              <p:par>
                                <p:cTn id="18" presetID="14" presetClass="entr" presetSubtype="10" fill="hold" grpId="2"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edge">
                                      <p:cBhvr>
                                        <p:cTn id="30" dur="500"/>
                                        <p:tgtEl>
                                          <p:spTgt spid="5"/>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par>
                          <p:cTn id="35" fill="hold">
                            <p:stCondLst>
                              <p:cond delay="3500"/>
                            </p:stCondLst>
                            <p:childTnLst>
                              <p:par>
                                <p:cTn id="36" presetID="14" presetClass="entr" presetSubtype="5" fill="hold" grpId="1"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bldLvl="0" animBg="1"/>
      <p:bldP spid="4" grpId="0" animBg="1"/>
      <p:bldP spid="5" grpId="0" animBg="1"/>
      <p:bldP spid="6" grpId="0"/>
      <p:bldP spid="6" grpId="1"/>
      <p:bldP spid="7" grpId="0"/>
      <p:bldP spid="8" grpId="0"/>
      <p:bldP spid="8" grpId="1"/>
      <p:bldP spid="8" grpId="2"/>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113394" y="1928428"/>
            <a:ext cx="364202" cy="403017"/>
            <a:chOff x="757278" y="2176759"/>
            <a:chExt cx="419399" cy="464074"/>
          </a:xfrm>
        </p:grpSpPr>
        <p:sp>
          <p:nvSpPr>
            <p:cNvPr id="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5"/>
            <p:cNvSpPr txBox="1"/>
            <p:nvPr/>
          </p:nvSpPr>
          <p:spPr>
            <a:xfrm>
              <a:off x="757278"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5" name="Group 6"/>
          <p:cNvGrpSpPr/>
          <p:nvPr/>
        </p:nvGrpSpPr>
        <p:grpSpPr>
          <a:xfrm>
            <a:off x="2708983" y="1401046"/>
            <a:ext cx="364202" cy="403017"/>
            <a:chOff x="757278" y="2176759"/>
            <a:chExt cx="419399" cy="464074"/>
          </a:xfrm>
        </p:grpSpPr>
        <p:sp>
          <p:nvSpPr>
            <p:cNvPr id="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8"/>
            <p:cNvSpPr txBox="1"/>
            <p:nvPr/>
          </p:nvSpPr>
          <p:spPr>
            <a:xfrm>
              <a:off x="757278"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8" name="Group 9"/>
          <p:cNvGrpSpPr/>
          <p:nvPr/>
        </p:nvGrpSpPr>
        <p:grpSpPr>
          <a:xfrm>
            <a:off x="3445449" y="1680812"/>
            <a:ext cx="364202" cy="403017"/>
            <a:chOff x="757278" y="2176759"/>
            <a:chExt cx="419399" cy="464074"/>
          </a:xfrm>
        </p:grpSpPr>
        <p:sp>
          <p:nvSpPr>
            <p:cNvPr id="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1"/>
            <p:cNvSpPr txBox="1"/>
            <p:nvPr/>
          </p:nvSpPr>
          <p:spPr>
            <a:xfrm>
              <a:off x="757278"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1" name="Group 12"/>
          <p:cNvGrpSpPr/>
          <p:nvPr/>
        </p:nvGrpSpPr>
        <p:grpSpPr>
          <a:xfrm>
            <a:off x="2097488" y="1799393"/>
            <a:ext cx="364202" cy="403017"/>
            <a:chOff x="757278" y="2176759"/>
            <a:chExt cx="419399" cy="464074"/>
          </a:xfrm>
        </p:grpSpPr>
        <p:sp>
          <p:nvSpPr>
            <p:cNvPr id="1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4"/>
            <p:cNvSpPr txBox="1"/>
            <p:nvPr/>
          </p:nvSpPr>
          <p:spPr>
            <a:xfrm>
              <a:off x="757278"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4" name="Group 15"/>
          <p:cNvGrpSpPr/>
          <p:nvPr/>
        </p:nvGrpSpPr>
        <p:grpSpPr>
          <a:xfrm>
            <a:off x="7549311" y="1657271"/>
            <a:ext cx="364202" cy="403017"/>
            <a:chOff x="757278" y="2176759"/>
            <a:chExt cx="419399" cy="464074"/>
          </a:xfrm>
        </p:grpSpPr>
        <p:sp>
          <p:nvSpPr>
            <p:cNvPr id="1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7"/>
            <p:cNvSpPr txBox="1"/>
            <p:nvPr/>
          </p:nvSpPr>
          <p:spPr>
            <a:xfrm>
              <a:off x="757278"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7" name="Group 18"/>
          <p:cNvGrpSpPr/>
          <p:nvPr/>
        </p:nvGrpSpPr>
        <p:grpSpPr>
          <a:xfrm>
            <a:off x="6501655" y="1924681"/>
            <a:ext cx="364202" cy="403017"/>
            <a:chOff x="757278" y="2176759"/>
            <a:chExt cx="419399" cy="464074"/>
          </a:xfrm>
        </p:grpSpPr>
        <p:sp>
          <p:nvSpPr>
            <p:cNvPr id="1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20"/>
            <p:cNvSpPr txBox="1"/>
            <p:nvPr/>
          </p:nvSpPr>
          <p:spPr>
            <a:xfrm>
              <a:off x="757278"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0" name="Group 21"/>
          <p:cNvGrpSpPr/>
          <p:nvPr/>
        </p:nvGrpSpPr>
        <p:grpSpPr>
          <a:xfrm>
            <a:off x="7048526" y="1795955"/>
            <a:ext cx="364202" cy="403017"/>
            <a:chOff x="757278" y="2176759"/>
            <a:chExt cx="419399" cy="464074"/>
          </a:xfrm>
        </p:grpSpPr>
        <p:sp>
          <p:nvSpPr>
            <p:cNvPr id="2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3"/>
            <p:cNvSpPr txBox="1"/>
            <p:nvPr/>
          </p:nvSpPr>
          <p:spPr>
            <a:xfrm>
              <a:off x="757278"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3" name="Group 24"/>
          <p:cNvGrpSpPr/>
          <p:nvPr/>
        </p:nvGrpSpPr>
        <p:grpSpPr>
          <a:xfrm>
            <a:off x="5940510" y="1263902"/>
            <a:ext cx="364202" cy="403017"/>
            <a:chOff x="757279" y="2176759"/>
            <a:chExt cx="419399" cy="464074"/>
          </a:xfrm>
        </p:grpSpPr>
        <p:sp>
          <p:nvSpPr>
            <p:cNvPr id="2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6"/>
            <p:cNvSpPr txBox="1"/>
            <p:nvPr/>
          </p:nvSpPr>
          <p:spPr>
            <a:xfrm>
              <a:off x="757279"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6" name="Group 27"/>
          <p:cNvGrpSpPr/>
          <p:nvPr/>
        </p:nvGrpSpPr>
        <p:grpSpPr>
          <a:xfrm>
            <a:off x="4770570" y="1788016"/>
            <a:ext cx="364202" cy="403017"/>
            <a:chOff x="757278" y="2176759"/>
            <a:chExt cx="419399" cy="464074"/>
          </a:xfrm>
        </p:grpSpPr>
        <p:sp>
          <p:nvSpPr>
            <p:cNvPr id="2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9"/>
            <p:cNvSpPr txBox="1"/>
            <p:nvPr/>
          </p:nvSpPr>
          <p:spPr>
            <a:xfrm>
              <a:off x="757278"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29" name="Group 30"/>
          <p:cNvGrpSpPr/>
          <p:nvPr/>
        </p:nvGrpSpPr>
        <p:grpSpPr>
          <a:xfrm>
            <a:off x="5382063" y="2088920"/>
            <a:ext cx="364202" cy="403017"/>
            <a:chOff x="757278" y="2176759"/>
            <a:chExt cx="419399" cy="464074"/>
          </a:xfrm>
        </p:grpSpPr>
        <p:sp>
          <p:nvSpPr>
            <p:cNvPr id="3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ECBEC"/>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2"/>
            <p:cNvSpPr txBox="1"/>
            <p:nvPr/>
          </p:nvSpPr>
          <p:spPr>
            <a:xfrm>
              <a:off x="757278" y="2216099"/>
              <a:ext cx="419399" cy="255319"/>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2" name="Content Placeholder 2"/>
          <p:cNvSpPr txBox="1"/>
          <p:nvPr/>
        </p:nvSpPr>
        <p:spPr>
          <a:xfrm>
            <a:off x="1649816" y="3721189"/>
            <a:ext cx="5740228" cy="62324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900" dirty="0">
                <a:solidFill>
                  <a:schemeClr val="tx1">
                    <a:lumMod val="65000"/>
                    <a:lumOff val="35000"/>
                  </a:schemeClr>
                </a:solidFill>
                <a:latin typeface="华文新魏" panose="02010800040101010101" pitchFamily="2" charset="-122"/>
                <a:ea typeface="华文新魏" panose="02010800040101010101" pitchFamily="2"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900" dirty="0">
                <a:solidFill>
                  <a:schemeClr val="tx1">
                    <a:lumMod val="65000"/>
                    <a:lumOff val="35000"/>
                  </a:schemeClr>
                </a:solidFill>
                <a:latin typeface="华文新魏" panose="02010800040101010101" pitchFamily="2" charset="-122"/>
                <a:ea typeface="华文新魏" panose="02010800040101010101" pitchFamily="2" charset="-122"/>
                <a:sym typeface="+mn-ea"/>
              </a:rPr>
              <a:t>.</a:t>
            </a:r>
            <a:r>
              <a:rPr lang="zh-CN" altLang="en-US" sz="900" dirty="0">
                <a:solidFill>
                  <a:schemeClr val="tx1">
                    <a:lumMod val="65000"/>
                    <a:lumOff val="35000"/>
                  </a:schemeClr>
                </a:solidFill>
                <a:latin typeface="华文新魏" panose="02010800040101010101" pitchFamily="2" charset="-122"/>
                <a:ea typeface="华文新魏" panose="02010800040101010101" pitchFamily="2" charset="-122"/>
                <a:sym typeface="+mn-ea"/>
              </a:rPr>
              <a:t> I love you more than I've ever loved any woman. And I've waited longer for you than I've waited for any woman.I</a:t>
            </a:r>
            <a:endParaRPr lang="en-US" altLang="zh-CN" sz="900" dirty="0">
              <a:solidFill>
                <a:schemeClr val="tx1">
                  <a:lumMod val="65000"/>
                  <a:lumOff val="35000"/>
                </a:schemeClr>
              </a:solidFill>
              <a:latin typeface="华文新魏" panose="02010800040101010101" pitchFamily="2" charset="-122"/>
              <a:ea typeface="华文新魏" panose="02010800040101010101" pitchFamily="2" charset="-122"/>
              <a:sym typeface="+mn-ea"/>
            </a:endParaRPr>
          </a:p>
        </p:txBody>
      </p:sp>
      <p:sp>
        <p:nvSpPr>
          <p:cNvPr id="33" name="Title 13"/>
          <p:cNvSpPr txBox="1"/>
          <p:nvPr/>
        </p:nvSpPr>
        <p:spPr>
          <a:xfrm>
            <a:off x="1649816" y="3487734"/>
            <a:ext cx="2341977" cy="207749"/>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r>
              <a:rPr lang="en-US" altLang="zh-CN" sz="1350" b="1" dirty="0">
                <a:latin typeface="微软雅黑" panose="020B0503020204020204" pitchFamily="34" charset="-122"/>
                <a:ea typeface="微软雅黑" panose="020B0503020204020204" pitchFamily="34" charset="-122"/>
                <a:sym typeface="+mn-ea"/>
              </a:rPr>
              <a:t>Click here to add your title</a:t>
            </a:r>
          </a:p>
        </p:txBody>
      </p:sp>
      <p:grpSp>
        <p:nvGrpSpPr>
          <p:cNvPr id="34" name="Group 35"/>
          <p:cNvGrpSpPr/>
          <p:nvPr/>
        </p:nvGrpSpPr>
        <p:grpSpPr>
          <a:xfrm>
            <a:off x="1774877" y="2248613"/>
            <a:ext cx="1009417" cy="952654"/>
            <a:chOff x="755576" y="2395604"/>
            <a:chExt cx="1162406" cy="1096983"/>
          </a:xfrm>
        </p:grpSpPr>
        <p:sp>
          <p:nvSpPr>
            <p:cNvPr id="35"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988884" y="3235164"/>
              <a:ext cx="695790" cy="257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8"/>
          <p:cNvGrpSpPr/>
          <p:nvPr/>
        </p:nvGrpSpPr>
        <p:grpSpPr>
          <a:xfrm>
            <a:off x="2386371" y="1868413"/>
            <a:ext cx="1009417" cy="1332855"/>
            <a:chOff x="1459750" y="1957798"/>
            <a:chExt cx="1162406" cy="1534782"/>
          </a:xfrm>
        </p:grpSpPr>
        <p:sp>
          <p:nvSpPr>
            <p:cNvPr id="38"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Content Placeholder 2"/>
            <p:cNvSpPr txBox="1"/>
            <p:nvPr/>
          </p:nvSpPr>
          <p:spPr>
            <a:xfrm>
              <a:off x="1691223" y="3235158"/>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41"/>
          <p:cNvGrpSpPr/>
          <p:nvPr/>
        </p:nvGrpSpPr>
        <p:grpSpPr>
          <a:xfrm>
            <a:off x="3163338" y="2129933"/>
            <a:ext cx="928415" cy="1071335"/>
            <a:chOff x="2354476" y="2258939"/>
            <a:chExt cx="1069128" cy="1233642"/>
          </a:xfrm>
        </p:grpSpPr>
        <p:sp>
          <p:nvSpPr>
            <p:cNvPr id="41"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Content Placeholder 2"/>
            <p:cNvSpPr txBox="1"/>
            <p:nvPr/>
          </p:nvSpPr>
          <p:spPr>
            <a:xfrm>
              <a:off x="2539310" y="3235159"/>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4"/>
          <p:cNvGrpSpPr/>
          <p:nvPr/>
        </p:nvGrpSpPr>
        <p:grpSpPr>
          <a:xfrm>
            <a:off x="3862624" y="2389572"/>
            <a:ext cx="865740" cy="811700"/>
            <a:chOff x="3159748" y="2557908"/>
            <a:chExt cx="996954" cy="934671"/>
          </a:xfrm>
        </p:grpSpPr>
        <p:sp>
          <p:nvSpPr>
            <p:cNvPr id="44"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ontent Placeholder 2"/>
            <p:cNvSpPr txBox="1"/>
            <p:nvPr/>
          </p:nvSpPr>
          <p:spPr>
            <a:xfrm>
              <a:off x="3308495" y="3235157"/>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47"/>
          <p:cNvGrpSpPr/>
          <p:nvPr/>
        </p:nvGrpSpPr>
        <p:grpSpPr>
          <a:xfrm>
            <a:off x="4447958" y="2248619"/>
            <a:ext cx="1009417" cy="952653"/>
            <a:chOff x="3833796" y="2395604"/>
            <a:chExt cx="1162406" cy="1096980"/>
          </a:xfrm>
        </p:grpSpPr>
        <p:sp>
          <p:nvSpPr>
            <p:cNvPr id="47"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4065269" y="3235161"/>
              <a:ext cx="695790" cy="257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50"/>
          <p:cNvGrpSpPr/>
          <p:nvPr/>
        </p:nvGrpSpPr>
        <p:grpSpPr>
          <a:xfrm>
            <a:off x="5059454" y="2548881"/>
            <a:ext cx="1009417" cy="652389"/>
            <a:chOff x="4537970" y="2741353"/>
            <a:chExt cx="1162406" cy="751225"/>
          </a:xfrm>
        </p:grpSpPr>
        <p:sp>
          <p:nvSpPr>
            <p:cNvPr id="50"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Content Placeholder 2"/>
            <p:cNvSpPr txBox="1"/>
            <p:nvPr/>
          </p:nvSpPr>
          <p:spPr>
            <a:xfrm>
              <a:off x="4771278" y="3235156"/>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53"/>
          <p:cNvGrpSpPr/>
          <p:nvPr/>
        </p:nvGrpSpPr>
        <p:grpSpPr>
          <a:xfrm>
            <a:off x="5589248" y="1714977"/>
            <a:ext cx="1074081" cy="1486295"/>
            <a:chOff x="5148063" y="1781113"/>
            <a:chExt cx="1236871" cy="1711468"/>
          </a:xfrm>
        </p:grpSpPr>
        <p:sp>
          <p:nvSpPr>
            <p:cNvPr id="53"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Content Placeholder 2"/>
            <p:cNvSpPr txBox="1"/>
            <p:nvPr/>
          </p:nvSpPr>
          <p:spPr>
            <a:xfrm>
              <a:off x="5414366" y="3235159"/>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 name="Group 56"/>
          <p:cNvGrpSpPr/>
          <p:nvPr/>
        </p:nvGrpSpPr>
        <p:grpSpPr>
          <a:xfrm>
            <a:off x="6154979" y="2389571"/>
            <a:ext cx="1001572" cy="811700"/>
            <a:chOff x="5799535" y="2557908"/>
            <a:chExt cx="1153373" cy="934671"/>
          </a:xfrm>
        </p:grpSpPr>
        <p:sp>
          <p:nvSpPr>
            <p:cNvPr id="56"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6060556" y="3235157"/>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59"/>
          <p:cNvGrpSpPr/>
          <p:nvPr/>
        </p:nvGrpSpPr>
        <p:grpSpPr>
          <a:xfrm>
            <a:off x="6646728" y="2248619"/>
            <a:ext cx="1167790" cy="952653"/>
            <a:chOff x="6365816" y="2395604"/>
            <a:chExt cx="1344784" cy="1096980"/>
          </a:xfrm>
        </p:grpSpPr>
        <p:sp>
          <p:nvSpPr>
            <p:cNvPr id="59"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Content Placeholder 2"/>
            <p:cNvSpPr txBox="1"/>
            <p:nvPr/>
          </p:nvSpPr>
          <p:spPr>
            <a:xfrm>
              <a:off x="6690313" y="3235161"/>
              <a:ext cx="695789" cy="257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 name="Group 62"/>
          <p:cNvGrpSpPr/>
          <p:nvPr/>
        </p:nvGrpSpPr>
        <p:grpSpPr>
          <a:xfrm>
            <a:off x="7230624" y="2136325"/>
            <a:ext cx="1001572" cy="1064943"/>
            <a:chOff x="7038208" y="2266298"/>
            <a:chExt cx="1153373" cy="1226281"/>
          </a:xfrm>
        </p:grpSpPr>
        <p:sp>
          <p:nvSpPr>
            <p:cNvPr id="62"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EECB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Content Placeholder 2"/>
            <p:cNvSpPr txBox="1"/>
            <p:nvPr/>
          </p:nvSpPr>
          <p:spPr>
            <a:xfrm>
              <a:off x="7266999" y="3235157"/>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文本框 63"/>
          <p:cNvSpPr txBox="1"/>
          <p:nvPr/>
        </p:nvSpPr>
        <p:spPr>
          <a:xfrm>
            <a:off x="692251" y="-65214"/>
            <a:ext cx="569387" cy="553998"/>
          </a:xfrm>
          <a:prstGeom prst="rect">
            <a:avLst/>
          </a:prstGeom>
          <a:noFill/>
        </p:spPr>
        <p:txBody>
          <a:bodyPr wrap="none" rtlCol="0">
            <a:spAutoFit/>
          </a:bodyPr>
          <a:lstStyle/>
          <a:p>
            <a:r>
              <a:rPr lang="zh-CN" altLang="en-US" sz="3000" dirty="0">
                <a:solidFill>
                  <a:schemeClr val="bg1"/>
                </a:solidFill>
                <a:latin typeface="幼圆" panose="02010509060101010101" pitchFamily="49" charset="-122"/>
                <a:ea typeface="幼圆" panose="02010509060101010101" pitchFamily="49" charset="-122"/>
              </a:rPr>
              <a:t>壹</a:t>
            </a:r>
          </a:p>
        </p:txBody>
      </p:sp>
      <p:sp>
        <p:nvSpPr>
          <p:cNvPr id="65" name="文本框 64"/>
          <p:cNvSpPr txBox="1"/>
          <p:nvPr/>
        </p:nvSpPr>
        <p:spPr>
          <a:xfrm>
            <a:off x="0" y="384645"/>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500"/>
                                        <p:tgtEl>
                                          <p:spTgt spid="40"/>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par>
                          <p:cTn id="51" fill="hold">
                            <p:stCondLst>
                              <p:cond delay="5500"/>
                            </p:stCondLst>
                            <p:childTnLst>
                              <p:par>
                                <p:cTn id="52" presetID="22" presetClass="entr" presetSubtype="4"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down)">
                                      <p:cBhvr>
                                        <p:cTn id="54" dur="500"/>
                                        <p:tgtEl>
                                          <p:spTgt spid="49"/>
                                        </p:tgtEl>
                                      </p:cBhvr>
                                    </p:animEffect>
                                  </p:childTnLst>
                                </p:cTn>
                              </p:par>
                            </p:childTnLst>
                          </p:cTn>
                        </p:par>
                        <p:par>
                          <p:cTn id="55" fill="hold">
                            <p:stCondLst>
                              <p:cond delay="6000"/>
                            </p:stCondLst>
                            <p:childTnLst>
                              <p:par>
                                <p:cTn id="56" presetID="22" presetClass="entr" presetSubtype="4"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par>
                          <p:cTn id="59" fill="hold">
                            <p:stCondLst>
                              <p:cond delay="6500"/>
                            </p:stCondLst>
                            <p:childTnLst>
                              <p:par>
                                <p:cTn id="60" presetID="22" presetClass="entr" presetSubtype="4"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childTnLst>
                          </p:cTn>
                        </p:par>
                        <p:par>
                          <p:cTn id="63" fill="hold">
                            <p:stCondLst>
                              <p:cond delay="7000"/>
                            </p:stCondLst>
                            <p:childTnLst>
                              <p:par>
                                <p:cTn id="64" presetID="22" presetClass="entr" presetSubtype="4"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par>
                          <p:cTn id="67" fill="hold">
                            <p:stCondLst>
                              <p:cond delay="7500"/>
                            </p:stCondLst>
                            <p:childTnLst>
                              <p:par>
                                <p:cTn id="68" presetID="22" presetClass="entr" presetSubtype="4"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down)">
                                      <p:cBhvr>
                                        <p:cTn id="70" dur="500"/>
                                        <p:tgtEl>
                                          <p:spTgt spid="55"/>
                                        </p:tgtEl>
                                      </p:cBhvr>
                                    </p:animEffect>
                                  </p:childTnLst>
                                </p:cTn>
                              </p:par>
                            </p:childTnLst>
                          </p:cTn>
                        </p:par>
                        <p:par>
                          <p:cTn id="71" fill="hold">
                            <p:stCondLst>
                              <p:cond delay="8000"/>
                            </p:stCondLst>
                            <p:childTnLst>
                              <p:par>
                                <p:cTn id="72" presetID="22" presetClass="entr" presetSubtype="4"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par>
                          <p:cTn id="75" fill="hold">
                            <p:stCondLst>
                              <p:cond delay="8500"/>
                            </p:stCondLst>
                            <p:childTnLst>
                              <p:par>
                                <p:cTn id="76" presetID="22" presetClass="entr" presetSubtype="4" fill="hold"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down)">
                                      <p:cBhvr>
                                        <p:cTn id="78" dur="500"/>
                                        <p:tgtEl>
                                          <p:spTgt spid="58"/>
                                        </p:tgtEl>
                                      </p:cBhvr>
                                    </p:animEffect>
                                  </p:childTnLst>
                                </p:cTn>
                              </p:par>
                            </p:childTnLst>
                          </p:cTn>
                        </p:par>
                        <p:par>
                          <p:cTn id="79" fill="hold">
                            <p:stCondLst>
                              <p:cond delay="9000"/>
                            </p:stCondLst>
                            <p:childTnLst>
                              <p:par>
                                <p:cTn id="80" presetID="22" presetClass="entr" presetSubtype="4"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childTnLst>
                          </p:cTn>
                        </p:par>
                        <p:par>
                          <p:cTn id="83" fill="hold">
                            <p:stCondLst>
                              <p:cond delay="9500"/>
                            </p:stCondLst>
                            <p:childTnLst>
                              <p:par>
                                <p:cTn id="84" presetID="22" presetClass="entr" presetSubtype="4" fill="hold" nodeType="after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down)">
                                      <p:cBhvr>
                                        <p:cTn id="86" dur="500"/>
                                        <p:tgtEl>
                                          <p:spTgt spid="61"/>
                                        </p:tgtEl>
                                      </p:cBhvr>
                                    </p:animEffect>
                                  </p:childTnLst>
                                </p:cTn>
                              </p:par>
                            </p:childTnLst>
                          </p:cTn>
                        </p:par>
                        <p:par>
                          <p:cTn id="87" fill="hold">
                            <p:stCondLst>
                              <p:cond delay="10000"/>
                            </p:stCondLst>
                            <p:childTnLst>
                              <p:par>
                                <p:cTn id="88" presetID="22" presetClass="entr" presetSubtype="4" fill="hold"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500"/>
                                        <p:tgtEl>
                                          <p:spTgt spid="14"/>
                                        </p:tgtEl>
                                      </p:cBhvr>
                                    </p:animEffect>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par>
                          <p:cTn id="95" fill="hold">
                            <p:stCondLst>
                              <p:cond delay="11000"/>
                            </p:stCondLst>
                            <p:childTnLst>
                              <p:par>
                                <p:cTn id="96" presetID="10"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a:spLocks noChangeArrowheads="1"/>
          </p:cNvSpPr>
          <p:nvPr/>
        </p:nvSpPr>
        <p:spPr bwMode="auto">
          <a:xfrm>
            <a:off x="2028825" y="2830117"/>
            <a:ext cx="1485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b="1" dirty="0">
                <a:solidFill>
                  <a:schemeClr val="bg1">
                    <a:lumMod val="50000"/>
                  </a:schemeClr>
                </a:solidFill>
                <a:latin typeface="Calibri" panose="020F0502020204030204" pitchFamily="34" charset="0"/>
                <a:sym typeface="宋体" panose="02010600030101010101" pitchFamily="2" charset="-122"/>
              </a:rPr>
              <a:t>LOREM IPSUM </a:t>
            </a:r>
            <a:r>
              <a:rPr lang="en-US" altLang="zh-CN" sz="1200" b="1" dirty="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t>A</a:t>
            </a:r>
            <a:r>
              <a:rPr lang="zh-CN" altLang="en-US" sz="1200" b="1" dirty="0">
                <a:solidFill>
                  <a:schemeClr val="bg1">
                    <a:lumMod val="50000"/>
                  </a:schemeClr>
                </a:solidFill>
                <a:latin typeface="Calibri" panose="020F0502020204030204" pitchFamily="34" charset="0"/>
                <a:sym typeface="宋体" panose="02010600030101010101" pitchFamily="2" charset="-122"/>
              </a:rPr>
              <a:t> </a:t>
            </a:r>
            <a:endParaRPr lang="en-US" altLang="zh-CN" sz="1200" b="1" dirty="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endParaRPr>
          </a:p>
          <a:p>
            <a:pPr>
              <a:lnSpc>
                <a:spcPct val="150000"/>
              </a:lnSpc>
            </a:pPr>
            <a:r>
              <a:rPr lang="zh-CN" altLang="en-US" sz="900" dirty="0">
                <a:solidFill>
                  <a:schemeClr val="bg1">
                    <a:lumMod val="50000"/>
                  </a:schemeClr>
                </a:solidFill>
                <a:latin typeface="Calibri" panose="020F0502020204030204" pitchFamily="34" charset="0"/>
                <a:sym typeface="宋体" panose="02010600030101010101" pitchFamily="2" charset="-122"/>
              </a:rPr>
              <a:t>请在此处添加详细描述文本，尽量与标题文本语言风格相符合，语言描述尽量简洁生动。</a:t>
            </a:r>
          </a:p>
        </p:txBody>
      </p:sp>
      <p:sp>
        <p:nvSpPr>
          <p:cNvPr id="6" name="矩形 6"/>
          <p:cNvSpPr>
            <a:spLocks noChangeArrowheads="1"/>
          </p:cNvSpPr>
          <p:nvPr/>
        </p:nvSpPr>
        <p:spPr bwMode="auto">
          <a:xfrm>
            <a:off x="4388644" y="2830117"/>
            <a:ext cx="1334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b="1" dirty="0">
                <a:solidFill>
                  <a:schemeClr val="bg1">
                    <a:lumMod val="50000"/>
                  </a:schemeClr>
                </a:solidFill>
                <a:latin typeface="Calibri" panose="020F0502020204030204" pitchFamily="34" charset="0"/>
                <a:sym typeface="宋体" panose="02010600030101010101" pitchFamily="2" charset="-122"/>
              </a:rPr>
              <a:t>LOREM IPSUM </a:t>
            </a:r>
            <a:r>
              <a:rPr lang="en-US" altLang="zh-CN" sz="1200" b="1" dirty="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t>B</a:t>
            </a:r>
            <a:endParaRPr lang="zh-CN" altLang="en-US" sz="1200" b="1" dirty="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endParaRPr>
          </a:p>
          <a:p>
            <a:pPr>
              <a:lnSpc>
                <a:spcPct val="150000"/>
              </a:lnSpc>
            </a:pPr>
            <a:r>
              <a:rPr lang="zh-CN" altLang="en-US" sz="900" dirty="0">
                <a:solidFill>
                  <a:schemeClr val="bg1">
                    <a:lumMod val="50000"/>
                  </a:schemeClr>
                </a:solidFill>
                <a:latin typeface="Calibri" panose="020F0502020204030204" pitchFamily="34" charset="0"/>
                <a:sym typeface="宋体" panose="02010600030101010101" pitchFamily="2" charset="-122"/>
              </a:rPr>
              <a:t>请在此处添加详细描述文本，尽量与标题文本语言风格相符合，语言描述尽量简洁生动。</a:t>
            </a:r>
          </a:p>
        </p:txBody>
      </p:sp>
      <p:sp>
        <p:nvSpPr>
          <p:cNvPr id="7" name="矩形 7"/>
          <p:cNvSpPr>
            <a:spLocks noChangeArrowheads="1"/>
          </p:cNvSpPr>
          <p:nvPr/>
        </p:nvSpPr>
        <p:spPr bwMode="auto">
          <a:xfrm>
            <a:off x="6604397" y="2830117"/>
            <a:ext cx="1485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b="1" dirty="0">
                <a:solidFill>
                  <a:schemeClr val="bg1">
                    <a:lumMod val="50000"/>
                  </a:schemeClr>
                </a:solidFill>
                <a:latin typeface="Calibri" panose="020F0502020204030204" pitchFamily="34" charset="0"/>
                <a:sym typeface="宋体" panose="02010600030101010101" pitchFamily="2" charset="-122"/>
              </a:rPr>
              <a:t>LOREM IPSUM </a:t>
            </a:r>
            <a:r>
              <a:rPr lang="en-US" altLang="zh-CN" sz="1200" b="1" dirty="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t>C</a:t>
            </a:r>
          </a:p>
          <a:p>
            <a:pPr>
              <a:lnSpc>
                <a:spcPct val="150000"/>
              </a:lnSpc>
            </a:pPr>
            <a:r>
              <a:rPr lang="zh-CN" altLang="en-US" sz="900" dirty="0">
                <a:solidFill>
                  <a:schemeClr val="bg1">
                    <a:lumMod val="50000"/>
                  </a:schemeClr>
                </a:solidFill>
                <a:latin typeface="Calibri" panose="020F0502020204030204" pitchFamily="34" charset="0"/>
                <a:sym typeface="宋体" panose="02010600030101010101" pitchFamily="2" charset="-122"/>
              </a:rPr>
              <a:t>请在此处添加详细描述文本，尽量与标题文本语言风格相符合，语言描述尽量简洁生动。</a:t>
            </a:r>
          </a:p>
        </p:txBody>
      </p:sp>
      <p:sp>
        <p:nvSpPr>
          <p:cNvPr id="8" name="矩形 9"/>
          <p:cNvSpPr>
            <a:spLocks noChangeArrowheads="1"/>
          </p:cNvSpPr>
          <p:nvPr/>
        </p:nvSpPr>
        <p:spPr bwMode="auto">
          <a:xfrm>
            <a:off x="2455069" y="2281238"/>
            <a:ext cx="47320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2700" b="1" i="1">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t>A</a:t>
            </a:r>
            <a:r>
              <a:rPr lang="zh-CN" altLang="en-US" sz="2700" b="1" i="1">
                <a:solidFill>
                  <a:schemeClr val="bg1">
                    <a:lumMod val="50000"/>
                  </a:schemeClr>
                </a:solidFill>
                <a:latin typeface="Calibri" panose="020F0502020204030204" pitchFamily="34" charset="0"/>
                <a:sym typeface="宋体" panose="02010600030101010101" pitchFamily="2" charset="-122"/>
              </a:rPr>
              <a:t> </a:t>
            </a:r>
            <a:endParaRPr lang="en-US" altLang="zh-CN" sz="2700" b="1" i="1">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矩形 10"/>
          <p:cNvSpPr>
            <a:spLocks noChangeArrowheads="1"/>
          </p:cNvSpPr>
          <p:nvPr/>
        </p:nvSpPr>
        <p:spPr bwMode="auto">
          <a:xfrm>
            <a:off x="4857750" y="2281238"/>
            <a:ext cx="45717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2700" b="1" i="1">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t>B</a:t>
            </a:r>
            <a:r>
              <a:rPr lang="zh-CN" altLang="en-US" sz="2700" b="1" i="1">
                <a:solidFill>
                  <a:schemeClr val="bg1">
                    <a:lumMod val="50000"/>
                  </a:schemeClr>
                </a:solidFill>
                <a:latin typeface="Calibri" panose="020F0502020204030204" pitchFamily="34" charset="0"/>
                <a:sym typeface="宋体" panose="02010600030101010101" pitchFamily="2" charset="-122"/>
              </a:rPr>
              <a:t> </a:t>
            </a:r>
            <a:endParaRPr lang="en-US" altLang="zh-CN" sz="2700" b="1" i="1">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矩形 11"/>
          <p:cNvSpPr>
            <a:spLocks noChangeArrowheads="1"/>
          </p:cNvSpPr>
          <p:nvPr/>
        </p:nvSpPr>
        <p:spPr bwMode="auto">
          <a:xfrm>
            <a:off x="7067550" y="2281238"/>
            <a:ext cx="4427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2700" b="1" i="1">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t>C</a:t>
            </a:r>
            <a:r>
              <a:rPr lang="zh-CN" altLang="en-US" sz="2700" b="1" i="1">
                <a:solidFill>
                  <a:schemeClr val="bg1">
                    <a:lumMod val="50000"/>
                  </a:schemeClr>
                </a:solidFill>
                <a:latin typeface="Calibri" panose="020F0502020204030204" pitchFamily="34" charset="0"/>
                <a:sym typeface="宋体" panose="02010600030101010101" pitchFamily="2" charset="-122"/>
              </a:rPr>
              <a:t> </a:t>
            </a:r>
            <a:endParaRPr lang="en-US" altLang="zh-CN" sz="2700" b="1" i="1">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直接连接符 14"/>
          <p:cNvSpPr>
            <a:spLocks noChangeShapeType="1"/>
          </p:cNvSpPr>
          <p:nvPr/>
        </p:nvSpPr>
        <p:spPr bwMode="auto">
          <a:xfrm>
            <a:off x="3898106" y="1373981"/>
            <a:ext cx="0" cy="2425304"/>
          </a:xfrm>
          <a:prstGeom prst="line">
            <a:avLst/>
          </a:prstGeom>
          <a:noFill/>
          <a:ln w="12700" cap="flat" cmpd="sng">
            <a:solidFill>
              <a:srgbClr val="D8D8D8"/>
            </a:solidFill>
            <a:bevel/>
          </a:ln>
          <a:extLst>
            <a:ext uri="{909E8E84-426E-40DD-AFC4-6F175D3DCCD1}">
              <a14:hiddenFill xmlns:a14="http://schemas.microsoft.com/office/drawing/2010/main">
                <a:noFill/>
              </a14:hiddenFill>
            </a:ext>
          </a:extLst>
        </p:spPr>
        <p:txBody>
          <a:bodyPr/>
          <a:lstStyle/>
          <a:p>
            <a:endParaRPr lang="zh-CN" altLang="en-US" sz="1015" dirty="0"/>
          </a:p>
        </p:txBody>
      </p:sp>
      <p:sp>
        <p:nvSpPr>
          <p:cNvPr id="12" name="直接连接符 15"/>
          <p:cNvSpPr>
            <a:spLocks noChangeShapeType="1"/>
          </p:cNvSpPr>
          <p:nvPr/>
        </p:nvSpPr>
        <p:spPr bwMode="auto">
          <a:xfrm>
            <a:off x="6174581" y="1373981"/>
            <a:ext cx="0" cy="2425304"/>
          </a:xfrm>
          <a:prstGeom prst="line">
            <a:avLst/>
          </a:prstGeom>
          <a:noFill/>
          <a:ln w="12700" cap="flat" cmpd="sng">
            <a:solidFill>
              <a:srgbClr val="D8D8D8"/>
            </a:solidFill>
            <a:bevel/>
          </a:ln>
          <a:extLst>
            <a:ext uri="{909E8E84-426E-40DD-AFC4-6F175D3DCCD1}">
              <a14:hiddenFill xmlns:a14="http://schemas.microsoft.com/office/drawing/2010/main">
                <a:noFill/>
              </a14:hiddenFill>
            </a:ext>
          </a:extLst>
        </p:spPr>
        <p:txBody>
          <a:bodyPr/>
          <a:lstStyle/>
          <a:p>
            <a:endParaRPr lang="zh-CN" altLang="en-US" sz="1015"/>
          </a:p>
        </p:txBody>
      </p:sp>
      <p:grpSp>
        <p:nvGrpSpPr>
          <p:cNvPr id="22" name="组合 21"/>
          <p:cNvGrpSpPr/>
          <p:nvPr/>
        </p:nvGrpSpPr>
        <p:grpSpPr>
          <a:xfrm>
            <a:off x="2001442" y="1295401"/>
            <a:ext cx="1534715" cy="1059656"/>
            <a:chOff x="2668588" y="1727200"/>
            <a:chExt cx="2046287" cy="1412875"/>
          </a:xfrm>
        </p:grpSpPr>
        <p:sp>
          <p:nvSpPr>
            <p:cNvPr id="4" name="任意多边形 4"/>
            <p:cNvSpPr>
              <a:spLocks noChangeArrowheads="1"/>
            </p:cNvSpPr>
            <p:nvPr/>
          </p:nvSpPr>
          <p:spPr bwMode="auto">
            <a:xfrm>
              <a:off x="2668588" y="1727200"/>
              <a:ext cx="2046287"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grpSp>
          <p:nvGrpSpPr>
            <p:cNvPr id="13" name="Group 21"/>
            <p:cNvGrpSpPr/>
            <p:nvPr/>
          </p:nvGrpSpPr>
          <p:grpSpPr bwMode="auto">
            <a:xfrm>
              <a:off x="3298825" y="1920875"/>
              <a:ext cx="736600" cy="712788"/>
              <a:chOff x="0" y="0"/>
              <a:chExt cx="736600" cy="712788"/>
            </a:xfrm>
            <a:solidFill>
              <a:schemeClr val="bg1"/>
            </a:solidFill>
          </p:grpSpPr>
          <p:sp>
            <p:nvSpPr>
              <p:cNvPr id="14" name="Freeform 346"/>
              <p:cNvSpPr>
                <a:spLocks noChangeArrowheads="1"/>
              </p:cNvSpPr>
              <p:nvPr/>
            </p:nvSpPr>
            <p:spPr bwMode="auto">
              <a:xfrm>
                <a:off x="195262" y="0"/>
                <a:ext cx="346075" cy="447675"/>
              </a:xfrm>
              <a:custGeom>
                <a:avLst/>
                <a:gdLst>
                  <a:gd name="T0" fmla="*/ 0 w 92"/>
                  <a:gd name="T1" fmla="*/ 69 h 119"/>
                  <a:gd name="T2" fmla="*/ 7 w 92"/>
                  <a:gd name="T3" fmla="*/ 77 h 119"/>
                  <a:gd name="T4" fmla="*/ 7 w 92"/>
                  <a:gd name="T5" fmla="*/ 77 h 119"/>
                  <a:gd name="T6" fmla="*/ 46 w 92"/>
                  <a:gd name="T7" fmla="*/ 119 h 119"/>
                  <a:gd name="T8" fmla="*/ 84 w 92"/>
                  <a:gd name="T9" fmla="*/ 77 h 119"/>
                  <a:gd name="T10" fmla="*/ 85 w 92"/>
                  <a:gd name="T11" fmla="*/ 77 h 119"/>
                  <a:gd name="T12" fmla="*/ 92 w 92"/>
                  <a:gd name="T13" fmla="*/ 69 h 119"/>
                  <a:gd name="T14" fmla="*/ 88 w 92"/>
                  <a:gd name="T15" fmla="*/ 62 h 119"/>
                  <a:gd name="T16" fmla="*/ 90 w 92"/>
                  <a:gd name="T17" fmla="*/ 47 h 119"/>
                  <a:gd name="T18" fmla="*/ 46 w 92"/>
                  <a:gd name="T19" fmla="*/ 0 h 119"/>
                  <a:gd name="T20" fmla="*/ 2 w 92"/>
                  <a:gd name="T21" fmla="*/ 47 h 119"/>
                  <a:gd name="T22" fmla="*/ 4 w 92"/>
                  <a:gd name="T23" fmla="*/ 62 h 119"/>
                  <a:gd name="T24" fmla="*/ 0 w 92"/>
                  <a:gd name="T25" fmla="*/ 69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15" name="Freeform 347"/>
              <p:cNvSpPr>
                <a:spLocks noChangeArrowheads="1"/>
              </p:cNvSpPr>
              <p:nvPr/>
            </p:nvSpPr>
            <p:spPr bwMode="auto">
              <a:xfrm>
                <a:off x="0" y="495300"/>
                <a:ext cx="736600" cy="217488"/>
              </a:xfrm>
              <a:custGeom>
                <a:avLst/>
                <a:gdLst>
                  <a:gd name="T0" fmla="*/ 195 w 196"/>
                  <a:gd name="T1" fmla="*/ 36 h 58"/>
                  <a:gd name="T2" fmla="*/ 131 w 196"/>
                  <a:gd name="T3" fmla="*/ 1 h 58"/>
                  <a:gd name="T4" fmla="*/ 129 w 196"/>
                  <a:gd name="T5" fmla="*/ 0 h 58"/>
                  <a:gd name="T6" fmla="*/ 127 w 196"/>
                  <a:gd name="T7" fmla="*/ 0 h 58"/>
                  <a:gd name="T8" fmla="*/ 125 w 196"/>
                  <a:gd name="T9" fmla="*/ 1 h 58"/>
                  <a:gd name="T10" fmla="*/ 98 w 196"/>
                  <a:gd name="T11" fmla="*/ 7 h 58"/>
                  <a:gd name="T12" fmla="*/ 71 w 196"/>
                  <a:gd name="T13" fmla="*/ 1 h 58"/>
                  <a:gd name="T14" fmla="*/ 69 w 196"/>
                  <a:gd name="T15" fmla="*/ 0 h 58"/>
                  <a:gd name="T16" fmla="*/ 67 w 196"/>
                  <a:gd name="T17" fmla="*/ 0 h 58"/>
                  <a:gd name="T18" fmla="*/ 67 w 196"/>
                  <a:gd name="T19" fmla="*/ 0 h 58"/>
                  <a:gd name="T20" fmla="*/ 1 w 196"/>
                  <a:gd name="T21" fmla="*/ 36 h 58"/>
                  <a:gd name="T22" fmla="*/ 0 w 196"/>
                  <a:gd name="T23" fmla="*/ 39 h 58"/>
                  <a:gd name="T24" fmla="*/ 0 w 196"/>
                  <a:gd name="T25" fmla="*/ 54 h 58"/>
                  <a:gd name="T26" fmla="*/ 4 w 196"/>
                  <a:gd name="T27" fmla="*/ 58 h 58"/>
                  <a:gd name="T28" fmla="*/ 192 w 196"/>
                  <a:gd name="T29" fmla="*/ 58 h 58"/>
                  <a:gd name="T30" fmla="*/ 196 w 196"/>
                  <a:gd name="T31" fmla="*/ 54 h 58"/>
                  <a:gd name="T32" fmla="*/ 196 w 196"/>
                  <a:gd name="T33" fmla="*/ 39 h 58"/>
                  <a:gd name="T34" fmla="*/ 195 w 196"/>
                  <a:gd name="T35" fmla="*/ 3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grpSp>
        <p:nvGrpSpPr>
          <p:cNvPr id="23" name="组合 22"/>
          <p:cNvGrpSpPr/>
          <p:nvPr/>
        </p:nvGrpSpPr>
        <p:grpSpPr>
          <a:xfrm>
            <a:off x="4268392" y="1295401"/>
            <a:ext cx="1534715" cy="1059656"/>
            <a:chOff x="5691188" y="1727200"/>
            <a:chExt cx="2046287" cy="1412875"/>
          </a:xfrm>
        </p:grpSpPr>
        <p:sp>
          <p:nvSpPr>
            <p:cNvPr id="3" name="任意多边形 3"/>
            <p:cNvSpPr>
              <a:spLocks noChangeArrowheads="1"/>
            </p:cNvSpPr>
            <p:nvPr/>
          </p:nvSpPr>
          <p:spPr bwMode="auto">
            <a:xfrm>
              <a:off x="5691188" y="1727200"/>
              <a:ext cx="2046287"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grpSp>
          <p:nvGrpSpPr>
            <p:cNvPr id="16" name="Group 24"/>
            <p:cNvGrpSpPr/>
            <p:nvPr/>
          </p:nvGrpSpPr>
          <p:grpSpPr bwMode="auto">
            <a:xfrm>
              <a:off x="6373813" y="1920875"/>
              <a:ext cx="736600" cy="712788"/>
              <a:chOff x="0" y="0"/>
              <a:chExt cx="736600" cy="712788"/>
            </a:xfrm>
            <a:solidFill>
              <a:schemeClr val="bg1"/>
            </a:solidFill>
          </p:grpSpPr>
          <p:sp>
            <p:nvSpPr>
              <p:cNvPr id="17" name="Freeform 346"/>
              <p:cNvSpPr>
                <a:spLocks noChangeArrowheads="1"/>
              </p:cNvSpPr>
              <p:nvPr/>
            </p:nvSpPr>
            <p:spPr bwMode="auto">
              <a:xfrm>
                <a:off x="195262" y="0"/>
                <a:ext cx="346075" cy="447675"/>
              </a:xfrm>
              <a:custGeom>
                <a:avLst/>
                <a:gdLst>
                  <a:gd name="T0" fmla="*/ 0 w 92"/>
                  <a:gd name="T1" fmla="*/ 69 h 119"/>
                  <a:gd name="T2" fmla="*/ 7 w 92"/>
                  <a:gd name="T3" fmla="*/ 77 h 119"/>
                  <a:gd name="T4" fmla="*/ 7 w 92"/>
                  <a:gd name="T5" fmla="*/ 77 h 119"/>
                  <a:gd name="T6" fmla="*/ 46 w 92"/>
                  <a:gd name="T7" fmla="*/ 119 h 119"/>
                  <a:gd name="T8" fmla="*/ 84 w 92"/>
                  <a:gd name="T9" fmla="*/ 77 h 119"/>
                  <a:gd name="T10" fmla="*/ 85 w 92"/>
                  <a:gd name="T11" fmla="*/ 77 h 119"/>
                  <a:gd name="T12" fmla="*/ 92 w 92"/>
                  <a:gd name="T13" fmla="*/ 69 h 119"/>
                  <a:gd name="T14" fmla="*/ 88 w 92"/>
                  <a:gd name="T15" fmla="*/ 62 h 119"/>
                  <a:gd name="T16" fmla="*/ 90 w 92"/>
                  <a:gd name="T17" fmla="*/ 47 h 119"/>
                  <a:gd name="T18" fmla="*/ 46 w 92"/>
                  <a:gd name="T19" fmla="*/ 0 h 119"/>
                  <a:gd name="T20" fmla="*/ 2 w 92"/>
                  <a:gd name="T21" fmla="*/ 47 h 119"/>
                  <a:gd name="T22" fmla="*/ 4 w 92"/>
                  <a:gd name="T23" fmla="*/ 62 h 119"/>
                  <a:gd name="T24" fmla="*/ 0 w 92"/>
                  <a:gd name="T25" fmla="*/ 69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18" name="Freeform 347"/>
              <p:cNvSpPr>
                <a:spLocks noChangeArrowheads="1"/>
              </p:cNvSpPr>
              <p:nvPr/>
            </p:nvSpPr>
            <p:spPr bwMode="auto">
              <a:xfrm>
                <a:off x="0" y="495300"/>
                <a:ext cx="736600" cy="217488"/>
              </a:xfrm>
              <a:custGeom>
                <a:avLst/>
                <a:gdLst>
                  <a:gd name="T0" fmla="*/ 195 w 196"/>
                  <a:gd name="T1" fmla="*/ 36 h 58"/>
                  <a:gd name="T2" fmla="*/ 131 w 196"/>
                  <a:gd name="T3" fmla="*/ 1 h 58"/>
                  <a:gd name="T4" fmla="*/ 129 w 196"/>
                  <a:gd name="T5" fmla="*/ 0 h 58"/>
                  <a:gd name="T6" fmla="*/ 127 w 196"/>
                  <a:gd name="T7" fmla="*/ 0 h 58"/>
                  <a:gd name="T8" fmla="*/ 125 w 196"/>
                  <a:gd name="T9" fmla="*/ 1 h 58"/>
                  <a:gd name="T10" fmla="*/ 98 w 196"/>
                  <a:gd name="T11" fmla="*/ 7 h 58"/>
                  <a:gd name="T12" fmla="*/ 71 w 196"/>
                  <a:gd name="T13" fmla="*/ 1 h 58"/>
                  <a:gd name="T14" fmla="*/ 69 w 196"/>
                  <a:gd name="T15" fmla="*/ 0 h 58"/>
                  <a:gd name="T16" fmla="*/ 67 w 196"/>
                  <a:gd name="T17" fmla="*/ 0 h 58"/>
                  <a:gd name="T18" fmla="*/ 67 w 196"/>
                  <a:gd name="T19" fmla="*/ 0 h 58"/>
                  <a:gd name="T20" fmla="*/ 1 w 196"/>
                  <a:gd name="T21" fmla="*/ 36 h 58"/>
                  <a:gd name="T22" fmla="*/ 0 w 196"/>
                  <a:gd name="T23" fmla="*/ 39 h 58"/>
                  <a:gd name="T24" fmla="*/ 0 w 196"/>
                  <a:gd name="T25" fmla="*/ 54 h 58"/>
                  <a:gd name="T26" fmla="*/ 4 w 196"/>
                  <a:gd name="T27" fmla="*/ 58 h 58"/>
                  <a:gd name="T28" fmla="*/ 192 w 196"/>
                  <a:gd name="T29" fmla="*/ 58 h 58"/>
                  <a:gd name="T30" fmla="*/ 196 w 196"/>
                  <a:gd name="T31" fmla="*/ 54 h 58"/>
                  <a:gd name="T32" fmla="*/ 196 w 196"/>
                  <a:gd name="T33" fmla="*/ 39 h 58"/>
                  <a:gd name="T34" fmla="*/ 195 w 196"/>
                  <a:gd name="T35" fmla="*/ 3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grpSp>
        <p:nvGrpSpPr>
          <p:cNvPr id="24" name="组合 23"/>
          <p:cNvGrpSpPr/>
          <p:nvPr/>
        </p:nvGrpSpPr>
        <p:grpSpPr>
          <a:xfrm>
            <a:off x="6535342" y="1295401"/>
            <a:ext cx="1534715" cy="1059656"/>
            <a:chOff x="8713788" y="1727200"/>
            <a:chExt cx="2046287" cy="1412875"/>
          </a:xfrm>
        </p:grpSpPr>
        <p:sp>
          <p:nvSpPr>
            <p:cNvPr id="2" name="任意多边形 2"/>
            <p:cNvSpPr>
              <a:spLocks noChangeArrowheads="1"/>
            </p:cNvSpPr>
            <p:nvPr/>
          </p:nvSpPr>
          <p:spPr bwMode="auto">
            <a:xfrm>
              <a:off x="8713788" y="1727200"/>
              <a:ext cx="2046287"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EECBEC"/>
            </a:solidFill>
            <a:ln>
              <a:noFill/>
            </a:ln>
          </p:spPr>
          <p:txBody>
            <a:bodyPr anchor="ct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grpSp>
          <p:nvGrpSpPr>
            <p:cNvPr id="19" name="Group 27"/>
            <p:cNvGrpSpPr/>
            <p:nvPr/>
          </p:nvGrpSpPr>
          <p:grpSpPr bwMode="auto">
            <a:xfrm>
              <a:off x="9385300" y="1920875"/>
              <a:ext cx="736600" cy="712788"/>
              <a:chOff x="0" y="0"/>
              <a:chExt cx="736600" cy="712788"/>
            </a:xfrm>
            <a:solidFill>
              <a:schemeClr val="bg1"/>
            </a:solidFill>
          </p:grpSpPr>
          <p:sp>
            <p:nvSpPr>
              <p:cNvPr id="20" name="Freeform 346"/>
              <p:cNvSpPr>
                <a:spLocks noChangeArrowheads="1"/>
              </p:cNvSpPr>
              <p:nvPr/>
            </p:nvSpPr>
            <p:spPr bwMode="auto">
              <a:xfrm>
                <a:off x="195262" y="0"/>
                <a:ext cx="346075" cy="447675"/>
              </a:xfrm>
              <a:custGeom>
                <a:avLst/>
                <a:gdLst>
                  <a:gd name="T0" fmla="*/ 0 w 92"/>
                  <a:gd name="T1" fmla="*/ 69 h 119"/>
                  <a:gd name="T2" fmla="*/ 7 w 92"/>
                  <a:gd name="T3" fmla="*/ 77 h 119"/>
                  <a:gd name="T4" fmla="*/ 7 w 92"/>
                  <a:gd name="T5" fmla="*/ 77 h 119"/>
                  <a:gd name="T6" fmla="*/ 46 w 92"/>
                  <a:gd name="T7" fmla="*/ 119 h 119"/>
                  <a:gd name="T8" fmla="*/ 84 w 92"/>
                  <a:gd name="T9" fmla="*/ 77 h 119"/>
                  <a:gd name="T10" fmla="*/ 85 w 92"/>
                  <a:gd name="T11" fmla="*/ 77 h 119"/>
                  <a:gd name="T12" fmla="*/ 92 w 92"/>
                  <a:gd name="T13" fmla="*/ 69 h 119"/>
                  <a:gd name="T14" fmla="*/ 88 w 92"/>
                  <a:gd name="T15" fmla="*/ 62 h 119"/>
                  <a:gd name="T16" fmla="*/ 90 w 92"/>
                  <a:gd name="T17" fmla="*/ 47 h 119"/>
                  <a:gd name="T18" fmla="*/ 46 w 92"/>
                  <a:gd name="T19" fmla="*/ 0 h 119"/>
                  <a:gd name="T20" fmla="*/ 2 w 92"/>
                  <a:gd name="T21" fmla="*/ 47 h 119"/>
                  <a:gd name="T22" fmla="*/ 4 w 92"/>
                  <a:gd name="T23" fmla="*/ 62 h 119"/>
                  <a:gd name="T24" fmla="*/ 0 w 92"/>
                  <a:gd name="T25" fmla="*/ 69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sp>
            <p:nvSpPr>
              <p:cNvPr id="21" name="Freeform 347"/>
              <p:cNvSpPr>
                <a:spLocks noChangeArrowheads="1"/>
              </p:cNvSpPr>
              <p:nvPr/>
            </p:nvSpPr>
            <p:spPr bwMode="auto">
              <a:xfrm>
                <a:off x="0" y="495300"/>
                <a:ext cx="736600" cy="217488"/>
              </a:xfrm>
              <a:custGeom>
                <a:avLst/>
                <a:gdLst>
                  <a:gd name="T0" fmla="*/ 195 w 196"/>
                  <a:gd name="T1" fmla="*/ 36 h 58"/>
                  <a:gd name="T2" fmla="*/ 131 w 196"/>
                  <a:gd name="T3" fmla="*/ 1 h 58"/>
                  <a:gd name="T4" fmla="*/ 129 w 196"/>
                  <a:gd name="T5" fmla="*/ 0 h 58"/>
                  <a:gd name="T6" fmla="*/ 127 w 196"/>
                  <a:gd name="T7" fmla="*/ 0 h 58"/>
                  <a:gd name="T8" fmla="*/ 125 w 196"/>
                  <a:gd name="T9" fmla="*/ 1 h 58"/>
                  <a:gd name="T10" fmla="*/ 98 w 196"/>
                  <a:gd name="T11" fmla="*/ 7 h 58"/>
                  <a:gd name="T12" fmla="*/ 71 w 196"/>
                  <a:gd name="T13" fmla="*/ 1 h 58"/>
                  <a:gd name="T14" fmla="*/ 69 w 196"/>
                  <a:gd name="T15" fmla="*/ 0 h 58"/>
                  <a:gd name="T16" fmla="*/ 67 w 196"/>
                  <a:gd name="T17" fmla="*/ 0 h 58"/>
                  <a:gd name="T18" fmla="*/ 67 w 196"/>
                  <a:gd name="T19" fmla="*/ 0 h 58"/>
                  <a:gd name="T20" fmla="*/ 1 w 196"/>
                  <a:gd name="T21" fmla="*/ 36 h 58"/>
                  <a:gd name="T22" fmla="*/ 0 w 196"/>
                  <a:gd name="T23" fmla="*/ 39 h 58"/>
                  <a:gd name="T24" fmla="*/ 0 w 196"/>
                  <a:gd name="T25" fmla="*/ 54 h 58"/>
                  <a:gd name="T26" fmla="*/ 4 w 196"/>
                  <a:gd name="T27" fmla="*/ 58 h 58"/>
                  <a:gd name="T28" fmla="*/ 192 w 196"/>
                  <a:gd name="T29" fmla="*/ 58 h 58"/>
                  <a:gd name="T30" fmla="*/ 196 w 196"/>
                  <a:gd name="T31" fmla="*/ 54 h 58"/>
                  <a:gd name="T32" fmla="*/ 196 w 196"/>
                  <a:gd name="T33" fmla="*/ 39 h 58"/>
                  <a:gd name="T34" fmla="*/ 195 w 196"/>
                  <a:gd name="T35" fmla="*/ 3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pitchFamily="34" charset="0"/>
                  <a:sym typeface="宋体" panose="02010600030101010101" pitchFamily="2" charset="-122"/>
                </a:endParaRPr>
              </a:p>
            </p:txBody>
          </p:sp>
        </p:grpSp>
      </p:grpSp>
      <p:sp>
        <p:nvSpPr>
          <p:cNvPr id="25" name="文本框 24"/>
          <p:cNvSpPr txBox="1"/>
          <p:nvPr/>
        </p:nvSpPr>
        <p:spPr>
          <a:xfrm>
            <a:off x="692251" y="-65214"/>
            <a:ext cx="569387" cy="553998"/>
          </a:xfrm>
          <a:prstGeom prst="rect">
            <a:avLst/>
          </a:prstGeom>
          <a:noFill/>
        </p:spPr>
        <p:txBody>
          <a:bodyPr wrap="none" rtlCol="0">
            <a:spAutoFit/>
          </a:bodyPr>
          <a:lstStyle/>
          <a:p>
            <a:r>
              <a:rPr lang="zh-CN" altLang="en-US" sz="3000" dirty="0">
                <a:solidFill>
                  <a:schemeClr val="bg1"/>
                </a:solidFill>
                <a:latin typeface="幼圆" panose="02010509060101010101" pitchFamily="49" charset="-122"/>
                <a:ea typeface="幼圆" panose="02010509060101010101" pitchFamily="49" charset="-122"/>
              </a:rPr>
              <a:t>壹</a:t>
            </a:r>
          </a:p>
        </p:txBody>
      </p:sp>
      <p:sp>
        <p:nvSpPr>
          <p:cNvPr id="26" name="文本框 25"/>
          <p:cNvSpPr txBox="1"/>
          <p:nvPr/>
        </p:nvSpPr>
        <p:spPr>
          <a:xfrm>
            <a:off x="0" y="384645"/>
            <a:ext cx="984187" cy="738664"/>
          </a:xfrm>
          <a:prstGeom prst="rect">
            <a:avLst/>
          </a:prstGeom>
          <a:noFill/>
        </p:spPr>
        <p:txBody>
          <a:bodyPr wrap="square" rtlCol="0">
            <a:spAutoFit/>
          </a:bodyPr>
          <a:lstStyle/>
          <a:p>
            <a:pPr algn="ctr"/>
            <a:r>
              <a:rPr lang="zh-CN" altLang="en-US" sz="2100" dirty="0">
                <a:solidFill>
                  <a:schemeClr val="bg1"/>
                </a:solidFill>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6" presetClass="entr" presetSubtype="4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Horizontal)">
                                      <p:cBhvr>
                                        <p:cTn id="30" dur="500"/>
                                        <p:tgtEl>
                                          <p:spTgt spid="11"/>
                                        </p:tgtEl>
                                      </p:cBhvr>
                                    </p:animEffect>
                                  </p:childTnLst>
                                </p:cTn>
                              </p:par>
                              <p:par>
                                <p:cTn id="31" presetID="16" presetClass="entr" presetSubtype="4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outHorizontal)">
                                      <p:cBhvr>
                                        <p:cTn id="33" dur="500"/>
                                        <p:tgtEl>
                                          <p:spTgt spid="12"/>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57131" y="1331119"/>
            <a:ext cx="295535" cy="1890000"/>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688496" y="1971911"/>
            <a:ext cx="295535" cy="1890000"/>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矩形 3"/>
          <p:cNvSpPr/>
          <p:nvPr/>
        </p:nvSpPr>
        <p:spPr>
          <a:xfrm>
            <a:off x="984010" y="482918"/>
            <a:ext cx="2667412" cy="3378994"/>
          </a:xfrm>
          <a:prstGeom prst="rect">
            <a:avLst/>
          </a:prstGeom>
          <a:blipFill rotWithShape="1">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5089740" y="1331119"/>
            <a:ext cx="2667600" cy="3378994"/>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文本框 5"/>
          <p:cNvSpPr txBox="1"/>
          <p:nvPr/>
        </p:nvSpPr>
        <p:spPr>
          <a:xfrm>
            <a:off x="4835842" y="604838"/>
            <a:ext cx="4108133" cy="530915"/>
          </a:xfrm>
          <a:prstGeom prst="rect">
            <a:avLst/>
          </a:prstGeom>
          <a:noFill/>
        </p:spPr>
        <p:txBody>
          <a:bodyPr wrap="square" rtlCol="0">
            <a:spAutoFit/>
          </a:bodyPr>
          <a:lstStyle/>
          <a:p>
            <a:pPr algn="l" fontAlgn="auto">
              <a:lnSpc>
                <a:spcPct val="190000"/>
              </a:lnSpc>
            </a:pPr>
            <a:r>
              <a:rPr lang="zh-CN" altLang="en-US" sz="750" dirty="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750" dirty="0">
                <a:solidFill>
                  <a:schemeClr val="tx1">
                    <a:lumMod val="65000"/>
                    <a:lumOff val="35000"/>
                  </a:schemeClr>
                </a:solidFill>
                <a:latin typeface="Lora" panose="02000503000000020004" charset="0"/>
                <a:ea typeface="华文细黑" panose="02010600040101010101" charset="-122"/>
                <a:sym typeface="+mn-ea"/>
              </a:rPr>
              <a:t>.</a:t>
            </a:r>
            <a:endParaRPr lang="zh-CN" altLang="en-US" sz="750" dirty="0">
              <a:solidFill>
                <a:schemeClr val="tx1">
                  <a:lumMod val="65000"/>
                  <a:lumOff val="35000"/>
                </a:schemeClr>
              </a:solidFill>
              <a:latin typeface="Lora" panose="02000503000000020004" charset="0"/>
              <a:ea typeface="华文细黑" panose="02010600040101010101" charset="-122"/>
              <a:sym typeface="+mn-ea"/>
            </a:endParaRPr>
          </a:p>
        </p:txBody>
      </p:sp>
      <p:sp>
        <p:nvSpPr>
          <p:cNvPr id="7" name="TextBox 11"/>
          <p:cNvSpPr txBox="1"/>
          <p:nvPr/>
        </p:nvSpPr>
        <p:spPr>
          <a:xfrm>
            <a:off x="4835843" y="350923"/>
            <a:ext cx="2593311" cy="276999"/>
          </a:xfrm>
          <a:prstGeom prst="rect">
            <a:avLst/>
          </a:prstGeom>
          <a:noFill/>
        </p:spPr>
        <p:txBody>
          <a:bodyPr wrap="square" rtlCol="0">
            <a:spAutoFit/>
          </a:bodyPr>
          <a:lstStyle/>
          <a:p>
            <a:pPr algn="l"/>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Click here to add your title</a:t>
            </a:r>
          </a:p>
        </p:txBody>
      </p:sp>
      <p:sp>
        <p:nvSpPr>
          <p:cNvPr id="8" name="文本框 7"/>
          <p:cNvSpPr txBox="1"/>
          <p:nvPr/>
        </p:nvSpPr>
        <p:spPr>
          <a:xfrm>
            <a:off x="196215" y="4114801"/>
            <a:ext cx="4108133" cy="530915"/>
          </a:xfrm>
          <a:prstGeom prst="rect">
            <a:avLst/>
          </a:prstGeom>
          <a:noFill/>
        </p:spPr>
        <p:txBody>
          <a:bodyPr wrap="square" rtlCol="0">
            <a:spAutoFit/>
          </a:bodyPr>
          <a:lstStyle/>
          <a:p>
            <a:pPr algn="r" fontAlgn="auto">
              <a:lnSpc>
                <a:spcPct val="190000"/>
              </a:lnSpc>
            </a:pPr>
            <a:r>
              <a:rPr lang="zh-CN" altLang="en-US" sz="75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750">
                <a:solidFill>
                  <a:schemeClr val="tx1">
                    <a:lumMod val="65000"/>
                    <a:lumOff val="35000"/>
                  </a:schemeClr>
                </a:solidFill>
                <a:latin typeface="Lora" panose="02000503000000020004" charset="0"/>
                <a:ea typeface="华文细黑" panose="02010600040101010101" charset="-122"/>
                <a:sym typeface="+mn-ea"/>
              </a:rPr>
              <a:t>.</a:t>
            </a:r>
            <a:endParaRPr lang="zh-CN" altLang="en-US" sz="750" dirty="0">
              <a:solidFill>
                <a:schemeClr val="tx1">
                  <a:lumMod val="65000"/>
                  <a:lumOff val="35000"/>
                </a:schemeClr>
              </a:solidFill>
              <a:latin typeface="Lora" panose="02000503000000020004" charset="0"/>
              <a:ea typeface="华文细黑" panose="02010600040101010101" charset="-122"/>
              <a:sym typeface="+mn-ea"/>
            </a:endParaRPr>
          </a:p>
        </p:txBody>
      </p:sp>
      <p:sp>
        <p:nvSpPr>
          <p:cNvPr id="9" name="TextBox 11"/>
          <p:cNvSpPr txBox="1"/>
          <p:nvPr/>
        </p:nvSpPr>
        <p:spPr>
          <a:xfrm>
            <a:off x="1711037" y="3931185"/>
            <a:ext cx="2593311" cy="276999"/>
          </a:xfrm>
          <a:prstGeom prst="rect">
            <a:avLst/>
          </a:prstGeom>
          <a:noFill/>
        </p:spPr>
        <p:txBody>
          <a:bodyPr wrap="square" rtlCol="0">
            <a:spAutoFit/>
          </a:bodyPr>
          <a:lstStyle/>
          <a:p>
            <a:pPr algn="r"/>
            <a:r>
              <a:rPr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vertical)">
                                      <p:cBhvr>
                                        <p:cTn id="21" dur="500"/>
                                        <p:tgtEl>
                                          <p:spTgt spid="8"/>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par>
                          <p:cTn id="32" fill="hold">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par>
                          <p:cTn id="36" fill="hold">
                            <p:stCondLst>
                              <p:cond delay="3500"/>
                            </p:stCondLst>
                            <p:childTnLst>
                              <p:par>
                                <p:cTn id="37" presetID="14" presetClass="entr" presetSubtype="5" fill="hold" grpId="1"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animBg="1"/>
      <p:bldP spid="4" grpId="1" bldLvl="0" animBg="1"/>
      <p:bldP spid="5" grpId="0" bldLvl="0" animBg="1"/>
      <p:bldP spid="6" grpId="0"/>
      <p:bldP spid="6" grpId="1"/>
      <p:bldP spid="7" grpId="0"/>
      <p:bldP spid="8" grpId="0"/>
      <p:bldP spid="8"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65664" y="0"/>
            <a:ext cx="5945620" cy="5143500"/>
            <a:chOff x="1565664" y="0"/>
            <a:chExt cx="5945620" cy="5143500"/>
          </a:xfrm>
        </p:grpSpPr>
        <p:sp>
          <p:nvSpPr>
            <p:cNvPr id="2" name="矩形 1"/>
            <p:cNvSpPr/>
            <p:nvPr/>
          </p:nvSpPr>
          <p:spPr>
            <a:xfrm>
              <a:off x="2778624" y="0"/>
              <a:ext cx="3519700" cy="5143500"/>
            </a:xfrm>
            <a:prstGeom prst="rect">
              <a:avLst/>
            </a:prstGeom>
            <a:solidFill>
              <a:srgbClr val="E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3" name="7"/>
            <p:cNvPicPr>
              <a:picLocks noChangeAspect="1"/>
            </p:cNvPicPr>
            <p:nvPr/>
          </p:nvPicPr>
          <p:blipFill>
            <a:blip r:embed="rId3"/>
            <a:stretch>
              <a:fillRect/>
            </a:stretch>
          </p:blipFill>
          <p:spPr>
            <a:xfrm flipH="1">
              <a:off x="6298324" y="222107"/>
              <a:ext cx="1212960" cy="4921393"/>
            </a:xfrm>
            <a:prstGeom prst="rect">
              <a:avLst/>
            </a:prstGeom>
          </p:spPr>
        </p:pic>
        <p:pic>
          <p:nvPicPr>
            <p:cNvPr id="4" name="8"/>
            <p:cNvPicPr>
              <a:picLocks noChangeAspect="1"/>
            </p:cNvPicPr>
            <p:nvPr/>
          </p:nvPicPr>
          <p:blipFill>
            <a:blip r:embed="rId3"/>
            <a:stretch>
              <a:fillRect/>
            </a:stretch>
          </p:blipFill>
          <p:spPr>
            <a:xfrm>
              <a:off x="1565664" y="145826"/>
              <a:ext cx="1212960" cy="4851847"/>
            </a:xfrm>
            <a:prstGeom prst="rect">
              <a:avLst/>
            </a:prstGeom>
          </p:spPr>
        </p:pic>
      </p:grpSp>
      <p:pic>
        <p:nvPicPr>
          <p:cNvPr id="5" name="图片 4"/>
          <p:cNvPicPr>
            <a:picLocks noChangeAspect="1"/>
          </p:cNvPicPr>
          <p:nvPr/>
        </p:nvPicPr>
        <p:blipFill>
          <a:blip r:embed="rId4" cstate="email"/>
          <a:stretch>
            <a:fillRect/>
          </a:stretch>
        </p:blipFill>
        <p:spPr>
          <a:xfrm>
            <a:off x="-134007" y="0"/>
            <a:ext cx="3570794" cy="5143500"/>
          </a:xfrm>
          <a:prstGeom prst="rect">
            <a:avLst/>
          </a:prstGeom>
        </p:spPr>
      </p:pic>
      <p:pic>
        <p:nvPicPr>
          <p:cNvPr id="6" name="图片 5"/>
          <p:cNvPicPr>
            <a:picLocks noChangeAspect="1"/>
          </p:cNvPicPr>
          <p:nvPr/>
        </p:nvPicPr>
        <p:blipFill rotWithShape="1">
          <a:blip r:embed="rId5" cstate="email"/>
          <a:srcRect/>
          <a:stretch>
            <a:fillRect/>
          </a:stretch>
        </p:blipFill>
        <p:spPr>
          <a:xfrm>
            <a:off x="6019133" y="-36496"/>
            <a:ext cx="3324688" cy="2773244"/>
          </a:xfrm>
          <a:prstGeom prst="rect">
            <a:avLst/>
          </a:prstGeom>
        </p:spPr>
      </p:pic>
      <p:sp>
        <p:nvSpPr>
          <p:cNvPr id="10" name="文本框 9"/>
          <p:cNvSpPr txBox="1"/>
          <p:nvPr/>
        </p:nvSpPr>
        <p:spPr>
          <a:xfrm>
            <a:off x="4076361" y="1060225"/>
            <a:ext cx="1107996" cy="1200329"/>
          </a:xfrm>
          <a:prstGeom prst="rect">
            <a:avLst/>
          </a:prstGeom>
          <a:noFill/>
        </p:spPr>
        <p:txBody>
          <a:bodyPr wrap="none" rtlCol="0">
            <a:spAutoFit/>
          </a:bodyPr>
          <a:lstStyle/>
          <a:p>
            <a:r>
              <a:rPr lang="zh-CN" altLang="en-US" sz="7200" dirty="0">
                <a:solidFill>
                  <a:schemeClr val="bg1"/>
                </a:solidFill>
                <a:latin typeface="幼圆" panose="02010509060101010101" pitchFamily="49" charset="-122"/>
                <a:ea typeface="幼圆" panose="02010509060101010101" pitchFamily="49" charset="-122"/>
              </a:rPr>
              <a:t>贰</a:t>
            </a:r>
          </a:p>
        </p:txBody>
      </p:sp>
      <p:sp>
        <p:nvSpPr>
          <p:cNvPr id="11" name="矩形 10"/>
          <p:cNvSpPr/>
          <p:nvPr/>
        </p:nvSpPr>
        <p:spPr>
          <a:xfrm>
            <a:off x="3621458" y="2214009"/>
            <a:ext cx="2069797" cy="415498"/>
          </a:xfrm>
          <a:prstGeom prst="rect">
            <a:avLst/>
          </a:prstGeom>
        </p:spPr>
        <p:txBody>
          <a:bodyPr wrap="none">
            <a:spAutoFit/>
          </a:bodyPr>
          <a:lstStyle/>
          <a:p>
            <a:r>
              <a:rPr lang="zh-CN" altLang="en-US" sz="2100" dirty="0">
                <a:solidFill>
                  <a:schemeClr val="bg1"/>
                </a:solidFill>
                <a:latin typeface="幼圆" panose="02010509060101010101" pitchFamily="49" charset="-122"/>
                <a:ea typeface="幼圆" panose="02010509060101010101" pitchFamily="49" charset="-122"/>
              </a:rPr>
              <a:t>请输入你的题目</a:t>
            </a:r>
          </a:p>
        </p:txBody>
      </p:sp>
      <p:sp>
        <p:nvSpPr>
          <p:cNvPr id="12" name="矩形 11"/>
          <p:cNvSpPr/>
          <p:nvPr/>
        </p:nvSpPr>
        <p:spPr>
          <a:xfrm>
            <a:off x="3482490" y="2743698"/>
            <a:ext cx="2347731" cy="577081"/>
          </a:xfrm>
          <a:prstGeom prst="rect">
            <a:avLst/>
          </a:prstGeom>
        </p:spPr>
        <p:txBody>
          <a:bodyPr wrap="square">
            <a:spAutoFit/>
          </a:bodyPr>
          <a:lstStyle/>
          <a:p>
            <a:r>
              <a:rPr lang="zh-CN" altLang="en-US" sz="1050" dirty="0">
                <a:solidFill>
                  <a:schemeClr val="bg1"/>
                </a:solidFill>
                <a:latin typeface="幼圆" panose="02010509060101010101" pitchFamily="49" charset="-122"/>
                <a:ea typeface="幼圆" panose="02010509060101010101" pitchFamily="49" charset="-122"/>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Horizontal)">
                                      <p:cBhvr>
                                        <p:cTn id="15" dur="500"/>
                                        <p:tgtEl>
                                          <p:spTgt spid="7"/>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Century Gothic"/>
        <a:ea typeface="幼圆"/>
        <a:cs typeface=""/>
      </a:majorFont>
      <a:minorFont>
        <a:latin typeface="华文细黑"/>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2829</Words>
  <Application>Microsoft Office PowerPoint</Application>
  <PresentationFormat>全屏显示(16:9)</PresentationFormat>
  <Paragraphs>229</Paragraphs>
  <Slides>26</Slides>
  <Notes>13</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26</vt:i4>
      </vt:variant>
    </vt:vector>
  </HeadingPairs>
  <TitlesOfParts>
    <vt:vector size="43" baseType="lpstr">
      <vt:lpstr>Lora</vt:lpstr>
      <vt:lpstr>Poppins SemiBold</vt:lpstr>
      <vt:lpstr>等线</vt:lpstr>
      <vt:lpstr>华文细黑</vt:lpstr>
      <vt:lpstr>华文新魏</vt:lpstr>
      <vt:lpstr>宋体</vt:lpstr>
      <vt:lpstr>微软雅黑</vt:lpstr>
      <vt:lpstr>微软雅黑 Light</vt:lpstr>
      <vt:lpstr>幼圆</vt:lpstr>
      <vt:lpstr>Algerian</vt:lpstr>
      <vt:lpstr>Arial</vt:lpstr>
      <vt:lpstr>Calibri</vt:lpstr>
      <vt:lpstr>Calibri Light</vt:lpstr>
      <vt:lpstr>Century Gothic</vt:lpstr>
      <vt:lpstr>Franklin Gothic Book</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2019-01-27T10:12:00Z</dcterms:created>
  <dcterms:modified xsi:type="dcterms:W3CDTF">2021-01-06T01:12:06Z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