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305" r:id="rId2"/>
    <p:sldId id="306" r:id="rId3"/>
    <p:sldId id="307" r:id="rId4"/>
    <p:sldId id="308" r:id="rId5"/>
    <p:sldId id="310" r:id="rId6"/>
    <p:sldId id="309" r:id="rId7"/>
    <p:sldId id="311" r:id="rId8"/>
    <p:sldId id="332" r:id="rId9"/>
    <p:sldId id="314" r:id="rId10"/>
    <p:sldId id="312" r:id="rId11"/>
    <p:sldId id="315" r:id="rId12"/>
    <p:sldId id="316" r:id="rId13"/>
    <p:sldId id="318" r:id="rId14"/>
    <p:sldId id="317" r:id="rId15"/>
    <p:sldId id="321" r:id="rId16"/>
    <p:sldId id="331" r:id="rId17"/>
    <p:sldId id="320" r:id="rId18"/>
    <p:sldId id="319" r:id="rId19"/>
    <p:sldId id="323" r:id="rId20"/>
    <p:sldId id="324" r:id="rId21"/>
    <p:sldId id="325" r:id="rId22"/>
    <p:sldId id="326" r:id="rId23"/>
    <p:sldId id="327" r:id="rId24"/>
    <p:sldId id="328" r:id="rId25"/>
    <p:sldId id="329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3A65"/>
    <a:srgbClr val="567FBD"/>
    <a:srgbClr val="5A5352"/>
    <a:srgbClr val="D2D8E0"/>
    <a:srgbClr val="0A2333"/>
    <a:srgbClr val="364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1F65C-8840-4556-87F5-B566EC2D0F6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CA130-01CF-413A-A38C-D330CC146D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CA130-01CF-413A-A38C-D330CC146DB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CA130-01CF-413A-A38C-D330CC146DB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CA130-01CF-413A-A38C-D330CC146DB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CA130-01CF-413A-A38C-D330CC146DB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CA130-01CF-413A-A38C-D330CC146DB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CA130-01CF-413A-A38C-D330CC146DB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CA130-01CF-413A-A38C-D330CC146DB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CA130-01CF-413A-A38C-D330CC146DB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CA130-01CF-413A-A38C-D330CC146DB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CA130-01CF-413A-A38C-D330CC146DB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CA130-01CF-413A-A38C-D330CC146DB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CA130-01CF-413A-A38C-D330CC146DB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CA130-01CF-413A-A38C-D330CC146DB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CA130-01CF-413A-A38C-D330CC146DB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CA130-01CF-413A-A38C-D330CC146DB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CA130-01CF-413A-A38C-D330CC146DB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CA130-01CF-413A-A38C-D330CC146DB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CA130-01CF-413A-A38C-D330CC146DB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CA130-01CF-413A-A38C-D330CC146DB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CA130-01CF-413A-A38C-D330CC146DB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CA130-01CF-413A-A38C-D330CC146DB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CA130-01CF-413A-A38C-D330CC146DB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CA130-01CF-413A-A38C-D330CC146DB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CA130-01CF-413A-A38C-D330CC146DB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CA130-01CF-413A-A38C-D330CC146DB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" y="0"/>
            <a:ext cx="12190476" cy="666667"/>
          </a:xfrm>
          <a:prstGeom prst="rect">
            <a:avLst/>
          </a:prstGeom>
        </p:spPr>
      </p:pic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287965" y="53163"/>
            <a:ext cx="441325" cy="525463"/>
          </a:xfrm>
          <a:custGeom>
            <a:avLst/>
            <a:gdLst>
              <a:gd name="T0" fmla="*/ 269 w 537"/>
              <a:gd name="T1" fmla="*/ 0 h 623"/>
              <a:gd name="T2" fmla="*/ 403 w 537"/>
              <a:gd name="T3" fmla="*/ 78 h 623"/>
              <a:gd name="T4" fmla="*/ 537 w 537"/>
              <a:gd name="T5" fmla="*/ 156 h 623"/>
              <a:gd name="T6" fmla="*/ 537 w 537"/>
              <a:gd name="T7" fmla="*/ 311 h 623"/>
              <a:gd name="T8" fmla="*/ 537 w 537"/>
              <a:gd name="T9" fmla="*/ 467 h 623"/>
              <a:gd name="T10" fmla="*/ 403 w 537"/>
              <a:gd name="T11" fmla="*/ 545 h 623"/>
              <a:gd name="T12" fmla="*/ 269 w 537"/>
              <a:gd name="T13" fmla="*/ 623 h 623"/>
              <a:gd name="T14" fmla="*/ 134 w 537"/>
              <a:gd name="T15" fmla="*/ 545 h 623"/>
              <a:gd name="T16" fmla="*/ 0 w 537"/>
              <a:gd name="T17" fmla="*/ 467 h 623"/>
              <a:gd name="T18" fmla="*/ 0 w 537"/>
              <a:gd name="T19" fmla="*/ 311 h 623"/>
              <a:gd name="T20" fmla="*/ 0 w 537"/>
              <a:gd name="T21" fmla="*/ 156 h 623"/>
              <a:gd name="T22" fmla="*/ 134 w 537"/>
              <a:gd name="T23" fmla="*/ 78 h 623"/>
              <a:gd name="T24" fmla="*/ 269 w 537"/>
              <a:gd name="T25" fmla="*/ 0 h 623"/>
              <a:gd name="T26" fmla="*/ 269 w 537"/>
              <a:gd name="T27" fmla="*/ 53 h 623"/>
              <a:gd name="T28" fmla="*/ 380 w 537"/>
              <a:gd name="T29" fmla="*/ 117 h 623"/>
              <a:gd name="T30" fmla="*/ 492 w 537"/>
              <a:gd name="T31" fmla="*/ 182 h 623"/>
              <a:gd name="T32" fmla="*/ 492 w 537"/>
              <a:gd name="T33" fmla="*/ 311 h 623"/>
              <a:gd name="T34" fmla="*/ 492 w 537"/>
              <a:gd name="T35" fmla="*/ 441 h 623"/>
              <a:gd name="T36" fmla="*/ 380 w 537"/>
              <a:gd name="T37" fmla="*/ 505 h 623"/>
              <a:gd name="T38" fmla="*/ 269 w 537"/>
              <a:gd name="T39" fmla="*/ 570 h 623"/>
              <a:gd name="T40" fmla="*/ 157 w 537"/>
              <a:gd name="T41" fmla="*/ 505 h 623"/>
              <a:gd name="T42" fmla="*/ 46 w 537"/>
              <a:gd name="T43" fmla="*/ 441 h 623"/>
              <a:gd name="T44" fmla="*/ 46 w 537"/>
              <a:gd name="T45" fmla="*/ 311 h 623"/>
              <a:gd name="T46" fmla="*/ 46 w 537"/>
              <a:gd name="T47" fmla="*/ 182 h 623"/>
              <a:gd name="T48" fmla="*/ 157 w 537"/>
              <a:gd name="T49" fmla="*/ 117 h 623"/>
              <a:gd name="T50" fmla="*/ 269 w 537"/>
              <a:gd name="T51" fmla="*/ 53 h 623"/>
              <a:gd name="T52" fmla="*/ 215 w 537"/>
              <a:gd name="T53" fmla="*/ 455 h 623"/>
              <a:gd name="T54" fmla="*/ 367 w 537"/>
              <a:gd name="T55" fmla="*/ 455 h 623"/>
              <a:gd name="T56" fmla="*/ 375 w 537"/>
              <a:gd name="T57" fmla="*/ 463 h 623"/>
              <a:gd name="T58" fmla="*/ 367 w 537"/>
              <a:gd name="T59" fmla="*/ 471 h 623"/>
              <a:gd name="T60" fmla="*/ 215 w 537"/>
              <a:gd name="T61" fmla="*/ 471 h 623"/>
              <a:gd name="T62" fmla="*/ 207 w 537"/>
              <a:gd name="T63" fmla="*/ 463 h 623"/>
              <a:gd name="T64" fmla="*/ 215 w 537"/>
              <a:gd name="T65" fmla="*/ 455 h 623"/>
              <a:gd name="T66" fmla="*/ 218 w 537"/>
              <a:gd name="T67" fmla="*/ 380 h 623"/>
              <a:gd name="T68" fmla="*/ 302 w 537"/>
              <a:gd name="T69" fmla="*/ 242 h 623"/>
              <a:gd name="T70" fmla="*/ 331 w 537"/>
              <a:gd name="T71" fmla="*/ 260 h 623"/>
              <a:gd name="T72" fmla="*/ 248 w 537"/>
              <a:gd name="T73" fmla="*/ 398 h 623"/>
              <a:gd name="T74" fmla="*/ 218 w 537"/>
              <a:gd name="T75" fmla="*/ 380 h 623"/>
              <a:gd name="T76" fmla="*/ 159 w 537"/>
              <a:gd name="T77" fmla="*/ 344 h 623"/>
              <a:gd name="T78" fmla="*/ 243 w 537"/>
              <a:gd name="T79" fmla="*/ 207 h 623"/>
              <a:gd name="T80" fmla="*/ 272 w 537"/>
              <a:gd name="T81" fmla="*/ 224 h 623"/>
              <a:gd name="T82" fmla="*/ 189 w 537"/>
              <a:gd name="T83" fmla="*/ 362 h 623"/>
              <a:gd name="T84" fmla="*/ 159 w 537"/>
              <a:gd name="T85" fmla="*/ 344 h 623"/>
              <a:gd name="T86" fmla="*/ 146 w 537"/>
              <a:gd name="T87" fmla="*/ 456 h 623"/>
              <a:gd name="T88" fmla="*/ 154 w 537"/>
              <a:gd name="T89" fmla="*/ 387 h 623"/>
              <a:gd name="T90" fmla="*/ 211 w 537"/>
              <a:gd name="T91" fmla="*/ 422 h 623"/>
              <a:gd name="T92" fmla="*/ 155 w 537"/>
              <a:gd name="T93" fmla="*/ 461 h 623"/>
              <a:gd name="T94" fmla="*/ 146 w 537"/>
              <a:gd name="T95" fmla="*/ 456 h 623"/>
              <a:gd name="T96" fmla="*/ 266 w 537"/>
              <a:gd name="T97" fmla="*/ 168 h 623"/>
              <a:gd name="T98" fmla="*/ 253 w 537"/>
              <a:gd name="T99" fmla="*/ 188 h 623"/>
              <a:gd name="T100" fmla="*/ 342 w 537"/>
              <a:gd name="T101" fmla="*/ 242 h 623"/>
              <a:gd name="T102" fmla="*/ 354 w 537"/>
              <a:gd name="T103" fmla="*/ 222 h 623"/>
              <a:gd name="T104" fmla="*/ 266 w 537"/>
              <a:gd name="T105" fmla="*/ 168 h 623"/>
              <a:gd name="T106" fmla="*/ 285 w 537"/>
              <a:gd name="T107" fmla="*/ 138 h 623"/>
              <a:gd name="T108" fmla="*/ 311 w 537"/>
              <a:gd name="T109" fmla="*/ 131 h 623"/>
              <a:gd name="T110" fmla="*/ 366 w 537"/>
              <a:gd name="T111" fmla="*/ 165 h 623"/>
              <a:gd name="T112" fmla="*/ 373 w 537"/>
              <a:gd name="T113" fmla="*/ 191 h 623"/>
              <a:gd name="T114" fmla="*/ 365 w 537"/>
              <a:gd name="T115" fmla="*/ 204 h 623"/>
              <a:gd name="T116" fmla="*/ 277 w 537"/>
              <a:gd name="T117" fmla="*/ 150 h 623"/>
              <a:gd name="T118" fmla="*/ 285 w 537"/>
              <a:gd name="T119" fmla="*/ 138 h 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7" h="623">
                <a:moveTo>
                  <a:pt x="269" y="0"/>
                </a:moveTo>
                <a:lnTo>
                  <a:pt x="403" y="78"/>
                </a:lnTo>
                <a:lnTo>
                  <a:pt x="537" y="156"/>
                </a:lnTo>
                <a:lnTo>
                  <a:pt x="537" y="311"/>
                </a:lnTo>
                <a:lnTo>
                  <a:pt x="537" y="467"/>
                </a:lnTo>
                <a:lnTo>
                  <a:pt x="403" y="545"/>
                </a:lnTo>
                <a:lnTo>
                  <a:pt x="269" y="623"/>
                </a:lnTo>
                <a:lnTo>
                  <a:pt x="134" y="545"/>
                </a:lnTo>
                <a:lnTo>
                  <a:pt x="0" y="467"/>
                </a:lnTo>
                <a:lnTo>
                  <a:pt x="0" y="311"/>
                </a:lnTo>
                <a:lnTo>
                  <a:pt x="0" y="156"/>
                </a:lnTo>
                <a:lnTo>
                  <a:pt x="134" y="78"/>
                </a:lnTo>
                <a:lnTo>
                  <a:pt x="269" y="0"/>
                </a:lnTo>
                <a:close/>
                <a:moveTo>
                  <a:pt x="269" y="53"/>
                </a:moveTo>
                <a:lnTo>
                  <a:pt x="380" y="117"/>
                </a:lnTo>
                <a:lnTo>
                  <a:pt x="492" y="182"/>
                </a:lnTo>
                <a:lnTo>
                  <a:pt x="492" y="311"/>
                </a:lnTo>
                <a:lnTo>
                  <a:pt x="492" y="441"/>
                </a:lnTo>
                <a:lnTo>
                  <a:pt x="380" y="505"/>
                </a:lnTo>
                <a:lnTo>
                  <a:pt x="269" y="570"/>
                </a:lnTo>
                <a:lnTo>
                  <a:pt x="157" y="505"/>
                </a:lnTo>
                <a:lnTo>
                  <a:pt x="46" y="441"/>
                </a:lnTo>
                <a:lnTo>
                  <a:pt x="46" y="311"/>
                </a:lnTo>
                <a:lnTo>
                  <a:pt x="46" y="182"/>
                </a:lnTo>
                <a:lnTo>
                  <a:pt x="157" y="117"/>
                </a:lnTo>
                <a:lnTo>
                  <a:pt x="269" y="53"/>
                </a:lnTo>
                <a:close/>
                <a:moveTo>
                  <a:pt x="215" y="455"/>
                </a:moveTo>
                <a:lnTo>
                  <a:pt x="367" y="455"/>
                </a:lnTo>
                <a:cubicBezTo>
                  <a:pt x="371" y="455"/>
                  <a:pt x="375" y="458"/>
                  <a:pt x="375" y="463"/>
                </a:cubicBezTo>
                <a:cubicBezTo>
                  <a:pt x="375" y="467"/>
                  <a:pt x="371" y="471"/>
                  <a:pt x="367" y="471"/>
                </a:cubicBezTo>
                <a:lnTo>
                  <a:pt x="215" y="471"/>
                </a:lnTo>
                <a:cubicBezTo>
                  <a:pt x="211" y="471"/>
                  <a:pt x="207" y="467"/>
                  <a:pt x="207" y="463"/>
                </a:cubicBezTo>
                <a:cubicBezTo>
                  <a:pt x="207" y="458"/>
                  <a:pt x="211" y="455"/>
                  <a:pt x="215" y="455"/>
                </a:cubicBezTo>
                <a:close/>
                <a:moveTo>
                  <a:pt x="218" y="380"/>
                </a:moveTo>
                <a:lnTo>
                  <a:pt x="302" y="242"/>
                </a:lnTo>
                <a:lnTo>
                  <a:pt x="331" y="260"/>
                </a:lnTo>
                <a:lnTo>
                  <a:pt x="248" y="398"/>
                </a:lnTo>
                <a:lnTo>
                  <a:pt x="218" y="380"/>
                </a:lnTo>
                <a:close/>
                <a:moveTo>
                  <a:pt x="159" y="344"/>
                </a:moveTo>
                <a:lnTo>
                  <a:pt x="243" y="207"/>
                </a:lnTo>
                <a:lnTo>
                  <a:pt x="272" y="224"/>
                </a:lnTo>
                <a:lnTo>
                  <a:pt x="189" y="362"/>
                </a:lnTo>
                <a:lnTo>
                  <a:pt x="159" y="344"/>
                </a:lnTo>
                <a:close/>
                <a:moveTo>
                  <a:pt x="146" y="456"/>
                </a:moveTo>
                <a:lnTo>
                  <a:pt x="154" y="387"/>
                </a:lnTo>
                <a:lnTo>
                  <a:pt x="211" y="422"/>
                </a:lnTo>
                <a:lnTo>
                  <a:pt x="155" y="461"/>
                </a:lnTo>
                <a:cubicBezTo>
                  <a:pt x="149" y="465"/>
                  <a:pt x="145" y="463"/>
                  <a:pt x="146" y="456"/>
                </a:cubicBezTo>
                <a:close/>
                <a:moveTo>
                  <a:pt x="266" y="168"/>
                </a:moveTo>
                <a:lnTo>
                  <a:pt x="253" y="188"/>
                </a:lnTo>
                <a:lnTo>
                  <a:pt x="342" y="242"/>
                </a:lnTo>
                <a:lnTo>
                  <a:pt x="354" y="222"/>
                </a:lnTo>
                <a:lnTo>
                  <a:pt x="266" y="168"/>
                </a:lnTo>
                <a:close/>
                <a:moveTo>
                  <a:pt x="285" y="138"/>
                </a:moveTo>
                <a:cubicBezTo>
                  <a:pt x="290" y="129"/>
                  <a:pt x="302" y="126"/>
                  <a:pt x="311" y="131"/>
                </a:cubicBezTo>
                <a:lnTo>
                  <a:pt x="366" y="165"/>
                </a:lnTo>
                <a:cubicBezTo>
                  <a:pt x="375" y="170"/>
                  <a:pt x="378" y="182"/>
                  <a:pt x="373" y="191"/>
                </a:cubicBezTo>
                <a:lnTo>
                  <a:pt x="365" y="204"/>
                </a:lnTo>
                <a:lnTo>
                  <a:pt x="277" y="150"/>
                </a:lnTo>
                <a:lnTo>
                  <a:pt x="285" y="138"/>
                </a:lnTo>
                <a:close/>
              </a:path>
            </a:pathLst>
          </a:custGeom>
          <a:solidFill>
            <a:srgbClr val="567F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6777039"/>
            <a:ext cx="12192000" cy="90487"/>
          </a:xfrm>
          <a:prstGeom prst="rect">
            <a:avLst/>
          </a:prstGeom>
          <a:solidFill>
            <a:srgbClr val="1F3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6767514"/>
            <a:ext cx="12192000" cy="90487"/>
          </a:xfrm>
          <a:prstGeom prst="rect">
            <a:avLst/>
          </a:prstGeom>
          <a:solidFill>
            <a:srgbClr val="1F3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7337-1161-4CB2-8B69-3E24C9ADD51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884B-F155-42E3-9801-487CD0C3BE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7337-1161-4CB2-8B69-3E24C9ADD51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884B-F155-42E3-9801-487CD0C3BE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7337-1161-4CB2-8B69-3E24C9ADD51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884B-F155-42E3-9801-487CD0C3BE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7337-1161-4CB2-8B69-3E24C9ADD51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884B-F155-42E3-9801-487CD0C3BE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7337-1161-4CB2-8B69-3E24C9ADD51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884B-F155-42E3-9801-487CD0C3BE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77337-1161-4CB2-8B69-3E24C9ADD51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D884B-F155-42E3-9801-487CD0C3BE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54196" y="467853"/>
            <a:ext cx="6083608" cy="5236261"/>
          </a:xfrm>
          <a:prstGeom prst="rect">
            <a:avLst/>
          </a:prstGeom>
        </p:spPr>
      </p:pic>
      <p:grpSp>
        <p:nvGrpSpPr>
          <p:cNvPr id="37892" name="组合 21"/>
          <p:cNvGrpSpPr/>
          <p:nvPr/>
        </p:nvGrpSpPr>
        <p:grpSpPr bwMode="auto">
          <a:xfrm>
            <a:off x="6437042" y="5285603"/>
            <a:ext cx="3657934" cy="496887"/>
            <a:chOff x="1871663" y="3789363"/>
            <a:chExt cx="3051144" cy="496100"/>
          </a:xfrm>
        </p:grpSpPr>
        <p:grpSp>
          <p:nvGrpSpPr>
            <p:cNvPr id="37898" name="组合 22"/>
            <p:cNvGrpSpPr>
              <a:grpSpLocks noChangeAspect="1"/>
            </p:cNvGrpSpPr>
            <p:nvPr/>
          </p:nvGrpSpPr>
          <p:grpSpPr bwMode="auto">
            <a:xfrm>
              <a:off x="1871663" y="3789363"/>
              <a:ext cx="496100" cy="496100"/>
              <a:chOff x="6318690" y="3689938"/>
              <a:chExt cx="720000" cy="720000"/>
            </a:xfrm>
          </p:grpSpPr>
          <p:sp>
            <p:nvSpPr>
              <p:cNvPr id="25" name="椭圆 24"/>
              <p:cNvSpPr>
                <a:spLocks noChangeAspect="1"/>
              </p:cNvSpPr>
              <p:nvPr/>
            </p:nvSpPr>
            <p:spPr>
              <a:xfrm>
                <a:off x="6318690" y="3689938"/>
                <a:ext cx="721135" cy="72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1F3A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26" name="组合 25"/>
              <p:cNvGrpSpPr>
                <a:grpSpLocks noChangeAspect="1"/>
              </p:cNvGrpSpPr>
              <p:nvPr/>
            </p:nvGrpSpPr>
            <p:grpSpPr>
              <a:xfrm>
                <a:off x="6499668" y="3869938"/>
                <a:ext cx="358045" cy="360000"/>
                <a:chOff x="8507413" y="5110163"/>
                <a:chExt cx="290513" cy="292100"/>
              </a:xfrm>
              <a:solidFill>
                <a:schemeClr val="bg1"/>
              </a:solidFill>
            </p:grpSpPr>
            <p:sp>
              <p:nvSpPr>
                <p:cNvPr id="27" name="Freeform 214"/>
                <p:cNvSpPr>
                  <a:spLocks noEditPoints="1"/>
                </p:cNvSpPr>
                <p:nvPr/>
              </p:nvSpPr>
              <p:spPr bwMode="auto">
                <a:xfrm>
                  <a:off x="8507413" y="5280025"/>
                  <a:ext cx="290513" cy="122238"/>
                </a:xfrm>
                <a:custGeom>
                  <a:avLst/>
                  <a:gdLst>
                    <a:gd name="T0" fmla="*/ 72 w 96"/>
                    <a:gd name="T1" fmla="*/ 0 h 40"/>
                    <a:gd name="T2" fmla="*/ 24 w 96"/>
                    <a:gd name="T3" fmla="*/ 0 h 40"/>
                    <a:gd name="T4" fmla="*/ 0 w 96"/>
                    <a:gd name="T5" fmla="*/ 24 h 40"/>
                    <a:gd name="T6" fmla="*/ 0 w 96"/>
                    <a:gd name="T7" fmla="*/ 36 h 40"/>
                    <a:gd name="T8" fmla="*/ 4 w 96"/>
                    <a:gd name="T9" fmla="*/ 40 h 40"/>
                    <a:gd name="T10" fmla="*/ 92 w 96"/>
                    <a:gd name="T11" fmla="*/ 40 h 40"/>
                    <a:gd name="T12" fmla="*/ 96 w 96"/>
                    <a:gd name="T13" fmla="*/ 36 h 40"/>
                    <a:gd name="T14" fmla="*/ 96 w 96"/>
                    <a:gd name="T15" fmla="*/ 24 h 40"/>
                    <a:gd name="T16" fmla="*/ 72 w 96"/>
                    <a:gd name="T17" fmla="*/ 0 h 40"/>
                    <a:gd name="T18" fmla="*/ 62 w 96"/>
                    <a:gd name="T19" fmla="*/ 8 h 40"/>
                    <a:gd name="T20" fmla="*/ 48 w 96"/>
                    <a:gd name="T21" fmla="*/ 22 h 40"/>
                    <a:gd name="T22" fmla="*/ 34 w 96"/>
                    <a:gd name="T23" fmla="*/ 8 h 40"/>
                    <a:gd name="T24" fmla="*/ 62 w 96"/>
                    <a:gd name="T25" fmla="*/ 8 h 40"/>
                    <a:gd name="T26" fmla="*/ 88 w 96"/>
                    <a:gd name="T27" fmla="*/ 32 h 40"/>
                    <a:gd name="T28" fmla="*/ 8 w 96"/>
                    <a:gd name="T29" fmla="*/ 32 h 40"/>
                    <a:gd name="T30" fmla="*/ 8 w 96"/>
                    <a:gd name="T31" fmla="*/ 24 h 40"/>
                    <a:gd name="T32" fmla="*/ 24 w 96"/>
                    <a:gd name="T33" fmla="*/ 8 h 40"/>
                    <a:gd name="T34" fmla="*/ 28 w 96"/>
                    <a:gd name="T35" fmla="*/ 8 h 40"/>
                    <a:gd name="T36" fmla="*/ 48 w 96"/>
                    <a:gd name="T37" fmla="*/ 28 h 40"/>
                    <a:gd name="T38" fmla="*/ 68 w 96"/>
                    <a:gd name="T39" fmla="*/ 8 h 40"/>
                    <a:gd name="T40" fmla="*/ 72 w 96"/>
                    <a:gd name="T41" fmla="*/ 8 h 40"/>
                    <a:gd name="T42" fmla="*/ 88 w 96"/>
                    <a:gd name="T43" fmla="*/ 24 h 40"/>
                    <a:gd name="T44" fmla="*/ 88 w 96"/>
                    <a:gd name="T45" fmla="*/ 3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96" h="40">
                      <a:moveTo>
                        <a:pt x="72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8"/>
                        <a:pt x="2" y="40"/>
                        <a:pt x="4" y="40"/>
                      </a:cubicBezTo>
                      <a:cubicBezTo>
                        <a:pt x="92" y="40"/>
                        <a:pt x="92" y="40"/>
                        <a:pt x="92" y="40"/>
                      </a:cubicBezTo>
                      <a:cubicBezTo>
                        <a:pt x="94" y="40"/>
                        <a:pt x="96" y="38"/>
                        <a:pt x="96" y="36"/>
                      </a:cubicBezTo>
                      <a:cubicBezTo>
                        <a:pt x="96" y="24"/>
                        <a:pt x="96" y="24"/>
                        <a:pt x="96" y="24"/>
                      </a:cubicBezTo>
                      <a:cubicBezTo>
                        <a:pt x="96" y="11"/>
                        <a:pt x="85" y="0"/>
                        <a:pt x="72" y="0"/>
                      </a:cubicBezTo>
                      <a:close/>
                      <a:moveTo>
                        <a:pt x="62" y="8"/>
                      </a:moveTo>
                      <a:cubicBezTo>
                        <a:pt x="48" y="22"/>
                        <a:pt x="48" y="22"/>
                        <a:pt x="48" y="22"/>
                      </a:cubicBezTo>
                      <a:cubicBezTo>
                        <a:pt x="34" y="8"/>
                        <a:pt x="34" y="8"/>
                        <a:pt x="34" y="8"/>
                      </a:cubicBezTo>
                      <a:lnTo>
                        <a:pt x="62" y="8"/>
                      </a:lnTo>
                      <a:close/>
                      <a:moveTo>
                        <a:pt x="88" y="32"/>
                      </a:move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8" y="15"/>
                        <a:pt x="15" y="8"/>
                        <a:pt x="24" y="8"/>
                      </a:cubicBez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48" y="28"/>
                        <a:pt x="48" y="28"/>
                        <a:pt x="48" y="28"/>
                      </a:cubicBezTo>
                      <a:cubicBezTo>
                        <a:pt x="68" y="8"/>
                        <a:pt x="68" y="8"/>
                        <a:pt x="68" y="8"/>
                      </a:cubicBezTo>
                      <a:cubicBezTo>
                        <a:pt x="72" y="8"/>
                        <a:pt x="72" y="8"/>
                        <a:pt x="72" y="8"/>
                      </a:cubicBezTo>
                      <a:cubicBezTo>
                        <a:pt x="81" y="8"/>
                        <a:pt x="88" y="15"/>
                        <a:pt x="88" y="24"/>
                      </a:cubicBezTo>
                      <a:lnTo>
                        <a:pt x="88" y="32"/>
                      </a:lnTo>
                      <a:close/>
                    </a:path>
                  </a:pathLst>
                </a:custGeom>
                <a:solidFill>
                  <a:srgbClr val="1F3A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8" name="Freeform 215"/>
                <p:cNvSpPr/>
                <p:nvPr/>
              </p:nvSpPr>
              <p:spPr bwMode="auto">
                <a:xfrm>
                  <a:off x="8555038" y="5110163"/>
                  <a:ext cx="195263" cy="158750"/>
                </a:xfrm>
                <a:custGeom>
                  <a:avLst/>
                  <a:gdLst>
                    <a:gd name="T0" fmla="*/ 19 w 64"/>
                    <a:gd name="T1" fmla="*/ 52 h 52"/>
                    <a:gd name="T2" fmla="*/ 8 w 64"/>
                    <a:gd name="T3" fmla="*/ 32 h 52"/>
                    <a:gd name="T4" fmla="*/ 32 w 64"/>
                    <a:gd name="T5" fmla="*/ 8 h 52"/>
                    <a:gd name="T6" fmla="*/ 56 w 64"/>
                    <a:gd name="T7" fmla="*/ 32 h 52"/>
                    <a:gd name="T8" fmla="*/ 45 w 64"/>
                    <a:gd name="T9" fmla="*/ 52 h 52"/>
                    <a:gd name="T10" fmla="*/ 57 w 64"/>
                    <a:gd name="T11" fmla="*/ 52 h 52"/>
                    <a:gd name="T12" fmla="*/ 64 w 64"/>
                    <a:gd name="T13" fmla="*/ 32 h 52"/>
                    <a:gd name="T14" fmla="*/ 32 w 64"/>
                    <a:gd name="T15" fmla="*/ 0 h 52"/>
                    <a:gd name="T16" fmla="*/ 0 w 64"/>
                    <a:gd name="T17" fmla="*/ 32 h 52"/>
                    <a:gd name="T18" fmla="*/ 7 w 64"/>
                    <a:gd name="T19" fmla="*/ 52 h 52"/>
                    <a:gd name="T20" fmla="*/ 19 w 64"/>
                    <a:gd name="T21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4" h="52">
                      <a:moveTo>
                        <a:pt x="19" y="52"/>
                      </a:moveTo>
                      <a:cubicBezTo>
                        <a:pt x="12" y="48"/>
                        <a:pt x="8" y="40"/>
                        <a:pt x="8" y="32"/>
                      </a:cubicBezTo>
                      <a:cubicBezTo>
                        <a:pt x="8" y="19"/>
                        <a:pt x="19" y="8"/>
                        <a:pt x="32" y="8"/>
                      </a:cubicBezTo>
                      <a:cubicBezTo>
                        <a:pt x="45" y="8"/>
                        <a:pt x="56" y="19"/>
                        <a:pt x="56" y="32"/>
                      </a:cubicBezTo>
                      <a:cubicBezTo>
                        <a:pt x="56" y="40"/>
                        <a:pt x="52" y="48"/>
                        <a:pt x="45" y="52"/>
                      </a:cubicBezTo>
                      <a:cubicBezTo>
                        <a:pt x="57" y="52"/>
                        <a:pt x="57" y="52"/>
                        <a:pt x="57" y="52"/>
                      </a:cubicBezTo>
                      <a:cubicBezTo>
                        <a:pt x="61" y="47"/>
                        <a:pt x="64" y="40"/>
                        <a:pt x="64" y="32"/>
                      </a:cubicBezTo>
                      <a:cubicBezTo>
                        <a:pt x="64" y="14"/>
                        <a:pt x="50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40"/>
                        <a:pt x="3" y="47"/>
                        <a:pt x="7" y="52"/>
                      </a:cubicBezTo>
                      <a:lnTo>
                        <a:pt x="19" y="52"/>
                      </a:lnTo>
                      <a:close/>
                    </a:path>
                  </a:pathLst>
                </a:custGeom>
                <a:solidFill>
                  <a:srgbClr val="1F3A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37899" name="文本框 23"/>
            <p:cNvSpPr txBox="1">
              <a:spLocks noChangeArrowheads="1"/>
            </p:cNvSpPr>
            <p:nvPr/>
          </p:nvSpPr>
          <p:spPr bwMode="auto">
            <a:xfrm>
              <a:off x="2408207" y="3837358"/>
              <a:ext cx="2514600" cy="398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报考老师：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xiazaii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7893" name="组合 28"/>
          <p:cNvGrpSpPr/>
          <p:nvPr/>
        </p:nvGrpSpPr>
        <p:grpSpPr bwMode="auto">
          <a:xfrm>
            <a:off x="3511279" y="5285605"/>
            <a:ext cx="3051175" cy="496887"/>
            <a:chOff x="5486400" y="3841686"/>
            <a:chExt cx="3051764" cy="496800"/>
          </a:xfrm>
        </p:grpSpPr>
        <p:grpSp>
          <p:nvGrpSpPr>
            <p:cNvPr id="37894" name="组合 29"/>
            <p:cNvGrpSpPr>
              <a:grpSpLocks noChangeAspect="1"/>
            </p:cNvGrpSpPr>
            <p:nvPr/>
          </p:nvGrpSpPr>
          <p:grpSpPr bwMode="auto">
            <a:xfrm>
              <a:off x="5486400" y="3841686"/>
              <a:ext cx="496800" cy="496800"/>
              <a:chOff x="5766465" y="575871"/>
              <a:chExt cx="720000" cy="720000"/>
            </a:xfrm>
          </p:grpSpPr>
          <p:sp>
            <p:nvSpPr>
              <p:cNvPr id="32" name="椭圆 31"/>
              <p:cNvSpPr>
                <a:spLocks noChangeAspect="1"/>
              </p:cNvSpPr>
              <p:nvPr/>
            </p:nvSpPr>
            <p:spPr>
              <a:xfrm>
                <a:off x="5766465" y="575871"/>
                <a:ext cx="720267" cy="72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1F3A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33" name="组合 32"/>
              <p:cNvGrpSpPr>
                <a:grpSpLocks noChangeAspect="1"/>
              </p:cNvGrpSpPr>
              <p:nvPr/>
            </p:nvGrpSpPr>
            <p:grpSpPr>
              <a:xfrm>
                <a:off x="5998020" y="701871"/>
                <a:ext cx="256891" cy="468000"/>
                <a:chOff x="5399088" y="1466850"/>
                <a:chExt cx="160338" cy="292101"/>
              </a:xfrm>
              <a:solidFill>
                <a:schemeClr val="bg1"/>
              </a:solidFill>
            </p:grpSpPr>
            <p:sp>
              <p:nvSpPr>
                <p:cNvPr id="34" name="Freeform 175"/>
                <p:cNvSpPr>
                  <a:spLocks noEditPoints="1"/>
                </p:cNvSpPr>
                <p:nvPr/>
              </p:nvSpPr>
              <p:spPr bwMode="auto">
                <a:xfrm>
                  <a:off x="5435600" y="1466850"/>
                  <a:ext cx="85725" cy="206375"/>
                </a:xfrm>
                <a:custGeom>
                  <a:avLst/>
                  <a:gdLst>
                    <a:gd name="T0" fmla="*/ 0 w 39"/>
                    <a:gd name="T1" fmla="*/ 19 h 93"/>
                    <a:gd name="T2" fmla="*/ 0 w 39"/>
                    <a:gd name="T3" fmla="*/ 73 h 93"/>
                    <a:gd name="T4" fmla="*/ 20 w 39"/>
                    <a:gd name="T5" fmla="*/ 93 h 93"/>
                    <a:gd name="T6" fmla="*/ 39 w 39"/>
                    <a:gd name="T7" fmla="*/ 73 h 93"/>
                    <a:gd name="T8" fmla="*/ 39 w 39"/>
                    <a:gd name="T9" fmla="*/ 19 h 93"/>
                    <a:gd name="T10" fmla="*/ 20 w 39"/>
                    <a:gd name="T11" fmla="*/ 0 h 93"/>
                    <a:gd name="T12" fmla="*/ 0 w 39"/>
                    <a:gd name="T13" fmla="*/ 19 h 93"/>
                    <a:gd name="T14" fmla="*/ 29 w 39"/>
                    <a:gd name="T15" fmla="*/ 19 h 93"/>
                    <a:gd name="T16" fmla="*/ 29 w 39"/>
                    <a:gd name="T17" fmla="*/ 55 h 93"/>
                    <a:gd name="T18" fmla="*/ 10 w 39"/>
                    <a:gd name="T19" fmla="*/ 55 h 93"/>
                    <a:gd name="T20" fmla="*/ 10 w 39"/>
                    <a:gd name="T21" fmla="*/ 19 h 93"/>
                    <a:gd name="T22" fmla="*/ 20 w 39"/>
                    <a:gd name="T23" fmla="*/ 10 h 93"/>
                    <a:gd name="T24" fmla="*/ 29 w 39"/>
                    <a:gd name="T25" fmla="*/ 1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93">
                      <a:moveTo>
                        <a:pt x="0" y="19"/>
                      </a:move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0" y="84"/>
                        <a:pt x="9" y="93"/>
                        <a:pt x="20" y="93"/>
                      </a:cubicBezTo>
                      <a:cubicBezTo>
                        <a:pt x="30" y="93"/>
                        <a:pt x="39" y="84"/>
                        <a:pt x="39" y="73"/>
                      </a:cubicBezTo>
                      <a:cubicBezTo>
                        <a:pt x="39" y="19"/>
                        <a:pt x="39" y="19"/>
                        <a:pt x="39" y="19"/>
                      </a:cubicBezTo>
                      <a:cubicBezTo>
                        <a:pt x="39" y="9"/>
                        <a:pt x="30" y="0"/>
                        <a:pt x="20" y="0"/>
                      </a:cubicBezTo>
                      <a:cubicBezTo>
                        <a:pt x="9" y="0"/>
                        <a:pt x="0" y="9"/>
                        <a:pt x="0" y="19"/>
                      </a:cubicBezTo>
                      <a:close/>
                      <a:moveTo>
                        <a:pt x="29" y="19"/>
                      </a:moveTo>
                      <a:cubicBezTo>
                        <a:pt x="29" y="55"/>
                        <a:pt x="29" y="55"/>
                        <a:pt x="29" y="55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0" y="14"/>
                        <a:pt x="15" y="10"/>
                        <a:pt x="20" y="10"/>
                      </a:cubicBezTo>
                      <a:cubicBezTo>
                        <a:pt x="25" y="10"/>
                        <a:pt x="29" y="14"/>
                        <a:pt x="29" y="19"/>
                      </a:cubicBezTo>
                      <a:close/>
                    </a:path>
                  </a:pathLst>
                </a:custGeom>
                <a:solidFill>
                  <a:srgbClr val="1F3A65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5" name="Freeform 176"/>
                <p:cNvSpPr/>
                <p:nvPr/>
              </p:nvSpPr>
              <p:spPr bwMode="auto">
                <a:xfrm>
                  <a:off x="5399088" y="1589088"/>
                  <a:ext cx="160338" cy="169863"/>
                </a:xfrm>
                <a:custGeom>
                  <a:avLst/>
                  <a:gdLst>
                    <a:gd name="T0" fmla="*/ 31 w 72"/>
                    <a:gd name="T1" fmla="*/ 54 h 77"/>
                    <a:gd name="T2" fmla="*/ 32 w 72"/>
                    <a:gd name="T3" fmla="*/ 56 h 77"/>
                    <a:gd name="T4" fmla="*/ 32 w 72"/>
                    <a:gd name="T5" fmla="*/ 68 h 77"/>
                    <a:gd name="T6" fmla="*/ 30 w 72"/>
                    <a:gd name="T7" fmla="*/ 70 h 77"/>
                    <a:gd name="T8" fmla="*/ 8 w 72"/>
                    <a:gd name="T9" fmla="*/ 70 h 77"/>
                    <a:gd name="T10" fmla="*/ 5 w 72"/>
                    <a:gd name="T11" fmla="*/ 72 h 77"/>
                    <a:gd name="T12" fmla="*/ 5 w 72"/>
                    <a:gd name="T13" fmla="*/ 74 h 77"/>
                    <a:gd name="T14" fmla="*/ 8 w 72"/>
                    <a:gd name="T15" fmla="*/ 77 h 77"/>
                    <a:gd name="T16" fmla="*/ 63 w 72"/>
                    <a:gd name="T17" fmla="*/ 77 h 77"/>
                    <a:gd name="T18" fmla="*/ 66 w 72"/>
                    <a:gd name="T19" fmla="*/ 74 h 77"/>
                    <a:gd name="T20" fmla="*/ 66 w 72"/>
                    <a:gd name="T21" fmla="*/ 72 h 77"/>
                    <a:gd name="T22" fmla="*/ 63 w 72"/>
                    <a:gd name="T23" fmla="*/ 70 h 77"/>
                    <a:gd name="T24" fmla="*/ 41 w 72"/>
                    <a:gd name="T25" fmla="*/ 70 h 77"/>
                    <a:gd name="T26" fmla="*/ 39 w 72"/>
                    <a:gd name="T27" fmla="*/ 68 h 77"/>
                    <a:gd name="T28" fmla="*/ 39 w 72"/>
                    <a:gd name="T29" fmla="*/ 56 h 77"/>
                    <a:gd name="T30" fmla="*/ 41 w 72"/>
                    <a:gd name="T31" fmla="*/ 54 h 77"/>
                    <a:gd name="T32" fmla="*/ 72 w 72"/>
                    <a:gd name="T33" fmla="*/ 18 h 77"/>
                    <a:gd name="T34" fmla="*/ 72 w 72"/>
                    <a:gd name="T35" fmla="*/ 3 h 77"/>
                    <a:gd name="T36" fmla="*/ 69 w 72"/>
                    <a:gd name="T37" fmla="*/ 0 h 77"/>
                    <a:gd name="T38" fmla="*/ 67 w 72"/>
                    <a:gd name="T39" fmla="*/ 0 h 77"/>
                    <a:gd name="T40" fmla="*/ 64 w 72"/>
                    <a:gd name="T41" fmla="*/ 3 h 77"/>
                    <a:gd name="T42" fmla="*/ 64 w 72"/>
                    <a:gd name="T43" fmla="*/ 18 h 77"/>
                    <a:gd name="T44" fmla="*/ 36 w 72"/>
                    <a:gd name="T45" fmla="*/ 47 h 77"/>
                    <a:gd name="T46" fmla="*/ 7 w 72"/>
                    <a:gd name="T47" fmla="*/ 18 h 77"/>
                    <a:gd name="T48" fmla="*/ 7 w 72"/>
                    <a:gd name="T49" fmla="*/ 3 h 77"/>
                    <a:gd name="T50" fmla="*/ 4 w 72"/>
                    <a:gd name="T51" fmla="*/ 0 h 77"/>
                    <a:gd name="T52" fmla="*/ 2 w 72"/>
                    <a:gd name="T53" fmla="*/ 0 h 77"/>
                    <a:gd name="T54" fmla="*/ 0 w 72"/>
                    <a:gd name="T55" fmla="*/ 3 h 77"/>
                    <a:gd name="T56" fmla="*/ 0 w 72"/>
                    <a:gd name="T57" fmla="*/ 18 h 77"/>
                    <a:gd name="T58" fmla="*/ 31 w 72"/>
                    <a:gd name="T59" fmla="*/ 54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72" h="77">
                      <a:moveTo>
                        <a:pt x="31" y="54"/>
                      </a:moveTo>
                      <a:cubicBezTo>
                        <a:pt x="31" y="54"/>
                        <a:pt x="32" y="55"/>
                        <a:pt x="32" y="56"/>
                      </a:cubicBezTo>
                      <a:cubicBezTo>
                        <a:pt x="32" y="68"/>
                        <a:pt x="32" y="68"/>
                        <a:pt x="32" y="68"/>
                      </a:cubicBezTo>
                      <a:cubicBezTo>
                        <a:pt x="32" y="69"/>
                        <a:pt x="31" y="70"/>
                        <a:pt x="30" y="70"/>
                      </a:cubicBezTo>
                      <a:cubicBezTo>
                        <a:pt x="8" y="70"/>
                        <a:pt x="8" y="70"/>
                        <a:pt x="8" y="70"/>
                      </a:cubicBezTo>
                      <a:cubicBezTo>
                        <a:pt x="7" y="70"/>
                        <a:pt x="5" y="71"/>
                        <a:pt x="5" y="72"/>
                      </a:cubicBezTo>
                      <a:cubicBezTo>
                        <a:pt x="5" y="74"/>
                        <a:pt x="5" y="74"/>
                        <a:pt x="5" y="74"/>
                      </a:cubicBezTo>
                      <a:cubicBezTo>
                        <a:pt x="5" y="75"/>
                        <a:pt x="7" y="77"/>
                        <a:pt x="8" y="77"/>
                      </a:cubicBezTo>
                      <a:cubicBezTo>
                        <a:pt x="63" y="77"/>
                        <a:pt x="63" y="77"/>
                        <a:pt x="63" y="77"/>
                      </a:cubicBezTo>
                      <a:cubicBezTo>
                        <a:pt x="65" y="77"/>
                        <a:pt x="66" y="75"/>
                        <a:pt x="66" y="74"/>
                      </a:cubicBezTo>
                      <a:cubicBezTo>
                        <a:pt x="66" y="72"/>
                        <a:pt x="66" y="72"/>
                        <a:pt x="66" y="72"/>
                      </a:cubicBezTo>
                      <a:cubicBezTo>
                        <a:pt x="66" y="71"/>
                        <a:pt x="65" y="70"/>
                        <a:pt x="63" y="70"/>
                      </a:cubicBezTo>
                      <a:cubicBezTo>
                        <a:pt x="41" y="70"/>
                        <a:pt x="41" y="70"/>
                        <a:pt x="41" y="70"/>
                      </a:cubicBezTo>
                      <a:cubicBezTo>
                        <a:pt x="40" y="70"/>
                        <a:pt x="39" y="69"/>
                        <a:pt x="39" y="68"/>
                      </a:cubicBezTo>
                      <a:cubicBezTo>
                        <a:pt x="39" y="56"/>
                        <a:pt x="39" y="56"/>
                        <a:pt x="39" y="56"/>
                      </a:cubicBezTo>
                      <a:cubicBezTo>
                        <a:pt x="39" y="55"/>
                        <a:pt x="40" y="54"/>
                        <a:pt x="41" y="54"/>
                      </a:cubicBezTo>
                      <a:cubicBezTo>
                        <a:pt x="58" y="51"/>
                        <a:pt x="72" y="36"/>
                        <a:pt x="72" y="18"/>
                      </a:cubicBezTo>
                      <a:cubicBezTo>
                        <a:pt x="72" y="3"/>
                        <a:pt x="72" y="3"/>
                        <a:pt x="72" y="3"/>
                      </a:cubicBezTo>
                      <a:cubicBezTo>
                        <a:pt x="72" y="2"/>
                        <a:pt x="70" y="0"/>
                        <a:pt x="69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5" y="0"/>
                        <a:pt x="64" y="2"/>
                        <a:pt x="64" y="3"/>
                      </a:cubicBezTo>
                      <a:cubicBezTo>
                        <a:pt x="64" y="18"/>
                        <a:pt x="64" y="18"/>
                        <a:pt x="64" y="18"/>
                      </a:cubicBezTo>
                      <a:cubicBezTo>
                        <a:pt x="64" y="34"/>
                        <a:pt x="51" y="47"/>
                        <a:pt x="36" y="47"/>
                      </a:cubicBezTo>
                      <a:cubicBezTo>
                        <a:pt x="20" y="47"/>
                        <a:pt x="7" y="34"/>
                        <a:pt x="7" y="18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2"/>
                        <a:pt x="0" y="3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36"/>
                        <a:pt x="13" y="52"/>
                        <a:pt x="31" y="54"/>
                      </a:cubicBezTo>
                      <a:close/>
                    </a:path>
                  </a:pathLst>
                </a:custGeom>
                <a:solidFill>
                  <a:srgbClr val="1F3A65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37895" name="文本框 30"/>
            <p:cNvSpPr txBox="1">
              <a:spLocks noChangeArrowheads="1"/>
            </p:cNvSpPr>
            <p:nvPr/>
          </p:nvSpPr>
          <p:spPr bwMode="auto">
            <a:xfrm>
              <a:off x="6023564" y="3890031"/>
              <a:ext cx="2514600" cy="39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报告人：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xiazaii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01118" y="3467549"/>
            <a:ext cx="10372077" cy="1279557"/>
          </a:xfrm>
          <a:prstGeom prst="rect">
            <a:avLst/>
          </a:prstGeom>
        </p:spPr>
      </p:pic>
      <p:sp>
        <p:nvSpPr>
          <p:cNvPr id="22" name="TextBox 5"/>
          <p:cNvSpPr txBox="1"/>
          <p:nvPr/>
        </p:nvSpPr>
        <p:spPr>
          <a:xfrm>
            <a:off x="1544264" y="3554624"/>
            <a:ext cx="9103472" cy="1058148"/>
          </a:xfrm>
          <a:prstGeom prst="rect">
            <a:avLst/>
          </a:prstGeom>
          <a:noFill/>
        </p:spPr>
        <p:txBody>
          <a:bodyPr wrap="square" lIns="72554" tIns="36277" rIns="72554" bIns="36277" rtlCol="0">
            <a:spAutoFit/>
          </a:bodyPr>
          <a:lstStyle/>
          <a:p>
            <a:pPr algn="ctr"/>
            <a:r>
              <a:rPr lang="zh-CN" altLang="en-US" sz="6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大学博士入学复试报告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2"/>
          <p:cNvSpPr txBox="1"/>
          <p:nvPr/>
        </p:nvSpPr>
        <p:spPr>
          <a:xfrm>
            <a:off x="842591" y="125648"/>
            <a:ext cx="4462833" cy="4154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sz="2700" b="0" dirty="0">
                <a:solidFill>
                  <a:schemeClr val="bg1"/>
                </a:solidFill>
              </a:rPr>
              <a:t>2.2  </a:t>
            </a:r>
            <a:r>
              <a:rPr lang="zh-CN" altLang="en-US" sz="2700" b="0" dirty="0">
                <a:solidFill>
                  <a:schemeClr val="bg1"/>
                </a:solidFill>
              </a:rPr>
              <a:t>硕士阶段研究状况</a:t>
            </a:r>
          </a:p>
        </p:txBody>
      </p:sp>
      <p:sp>
        <p:nvSpPr>
          <p:cNvPr id="17" name="圆角矩形 6"/>
          <p:cNvSpPr/>
          <p:nvPr/>
        </p:nvSpPr>
        <p:spPr bwMode="auto">
          <a:xfrm>
            <a:off x="776790" y="5376475"/>
            <a:ext cx="10866207" cy="787480"/>
          </a:xfrm>
          <a:prstGeom prst="roundRect">
            <a:avLst>
              <a:gd name="adj" fmla="val 6633"/>
            </a:avLst>
          </a:prstGeom>
          <a:solidFill>
            <a:srgbClr val="1F3A65"/>
          </a:solidFill>
          <a:ln w="9525" cap="flat" cmpd="sng" algn="ctr">
            <a:solidFill>
              <a:srgbClr val="5A5352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下箭头 7"/>
          <p:cNvSpPr/>
          <p:nvPr/>
        </p:nvSpPr>
        <p:spPr bwMode="auto">
          <a:xfrm>
            <a:off x="4321426" y="4617632"/>
            <a:ext cx="3667547" cy="648690"/>
          </a:xfrm>
          <a:prstGeom prst="downArrow">
            <a:avLst/>
          </a:prstGeom>
          <a:solidFill>
            <a:srgbClr val="5A535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TextBox 8"/>
          <p:cNvSpPr txBox="1"/>
          <p:nvPr/>
        </p:nvSpPr>
        <p:spPr>
          <a:xfrm>
            <a:off x="870222" y="5562466"/>
            <a:ext cx="106584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硕士论文题目：三种过渡金属氧化物对生物质微波快速催化热解研究</a:t>
            </a:r>
          </a:p>
        </p:txBody>
      </p:sp>
      <p:sp>
        <p:nvSpPr>
          <p:cNvPr id="20" name="圆角矩形 9"/>
          <p:cNvSpPr/>
          <p:nvPr/>
        </p:nvSpPr>
        <p:spPr bwMode="auto">
          <a:xfrm>
            <a:off x="1006656" y="1724465"/>
            <a:ext cx="3115436" cy="2533582"/>
          </a:xfrm>
          <a:prstGeom prst="roundRect">
            <a:avLst>
              <a:gd name="adj" fmla="val 2523"/>
            </a:avLst>
          </a:prstGeom>
          <a:solidFill>
            <a:srgbClr val="FFFFFF"/>
          </a:solidFill>
          <a:ln w="9525" cap="flat" cmpd="sng" algn="ctr">
            <a:solidFill>
              <a:srgbClr val="5A5352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33592" y="2199426"/>
            <a:ext cx="2844483" cy="1750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en-US" altLang="zh-CN" sz="1400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HZSM-5</a:t>
            </a:r>
            <a:r>
              <a:rPr lang="zh-CN" altLang="en-US" sz="1400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为载体，利用共沉淀法制备三种过渡金属氧化物催化剂，考察其对生物质快速热解的催化效果</a:t>
            </a:r>
          </a:p>
        </p:txBody>
      </p:sp>
      <p:sp>
        <p:nvSpPr>
          <p:cNvPr id="22" name="圆角矩形 11"/>
          <p:cNvSpPr/>
          <p:nvPr/>
        </p:nvSpPr>
        <p:spPr bwMode="auto">
          <a:xfrm>
            <a:off x="4479296" y="1724465"/>
            <a:ext cx="3368167" cy="2533582"/>
          </a:xfrm>
          <a:prstGeom prst="roundRect">
            <a:avLst>
              <a:gd name="adj" fmla="val 2523"/>
            </a:avLst>
          </a:prstGeom>
          <a:solidFill>
            <a:srgbClr val="FFFFFF"/>
          </a:solidFill>
          <a:ln w="9525" cap="flat" cmpd="sng" algn="ctr">
            <a:solidFill>
              <a:srgbClr val="5A5352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595096" y="2199426"/>
            <a:ext cx="3148333" cy="889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对催化剂</a:t>
            </a:r>
            <a:r>
              <a:rPr lang="en-US" altLang="zh-CN" sz="1400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Fe2O3/ HZSM-5</a:t>
            </a:r>
            <a:r>
              <a:rPr lang="zh-CN" altLang="en-US" sz="1400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失活和再生进行研究</a:t>
            </a:r>
          </a:p>
        </p:txBody>
      </p:sp>
      <p:sp>
        <p:nvSpPr>
          <p:cNvPr id="24" name="圆角矩形 13"/>
          <p:cNvSpPr/>
          <p:nvPr/>
        </p:nvSpPr>
        <p:spPr bwMode="auto">
          <a:xfrm>
            <a:off x="8135707" y="1724465"/>
            <a:ext cx="3115436" cy="2533582"/>
          </a:xfrm>
          <a:prstGeom prst="roundRect">
            <a:avLst>
              <a:gd name="adj" fmla="val 2523"/>
            </a:avLst>
          </a:prstGeom>
          <a:solidFill>
            <a:srgbClr val="FFFFFF"/>
          </a:solidFill>
          <a:ln w="9525" cap="flat" cmpd="sng" algn="ctr">
            <a:solidFill>
              <a:srgbClr val="5A5352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262643" y="2199426"/>
            <a:ext cx="28444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利用均匀沉淀法合成</a:t>
            </a:r>
            <a:r>
              <a:rPr lang="en-US" altLang="zh-CN" sz="1400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nano-Fe2O3/ HZSM-5 </a:t>
            </a:r>
            <a:r>
              <a:rPr lang="zh-CN" altLang="en-US" sz="1400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，并与普通的</a:t>
            </a:r>
            <a:r>
              <a:rPr lang="en-US" altLang="zh-CN" sz="1400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Fe2O3/ HZSM-5</a:t>
            </a:r>
            <a:r>
              <a:rPr lang="zh-CN" altLang="en-US" sz="1400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催化效果作对比</a:t>
            </a:r>
          </a:p>
        </p:txBody>
      </p:sp>
      <p:sp>
        <p:nvSpPr>
          <p:cNvPr id="26" name="圆角矩形 15"/>
          <p:cNvSpPr/>
          <p:nvPr/>
        </p:nvSpPr>
        <p:spPr bwMode="auto">
          <a:xfrm>
            <a:off x="776790" y="1395317"/>
            <a:ext cx="10866207" cy="3078754"/>
          </a:xfrm>
          <a:prstGeom prst="roundRect">
            <a:avLst>
              <a:gd name="adj" fmla="val 6633"/>
            </a:avLst>
          </a:prstGeom>
          <a:noFill/>
          <a:ln w="19050" cap="flat" cmpd="sng" algn="ctr">
            <a:solidFill>
              <a:srgbClr val="31353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" name="TextBox 16"/>
          <p:cNvSpPr txBox="1"/>
          <p:nvPr/>
        </p:nvSpPr>
        <p:spPr>
          <a:xfrm>
            <a:off x="1774327" y="1548913"/>
            <a:ext cx="1664910" cy="415498"/>
          </a:xfrm>
          <a:prstGeom prst="rect">
            <a:avLst/>
          </a:prstGeom>
          <a:solidFill>
            <a:srgbClr val="1F3A65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华文隶书" panose="02010800040101010101" pitchFamily="2" charset="-122"/>
              </a:rPr>
              <a:t>研究内容</a:t>
            </a:r>
            <a:endParaRPr kumimoji="0" lang="en-US" altLang="zh-CN" sz="2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华文隶书" panose="02010800040101010101" pitchFamily="2" charset="-122"/>
            </a:endParaRPr>
          </a:p>
        </p:txBody>
      </p:sp>
      <p:sp>
        <p:nvSpPr>
          <p:cNvPr id="28" name="TextBox 17"/>
          <p:cNvSpPr txBox="1"/>
          <p:nvPr/>
        </p:nvSpPr>
        <p:spPr>
          <a:xfrm>
            <a:off x="5322745" y="1548913"/>
            <a:ext cx="1664910" cy="415498"/>
          </a:xfrm>
          <a:prstGeom prst="rect">
            <a:avLst/>
          </a:prstGeom>
          <a:solidFill>
            <a:srgbClr val="1F3A65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华文隶书" panose="02010800040101010101" pitchFamily="2" charset="-122"/>
              </a:rPr>
              <a:t>研究方法</a:t>
            </a:r>
            <a:endParaRPr kumimoji="0" lang="en-US" altLang="zh-CN" sz="2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华文隶书" panose="02010800040101010101" pitchFamily="2" charset="-122"/>
            </a:endParaRPr>
          </a:p>
        </p:txBody>
      </p:sp>
      <p:sp>
        <p:nvSpPr>
          <p:cNvPr id="29" name="TextBox 18"/>
          <p:cNvSpPr txBox="1"/>
          <p:nvPr/>
        </p:nvSpPr>
        <p:spPr>
          <a:xfrm>
            <a:off x="8925754" y="1548913"/>
            <a:ext cx="1664910" cy="415498"/>
          </a:xfrm>
          <a:prstGeom prst="rect">
            <a:avLst/>
          </a:prstGeom>
          <a:solidFill>
            <a:srgbClr val="1F3A65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华文隶书" panose="02010800040101010101" pitchFamily="2" charset="-122"/>
              </a:rPr>
              <a:t>研究设计</a:t>
            </a:r>
            <a:endParaRPr kumimoji="0" lang="en-US" altLang="zh-CN" sz="2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华文隶书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2"/>
          <p:cNvSpPr txBox="1"/>
          <p:nvPr/>
        </p:nvSpPr>
        <p:spPr>
          <a:xfrm>
            <a:off x="842591" y="125648"/>
            <a:ext cx="4462833" cy="4154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sz="2700" b="0" dirty="0">
                <a:solidFill>
                  <a:schemeClr val="bg1"/>
                </a:solidFill>
              </a:rPr>
              <a:t>2.2  </a:t>
            </a:r>
            <a:r>
              <a:rPr lang="zh-CN" altLang="en-US" sz="2700" b="0" dirty="0">
                <a:solidFill>
                  <a:schemeClr val="bg1"/>
                </a:solidFill>
              </a:rPr>
              <a:t>硕士阶段研究状况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638288" y="1663465"/>
            <a:ext cx="8848749" cy="4955628"/>
            <a:chOff x="1086717" y="1781161"/>
            <a:chExt cx="7466386" cy="4181453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37903" y="1781161"/>
              <a:ext cx="7315200" cy="292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6"/>
            <p:cNvSpPr txBox="1"/>
            <p:nvPr/>
          </p:nvSpPr>
          <p:spPr>
            <a:xfrm>
              <a:off x="1086717" y="4760603"/>
              <a:ext cx="7358114" cy="1202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1-</a:t>
              </a:r>
              <a:r>
                <a:rPr lang="zh-CN" altLang="en-US" sz="1400" b="1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氮气瓶；</a:t>
              </a:r>
              <a:r>
                <a:rPr lang="en-US" sz="1400" b="1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2-</a:t>
              </a:r>
              <a:r>
                <a:rPr lang="zh-CN" altLang="en-US" sz="1400" b="1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压力表；</a:t>
              </a:r>
              <a:r>
                <a:rPr lang="en-US" sz="1400" b="1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3-</a:t>
              </a:r>
              <a:r>
                <a:rPr lang="zh-CN" altLang="en-US" sz="1400" b="1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转子流量计；</a:t>
              </a:r>
              <a:r>
                <a:rPr lang="en-US" sz="1400" b="1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4-</a:t>
              </a:r>
              <a:r>
                <a:rPr lang="zh-CN" altLang="en-US" sz="1400" b="1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微波高温炉；</a:t>
              </a:r>
              <a:r>
                <a:rPr lang="en-US" sz="1400" b="1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5-</a:t>
              </a:r>
              <a:r>
                <a:rPr lang="zh-CN" altLang="en-US" sz="1400" b="1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石英反应器；</a:t>
              </a:r>
            </a:p>
            <a:p>
              <a:pPr algn="ctr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6-</a:t>
              </a:r>
              <a:r>
                <a:rPr lang="zh-CN" altLang="en-US" sz="1400" b="1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直冷凝管；</a:t>
              </a:r>
              <a:r>
                <a:rPr lang="en-US" sz="1400" b="1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7-</a:t>
              </a:r>
              <a:r>
                <a:rPr lang="zh-CN" altLang="en-US" sz="1400" b="1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三口烧瓶；</a:t>
              </a:r>
              <a:r>
                <a:rPr lang="en-US" sz="1400" b="1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8-</a:t>
              </a:r>
              <a:r>
                <a:rPr lang="zh-CN" altLang="en-US" sz="1400" b="1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冰浴杯；</a:t>
              </a:r>
              <a:r>
                <a:rPr lang="en-US" sz="1400" b="1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9-</a:t>
              </a:r>
              <a:r>
                <a:rPr lang="zh-CN" altLang="en-US" sz="1400" b="1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铁架台；</a:t>
              </a:r>
              <a:r>
                <a:rPr lang="en-US" sz="1400" b="1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10-U</a:t>
              </a:r>
              <a:r>
                <a:rPr lang="zh-CN" altLang="en-US" sz="1400" b="1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形管；</a:t>
              </a:r>
              <a:r>
                <a:rPr lang="en-US" sz="1400" b="1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11-</a:t>
              </a:r>
              <a:r>
                <a:rPr lang="zh-CN" altLang="en-US" sz="1400" b="1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集气袋</a:t>
              </a:r>
            </a:p>
            <a:p>
              <a:pPr algn="r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b="1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TextBox 16"/>
          <p:cNvSpPr txBox="1"/>
          <p:nvPr/>
        </p:nvSpPr>
        <p:spPr>
          <a:xfrm>
            <a:off x="5166048" y="1009350"/>
            <a:ext cx="1664910" cy="415498"/>
          </a:xfrm>
          <a:prstGeom prst="rect">
            <a:avLst/>
          </a:prstGeom>
          <a:solidFill>
            <a:srgbClr val="1F3A65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1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隶书" panose="02010800040101010101" pitchFamily="2" charset="-122"/>
              </a:rPr>
              <a:t>实 验 装 置</a:t>
            </a:r>
            <a:endParaRPr kumimoji="0" lang="en-US" altLang="zh-CN" sz="2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华文隶书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2"/>
          <p:cNvSpPr txBox="1"/>
          <p:nvPr/>
        </p:nvSpPr>
        <p:spPr>
          <a:xfrm>
            <a:off x="842591" y="125648"/>
            <a:ext cx="4462833" cy="4154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sz="2700" b="0" dirty="0">
                <a:solidFill>
                  <a:schemeClr val="bg1"/>
                </a:solidFill>
              </a:rPr>
              <a:t>2.2  </a:t>
            </a:r>
            <a:r>
              <a:rPr lang="zh-CN" altLang="en-US" sz="2700" b="0" dirty="0">
                <a:solidFill>
                  <a:schemeClr val="bg1"/>
                </a:solidFill>
              </a:rPr>
              <a:t>硕士阶段研究状况</a:t>
            </a:r>
          </a:p>
        </p:txBody>
      </p:sp>
      <p:sp>
        <p:nvSpPr>
          <p:cNvPr id="9" name="TextBox 16"/>
          <p:cNvSpPr txBox="1"/>
          <p:nvPr/>
        </p:nvSpPr>
        <p:spPr>
          <a:xfrm>
            <a:off x="4014416" y="1009350"/>
            <a:ext cx="4462833" cy="415498"/>
          </a:xfrm>
          <a:prstGeom prst="rect">
            <a:avLst/>
          </a:prstGeom>
          <a:solidFill>
            <a:srgbClr val="1F3A65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kern="0" dirty="0" err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隶书" panose="02010800040101010101" pitchFamily="2" charset="-122"/>
              </a:rPr>
              <a:t>MOx</a:t>
            </a:r>
            <a:r>
              <a:rPr lang="en-US" altLang="zh-CN" sz="21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隶书" panose="02010800040101010101" pitchFamily="2" charset="-122"/>
              </a:rPr>
              <a:t>/HZSM-5</a:t>
            </a:r>
            <a:r>
              <a:rPr lang="zh-CN" altLang="en-US" sz="21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隶书" panose="02010800040101010101" pitchFamily="2" charset="-122"/>
              </a:rPr>
              <a:t>的合成与表征</a:t>
            </a:r>
            <a:endParaRPr kumimoji="0" lang="en-US" altLang="zh-CN" sz="2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华文隶书" panose="02010800040101010101" pitchFamily="2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90166" y="1588677"/>
            <a:ext cx="4981601" cy="2357454"/>
            <a:chOff x="571472" y="1272656"/>
            <a:chExt cx="4981601" cy="2357454"/>
          </a:xfrm>
        </p:grpSpPr>
        <p:sp>
          <p:nvSpPr>
            <p:cNvPr id="24" name="TextBox 40"/>
            <p:cNvSpPr txBox="1"/>
            <p:nvPr/>
          </p:nvSpPr>
          <p:spPr>
            <a:xfrm>
              <a:off x="571472" y="1714488"/>
              <a:ext cx="328614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0B174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XRD</a:t>
              </a:r>
              <a:r>
                <a:rPr kumimoji="0" lang="zh-CN" altLang="en-US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0B174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表征</a:t>
              </a:r>
            </a:p>
          </p:txBody>
        </p:sp>
        <p:graphicFrame>
          <p:nvGraphicFramePr>
            <p:cNvPr id="25" name="Object 1"/>
            <p:cNvGraphicFramePr>
              <a:graphicFrameLocks noChangeAspect="1"/>
            </p:cNvGraphicFramePr>
            <p:nvPr/>
          </p:nvGraphicFramePr>
          <p:xfrm>
            <a:off x="1766859" y="1272656"/>
            <a:ext cx="3786214" cy="23574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Graph" r:id="rId3" imgW="40615870" imgH="28728670" progId="Origin50.Graph">
                    <p:embed/>
                  </p:oleObj>
                </mc:Choice>
                <mc:Fallback>
                  <p:oleObj name="Graph" r:id="rId3" imgW="40615870" imgH="28728670" progId="Origin50.Graph">
                    <p:embed/>
                    <p:pic>
                      <p:nvPicPr>
                        <p:cNvPr id="0" name="Object 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rcRect l="17120" t="12263" r="11098" b="4053"/>
                        <a:stretch>
                          <a:fillRect/>
                        </a:stretch>
                      </p:blipFill>
                      <p:spPr>
                        <a:xfrm>
                          <a:off x="1766859" y="1272656"/>
                          <a:ext cx="3786214" cy="235745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组合 25"/>
          <p:cNvGrpSpPr/>
          <p:nvPr/>
        </p:nvGrpSpPr>
        <p:grpSpPr>
          <a:xfrm>
            <a:off x="3216703" y="3897799"/>
            <a:ext cx="7943471" cy="1950851"/>
            <a:chOff x="316342" y="3357562"/>
            <a:chExt cx="7943471" cy="1950851"/>
          </a:xfrm>
        </p:grpSpPr>
        <p:sp>
          <p:nvSpPr>
            <p:cNvPr id="27" name="TextBox 43"/>
            <p:cNvSpPr txBox="1"/>
            <p:nvPr/>
          </p:nvSpPr>
          <p:spPr>
            <a:xfrm>
              <a:off x="316342" y="3963138"/>
              <a:ext cx="200026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SEM</a:t>
              </a:r>
              <a:r>
                <a:rPr lang="zh-CN" altLang="en-US" sz="2100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表</a:t>
              </a:r>
              <a:r>
                <a:rPr lang="zh-CN" altLang="en-US" sz="2100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征</a:t>
              </a:r>
            </a:p>
          </p:txBody>
        </p:sp>
        <p:grpSp>
          <p:nvGrpSpPr>
            <p:cNvPr id="28" name="组合 12"/>
            <p:cNvGrpSpPr/>
            <p:nvPr/>
          </p:nvGrpSpPr>
          <p:grpSpPr>
            <a:xfrm>
              <a:off x="2000232" y="3357562"/>
              <a:ext cx="6259581" cy="1950851"/>
              <a:chOff x="2214546" y="4071942"/>
              <a:chExt cx="6259581" cy="1950851"/>
            </a:xfrm>
          </p:grpSpPr>
          <p:pic>
            <p:nvPicPr>
              <p:cNvPr id="29" name="Picture 8" descr="1-4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2214546" y="4071942"/>
                <a:ext cx="1930850" cy="1462089"/>
              </a:xfrm>
              <a:prstGeom prst="rect">
                <a:avLst/>
              </a:prstGeom>
              <a:noFill/>
            </p:spPr>
          </p:pic>
          <p:pic>
            <p:nvPicPr>
              <p:cNvPr id="30" name="Picture 7" descr="3-4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4357686" y="4071942"/>
                <a:ext cx="1928826" cy="1486331"/>
              </a:xfrm>
              <a:prstGeom prst="rect">
                <a:avLst/>
              </a:prstGeom>
              <a:noFill/>
            </p:spPr>
          </p:pic>
          <p:pic>
            <p:nvPicPr>
              <p:cNvPr id="31" name="Picture 6" descr="5-3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6500826" y="4071942"/>
                <a:ext cx="1973301" cy="1471614"/>
              </a:xfrm>
              <a:prstGeom prst="rect">
                <a:avLst/>
              </a:prstGeom>
              <a:noFill/>
            </p:spPr>
          </p:pic>
          <p:sp>
            <p:nvSpPr>
              <p:cNvPr id="32" name="TextBox 48"/>
              <p:cNvSpPr txBox="1"/>
              <p:nvPr/>
            </p:nvSpPr>
            <p:spPr>
              <a:xfrm>
                <a:off x="2214546" y="5715016"/>
                <a:ext cx="61436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400" kern="100" dirty="0">
                    <a:solidFill>
                      <a:srgbClr val="000000"/>
                    </a:solidFill>
                    <a:latin typeface="Times New Roman" panose="02020603050405020304"/>
                    <a:ea typeface="宋体" panose="02010600030101010101" pitchFamily="2" charset="-122"/>
                  </a:rPr>
                  <a:t>（</a:t>
                </a:r>
                <a:r>
                  <a:rPr lang="en-US" altLang="zh-CN" sz="1400" kern="100" dirty="0">
                    <a:solidFill>
                      <a:srgbClr val="000000"/>
                    </a:solidFill>
                    <a:latin typeface="Times New Roman" panose="02020603050405020304"/>
                    <a:ea typeface="宋体" panose="02010600030101010101" pitchFamily="2" charset="-122"/>
                  </a:rPr>
                  <a:t>a</a:t>
                </a:r>
                <a:r>
                  <a:rPr lang="zh-CN" altLang="en-US" sz="1400" kern="100" dirty="0">
                    <a:solidFill>
                      <a:srgbClr val="000000"/>
                    </a:solidFill>
                    <a:latin typeface="Times New Roman" panose="02020603050405020304"/>
                    <a:ea typeface="宋体" panose="02010600030101010101" pitchFamily="2" charset="-122"/>
                  </a:rPr>
                  <a:t>）</a:t>
                </a:r>
                <a:r>
                  <a:rPr lang="en-US" sz="1400" kern="100" dirty="0">
                    <a:solidFill>
                      <a:srgbClr val="000000"/>
                    </a:solidFill>
                    <a:latin typeface="Times New Roman" panose="02020603050405020304"/>
                    <a:ea typeface="宋体" panose="02010600030101010101" pitchFamily="2" charset="-122"/>
                  </a:rPr>
                  <a:t>Fe</a:t>
                </a:r>
                <a:r>
                  <a:rPr lang="en-US" sz="1400" kern="100" baseline="-25000" dirty="0">
                    <a:solidFill>
                      <a:srgbClr val="000000"/>
                    </a:solidFill>
                    <a:latin typeface="Times New Roman" panose="02020603050405020304"/>
                    <a:ea typeface="宋体" panose="02010600030101010101" pitchFamily="2" charset="-122"/>
                  </a:rPr>
                  <a:t>2</a:t>
                </a:r>
                <a:r>
                  <a:rPr lang="en-US" sz="1400" kern="100" dirty="0">
                    <a:solidFill>
                      <a:srgbClr val="000000"/>
                    </a:solidFill>
                    <a:latin typeface="Times New Roman" panose="02020603050405020304"/>
                    <a:ea typeface="宋体" panose="02010600030101010101" pitchFamily="2" charset="-122"/>
                  </a:rPr>
                  <a:t>O</a:t>
                </a:r>
                <a:r>
                  <a:rPr lang="en-US" sz="1400" kern="100" baseline="-25000" dirty="0">
                    <a:solidFill>
                      <a:srgbClr val="000000"/>
                    </a:solidFill>
                    <a:latin typeface="Times New Roman" panose="02020603050405020304"/>
                    <a:ea typeface="宋体" panose="02010600030101010101" pitchFamily="2" charset="-122"/>
                  </a:rPr>
                  <a:t>3</a:t>
                </a:r>
                <a:r>
                  <a:rPr lang="en-US" sz="1400" kern="100" dirty="0">
                    <a:solidFill>
                      <a:srgbClr val="000000"/>
                    </a:solidFill>
                    <a:latin typeface="Times New Roman" panose="02020603050405020304"/>
                    <a:ea typeface="宋体" panose="02010600030101010101" pitchFamily="2" charset="-122"/>
                  </a:rPr>
                  <a:t>/HZSM-5                  (b) Co</a:t>
                </a:r>
                <a:r>
                  <a:rPr lang="en-US" sz="1400" kern="100" baseline="-25000" dirty="0">
                    <a:solidFill>
                      <a:srgbClr val="000000"/>
                    </a:solidFill>
                    <a:latin typeface="Times New Roman" panose="02020603050405020304"/>
                    <a:ea typeface="宋体" panose="02010600030101010101" pitchFamily="2" charset="-122"/>
                  </a:rPr>
                  <a:t>3</a:t>
                </a:r>
                <a:r>
                  <a:rPr lang="en-US" sz="1400" kern="100" dirty="0">
                    <a:solidFill>
                      <a:srgbClr val="000000"/>
                    </a:solidFill>
                    <a:latin typeface="Times New Roman" panose="02020603050405020304"/>
                    <a:ea typeface="宋体" panose="02010600030101010101" pitchFamily="2" charset="-122"/>
                  </a:rPr>
                  <a:t>O</a:t>
                </a:r>
                <a:r>
                  <a:rPr lang="en-US" sz="1400" kern="100" baseline="-25000" dirty="0">
                    <a:solidFill>
                      <a:srgbClr val="000000"/>
                    </a:solidFill>
                    <a:latin typeface="Times New Roman" panose="02020603050405020304"/>
                    <a:ea typeface="宋体" panose="02010600030101010101" pitchFamily="2" charset="-122"/>
                  </a:rPr>
                  <a:t>4</a:t>
                </a:r>
                <a:r>
                  <a:rPr lang="en-US" sz="1400" kern="100" dirty="0">
                    <a:solidFill>
                      <a:srgbClr val="000000"/>
                    </a:solidFill>
                    <a:latin typeface="Times New Roman" panose="02020603050405020304"/>
                    <a:ea typeface="宋体" panose="02010600030101010101" pitchFamily="2" charset="-122"/>
                  </a:rPr>
                  <a:t>/HZSM-5                (c) </a:t>
                </a:r>
                <a:r>
                  <a:rPr lang="en-US" sz="1400" kern="100" dirty="0" err="1">
                    <a:solidFill>
                      <a:srgbClr val="000000"/>
                    </a:solidFill>
                    <a:latin typeface="Times New Roman" panose="02020603050405020304"/>
                    <a:ea typeface="宋体" panose="02010600030101010101" pitchFamily="2" charset="-122"/>
                  </a:rPr>
                  <a:t>NiO</a:t>
                </a:r>
                <a:r>
                  <a:rPr lang="en-US" sz="1400" kern="100" dirty="0">
                    <a:solidFill>
                      <a:srgbClr val="000000"/>
                    </a:solidFill>
                    <a:latin typeface="Times New Roman" panose="02020603050405020304"/>
                    <a:ea typeface="宋体" panose="02010600030101010101" pitchFamily="2" charset="-122"/>
                  </a:rPr>
                  <a:t>/HZSM-5</a:t>
                </a:r>
                <a:endParaRPr lang="zh-CN" altLang="en-US" sz="1400" dirty="0">
                  <a:solidFill>
                    <a:srgbClr val="0B1749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3" name="TextBox 49"/>
          <p:cNvSpPr txBox="1"/>
          <p:nvPr/>
        </p:nvSpPr>
        <p:spPr>
          <a:xfrm>
            <a:off x="5706301" y="5986343"/>
            <a:ext cx="446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经分析，催化剂较好的负载在载体的表面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2"/>
          <p:cNvSpPr txBox="1"/>
          <p:nvPr/>
        </p:nvSpPr>
        <p:spPr>
          <a:xfrm>
            <a:off x="842591" y="125648"/>
            <a:ext cx="4462833" cy="4154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2.2  </a:t>
            </a: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硕士阶段研究状况</a:t>
            </a:r>
          </a:p>
        </p:txBody>
      </p:sp>
      <p:sp>
        <p:nvSpPr>
          <p:cNvPr id="9" name="TextBox 16"/>
          <p:cNvSpPr txBox="1"/>
          <p:nvPr/>
        </p:nvSpPr>
        <p:spPr>
          <a:xfrm>
            <a:off x="4089880" y="1037280"/>
            <a:ext cx="3819045" cy="415498"/>
          </a:xfrm>
          <a:prstGeom prst="rect">
            <a:avLst/>
          </a:prstGeom>
          <a:solidFill>
            <a:srgbClr val="1F3A65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隶书" panose="02010800040101010101" pitchFamily="2" charset="-122"/>
              </a:rPr>
              <a:t>三种催化剂的催化热解效果</a:t>
            </a:r>
          </a:p>
        </p:txBody>
      </p:sp>
      <p:sp>
        <p:nvSpPr>
          <p:cNvPr id="10" name="任意多边形 37"/>
          <p:cNvSpPr/>
          <p:nvPr/>
        </p:nvSpPr>
        <p:spPr>
          <a:xfrm>
            <a:off x="3736975" y="2463072"/>
            <a:ext cx="4718050" cy="4320315"/>
          </a:xfrm>
          <a:custGeom>
            <a:avLst/>
            <a:gdLst>
              <a:gd name="connsiteX0" fmla="*/ 2141059 w 4099611"/>
              <a:gd name="connsiteY0" fmla="*/ 0 h 4278630"/>
              <a:gd name="connsiteX1" fmla="*/ 2143553 w 4099611"/>
              <a:gd name="connsiteY1" fmla="*/ 1033 h 4278630"/>
              <a:gd name="connsiteX2" fmla="*/ 3052232 w 4099611"/>
              <a:gd name="connsiteY2" fmla="*/ 1033 h 4278630"/>
              <a:gd name="connsiteX3" fmla="*/ 3097791 w 4099611"/>
              <a:gd name="connsiteY3" fmla="*/ 46592 h 4278630"/>
              <a:gd name="connsiteX4" fmla="*/ 3052232 w 4099611"/>
              <a:gd name="connsiteY4" fmla="*/ 92151 h 4278630"/>
              <a:gd name="connsiteX5" fmla="*/ 2186618 w 4099611"/>
              <a:gd name="connsiteY5" fmla="*/ 92150 h 4278630"/>
              <a:gd name="connsiteX6" fmla="*/ 2186617 w 4099611"/>
              <a:gd name="connsiteY6" fmla="*/ 2846740 h 4278630"/>
              <a:gd name="connsiteX7" fmla="*/ 2277735 w 4099611"/>
              <a:gd name="connsiteY7" fmla="*/ 2846740 h 4278630"/>
              <a:gd name="connsiteX8" fmla="*/ 2277735 w 4099611"/>
              <a:gd name="connsiteY8" fmla="*/ 1446253 h 4278630"/>
              <a:gd name="connsiteX9" fmla="*/ 2277465 w 4099611"/>
              <a:gd name="connsiteY9" fmla="*/ 1444913 h 4278630"/>
              <a:gd name="connsiteX10" fmla="*/ 2277466 w 4099611"/>
              <a:gd name="connsiteY10" fmla="*/ 1444914 h 4278630"/>
              <a:gd name="connsiteX11" fmla="*/ 2323025 w 4099611"/>
              <a:gd name="connsiteY11" fmla="*/ 1399355 h 4278630"/>
              <a:gd name="connsiteX12" fmla="*/ 4054053 w 4099611"/>
              <a:gd name="connsiteY12" fmla="*/ 1399355 h 4278630"/>
              <a:gd name="connsiteX13" fmla="*/ 4099611 w 4099611"/>
              <a:gd name="connsiteY13" fmla="*/ 1444914 h 4278630"/>
              <a:gd name="connsiteX14" fmla="*/ 4054053 w 4099611"/>
              <a:gd name="connsiteY14" fmla="*/ 1490473 h 4278630"/>
              <a:gd name="connsiteX15" fmla="*/ 2368853 w 4099611"/>
              <a:gd name="connsiteY15" fmla="*/ 1490472 h 4278630"/>
              <a:gd name="connsiteX16" fmla="*/ 2368852 w 4099611"/>
              <a:gd name="connsiteY16" fmla="*/ 2877943 h 4278630"/>
              <a:gd name="connsiteX17" fmla="*/ 2368852 w 4099611"/>
              <a:gd name="connsiteY17" fmla="*/ 4278630 h 4278630"/>
              <a:gd name="connsiteX18" fmla="*/ 1731030 w 4099611"/>
              <a:gd name="connsiteY18" fmla="*/ 4278630 h 4278630"/>
              <a:gd name="connsiteX19" fmla="*/ 1731030 w 4099611"/>
              <a:gd name="connsiteY19" fmla="*/ 3055248 h 4278630"/>
              <a:gd name="connsiteX20" fmla="*/ 1731030 w 4099611"/>
              <a:gd name="connsiteY20" fmla="*/ 2846740 h 4278630"/>
              <a:gd name="connsiteX21" fmla="*/ 1731030 w 4099611"/>
              <a:gd name="connsiteY21" fmla="*/ 2189634 h 4278630"/>
              <a:gd name="connsiteX22" fmla="*/ 45559 w 4099611"/>
              <a:gd name="connsiteY22" fmla="*/ 2189633 h 4278630"/>
              <a:gd name="connsiteX23" fmla="*/ 0 w 4099611"/>
              <a:gd name="connsiteY23" fmla="*/ 2144074 h 4278630"/>
              <a:gd name="connsiteX24" fmla="*/ 1 w 4099611"/>
              <a:gd name="connsiteY24" fmla="*/ 2144075 h 4278630"/>
              <a:gd name="connsiteX25" fmla="*/ 45560 w 4099611"/>
              <a:gd name="connsiteY25" fmla="*/ 2098516 h 4278630"/>
              <a:gd name="connsiteX26" fmla="*/ 1776588 w 4099611"/>
              <a:gd name="connsiteY26" fmla="*/ 2098516 h 4278630"/>
              <a:gd name="connsiteX27" fmla="*/ 1776589 w 4099611"/>
              <a:gd name="connsiteY27" fmla="*/ 2098516 h 4278630"/>
              <a:gd name="connsiteX28" fmla="*/ 1822148 w 4099611"/>
              <a:gd name="connsiteY28" fmla="*/ 2144075 h 4278630"/>
              <a:gd name="connsiteX29" fmla="*/ 1822147 w 4099611"/>
              <a:gd name="connsiteY29" fmla="*/ 2846740 h 4278630"/>
              <a:gd name="connsiteX30" fmla="*/ 1913265 w 4099611"/>
              <a:gd name="connsiteY30" fmla="*/ 2846740 h 4278630"/>
              <a:gd name="connsiteX31" fmla="*/ 1913265 w 4099611"/>
              <a:gd name="connsiteY31" fmla="*/ 791312 h 4278630"/>
              <a:gd name="connsiteX32" fmla="*/ 1048440 w 4099611"/>
              <a:gd name="connsiteY32" fmla="*/ 791311 h 4278630"/>
              <a:gd name="connsiteX33" fmla="*/ 1002881 w 4099611"/>
              <a:gd name="connsiteY33" fmla="*/ 745752 h 4278630"/>
              <a:gd name="connsiteX34" fmla="*/ 1002882 w 4099611"/>
              <a:gd name="connsiteY34" fmla="*/ 745753 h 4278630"/>
              <a:gd name="connsiteX35" fmla="*/ 1048441 w 4099611"/>
              <a:gd name="connsiteY35" fmla="*/ 700194 h 4278630"/>
              <a:gd name="connsiteX36" fmla="*/ 1959614 w 4099611"/>
              <a:gd name="connsiteY36" fmla="*/ 700194 h 4278630"/>
              <a:gd name="connsiteX37" fmla="*/ 2005173 w 4099611"/>
              <a:gd name="connsiteY37" fmla="*/ 745753 h 4278630"/>
              <a:gd name="connsiteX38" fmla="*/ 2004383 w 4099611"/>
              <a:gd name="connsiteY38" fmla="*/ 749666 h 4278630"/>
              <a:gd name="connsiteX39" fmla="*/ 2004382 w 4099611"/>
              <a:gd name="connsiteY39" fmla="*/ 2846740 h 4278630"/>
              <a:gd name="connsiteX40" fmla="*/ 2095500 w 4099611"/>
              <a:gd name="connsiteY40" fmla="*/ 2846740 h 4278630"/>
              <a:gd name="connsiteX41" fmla="*/ 2095500 w 4099611"/>
              <a:gd name="connsiteY41" fmla="*/ 46596 h 4278630"/>
              <a:gd name="connsiteX42" fmla="*/ 2095499 w 4099611"/>
              <a:gd name="connsiteY42" fmla="*/ 46591 h 4278630"/>
              <a:gd name="connsiteX43" fmla="*/ 2095500 w 4099611"/>
              <a:gd name="connsiteY43" fmla="*/ 46592 h 4278630"/>
              <a:gd name="connsiteX44" fmla="*/ 2095500 w 4099611"/>
              <a:gd name="connsiteY44" fmla="*/ 45559 h 4278630"/>
              <a:gd name="connsiteX45" fmla="*/ 2141059 w 4099611"/>
              <a:gd name="connsiteY45" fmla="*/ 0 h 427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099611" h="4278630">
                <a:moveTo>
                  <a:pt x="2141059" y="0"/>
                </a:moveTo>
                <a:lnTo>
                  <a:pt x="2143553" y="1033"/>
                </a:lnTo>
                <a:lnTo>
                  <a:pt x="3052232" y="1033"/>
                </a:lnTo>
                <a:cubicBezTo>
                  <a:pt x="3077394" y="1033"/>
                  <a:pt x="3097791" y="21430"/>
                  <a:pt x="3097791" y="46592"/>
                </a:cubicBezTo>
                <a:cubicBezTo>
                  <a:pt x="3097791" y="71754"/>
                  <a:pt x="3077394" y="92151"/>
                  <a:pt x="3052232" y="92151"/>
                </a:cubicBezTo>
                <a:lnTo>
                  <a:pt x="2186618" y="92150"/>
                </a:lnTo>
                <a:lnTo>
                  <a:pt x="2186617" y="2846740"/>
                </a:lnTo>
                <a:lnTo>
                  <a:pt x="2277735" y="2846740"/>
                </a:lnTo>
                <a:lnTo>
                  <a:pt x="2277735" y="1446253"/>
                </a:lnTo>
                <a:lnTo>
                  <a:pt x="2277465" y="1444913"/>
                </a:lnTo>
                <a:lnTo>
                  <a:pt x="2277466" y="1444914"/>
                </a:lnTo>
                <a:cubicBezTo>
                  <a:pt x="2277466" y="1419752"/>
                  <a:pt x="2297863" y="1399355"/>
                  <a:pt x="2323025" y="1399355"/>
                </a:cubicBezTo>
                <a:lnTo>
                  <a:pt x="4054053" y="1399355"/>
                </a:lnTo>
                <a:cubicBezTo>
                  <a:pt x="4079215" y="1399355"/>
                  <a:pt x="4099611" y="1419752"/>
                  <a:pt x="4099611" y="1444914"/>
                </a:cubicBezTo>
                <a:cubicBezTo>
                  <a:pt x="4099611" y="1470076"/>
                  <a:pt x="4079215" y="1490473"/>
                  <a:pt x="4054053" y="1490473"/>
                </a:cubicBezTo>
                <a:lnTo>
                  <a:pt x="2368853" y="1490472"/>
                </a:lnTo>
                <a:lnTo>
                  <a:pt x="2368852" y="2877943"/>
                </a:lnTo>
                <a:lnTo>
                  <a:pt x="2368852" y="4278630"/>
                </a:lnTo>
                <a:lnTo>
                  <a:pt x="1731030" y="4278630"/>
                </a:lnTo>
                <a:lnTo>
                  <a:pt x="1731030" y="3055248"/>
                </a:lnTo>
                <a:lnTo>
                  <a:pt x="1731030" y="2846740"/>
                </a:lnTo>
                <a:lnTo>
                  <a:pt x="1731030" y="2189634"/>
                </a:lnTo>
                <a:lnTo>
                  <a:pt x="45559" y="2189633"/>
                </a:lnTo>
                <a:cubicBezTo>
                  <a:pt x="20397" y="2189633"/>
                  <a:pt x="0" y="2169236"/>
                  <a:pt x="0" y="2144074"/>
                </a:cubicBezTo>
                <a:lnTo>
                  <a:pt x="1" y="2144075"/>
                </a:lnTo>
                <a:cubicBezTo>
                  <a:pt x="1" y="2118913"/>
                  <a:pt x="20398" y="2098516"/>
                  <a:pt x="45560" y="2098516"/>
                </a:cubicBezTo>
                <a:lnTo>
                  <a:pt x="1776588" y="2098516"/>
                </a:lnTo>
                <a:lnTo>
                  <a:pt x="1776589" y="2098516"/>
                </a:lnTo>
                <a:cubicBezTo>
                  <a:pt x="1801751" y="2098516"/>
                  <a:pt x="1822148" y="2118913"/>
                  <a:pt x="1822148" y="2144075"/>
                </a:cubicBezTo>
                <a:lnTo>
                  <a:pt x="1822147" y="2846740"/>
                </a:lnTo>
                <a:lnTo>
                  <a:pt x="1913265" y="2846740"/>
                </a:lnTo>
                <a:lnTo>
                  <a:pt x="1913265" y="791312"/>
                </a:lnTo>
                <a:lnTo>
                  <a:pt x="1048440" y="791311"/>
                </a:lnTo>
                <a:cubicBezTo>
                  <a:pt x="1023278" y="791311"/>
                  <a:pt x="1002881" y="770914"/>
                  <a:pt x="1002881" y="745752"/>
                </a:cubicBezTo>
                <a:lnTo>
                  <a:pt x="1002882" y="745753"/>
                </a:lnTo>
                <a:cubicBezTo>
                  <a:pt x="1002882" y="720591"/>
                  <a:pt x="1023279" y="700194"/>
                  <a:pt x="1048441" y="700194"/>
                </a:cubicBezTo>
                <a:lnTo>
                  <a:pt x="1959614" y="700194"/>
                </a:lnTo>
                <a:cubicBezTo>
                  <a:pt x="1984776" y="700194"/>
                  <a:pt x="2005173" y="720591"/>
                  <a:pt x="2005173" y="745753"/>
                </a:cubicBezTo>
                <a:lnTo>
                  <a:pt x="2004383" y="749666"/>
                </a:lnTo>
                <a:lnTo>
                  <a:pt x="2004382" y="2846740"/>
                </a:lnTo>
                <a:lnTo>
                  <a:pt x="2095500" y="2846740"/>
                </a:lnTo>
                <a:lnTo>
                  <a:pt x="2095500" y="46596"/>
                </a:lnTo>
                <a:lnTo>
                  <a:pt x="2095499" y="46591"/>
                </a:lnTo>
                <a:lnTo>
                  <a:pt x="2095500" y="46592"/>
                </a:lnTo>
                <a:lnTo>
                  <a:pt x="2095500" y="45559"/>
                </a:lnTo>
                <a:cubicBezTo>
                  <a:pt x="2095500" y="20397"/>
                  <a:pt x="2115897" y="0"/>
                  <a:pt x="2141059" y="0"/>
                </a:cubicBezTo>
                <a:close/>
              </a:path>
            </a:pathLst>
          </a:custGeom>
          <a:solidFill>
            <a:srgbClr val="009DD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椭圆 10"/>
          <p:cNvSpPr>
            <a:spLocks noChangeAspect="1"/>
          </p:cNvSpPr>
          <p:nvPr/>
        </p:nvSpPr>
        <p:spPr>
          <a:xfrm>
            <a:off x="7197726" y="2146301"/>
            <a:ext cx="720725" cy="720725"/>
          </a:xfrm>
          <a:prstGeom prst="ellipse">
            <a:avLst/>
          </a:prstGeom>
          <a:solidFill>
            <a:srgbClr val="1F3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4213226" y="2838450"/>
            <a:ext cx="720725" cy="719138"/>
          </a:xfrm>
          <a:prstGeom prst="ellipse">
            <a:avLst/>
          </a:prstGeom>
          <a:solidFill>
            <a:srgbClr val="1F3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8378826" y="3579814"/>
            <a:ext cx="720725" cy="719137"/>
          </a:xfrm>
          <a:prstGeom prst="ellipse">
            <a:avLst/>
          </a:prstGeom>
          <a:solidFill>
            <a:srgbClr val="1F3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051176" y="3962400"/>
            <a:ext cx="720725" cy="719138"/>
          </a:xfrm>
          <a:prstGeom prst="ellipse">
            <a:avLst/>
          </a:prstGeom>
          <a:solidFill>
            <a:srgbClr val="1F3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6" name="组合 15"/>
          <p:cNvGrpSpPr>
            <a:grpSpLocks noChangeAspect="1"/>
          </p:cNvGrpSpPr>
          <p:nvPr/>
        </p:nvGrpSpPr>
        <p:grpSpPr>
          <a:xfrm>
            <a:off x="3235656" y="4141561"/>
            <a:ext cx="351553" cy="360000"/>
            <a:chOff x="3598200" y="1732459"/>
            <a:chExt cx="1947600" cy="1994400"/>
          </a:xfrm>
          <a:solidFill>
            <a:schemeClr val="bg1"/>
          </a:solidFill>
        </p:grpSpPr>
        <p:sp>
          <p:nvSpPr>
            <p:cNvPr id="17" name="Freeform 5"/>
            <p:cNvSpPr/>
            <p:nvPr/>
          </p:nvSpPr>
          <p:spPr bwMode="auto">
            <a:xfrm>
              <a:off x="4815450" y="1732459"/>
              <a:ext cx="417924" cy="1423836"/>
            </a:xfrm>
            <a:custGeom>
              <a:avLst/>
              <a:gdLst>
                <a:gd name="T0" fmla="*/ 2 w 43"/>
                <a:gd name="T1" fmla="*/ 115 h 115"/>
                <a:gd name="T2" fmla="*/ 3 w 43"/>
                <a:gd name="T3" fmla="*/ 115 h 115"/>
                <a:gd name="T4" fmla="*/ 3 w 43"/>
                <a:gd name="T5" fmla="*/ 115 h 115"/>
                <a:gd name="T6" fmla="*/ 3 w 43"/>
                <a:gd name="T7" fmla="*/ 115 h 115"/>
                <a:gd name="T8" fmla="*/ 4 w 43"/>
                <a:gd name="T9" fmla="*/ 115 h 115"/>
                <a:gd name="T10" fmla="*/ 4 w 43"/>
                <a:gd name="T11" fmla="*/ 115 h 115"/>
                <a:gd name="T12" fmla="*/ 5 w 43"/>
                <a:gd name="T13" fmla="*/ 114 h 115"/>
                <a:gd name="T14" fmla="*/ 22 w 43"/>
                <a:gd name="T15" fmla="*/ 98 h 115"/>
                <a:gd name="T16" fmla="*/ 38 w 43"/>
                <a:gd name="T17" fmla="*/ 114 h 115"/>
                <a:gd name="T18" fmla="*/ 39 w 43"/>
                <a:gd name="T19" fmla="*/ 115 h 115"/>
                <a:gd name="T20" fmla="*/ 39 w 43"/>
                <a:gd name="T21" fmla="*/ 115 h 115"/>
                <a:gd name="T22" fmla="*/ 40 w 43"/>
                <a:gd name="T23" fmla="*/ 115 h 115"/>
                <a:gd name="T24" fmla="*/ 40 w 43"/>
                <a:gd name="T25" fmla="*/ 115 h 115"/>
                <a:gd name="T26" fmla="*/ 40 w 43"/>
                <a:gd name="T27" fmla="*/ 115 h 115"/>
                <a:gd name="T28" fmla="*/ 41 w 43"/>
                <a:gd name="T29" fmla="*/ 115 h 115"/>
                <a:gd name="T30" fmla="*/ 42 w 43"/>
                <a:gd name="T31" fmla="*/ 114 h 115"/>
                <a:gd name="T32" fmla="*/ 43 w 43"/>
                <a:gd name="T33" fmla="*/ 112 h 115"/>
                <a:gd name="T34" fmla="*/ 43 w 43"/>
                <a:gd name="T35" fmla="*/ 27 h 115"/>
                <a:gd name="T36" fmla="*/ 43 w 43"/>
                <a:gd name="T37" fmla="*/ 13 h 115"/>
                <a:gd name="T38" fmla="*/ 43 w 43"/>
                <a:gd name="T39" fmla="*/ 3 h 115"/>
                <a:gd name="T40" fmla="*/ 42 w 43"/>
                <a:gd name="T41" fmla="*/ 1 h 115"/>
                <a:gd name="T42" fmla="*/ 40 w 43"/>
                <a:gd name="T43" fmla="*/ 0 h 115"/>
                <a:gd name="T44" fmla="*/ 3 w 43"/>
                <a:gd name="T45" fmla="*/ 0 h 115"/>
                <a:gd name="T46" fmla="*/ 3 w 43"/>
                <a:gd name="T47" fmla="*/ 0 h 115"/>
                <a:gd name="T48" fmla="*/ 2 w 43"/>
                <a:gd name="T49" fmla="*/ 1 h 115"/>
                <a:gd name="T50" fmla="*/ 2 w 43"/>
                <a:gd name="T51" fmla="*/ 1 h 115"/>
                <a:gd name="T52" fmla="*/ 0 w 43"/>
                <a:gd name="T53" fmla="*/ 3 h 115"/>
                <a:gd name="T54" fmla="*/ 0 w 43"/>
                <a:gd name="T55" fmla="*/ 13 h 115"/>
                <a:gd name="T56" fmla="*/ 0 w 43"/>
                <a:gd name="T57" fmla="*/ 27 h 115"/>
                <a:gd name="T58" fmla="*/ 0 w 43"/>
                <a:gd name="T59" fmla="*/ 112 h 115"/>
                <a:gd name="T60" fmla="*/ 2 w 43"/>
                <a:gd name="T6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" h="115">
                  <a:moveTo>
                    <a:pt x="2" y="115"/>
                  </a:moveTo>
                  <a:cubicBezTo>
                    <a:pt x="2" y="115"/>
                    <a:pt x="2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3" y="115"/>
                    <a:pt x="4" y="115"/>
                    <a:pt x="4" y="115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4" y="115"/>
                    <a:pt x="5" y="114"/>
                    <a:pt x="5" y="114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4"/>
                    <a:pt x="39" y="115"/>
                    <a:pt x="39" y="115"/>
                  </a:cubicBezTo>
                  <a:cubicBezTo>
                    <a:pt x="39" y="115"/>
                    <a:pt x="39" y="115"/>
                    <a:pt x="39" y="115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2" y="115"/>
                    <a:pt x="42" y="114"/>
                    <a:pt x="42" y="114"/>
                  </a:cubicBezTo>
                  <a:cubicBezTo>
                    <a:pt x="43" y="114"/>
                    <a:pt x="43" y="113"/>
                    <a:pt x="43" y="112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2"/>
                    <a:pt x="42" y="1"/>
                  </a:cubicBezTo>
                  <a:cubicBezTo>
                    <a:pt x="42" y="1"/>
                    <a:pt x="41" y="0"/>
                    <a:pt x="4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3"/>
                    <a:pt x="1" y="114"/>
                    <a:pt x="2" y="1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3853824" y="2462367"/>
              <a:ext cx="515304" cy="61683"/>
            </a:xfrm>
            <a:custGeom>
              <a:avLst/>
              <a:gdLst>
                <a:gd name="T0" fmla="*/ 0 w 53"/>
                <a:gd name="T1" fmla="*/ 3 h 5"/>
                <a:gd name="T2" fmla="*/ 3 w 53"/>
                <a:gd name="T3" fmla="*/ 5 h 5"/>
                <a:gd name="T4" fmla="*/ 50 w 53"/>
                <a:gd name="T5" fmla="*/ 5 h 5"/>
                <a:gd name="T6" fmla="*/ 53 w 53"/>
                <a:gd name="T7" fmla="*/ 3 h 5"/>
                <a:gd name="T8" fmla="*/ 50 w 53"/>
                <a:gd name="T9" fmla="*/ 0 h 5"/>
                <a:gd name="T10" fmla="*/ 3 w 53"/>
                <a:gd name="T11" fmla="*/ 0 h 5"/>
                <a:gd name="T12" fmla="*/ 0 w 53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5">
                  <a:moveTo>
                    <a:pt x="0" y="3"/>
                  </a:moveTo>
                  <a:cubicBezTo>
                    <a:pt x="0" y="4"/>
                    <a:pt x="2" y="5"/>
                    <a:pt x="3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2" y="5"/>
                    <a:pt x="53" y="4"/>
                    <a:pt x="53" y="3"/>
                  </a:cubicBezTo>
                  <a:cubicBezTo>
                    <a:pt x="53" y="1"/>
                    <a:pt x="52" y="0"/>
                    <a:pt x="5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Freeform 7"/>
            <p:cNvSpPr/>
            <p:nvPr/>
          </p:nvSpPr>
          <p:spPr bwMode="auto">
            <a:xfrm>
              <a:off x="3853824" y="2750218"/>
              <a:ext cx="515304" cy="61683"/>
            </a:xfrm>
            <a:custGeom>
              <a:avLst/>
              <a:gdLst>
                <a:gd name="T0" fmla="*/ 50 w 53"/>
                <a:gd name="T1" fmla="*/ 0 h 5"/>
                <a:gd name="T2" fmla="*/ 3 w 53"/>
                <a:gd name="T3" fmla="*/ 0 h 5"/>
                <a:gd name="T4" fmla="*/ 0 w 53"/>
                <a:gd name="T5" fmla="*/ 2 h 5"/>
                <a:gd name="T6" fmla="*/ 3 w 53"/>
                <a:gd name="T7" fmla="*/ 5 h 5"/>
                <a:gd name="T8" fmla="*/ 50 w 53"/>
                <a:gd name="T9" fmla="*/ 5 h 5"/>
                <a:gd name="T10" fmla="*/ 53 w 53"/>
                <a:gd name="T11" fmla="*/ 2 h 5"/>
                <a:gd name="T12" fmla="*/ 50 w 53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5">
                  <a:moveTo>
                    <a:pt x="5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2" y="5"/>
                    <a:pt x="53" y="4"/>
                    <a:pt x="53" y="2"/>
                  </a:cubicBezTo>
                  <a:cubicBezTo>
                    <a:pt x="53" y="1"/>
                    <a:pt x="52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Freeform 8"/>
            <p:cNvSpPr/>
            <p:nvPr/>
          </p:nvSpPr>
          <p:spPr bwMode="auto">
            <a:xfrm>
              <a:off x="3853824" y="3032931"/>
              <a:ext cx="515304" cy="61683"/>
            </a:xfrm>
            <a:custGeom>
              <a:avLst/>
              <a:gdLst>
                <a:gd name="T0" fmla="*/ 50 w 53"/>
                <a:gd name="T1" fmla="*/ 0 h 5"/>
                <a:gd name="T2" fmla="*/ 3 w 53"/>
                <a:gd name="T3" fmla="*/ 0 h 5"/>
                <a:gd name="T4" fmla="*/ 0 w 53"/>
                <a:gd name="T5" fmla="*/ 2 h 5"/>
                <a:gd name="T6" fmla="*/ 3 w 53"/>
                <a:gd name="T7" fmla="*/ 5 h 5"/>
                <a:gd name="T8" fmla="*/ 50 w 53"/>
                <a:gd name="T9" fmla="*/ 5 h 5"/>
                <a:gd name="T10" fmla="*/ 53 w 53"/>
                <a:gd name="T11" fmla="*/ 2 h 5"/>
                <a:gd name="T12" fmla="*/ 50 w 53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5">
                  <a:moveTo>
                    <a:pt x="5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2" y="5"/>
                    <a:pt x="53" y="4"/>
                    <a:pt x="53" y="2"/>
                  </a:cubicBezTo>
                  <a:cubicBezTo>
                    <a:pt x="53" y="1"/>
                    <a:pt x="52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3598200" y="1881526"/>
              <a:ext cx="1947600" cy="1845333"/>
            </a:xfrm>
            <a:custGeom>
              <a:avLst/>
              <a:gdLst>
                <a:gd name="T0" fmla="*/ 177 w 200"/>
                <a:gd name="T1" fmla="*/ 3 h 149"/>
                <a:gd name="T2" fmla="*/ 177 w 200"/>
                <a:gd name="T3" fmla="*/ 17 h 149"/>
                <a:gd name="T4" fmla="*/ 186 w 200"/>
                <a:gd name="T5" fmla="*/ 21 h 149"/>
                <a:gd name="T6" fmla="*/ 186 w 200"/>
                <a:gd name="T7" fmla="*/ 134 h 149"/>
                <a:gd name="T8" fmla="*/ 107 w 200"/>
                <a:gd name="T9" fmla="*/ 134 h 149"/>
                <a:gd name="T10" fmla="*/ 107 w 200"/>
                <a:gd name="T11" fmla="*/ 21 h 149"/>
                <a:gd name="T12" fmla="*/ 117 w 200"/>
                <a:gd name="T13" fmla="*/ 17 h 149"/>
                <a:gd name="T14" fmla="*/ 117 w 200"/>
                <a:gd name="T15" fmla="*/ 3 h 149"/>
                <a:gd name="T16" fmla="*/ 100 w 200"/>
                <a:gd name="T17" fmla="*/ 9 h 149"/>
                <a:gd name="T18" fmla="*/ 53 w 200"/>
                <a:gd name="T19" fmla="*/ 0 h 149"/>
                <a:gd name="T20" fmla="*/ 0 w 200"/>
                <a:gd name="T21" fmla="*/ 20 h 149"/>
                <a:gd name="T22" fmla="*/ 0 w 200"/>
                <a:gd name="T23" fmla="*/ 142 h 149"/>
                <a:gd name="T24" fmla="*/ 2 w 200"/>
                <a:gd name="T25" fmla="*/ 147 h 149"/>
                <a:gd name="T26" fmla="*/ 8 w 200"/>
                <a:gd name="T27" fmla="*/ 149 h 149"/>
                <a:gd name="T28" fmla="*/ 53 w 200"/>
                <a:gd name="T29" fmla="*/ 145 h 149"/>
                <a:gd name="T30" fmla="*/ 99 w 200"/>
                <a:gd name="T31" fmla="*/ 149 h 149"/>
                <a:gd name="T32" fmla="*/ 99 w 200"/>
                <a:gd name="T33" fmla="*/ 149 h 149"/>
                <a:gd name="T34" fmla="*/ 100 w 200"/>
                <a:gd name="T35" fmla="*/ 149 h 149"/>
                <a:gd name="T36" fmla="*/ 100 w 200"/>
                <a:gd name="T37" fmla="*/ 149 h 149"/>
                <a:gd name="T38" fmla="*/ 101 w 200"/>
                <a:gd name="T39" fmla="*/ 149 h 149"/>
                <a:gd name="T40" fmla="*/ 101 w 200"/>
                <a:gd name="T41" fmla="*/ 149 h 149"/>
                <a:gd name="T42" fmla="*/ 146 w 200"/>
                <a:gd name="T43" fmla="*/ 145 h 149"/>
                <a:gd name="T44" fmla="*/ 192 w 200"/>
                <a:gd name="T45" fmla="*/ 149 h 149"/>
                <a:gd name="T46" fmla="*/ 193 w 200"/>
                <a:gd name="T47" fmla="*/ 149 h 149"/>
                <a:gd name="T48" fmla="*/ 197 w 200"/>
                <a:gd name="T49" fmla="*/ 147 h 149"/>
                <a:gd name="T50" fmla="*/ 200 w 200"/>
                <a:gd name="T51" fmla="*/ 142 h 149"/>
                <a:gd name="T52" fmla="*/ 200 w 200"/>
                <a:gd name="T53" fmla="*/ 20 h 149"/>
                <a:gd name="T54" fmla="*/ 177 w 200"/>
                <a:gd name="T55" fmla="*/ 3 h 149"/>
                <a:gd name="T56" fmla="*/ 93 w 200"/>
                <a:gd name="T57" fmla="*/ 134 h 149"/>
                <a:gd name="T58" fmla="*/ 53 w 200"/>
                <a:gd name="T59" fmla="*/ 131 h 149"/>
                <a:gd name="T60" fmla="*/ 14 w 200"/>
                <a:gd name="T61" fmla="*/ 134 h 149"/>
                <a:gd name="T62" fmla="*/ 14 w 200"/>
                <a:gd name="T63" fmla="*/ 21 h 149"/>
                <a:gd name="T64" fmla="*/ 53 w 200"/>
                <a:gd name="T65" fmla="*/ 14 h 149"/>
                <a:gd name="T66" fmla="*/ 93 w 200"/>
                <a:gd name="T67" fmla="*/ 21 h 149"/>
                <a:gd name="T68" fmla="*/ 93 w 200"/>
                <a:gd name="T69" fmla="*/ 13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0" h="149">
                  <a:moveTo>
                    <a:pt x="177" y="3"/>
                  </a:moveTo>
                  <a:cubicBezTo>
                    <a:pt x="177" y="17"/>
                    <a:pt x="177" y="17"/>
                    <a:pt x="177" y="17"/>
                  </a:cubicBezTo>
                  <a:cubicBezTo>
                    <a:pt x="181" y="18"/>
                    <a:pt x="185" y="20"/>
                    <a:pt x="186" y="21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161" y="130"/>
                    <a:pt x="131" y="130"/>
                    <a:pt x="107" y="134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8" y="20"/>
                    <a:pt x="111" y="18"/>
                    <a:pt x="117" y="17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110" y="4"/>
                    <a:pt x="104" y="6"/>
                    <a:pt x="100" y="9"/>
                  </a:cubicBezTo>
                  <a:cubicBezTo>
                    <a:pt x="90" y="2"/>
                    <a:pt x="70" y="0"/>
                    <a:pt x="53" y="0"/>
                  </a:cubicBezTo>
                  <a:cubicBezTo>
                    <a:pt x="29" y="0"/>
                    <a:pt x="0" y="5"/>
                    <a:pt x="0" y="2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44"/>
                    <a:pt x="1" y="146"/>
                    <a:pt x="2" y="147"/>
                  </a:cubicBezTo>
                  <a:cubicBezTo>
                    <a:pt x="4" y="148"/>
                    <a:pt x="6" y="149"/>
                    <a:pt x="8" y="149"/>
                  </a:cubicBezTo>
                  <a:cubicBezTo>
                    <a:pt x="22" y="146"/>
                    <a:pt x="37" y="145"/>
                    <a:pt x="53" y="145"/>
                  </a:cubicBezTo>
                  <a:cubicBezTo>
                    <a:pt x="69" y="145"/>
                    <a:pt x="85" y="146"/>
                    <a:pt x="99" y="149"/>
                  </a:cubicBezTo>
                  <a:cubicBezTo>
                    <a:pt x="99" y="149"/>
                    <a:pt x="99" y="149"/>
                    <a:pt x="99" y="149"/>
                  </a:cubicBezTo>
                  <a:cubicBezTo>
                    <a:pt x="99" y="149"/>
                    <a:pt x="99" y="149"/>
                    <a:pt x="100" y="149"/>
                  </a:cubicBezTo>
                  <a:cubicBezTo>
                    <a:pt x="100" y="149"/>
                    <a:pt x="100" y="149"/>
                    <a:pt x="100" y="149"/>
                  </a:cubicBezTo>
                  <a:cubicBezTo>
                    <a:pt x="100" y="149"/>
                    <a:pt x="100" y="149"/>
                    <a:pt x="101" y="149"/>
                  </a:cubicBezTo>
                  <a:cubicBezTo>
                    <a:pt x="101" y="149"/>
                    <a:pt x="101" y="149"/>
                    <a:pt x="101" y="149"/>
                  </a:cubicBezTo>
                  <a:cubicBezTo>
                    <a:pt x="115" y="146"/>
                    <a:pt x="130" y="145"/>
                    <a:pt x="146" y="145"/>
                  </a:cubicBezTo>
                  <a:cubicBezTo>
                    <a:pt x="162" y="145"/>
                    <a:pt x="178" y="146"/>
                    <a:pt x="192" y="149"/>
                  </a:cubicBezTo>
                  <a:cubicBezTo>
                    <a:pt x="192" y="149"/>
                    <a:pt x="192" y="149"/>
                    <a:pt x="193" y="149"/>
                  </a:cubicBezTo>
                  <a:cubicBezTo>
                    <a:pt x="194" y="149"/>
                    <a:pt x="196" y="148"/>
                    <a:pt x="197" y="147"/>
                  </a:cubicBezTo>
                  <a:cubicBezTo>
                    <a:pt x="199" y="146"/>
                    <a:pt x="200" y="144"/>
                    <a:pt x="200" y="142"/>
                  </a:cubicBezTo>
                  <a:cubicBezTo>
                    <a:pt x="200" y="20"/>
                    <a:pt x="200" y="20"/>
                    <a:pt x="200" y="20"/>
                  </a:cubicBezTo>
                  <a:cubicBezTo>
                    <a:pt x="200" y="11"/>
                    <a:pt x="190" y="6"/>
                    <a:pt x="177" y="3"/>
                  </a:cubicBezTo>
                  <a:close/>
                  <a:moveTo>
                    <a:pt x="93" y="134"/>
                  </a:moveTo>
                  <a:cubicBezTo>
                    <a:pt x="80" y="132"/>
                    <a:pt x="67" y="131"/>
                    <a:pt x="53" y="131"/>
                  </a:cubicBezTo>
                  <a:cubicBezTo>
                    <a:pt x="40" y="131"/>
                    <a:pt x="26" y="132"/>
                    <a:pt x="14" y="1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6" y="18"/>
                    <a:pt x="30" y="14"/>
                    <a:pt x="53" y="14"/>
                  </a:cubicBezTo>
                  <a:cubicBezTo>
                    <a:pt x="76" y="14"/>
                    <a:pt x="90" y="18"/>
                    <a:pt x="93" y="21"/>
                  </a:cubicBezTo>
                  <a:lnTo>
                    <a:pt x="93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4"/>
          <p:cNvGrpSpPr>
            <a:grpSpLocks noChangeAspect="1"/>
          </p:cNvGrpSpPr>
          <p:nvPr/>
        </p:nvGrpSpPr>
        <p:grpSpPr bwMode="auto">
          <a:xfrm>
            <a:off x="8590803" y="3759497"/>
            <a:ext cx="296565" cy="360000"/>
            <a:chOff x="2694" y="1931"/>
            <a:chExt cx="374" cy="454"/>
          </a:xfrm>
          <a:solidFill>
            <a:schemeClr val="bg1"/>
          </a:solidFill>
        </p:grpSpPr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2694" y="1931"/>
              <a:ext cx="374" cy="454"/>
            </a:xfrm>
            <a:custGeom>
              <a:avLst/>
              <a:gdLst>
                <a:gd name="T0" fmla="*/ 127 w 155"/>
                <a:gd name="T1" fmla="*/ 7 h 189"/>
                <a:gd name="T2" fmla="*/ 124 w 155"/>
                <a:gd name="T3" fmla="*/ 0 h 189"/>
                <a:gd name="T4" fmla="*/ 122 w 155"/>
                <a:gd name="T5" fmla="*/ 7 h 189"/>
                <a:gd name="T6" fmla="*/ 96 w 155"/>
                <a:gd name="T7" fmla="*/ 3 h 189"/>
                <a:gd name="T8" fmla="*/ 90 w 155"/>
                <a:gd name="T9" fmla="*/ 3 h 189"/>
                <a:gd name="T10" fmla="*/ 64 w 155"/>
                <a:gd name="T11" fmla="*/ 7 h 189"/>
                <a:gd name="T12" fmla="*/ 62 w 155"/>
                <a:gd name="T13" fmla="*/ 0 h 189"/>
                <a:gd name="T14" fmla="*/ 59 w 155"/>
                <a:gd name="T15" fmla="*/ 7 h 189"/>
                <a:gd name="T16" fmla="*/ 33 w 155"/>
                <a:gd name="T17" fmla="*/ 3 h 189"/>
                <a:gd name="T18" fmla="*/ 27 w 155"/>
                <a:gd name="T19" fmla="*/ 3 h 189"/>
                <a:gd name="T20" fmla="*/ 7 w 155"/>
                <a:gd name="T21" fmla="*/ 7 h 189"/>
                <a:gd name="T22" fmla="*/ 0 w 155"/>
                <a:gd name="T23" fmla="*/ 182 h 189"/>
                <a:gd name="T24" fmla="*/ 148 w 155"/>
                <a:gd name="T25" fmla="*/ 189 h 189"/>
                <a:gd name="T26" fmla="*/ 155 w 155"/>
                <a:gd name="T27" fmla="*/ 13 h 189"/>
                <a:gd name="T28" fmla="*/ 124 w 155"/>
                <a:gd name="T29" fmla="*/ 40 h 189"/>
                <a:gd name="T30" fmla="*/ 127 w 155"/>
                <a:gd name="T31" fmla="*/ 31 h 189"/>
                <a:gd name="T32" fmla="*/ 124 w 155"/>
                <a:gd name="T33" fmla="*/ 44 h 189"/>
                <a:gd name="T34" fmla="*/ 122 w 155"/>
                <a:gd name="T35" fmla="*/ 31 h 189"/>
                <a:gd name="T36" fmla="*/ 124 w 155"/>
                <a:gd name="T37" fmla="*/ 40 h 189"/>
                <a:gd name="T38" fmla="*/ 96 w 155"/>
                <a:gd name="T39" fmla="*/ 37 h 189"/>
                <a:gd name="T40" fmla="*/ 100 w 155"/>
                <a:gd name="T41" fmla="*/ 37 h 189"/>
                <a:gd name="T42" fmla="*/ 86 w 155"/>
                <a:gd name="T43" fmla="*/ 37 h 189"/>
                <a:gd name="T44" fmla="*/ 90 w 155"/>
                <a:gd name="T45" fmla="*/ 37 h 189"/>
                <a:gd name="T46" fmla="*/ 62 w 155"/>
                <a:gd name="T47" fmla="*/ 40 h 189"/>
                <a:gd name="T48" fmla="*/ 64 w 155"/>
                <a:gd name="T49" fmla="*/ 31 h 189"/>
                <a:gd name="T50" fmla="*/ 62 w 155"/>
                <a:gd name="T51" fmla="*/ 44 h 189"/>
                <a:gd name="T52" fmla="*/ 59 w 155"/>
                <a:gd name="T53" fmla="*/ 31 h 189"/>
                <a:gd name="T54" fmla="*/ 62 w 155"/>
                <a:gd name="T55" fmla="*/ 40 h 189"/>
                <a:gd name="T56" fmla="*/ 33 w 155"/>
                <a:gd name="T57" fmla="*/ 37 h 189"/>
                <a:gd name="T58" fmla="*/ 37 w 155"/>
                <a:gd name="T59" fmla="*/ 37 h 189"/>
                <a:gd name="T60" fmla="*/ 23 w 155"/>
                <a:gd name="T61" fmla="*/ 37 h 189"/>
                <a:gd name="T62" fmla="*/ 27 w 155"/>
                <a:gd name="T63" fmla="*/ 37 h 189"/>
                <a:gd name="T64" fmla="*/ 141 w 155"/>
                <a:gd name="T65" fmla="*/ 175 h 189"/>
                <a:gd name="T66" fmla="*/ 14 w 155"/>
                <a:gd name="T67" fmla="*/ 20 h 189"/>
                <a:gd name="T68" fmla="*/ 27 w 155"/>
                <a:gd name="T69" fmla="*/ 25 h 189"/>
                <a:gd name="T70" fmla="*/ 30 w 155"/>
                <a:gd name="T71" fmla="*/ 50 h 189"/>
                <a:gd name="T72" fmla="*/ 33 w 155"/>
                <a:gd name="T73" fmla="*/ 25 h 189"/>
                <a:gd name="T74" fmla="*/ 59 w 155"/>
                <a:gd name="T75" fmla="*/ 20 h 189"/>
                <a:gd name="T76" fmla="*/ 49 w 155"/>
                <a:gd name="T77" fmla="*/ 37 h 189"/>
                <a:gd name="T78" fmla="*/ 74 w 155"/>
                <a:gd name="T79" fmla="*/ 37 h 189"/>
                <a:gd name="T80" fmla="*/ 64 w 155"/>
                <a:gd name="T81" fmla="*/ 20 h 189"/>
                <a:gd name="T82" fmla="*/ 90 w 155"/>
                <a:gd name="T83" fmla="*/ 25 h 189"/>
                <a:gd name="T84" fmla="*/ 93 w 155"/>
                <a:gd name="T85" fmla="*/ 50 h 189"/>
                <a:gd name="T86" fmla="*/ 96 w 155"/>
                <a:gd name="T87" fmla="*/ 25 h 189"/>
                <a:gd name="T88" fmla="*/ 122 w 155"/>
                <a:gd name="T89" fmla="*/ 20 h 189"/>
                <a:gd name="T90" fmla="*/ 112 w 155"/>
                <a:gd name="T91" fmla="*/ 37 h 189"/>
                <a:gd name="T92" fmla="*/ 137 w 155"/>
                <a:gd name="T93" fmla="*/ 37 h 189"/>
                <a:gd name="T94" fmla="*/ 127 w 155"/>
                <a:gd name="T95" fmla="*/ 20 h 189"/>
                <a:gd name="T96" fmla="*/ 141 w 155"/>
                <a:gd name="T97" fmla="*/ 17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" h="189">
                  <a:moveTo>
                    <a:pt x="148" y="7"/>
                  </a:moveTo>
                  <a:cubicBezTo>
                    <a:pt x="127" y="7"/>
                    <a:pt x="127" y="7"/>
                    <a:pt x="127" y="7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1"/>
                    <a:pt x="126" y="0"/>
                    <a:pt x="124" y="0"/>
                  </a:cubicBezTo>
                  <a:cubicBezTo>
                    <a:pt x="123" y="0"/>
                    <a:pt x="122" y="1"/>
                    <a:pt x="122" y="3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1"/>
                    <a:pt x="94" y="0"/>
                    <a:pt x="93" y="0"/>
                  </a:cubicBezTo>
                  <a:cubicBezTo>
                    <a:pt x="91" y="0"/>
                    <a:pt x="90" y="1"/>
                    <a:pt x="90" y="3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1"/>
                    <a:pt x="63" y="0"/>
                    <a:pt x="62" y="0"/>
                  </a:cubicBezTo>
                  <a:cubicBezTo>
                    <a:pt x="60" y="0"/>
                    <a:pt x="59" y="1"/>
                    <a:pt x="59" y="3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1"/>
                    <a:pt x="32" y="0"/>
                    <a:pt x="30" y="0"/>
                  </a:cubicBezTo>
                  <a:cubicBezTo>
                    <a:pt x="29" y="0"/>
                    <a:pt x="27" y="1"/>
                    <a:pt x="27" y="3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3" y="7"/>
                    <a:pt x="0" y="10"/>
                    <a:pt x="0" y="13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6"/>
                    <a:pt x="3" y="189"/>
                    <a:pt x="7" y="189"/>
                  </a:cubicBezTo>
                  <a:cubicBezTo>
                    <a:pt x="148" y="189"/>
                    <a:pt x="148" y="189"/>
                    <a:pt x="148" y="189"/>
                  </a:cubicBezTo>
                  <a:cubicBezTo>
                    <a:pt x="152" y="189"/>
                    <a:pt x="155" y="186"/>
                    <a:pt x="155" y="182"/>
                  </a:cubicBezTo>
                  <a:cubicBezTo>
                    <a:pt x="155" y="13"/>
                    <a:pt x="155" y="13"/>
                    <a:pt x="155" y="13"/>
                  </a:cubicBezTo>
                  <a:cubicBezTo>
                    <a:pt x="155" y="10"/>
                    <a:pt x="152" y="7"/>
                    <a:pt x="148" y="7"/>
                  </a:cubicBezTo>
                  <a:close/>
                  <a:moveTo>
                    <a:pt x="124" y="40"/>
                  </a:moveTo>
                  <a:cubicBezTo>
                    <a:pt x="126" y="40"/>
                    <a:pt x="127" y="39"/>
                    <a:pt x="127" y="37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130" y="32"/>
                    <a:pt x="131" y="35"/>
                    <a:pt x="131" y="37"/>
                  </a:cubicBezTo>
                  <a:cubicBezTo>
                    <a:pt x="131" y="41"/>
                    <a:pt x="128" y="44"/>
                    <a:pt x="124" y="44"/>
                  </a:cubicBezTo>
                  <a:cubicBezTo>
                    <a:pt x="120" y="44"/>
                    <a:pt x="117" y="41"/>
                    <a:pt x="117" y="37"/>
                  </a:cubicBezTo>
                  <a:cubicBezTo>
                    <a:pt x="117" y="34"/>
                    <a:pt x="119" y="32"/>
                    <a:pt x="122" y="31"/>
                  </a:cubicBezTo>
                  <a:cubicBezTo>
                    <a:pt x="122" y="37"/>
                    <a:pt x="122" y="37"/>
                    <a:pt x="122" y="37"/>
                  </a:cubicBezTo>
                  <a:cubicBezTo>
                    <a:pt x="122" y="39"/>
                    <a:pt x="123" y="40"/>
                    <a:pt x="124" y="40"/>
                  </a:cubicBezTo>
                  <a:close/>
                  <a:moveTo>
                    <a:pt x="93" y="40"/>
                  </a:moveTo>
                  <a:cubicBezTo>
                    <a:pt x="94" y="40"/>
                    <a:pt x="96" y="39"/>
                    <a:pt x="96" y="37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8" y="32"/>
                    <a:pt x="100" y="35"/>
                    <a:pt x="100" y="37"/>
                  </a:cubicBezTo>
                  <a:cubicBezTo>
                    <a:pt x="100" y="41"/>
                    <a:pt x="97" y="44"/>
                    <a:pt x="93" y="44"/>
                  </a:cubicBezTo>
                  <a:cubicBezTo>
                    <a:pt x="89" y="44"/>
                    <a:pt x="86" y="41"/>
                    <a:pt x="86" y="37"/>
                  </a:cubicBezTo>
                  <a:cubicBezTo>
                    <a:pt x="86" y="34"/>
                    <a:pt x="88" y="32"/>
                    <a:pt x="90" y="31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0" y="39"/>
                    <a:pt x="91" y="40"/>
                    <a:pt x="93" y="40"/>
                  </a:cubicBezTo>
                  <a:close/>
                  <a:moveTo>
                    <a:pt x="62" y="40"/>
                  </a:moveTo>
                  <a:cubicBezTo>
                    <a:pt x="63" y="40"/>
                    <a:pt x="64" y="39"/>
                    <a:pt x="64" y="37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7" y="32"/>
                    <a:pt x="69" y="35"/>
                    <a:pt x="69" y="37"/>
                  </a:cubicBezTo>
                  <a:cubicBezTo>
                    <a:pt x="69" y="41"/>
                    <a:pt x="65" y="44"/>
                    <a:pt x="62" y="44"/>
                  </a:cubicBezTo>
                  <a:cubicBezTo>
                    <a:pt x="58" y="44"/>
                    <a:pt x="54" y="41"/>
                    <a:pt x="54" y="37"/>
                  </a:cubicBezTo>
                  <a:cubicBezTo>
                    <a:pt x="54" y="34"/>
                    <a:pt x="56" y="32"/>
                    <a:pt x="59" y="31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59" y="39"/>
                    <a:pt x="60" y="40"/>
                    <a:pt x="62" y="40"/>
                  </a:cubicBezTo>
                  <a:close/>
                  <a:moveTo>
                    <a:pt x="30" y="40"/>
                  </a:moveTo>
                  <a:cubicBezTo>
                    <a:pt x="32" y="40"/>
                    <a:pt x="33" y="39"/>
                    <a:pt x="33" y="37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5" y="32"/>
                    <a:pt x="37" y="35"/>
                    <a:pt x="37" y="37"/>
                  </a:cubicBezTo>
                  <a:cubicBezTo>
                    <a:pt x="37" y="41"/>
                    <a:pt x="34" y="44"/>
                    <a:pt x="30" y="44"/>
                  </a:cubicBezTo>
                  <a:cubicBezTo>
                    <a:pt x="26" y="44"/>
                    <a:pt x="23" y="41"/>
                    <a:pt x="23" y="37"/>
                  </a:cubicBezTo>
                  <a:cubicBezTo>
                    <a:pt x="23" y="34"/>
                    <a:pt x="25" y="32"/>
                    <a:pt x="27" y="31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9"/>
                    <a:pt x="29" y="40"/>
                    <a:pt x="30" y="40"/>
                  </a:cubicBezTo>
                  <a:close/>
                  <a:moveTo>
                    <a:pt x="141" y="175"/>
                  </a:moveTo>
                  <a:cubicBezTo>
                    <a:pt x="14" y="175"/>
                    <a:pt x="14" y="175"/>
                    <a:pt x="14" y="175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2" y="26"/>
                    <a:pt x="18" y="31"/>
                    <a:pt x="18" y="37"/>
                  </a:cubicBezTo>
                  <a:cubicBezTo>
                    <a:pt x="18" y="44"/>
                    <a:pt x="23" y="50"/>
                    <a:pt x="30" y="50"/>
                  </a:cubicBezTo>
                  <a:cubicBezTo>
                    <a:pt x="37" y="50"/>
                    <a:pt x="43" y="44"/>
                    <a:pt x="43" y="37"/>
                  </a:cubicBezTo>
                  <a:cubicBezTo>
                    <a:pt x="43" y="31"/>
                    <a:pt x="39" y="26"/>
                    <a:pt x="33" y="25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3" y="26"/>
                    <a:pt x="49" y="31"/>
                    <a:pt x="49" y="37"/>
                  </a:cubicBezTo>
                  <a:cubicBezTo>
                    <a:pt x="49" y="44"/>
                    <a:pt x="55" y="50"/>
                    <a:pt x="62" y="50"/>
                  </a:cubicBezTo>
                  <a:cubicBezTo>
                    <a:pt x="68" y="50"/>
                    <a:pt x="74" y="44"/>
                    <a:pt x="74" y="37"/>
                  </a:cubicBezTo>
                  <a:cubicBezTo>
                    <a:pt x="74" y="31"/>
                    <a:pt x="70" y="26"/>
                    <a:pt x="64" y="25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5" y="26"/>
                    <a:pt x="80" y="31"/>
                    <a:pt x="80" y="37"/>
                  </a:cubicBezTo>
                  <a:cubicBezTo>
                    <a:pt x="80" y="44"/>
                    <a:pt x="86" y="50"/>
                    <a:pt x="93" y="50"/>
                  </a:cubicBezTo>
                  <a:cubicBezTo>
                    <a:pt x="100" y="50"/>
                    <a:pt x="105" y="44"/>
                    <a:pt x="105" y="37"/>
                  </a:cubicBezTo>
                  <a:cubicBezTo>
                    <a:pt x="105" y="31"/>
                    <a:pt x="101" y="26"/>
                    <a:pt x="96" y="25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5"/>
                    <a:pt x="122" y="25"/>
                    <a:pt x="122" y="25"/>
                  </a:cubicBezTo>
                  <a:cubicBezTo>
                    <a:pt x="116" y="26"/>
                    <a:pt x="112" y="31"/>
                    <a:pt x="112" y="37"/>
                  </a:cubicBezTo>
                  <a:cubicBezTo>
                    <a:pt x="112" y="44"/>
                    <a:pt x="117" y="50"/>
                    <a:pt x="124" y="50"/>
                  </a:cubicBezTo>
                  <a:cubicBezTo>
                    <a:pt x="131" y="50"/>
                    <a:pt x="137" y="44"/>
                    <a:pt x="137" y="37"/>
                  </a:cubicBezTo>
                  <a:cubicBezTo>
                    <a:pt x="137" y="31"/>
                    <a:pt x="133" y="26"/>
                    <a:pt x="127" y="25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41" y="20"/>
                    <a:pt x="141" y="20"/>
                    <a:pt x="141" y="20"/>
                  </a:cubicBezTo>
                  <a:lnTo>
                    <a:pt x="141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Freeform 6"/>
            <p:cNvSpPr/>
            <p:nvPr/>
          </p:nvSpPr>
          <p:spPr bwMode="auto">
            <a:xfrm>
              <a:off x="2820" y="2272"/>
              <a:ext cx="181" cy="12"/>
            </a:xfrm>
            <a:custGeom>
              <a:avLst/>
              <a:gdLst>
                <a:gd name="T0" fmla="*/ 73 w 75"/>
                <a:gd name="T1" fmla="*/ 0 h 5"/>
                <a:gd name="T2" fmla="*/ 2 w 75"/>
                <a:gd name="T3" fmla="*/ 0 h 5"/>
                <a:gd name="T4" fmla="*/ 0 w 75"/>
                <a:gd name="T5" fmla="*/ 3 h 5"/>
                <a:gd name="T6" fmla="*/ 2 w 75"/>
                <a:gd name="T7" fmla="*/ 5 h 5"/>
                <a:gd name="T8" fmla="*/ 73 w 75"/>
                <a:gd name="T9" fmla="*/ 5 h 5"/>
                <a:gd name="T10" fmla="*/ 75 w 75"/>
                <a:gd name="T11" fmla="*/ 3 h 5"/>
                <a:gd name="T12" fmla="*/ 73 w 7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5">
                  <a:moveTo>
                    <a:pt x="7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4" y="5"/>
                    <a:pt x="75" y="4"/>
                    <a:pt x="75" y="3"/>
                  </a:cubicBezTo>
                  <a:cubicBezTo>
                    <a:pt x="75" y="1"/>
                    <a:pt x="74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Freeform 7"/>
            <p:cNvSpPr/>
            <p:nvPr/>
          </p:nvSpPr>
          <p:spPr bwMode="auto">
            <a:xfrm>
              <a:off x="2820" y="2190"/>
              <a:ext cx="181" cy="14"/>
            </a:xfrm>
            <a:custGeom>
              <a:avLst/>
              <a:gdLst>
                <a:gd name="T0" fmla="*/ 73 w 75"/>
                <a:gd name="T1" fmla="*/ 0 h 6"/>
                <a:gd name="T2" fmla="*/ 2 w 75"/>
                <a:gd name="T3" fmla="*/ 0 h 6"/>
                <a:gd name="T4" fmla="*/ 0 w 75"/>
                <a:gd name="T5" fmla="*/ 3 h 6"/>
                <a:gd name="T6" fmla="*/ 2 w 75"/>
                <a:gd name="T7" fmla="*/ 6 h 6"/>
                <a:gd name="T8" fmla="*/ 73 w 75"/>
                <a:gd name="T9" fmla="*/ 6 h 6"/>
                <a:gd name="T10" fmla="*/ 75 w 75"/>
                <a:gd name="T11" fmla="*/ 3 h 6"/>
                <a:gd name="T12" fmla="*/ 73 w 75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6">
                  <a:moveTo>
                    <a:pt x="7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4" y="6"/>
                    <a:pt x="75" y="5"/>
                    <a:pt x="75" y="3"/>
                  </a:cubicBezTo>
                  <a:cubicBezTo>
                    <a:pt x="75" y="2"/>
                    <a:pt x="74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Freeform 8"/>
            <p:cNvSpPr/>
            <p:nvPr/>
          </p:nvSpPr>
          <p:spPr bwMode="auto">
            <a:xfrm>
              <a:off x="2820" y="2111"/>
              <a:ext cx="181" cy="12"/>
            </a:xfrm>
            <a:custGeom>
              <a:avLst/>
              <a:gdLst>
                <a:gd name="T0" fmla="*/ 73 w 75"/>
                <a:gd name="T1" fmla="*/ 0 h 5"/>
                <a:gd name="T2" fmla="*/ 2 w 75"/>
                <a:gd name="T3" fmla="*/ 0 h 5"/>
                <a:gd name="T4" fmla="*/ 0 w 75"/>
                <a:gd name="T5" fmla="*/ 3 h 5"/>
                <a:gd name="T6" fmla="*/ 2 w 75"/>
                <a:gd name="T7" fmla="*/ 5 h 5"/>
                <a:gd name="T8" fmla="*/ 73 w 75"/>
                <a:gd name="T9" fmla="*/ 5 h 5"/>
                <a:gd name="T10" fmla="*/ 75 w 75"/>
                <a:gd name="T11" fmla="*/ 3 h 5"/>
                <a:gd name="T12" fmla="*/ 73 w 7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5">
                  <a:moveTo>
                    <a:pt x="7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4" y="5"/>
                    <a:pt x="75" y="4"/>
                    <a:pt x="75" y="3"/>
                  </a:cubicBezTo>
                  <a:cubicBezTo>
                    <a:pt x="75" y="1"/>
                    <a:pt x="74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Freeform 9"/>
            <p:cNvSpPr/>
            <p:nvPr/>
          </p:nvSpPr>
          <p:spPr bwMode="auto">
            <a:xfrm>
              <a:off x="2755" y="2096"/>
              <a:ext cx="41" cy="41"/>
            </a:xfrm>
            <a:custGeom>
              <a:avLst/>
              <a:gdLst>
                <a:gd name="T0" fmla="*/ 15 w 17"/>
                <a:gd name="T1" fmla="*/ 0 h 17"/>
                <a:gd name="T2" fmla="*/ 3 w 17"/>
                <a:gd name="T3" fmla="*/ 0 h 17"/>
                <a:gd name="T4" fmla="*/ 0 w 17"/>
                <a:gd name="T5" fmla="*/ 3 h 17"/>
                <a:gd name="T6" fmla="*/ 0 w 17"/>
                <a:gd name="T7" fmla="*/ 15 h 17"/>
                <a:gd name="T8" fmla="*/ 3 w 17"/>
                <a:gd name="T9" fmla="*/ 17 h 17"/>
                <a:gd name="T10" fmla="*/ 15 w 17"/>
                <a:gd name="T11" fmla="*/ 17 h 17"/>
                <a:gd name="T12" fmla="*/ 17 w 17"/>
                <a:gd name="T13" fmla="*/ 15 h 17"/>
                <a:gd name="T14" fmla="*/ 17 w 17"/>
                <a:gd name="T15" fmla="*/ 3 h 17"/>
                <a:gd name="T16" fmla="*/ 15 w 17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1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1" y="17"/>
                    <a:pt x="3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6" y="17"/>
                    <a:pt x="17" y="16"/>
                    <a:pt x="17" y="15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1"/>
                    <a:pt x="16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" name="Freeform 10"/>
            <p:cNvSpPr/>
            <p:nvPr/>
          </p:nvSpPr>
          <p:spPr bwMode="auto">
            <a:xfrm>
              <a:off x="2755" y="2176"/>
              <a:ext cx="41" cy="43"/>
            </a:xfrm>
            <a:custGeom>
              <a:avLst/>
              <a:gdLst>
                <a:gd name="T0" fmla="*/ 15 w 17"/>
                <a:gd name="T1" fmla="*/ 0 h 18"/>
                <a:gd name="T2" fmla="*/ 3 w 17"/>
                <a:gd name="T3" fmla="*/ 0 h 18"/>
                <a:gd name="T4" fmla="*/ 0 w 17"/>
                <a:gd name="T5" fmla="*/ 3 h 18"/>
                <a:gd name="T6" fmla="*/ 0 w 17"/>
                <a:gd name="T7" fmla="*/ 15 h 18"/>
                <a:gd name="T8" fmla="*/ 3 w 17"/>
                <a:gd name="T9" fmla="*/ 18 h 18"/>
                <a:gd name="T10" fmla="*/ 15 w 17"/>
                <a:gd name="T11" fmla="*/ 18 h 18"/>
                <a:gd name="T12" fmla="*/ 17 w 17"/>
                <a:gd name="T13" fmla="*/ 15 h 18"/>
                <a:gd name="T14" fmla="*/ 17 w 17"/>
                <a:gd name="T15" fmla="*/ 3 h 18"/>
                <a:gd name="T16" fmla="*/ 15 w 17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8">
                  <a:moveTo>
                    <a:pt x="1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1" y="18"/>
                    <a:pt x="3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6" y="18"/>
                    <a:pt x="17" y="17"/>
                    <a:pt x="17" y="15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6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Freeform 11"/>
            <p:cNvSpPr/>
            <p:nvPr/>
          </p:nvSpPr>
          <p:spPr bwMode="auto">
            <a:xfrm>
              <a:off x="2755" y="2257"/>
              <a:ext cx="41" cy="41"/>
            </a:xfrm>
            <a:custGeom>
              <a:avLst/>
              <a:gdLst>
                <a:gd name="T0" fmla="*/ 15 w 17"/>
                <a:gd name="T1" fmla="*/ 0 h 17"/>
                <a:gd name="T2" fmla="*/ 3 w 17"/>
                <a:gd name="T3" fmla="*/ 0 h 17"/>
                <a:gd name="T4" fmla="*/ 0 w 17"/>
                <a:gd name="T5" fmla="*/ 3 h 17"/>
                <a:gd name="T6" fmla="*/ 0 w 17"/>
                <a:gd name="T7" fmla="*/ 15 h 17"/>
                <a:gd name="T8" fmla="*/ 3 w 17"/>
                <a:gd name="T9" fmla="*/ 17 h 17"/>
                <a:gd name="T10" fmla="*/ 15 w 17"/>
                <a:gd name="T11" fmla="*/ 17 h 17"/>
                <a:gd name="T12" fmla="*/ 17 w 17"/>
                <a:gd name="T13" fmla="*/ 15 h 17"/>
                <a:gd name="T14" fmla="*/ 17 w 17"/>
                <a:gd name="T15" fmla="*/ 3 h 17"/>
                <a:gd name="T16" fmla="*/ 15 w 17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1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1" y="17"/>
                    <a:pt x="3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6" y="17"/>
                    <a:pt x="17" y="16"/>
                    <a:pt x="17" y="15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1"/>
                    <a:pt x="16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0" name="Freeform 612"/>
          <p:cNvSpPr>
            <a:spLocks noChangeAspect="1" noEditPoints="1"/>
          </p:cNvSpPr>
          <p:nvPr/>
        </p:nvSpPr>
        <p:spPr bwMode="auto">
          <a:xfrm>
            <a:off x="4433888" y="3017838"/>
            <a:ext cx="279400" cy="360362"/>
          </a:xfrm>
          <a:custGeom>
            <a:avLst/>
            <a:gdLst>
              <a:gd name="T0" fmla="*/ 249509788 w 100"/>
              <a:gd name="T1" fmla="*/ 77958313 h 129"/>
              <a:gd name="T2" fmla="*/ 545802312 w 100"/>
              <a:gd name="T3" fmla="*/ 0 h 129"/>
              <a:gd name="T4" fmla="*/ 623774470 w 100"/>
              <a:gd name="T5" fmla="*/ 77958313 h 129"/>
              <a:gd name="T6" fmla="*/ 748529364 w 100"/>
              <a:gd name="T7" fmla="*/ 140326080 h 129"/>
              <a:gd name="T8" fmla="*/ 779718786 w 100"/>
              <a:gd name="T9" fmla="*/ 187100509 h 129"/>
              <a:gd name="T10" fmla="*/ 779718786 w 100"/>
              <a:gd name="T11" fmla="*/ 1005661395 h 129"/>
              <a:gd name="T12" fmla="*/ 46782736 w 100"/>
              <a:gd name="T13" fmla="*/ 1005661395 h 129"/>
              <a:gd name="T14" fmla="*/ 0 w 100"/>
              <a:gd name="T15" fmla="*/ 958886966 h 129"/>
              <a:gd name="T16" fmla="*/ 0 w 100"/>
              <a:gd name="T17" fmla="*/ 140326080 h 129"/>
              <a:gd name="T18" fmla="*/ 109161580 w 100"/>
              <a:gd name="T19" fmla="*/ 140326080 h 129"/>
              <a:gd name="T20" fmla="*/ 93565472 w 100"/>
              <a:gd name="T21" fmla="*/ 218284393 h 129"/>
              <a:gd name="T22" fmla="*/ 701746628 w 100"/>
              <a:gd name="T23" fmla="*/ 912112538 h 129"/>
              <a:gd name="T24" fmla="*/ 623774470 w 100"/>
              <a:gd name="T25" fmla="*/ 218284393 h 129"/>
              <a:gd name="T26" fmla="*/ 187133738 w 100"/>
              <a:gd name="T27" fmla="*/ 265058822 h 129"/>
              <a:gd name="T28" fmla="*/ 187133738 w 100"/>
              <a:gd name="T29" fmla="*/ 77958313 h 129"/>
              <a:gd name="T30" fmla="*/ 280699210 w 100"/>
              <a:gd name="T31" fmla="*/ 545708189 h 129"/>
              <a:gd name="T32" fmla="*/ 171537630 w 100"/>
              <a:gd name="T33" fmla="*/ 576892072 h 129"/>
              <a:gd name="T34" fmla="*/ 280699210 w 100"/>
              <a:gd name="T35" fmla="*/ 576892072 h 129"/>
              <a:gd name="T36" fmla="*/ 483426262 w 100"/>
              <a:gd name="T37" fmla="*/ 545708189 h 129"/>
              <a:gd name="T38" fmla="*/ 374264682 w 100"/>
              <a:gd name="T39" fmla="*/ 576892072 h 129"/>
              <a:gd name="T40" fmla="*/ 483426262 w 100"/>
              <a:gd name="T41" fmla="*/ 576892072 h 129"/>
              <a:gd name="T42" fmla="*/ 639370578 w 100"/>
              <a:gd name="T43" fmla="*/ 545708189 h 129"/>
              <a:gd name="T44" fmla="*/ 530208998 w 100"/>
              <a:gd name="T45" fmla="*/ 576892072 h 129"/>
              <a:gd name="T46" fmla="*/ 639370578 w 100"/>
              <a:gd name="T47" fmla="*/ 576892072 h 129"/>
              <a:gd name="T48" fmla="*/ 343075260 w 100"/>
              <a:gd name="T49" fmla="*/ 647053716 h 129"/>
              <a:gd name="T50" fmla="*/ 171537630 w 100"/>
              <a:gd name="T51" fmla="*/ 678237600 h 129"/>
              <a:gd name="T52" fmla="*/ 343075260 w 100"/>
              <a:gd name="T53" fmla="*/ 678237600 h 129"/>
              <a:gd name="T54" fmla="*/ 405454104 w 100"/>
              <a:gd name="T55" fmla="*/ 647053716 h 129"/>
              <a:gd name="T56" fmla="*/ 374264682 w 100"/>
              <a:gd name="T57" fmla="*/ 678237600 h 129"/>
              <a:gd name="T58" fmla="*/ 405454104 w 100"/>
              <a:gd name="T59" fmla="*/ 678237600 h 129"/>
              <a:gd name="T60" fmla="*/ 639370578 w 100"/>
              <a:gd name="T61" fmla="*/ 647053716 h 129"/>
              <a:gd name="T62" fmla="*/ 436643526 w 100"/>
              <a:gd name="T63" fmla="*/ 678237600 h 129"/>
              <a:gd name="T64" fmla="*/ 639370578 w 100"/>
              <a:gd name="T65" fmla="*/ 678237600 h 129"/>
              <a:gd name="T66" fmla="*/ 530208998 w 100"/>
              <a:gd name="T67" fmla="*/ 483340421 h 129"/>
              <a:gd name="T68" fmla="*/ 639370578 w 100"/>
              <a:gd name="T69" fmla="*/ 452156537 h 129"/>
              <a:gd name="T70" fmla="*/ 530208998 w 100"/>
              <a:gd name="T71" fmla="*/ 452156537 h 129"/>
              <a:gd name="T72" fmla="*/ 311888632 w 100"/>
              <a:gd name="T73" fmla="*/ 483340421 h 129"/>
              <a:gd name="T74" fmla="*/ 436643526 w 100"/>
              <a:gd name="T75" fmla="*/ 452156537 h 129"/>
              <a:gd name="T76" fmla="*/ 311888632 w 100"/>
              <a:gd name="T77" fmla="*/ 452156537 h 129"/>
              <a:gd name="T78" fmla="*/ 171537630 w 100"/>
              <a:gd name="T79" fmla="*/ 483340421 h 129"/>
              <a:gd name="T80" fmla="*/ 265103102 w 100"/>
              <a:gd name="T81" fmla="*/ 452156537 h 129"/>
              <a:gd name="T82" fmla="*/ 171537630 w 100"/>
              <a:gd name="T83" fmla="*/ 452156537 h 129"/>
              <a:gd name="T84" fmla="*/ 467830154 w 100"/>
              <a:gd name="T85" fmla="*/ 389791563 h 129"/>
              <a:gd name="T86" fmla="*/ 639370578 w 100"/>
              <a:gd name="T87" fmla="*/ 358607680 h 129"/>
              <a:gd name="T88" fmla="*/ 467830154 w 100"/>
              <a:gd name="T89" fmla="*/ 358607680 h 129"/>
              <a:gd name="T90" fmla="*/ 389860790 w 100"/>
              <a:gd name="T91" fmla="*/ 389791563 h 129"/>
              <a:gd name="T92" fmla="*/ 436643526 w 100"/>
              <a:gd name="T93" fmla="*/ 358607680 h 129"/>
              <a:gd name="T94" fmla="*/ 389860790 w 100"/>
              <a:gd name="T95" fmla="*/ 358607680 h 129"/>
              <a:gd name="T96" fmla="*/ 171537630 w 100"/>
              <a:gd name="T97" fmla="*/ 389791563 h 129"/>
              <a:gd name="T98" fmla="*/ 374264682 w 100"/>
              <a:gd name="T99" fmla="*/ 358607680 h 12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00" h="129">
                <a:moveTo>
                  <a:pt x="24" y="10"/>
                </a:moveTo>
                <a:lnTo>
                  <a:pt x="32" y="10"/>
                </a:lnTo>
                <a:lnTo>
                  <a:pt x="32" y="0"/>
                </a:lnTo>
                <a:lnTo>
                  <a:pt x="70" y="0"/>
                </a:lnTo>
                <a:lnTo>
                  <a:pt x="70" y="10"/>
                </a:lnTo>
                <a:lnTo>
                  <a:pt x="80" y="10"/>
                </a:lnTo>
                <a:lnTo>
                  <a:pt x="80" y="18"/>
                </a:lnTo>
                <a:lnTo>
                  <a:pt x="96" y="18"/>
                </a:lnTo>
                <a:lnTo>
                  <a:pt x="100" y="18"/>
                </a:lnTo>
                <a:lnTo>
                  <a:pt x="100" y="24"/>
                </a:lnTo>
                <a:lnTo>
                  <a:pt x="100" y="123"/>
                </a:lnTo>
                <a:lnTo>
                  <a:pt x="100" y="129"/>
                </a:lnTo>
                <a:lnTo>
                  <a:pt x="96" y="129"/>
                </a:lnTo>
                <a:lnTo>
                  <a:pt x="6" y="129"/>
                </a:lnTo>
                <a:lnTo>
                  <a:pt x="0" y="129"/>
                </a:lnTo>
                <a:lnTo>
                  <a:pt x="0" y="123"/>
                </a:lnTo>
                <a:lnTo>
                  <a:pt x="0" y="24"/>
                </a:lnTo>
                <a:lnTo>
                  <a:pt x="0" y="18"/>
                </a:lnTo>
                <a:lnTo>
                  <a:pt x="6" y="18"/>
                </a:lnTo>
                <a:lnTo>
                  <a:pt x="14" y="18"/>
                </a:lnTo>
                <a:lnTo>
                  <a:pt x="14" y="28"/>
                </a:lnTo>
                <a:lnTo>
                  <a:pt x="12" y="28"/>
                </a:lnTo>
                <a:lnTo>
                  <a:pt x="12" y="117"/>
                </a:lnTo>
                <a:lnTo>
                  <a:pt x="90" y="117"/>
                </a:lnTo>
                <a:lnTo>
                  <a:pt x="90" y="28"/>
                </a:lnTo>
                <a:lnTo>
                  <a:pt x="80" y="28"/>
                </a:lnTo>
                <a:lnTo>
                  <a:pt x="80" y="34"/>
                </a:lnTo>
                <a:lnTo>
                  <a:pt x="24" y="34"/>
                </a:lnTo>
                <a:lnTo>
                  <a:pt x="24" y="10"/>
                </a:lnTo>
                <a:close/>
                <a:moveTo>
                  <a:pt x="36" y="74"/>
                </a:moveTo>
                <a:lnTo>
                  <a:pt x="36" y="70"/>
                </a:lnTo>
                <a:lnTo>
                  <a:pt x="22" y="70"/>
                </a:lnTo>
                <a:lnTo>
                  <a:pt x="22" y="74"/>
                </a:lnTo>
                <a:lnTo>
                  <a:pt x="36" y="74"/>
                </a:lnTo>
                <a:close/>
                <a:moveTo>
                  <a:pt x="62" y="74"/>
                </a:moveTo>
                <a:lnTo>
                  <a:pt x="62" y="70"/>
                </a:lnTo>
                <a:lnTo>
                  <a:pt x="48" y="70"/>
                </a:lnTo>
                <a:lnTo>
                  <a:pt x="48" y="74"/>
                </a:lnTo>
                <a:lnTo>
                  <a:pt x="62" y="74"/>
                </a:lnTo>
                <a:close/>
                <a:moveTo>
                  <a:pt x="82" y="74"/>
                </a:moveTo>
                <a:lnTo>
                  <a:pt x="82" y="70"/>
                </a:lnTo>
                <a:lnTo>
                  <a:pt x="68" y="70"/>
                </a:lnTo>
                <a:lnTo>
                  <a:pt x="68" y="74"/>
                </a:lnTo>
                <a:lnTo>
                  <a:pt x="82" y="74"/>
                </a:lnTo>
                <a:close/>
                <a:moveTo>
                  <a:pt x="44" y="87"/>
                </a:moveTo>
                <a:lnTo>
                  <a:pt x="44" y="83"/>
                </a:lnTo>
                <a:lnTo>
                  <a:pt x="22" y="83"/>
                </a:lnTo>
                <a:lnTo>
                  <a:pt x="22" y="87"/>
                </a:lnTo>
                <a:lnTo>
                  <a:pt x="44" y="87"/>
                </a:lnTo>
                <a:close/>
                <a:moveTo>
                  <a:pt x="52" y="87"/>
                </a:moveTo>
                <a:lnTo>
                  <a:pt x="52" y="83"/>
                </a:lnTo>
                <a:lnTo>
                  <a:pt x="48" y="83"/>
                </a:lnTo>
                <a:lnTo>
                  <a:pt x="48" y="87"/>
                </a:lnTo>
                <a:lnTo>
                  <a:pt x="52" y="87"/>
                </a:lnTo>
                <a:close/>
                <a:moveTo>
                  <a:pt x="82" y="87"/>
                </a:moveTo>
                <a:lnTo>
                  <a:pt x="82" y="83"/>
                </a:lnTo>
                <a:lnTo>
                  <a:pt x="56" y="83"/>
                </a:lnTo>
                <a:lnTo>
                  <a:pt x="56" y="87"/>
                </a:lnTo>
                <a:lnTo>
                  <a:pt x="82" y="87"/>
                </a:lnTo>
                <a:close/>
                <a:moveTo>
                  <a:pt x="68" y="58"/>
                </a:moveTo>
                <a:lnTo>
                  <a:pt x="68" y="62"/>
                </a:lnTo>
                <a:lnTo>
                  <a:pt x="82" y="62"/>
                </a:lnTo>
                <a:lnTo>
                  <a:pt x="82" y="58"/>
                </a:lnTo>
                <a:lnTo>
                  <a:pt x="68" y="58"/>
                </a:lnTo>
                <a:close/>
                <a:moveTo>
                  <a:pt x="40" y="58"/>
                </a:moveTo>
                <a:lnTo>
                  <a:pt x="40" y="62"/>
                </a:lnTo>
                <a:lnTo>
                  <a:pt x="56" y="62"/>
                </a:lnTo>
                <a:lnTo>
                  <a:pt x="56" y="58"/>
                </a:lnTo>
                <a:lnTo>
                  <a:pt x="40" y="58"/>
                </a:lnTo>
                <a:close/>
                <a:moveTo>
                  <a:pt x="22" y="58"/>
                </a:moveTo>
                <a:lnTo>
                  <a:pt x="22" y="62"/>
                </a:lnTo>
                <a:lnTo>
                  <a:pt x="34" y="62"/>
                </a:lnTo>
                <a:lnTo>
                  <a:pt x="34" y="58"/>
                </a:lnTo>
                <a:lnTo>
                  <a:pt x="22" y="58"/>
                </a:lnTo>
                <a:close/>
                <a:moveTo>
                  <a:pt x="60" y="46"/>
                </a:moveTo>
                <a:lnTo>
                  <a:pt x="60" y="50"/>
                </a:lnTo>
                <a:lnTo>
                  <a:pt x="82" y="50"/>
                </a:lnTo>
                <a:lnTo>
                  <a:pt x="82" y="46"/>
                </a:lnTo>
                <a:lnTo>
                  <a:pt x="60" y="46"/>
                </a:lnTo>
                <a:close/>
                <a:moveTo>
                  <a:pt x="50" y="46"/>
                </a:moveTo>
                <a:lnTo>
                  <a:pt x="50" y="50"/>
                </a:lnTo>
                <a:lnTo>
                  <a:pt x="56" y="50"/>
                </a:lnTo>
                <a:lnTo>
                  <a:pt x="56" y="46"/>
                </a:lnTo>
                <a:lnTo>
                  <a:pt x="50" y="46"/>
                </a:lnTo>
                <a:close/>
                <a:moveTo>
                  <a:pt x="22" y="46"/>
                </a:moveTo>
                <a:lnTo>
                  <a:pt x="22" y="50"/>
                </a:lnTo>
                <a:lnTo>
                  <a:pt x="48" y="50"/>
                </a:lnTo>
                <a:lnTo>
                  <a:pt x="48" y="46"/>
                </a:lnTo>
                <a:lnTo>
                  <a:pt x="22" y="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Freeform 628"/>
          <p:cNvSpPr>
            <a:spLocks noChangeAspect="1" noEditPoints="1"/>
          </p:cNvSpPr>
          <p:nvPr/>
        </p:nvSpPr>
        <p:spPr bwMode="auto">
          <a:xfrm>
            <a:off x="7413626" y="2327276"/>
            <a:ext cx="288925" cy="360363"/>
          </a:xfrm>
          <a:custGeom>
            <a:avLst/>
            <a:gdLst>
              <a:gd name="T0" fmla="*/ 45372232 w 105"/>
              <a:gd name="T1" fmla="*/ 0 h 131"/>
              <a:gd name="T2" fmla="*/ 748621185 w 105"/>
              <a:gd name="T3" fmla="*/ 0 h 131"/>
              <a:gd name="T4" fmla="*/ 793993417 w 105"/>
              <a:gd name="T5" fmla="*/ 0 h 131"/>
              <a:gd name="T6" fmla="*/ 793993417 w 105"/>
              <a:gd name="T7" fmla="*/ 30237482 h 131"/>
              <a:gd name="T8" fmla="*/ 793993417 w 105"/>
              <a:gd name="T9" fmla="*/ 944951561 h 131"/>
              <a:gd name="T10" fmla="*/ 793993417 w 105"/>
              <a:gd name="T11" fmla="*/ 990310534 h 131"/>
              <a:gd name="T12" fmla="*/ 748621185 w 105"/>
              <a:gd name="T13" fmla="*/ 990310534 h 131"/>
              <a:gd name="T14" fmla="*/ 241978815 w 105"/>
              <a:gd name="T15" fmla="*/ 990310534 h 131"/>
              <a:gd name="T16" fmla="*/ 241978815 w 105"/>
              <a:gd name="T17" fmla="*/ 990310534 h 131"/>
              <a:gd name="T18" fmla="*/ 226855655 w 105"/>
              <a:gd name="T19" fmla="*/ 990310534 h 131"/>
              <a:gd name="T20" fmla="*/ 15123160 w 105"/>
              <a:gd name="T21" fmla="*/ 823998884 h 131"/>
              <a:gd name="T22" fmla="*/ 0 w 105"/>
              <a:gd name="T23" fmla="*/ 823998884 h 131"/>
              <a:gd name="T24" fmla="*/ 0 w 105"/>
              <a:gd name="T25" fmla="*/ 793761402 h 131"/>
              <a:gd name="T26" fmla="*/ 0 w 105"/>
              <a:gd name="T27" fmla="*/ 30237482 h 131"/>
              <a:gd name="T28" fmla="*/ 0 w 105"/>
              <a:gd name="T29" fmla="*/ 0 h 131"/>
              <a:gd name="T30" fmla="*/ 45372232 w 105"/>
              <a:gd name="T31" fmla="*/ 0 h 131"/>
              <a:gd name="T32" fmla="*/ 45372232 w 105"/>
              <a:gd name="T33" fmla="*/ 0 h 131"/>
              <a:gd name="T34" fmla="*/ 75618552 w 105"/>
              <a:gd name="T35" fmla="*/ 748402429 h 131"/>
              <a:gd name="T36" fmla="*/ 211732495 w 105"/>
              <a:gd name="T37" fmla="*/ 703046206 h 131"/>
              <a:gd name="T38" fmla="*/ 226855655 w 105"/>
              <a:gd name="T39" fmla="*/ 703046206 h 131"/>
              <a:gd name="T40" fmla="*/ 226855655 w 105"/>
              <a:gd name="T41" fmla="*/ 718164947 h 131"/>
              <a:gd name="T42" fmla="*/ 287351047 w 105"/>
              <a:gd name="T43" fmla="*/ 914714079 h 131"/>
              <a:gd name="T44" fmla="*/ 718374865 w 105"/>
              <a:gd name="T45" fmla="*/ 914714079 h 131"/>
              <a:gd name="T46" fmla="*/ 718374865 w 105"/>
              <a:gd name="T47" fmla="*/ 75596455 h 131"/>
              <a:gd name="T48" fmla="*/ 75618552 w 105"/>
              <a:gd name="T49" fmla="*/ 75596455 h 131"/>
              <a:gd name="T50" fmla="*/ 75618552 w 105"/>
              <a:gd name="T51" fmla="*/ 748402429 h 131"/>
              <a:gd name="T52" fmla="*/ 75618552 w 105"/>
              <a:gd name="T53" fmla="*/ 748402429 h 131"/>
              <a:gd name="T54" fmla="*/ 241978815 w 105"/>
              <a:gd name="T55" fmla="*/ 899595339 h 131"/>
              <a:gd name="T56" fmla="*/ 196606583 w 105"/>
              <a:gd name="T57" fmla="*/ 748402429 h 131"/>
              <a:gd name="T58" fmla="*/ 90741712 w 105"/>
              <a:gd name="T59" fmla="*/ 793761402 h 131"/>
              <a:gd name="T60" fmla="*/ 241978815 w 105"/>
              <a:gd name="T61" fmla="*/ 899595339 h 131"/>
              <a:gd name="T62" fmla="*/ 241978815 w 105"/>
              <a:gd name="T63" fmla="*/ 899595339 h 131"/>
              <a:gd name="T64" fmla="*/ 181483423 w 105"/>
              <a:gd name="T65" fmla="*/ 536734555 h 131"/>
              <a:gd name="T66" fmla="*/ 181483423 w 105"/>
              <a:gd name="T67" fmla="*/ 566972037 h 131"/>
              <a:gd name="T68" fmla="*/ 612509993 w 105"/>
              <a:gd name="T69" fmla="*/ 566972037 h 131"/>
              <a:gd name="T70" fmla="*/ 612509993 w 105"/>
              <a:gd name="T71" fmla="*/ 536734555 h 131"/>
              <a:gd name="T72" fmla="*/ 181483423 w 105"/>
              <a:gd name="T73" fmla="*/ 536734555 h 131"/>
              <a:gd name="T74" fmla="*/ 181483423 w 105"/>
              <a:gd name="T75" fmla="*/ 536734555 h 131"/>
              <a:gd name="T76" fmla="*/ 181483423 w 105"/>
              <a:gd name="T77" fmla="*/ 430897868 h 131"/>
              <a:gd name="T78" fmla="*/ 181483423 w 105"/>
              <a:gd name="T79" fmla="*/ 461138100 h 131"/>
              <a:gd name="T80" fmla="*/ 612509993 w 105"/>
              <a:gd name="T81" fmla="*/ 461138100 h 131"/>
              <a:gd name="T82" fmla="*/ 612509993 w 105"/>
              <a:gd name="T83" fmla="*/ 430897868 h 131"/>
              <a:gd name="T84" fmla="*/ 181483423 w 105"/>
              <a:gd name="T85" fmla="*/ 430897868 h 131"/>
              <a:gd name="T86" fmla="*/ 181483423 w 105"/>
              <a:gd name="T87" fmla="*/ 430897868 h 131"/>
              <a:gd name="T88" fmla="*/ 181483423 w 105"/>
              <a:gd name="T89" fmla="*/ 317504561 h 131"/>
              <a:gd name="T90" fmla="*/ 181483423 w 105"/>
              <a:gd name="T91" fmla="*/ 347742042 h 131"/>
              <a:gd name="T92" fmla="*/ 612509993 w 105"/>
              <a:gd name="T93" fmla="*/ 347742042 h 131"/>
              <a:gd name="T94" fmla="*/ 612509993 w 105"/>
              <a:gd name="T95" fmla="*/ 317504561 h 131"/>
              <a:gd name="T96" fmla="*/ 181483423 w 105"/>
              <a:gd name="T97" fmla="*/ 317504561 h 131"/>
              <a:gd name="T98" fmla="*/ 181483423 w 105"/>
              <a:gd name="T99" fmla="*/ 317504561 h 131"/>
              <a:gd name="T100" fmla="*/ 181483423 w 105"/>
              <a:gd name="T101" fmla="*/ 211670624 h 131"/>
              <a:gd name="T102" fmla="*/ 181483423 w 105"/>
              <a:gd name="T103" fmla="*/ 241908106 h 131"/>
              <a:gd name="T104" fmla="*/ 612509993 w 105"/>
              <a:gd name="T105" fmla="*/ 241908106 h 131"/>
              <a:gd name="T106" fmla="*/ 612509993 w 105"/>
              <a:gd name="T107" fmla="*/ 211670624 h 131"/>
              <a:gd name="T108" fmla="*/ 181483423 w 105"/>
              <a:gd name="T109" fmla="*/ 211670624 h 13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05" h="131">
                <a:moveTo>
                  <a:pt x="6" y="0"/>
                </a:moveTo>
                <a:lnTo>
                  <a:pt x="99" y="0"/>
                </a:lnTo>
                <a:lnTo>
                  <a:pt x="105" y="0"/>
                </a:lnTo>
                <a:lnTo>
                  <a:pt x="105" y="4"/>
                </a:lnTo>
                <a:lnTo>
                  <a:pt x="105" y="125"/>
                </a:lnTo>
                <a:lnTo>
                  <a:pt x="105" y="131"/>
                </a:lnTo>
                <a:lnTo>
                  <a:pt x="99" y="131"/>
                </a:lnTo>
                <a:lnTo>
                  <a:pt x="32" y="131"/>
                </a:lnTo>
                <a:lnTo>
                  <a:pt x="30" y="131"/>
                </a:lnTo>
                <a:lnTo>
                  <a:pt x="2" y="109"/>
                </a:lnTo>
                <a:lnTo>
                  <a:pt x="0" y="109"/>
                </a:lnTo>
                <a:lnTo>
                  <a:pt x="0" y="105"/>
                </a:lnTo>
                <a:lnTo>
                  <a:pt x="0" y="4"/>
                </a:lnTo>
                <a:lnTo>
                  <a:pt x="0" y="0"/>
                </a:lnTo>
                <a:lnTo>
                  <a:pt x="6" y="0"/>
                </a:lnTo>
                <a:close/>
                <a:moveTo>
                  <a:pt x="10" y="99"/>
                </a:moveTo>
                <a:lnTo>
                  <a:pt x="28" y="93"/>
                </a:lnTo>
                <a:lnTo>
                  <a:pt x="30" y="93"/>
                </a:lnTo>
                <a:lnTo>
                  <a:pt x="30" y="95"/>
                </a:lnTo>
                <a:lnTo>
                  <a:pt x="38" y="121"/>
                </a:lnTo>
                <a:lnTo>
                  <a:pt x="95" y="121"/>
                </a:lnTo>
                <a:lnTo>
                  <a:pt x="95" y="10"/>
                </a:lnTo>
                <a:lnTo>
                  <a:pt x="10" y="10"/>
                </a:lnTo>
                <a:lnTo>
                  <a:pt x="10" y="99"/>
                </a:lnTo>
                <a:close/>
                <a:moveTo>
                  <a:pt x="32" y="119"/>
                </a:moveTo>
                <a:lnTo>
                  <a:pt x="26" y="99"/>
                </a:lnTo>
                <a:lnTo>
                  <a:pt x="12" y="105"/>
                </a:lnTo>
                <a:lnTo>
                  <a:pt x="32" y="119"/>
                </a:lnTo>
                <a:close/>
                <a:moveTo>
                  <a:pt x="24" y="71"/>
                </a:moveTo>
                <a:lnTo>
                  <a:pt x="24" y="75"/>
                </a:lnTo>
                <a:lnTo>
                  <a:pt x="81" y="75"/>
                </a:lnTo>
                <a:lnTo>
                  <a:pt x="81" y="71"/>
                </a:lnTo>
                <a:lnTo>
                  <a:pt x="24" y="71"/>
                </a:lnTo>
                <a:close/>
                <a:moveTo>
                  <a:pt x="24" y="57"/>
                </a:moveTo>
                <a:lnTo>
                  <a:pt x="24" y="61"/>
                </a:lnTo>
                <a:lnTo>
                  <a:pt x="81" y="61"/>
                </a:lnTo>
                <a:lnTo>
                  <a:pt x="81" y="57"/>
                </a:lnTo>
                <a:lnTo>
                  <a:pt x="24" y="57"/>
                </a:lnTo>
                <a:close/>
                <a:moveTo>
                  <a:pt x="24" y="42"/>
                </a:moveTo>
                <a:lnTo>
                  <a:pt x="24" y="46"/>
                </a:lnTo>
                <a:lnTo>
                  <a:pt x="81" y="46"/>
                </a:lnTo>
                <a:lnTo>
                  <a:pt x="81" y="42"/>
                </a:lnTo>
                <a:lnTo>
                  <a:pt x="24" y="42"/>
                </a:lnTo>
                <a:close/>
                <a:moveTo>
                  <a:pt x="24" y="28"/>
                </a:moveTo>
                <a:lnTo>
                  <a:pt x="24" y="32"/>
                </a:lnTo>
                <a:lnTo>
                  <a:pt x="81" y="32"/>
                </a:lnTo>
                <a:lnTo>
                  <a:pt x="81" y="28"/>
                </a:lnTo>
                <a:lnTo>
                  <a:pt x="24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" name="文本框 60"/>
          <p:cNvSpPr txBox="1">
            <a:spLocks noChangeArrowheads="1"/>
          </p:cNvSpPr>
          <p:nvPr/>
        </p:nvSpPr>
        <p:spPr bwMode="auto">
          <a:xfrm>
            <a:off x="7115969" y="4459732"/>
            <a:ext cx="3322638" cy="102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/>
              <a:t>Fe2O3/HZSM-5</a:t>
            </a:r>
            <a:r>
              <a:rPr lang="zh-CN" altLang="en-US" dirty="0"/>
              <a:t>和</a:t>
            </a:r>
            <a:r>
              <a:rPr lang="en-US" altLang="zh-CN" dirty="0" err="1"/>
              <a:t>NiO</a:t>
            </a:r>
            <a:r>
              <a:rPr lang="en-US" altLang="zh-CN" dirty="0"/>
              <a:t>/HZSM-5</a:t>
            </a:r>
            <a:r>
              <a:rPr lang="zh-CN" altLang="en-US" dirty="0"/>
              <a:t>可分别促进生物质向糠醛和苯酚的定向热解，产率分别可达</a:t>
            </a:r>
            <a:r>
              <a:rPr lang="en-US" altLang="zh-CN" dirty="0"/>
              <a:t>10.86%</a:t>
            </a:r>
            <a:r>
              <a:rPr lang="zh-CN" altLang="en-US" dirty="0"/>
              <a:t>和</a:t>
            </a:r>
            <a:r>
              <a:rPr lang="en-US" altLang="zh-CN" dirty="0"/>
              <a:t>14.60%</a:t>
            </a:r>
            <a:endParaRPr lang="zh-CN" altLang="en-US" dirty="0"/>
          </a:p>
        </p:txBody>
      </p:sp>
      <p:sp>
        <p:nvSpPr>
          <p:cNvPr id="37" name="文本框 64"/>
          <p:cNvSpPr txBox="1">
            <a:spLocks noChangeArrowheads="1"/>
          </p:cNvSpPr>
          <p:nvPr/>
        </p:nvSpPr>
        <p:spPr bwMode="auto">
          <a:xfrm>
            <a:off x="1304925" y="5084511"/>
            <a:ext cx="3513138" cy="152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/>
              <a:t>热解液相产物中芳香类化合物都大幅提高，其中</a:t>
            </a:r>
            <a:r>
              <a:rPr lang="en-US" altLang="zh-CN" dirty="0"/>
              <a:t>Fe2O3/HZSM-5</a:t>
            </a:r>
            <a:r>
              <a:rPr lang="zh-CN" altLang="en-US" dirty="0"/>
              <a:t>催化作用最明显，最高产率可达</a:t>
            </a:r>
            <a:r>
              <a:rPr lang="en-US" altLang="zh-CN" dirty="0"/>
              <a:t>48.20%</a:t>
            </a:r>
            <a:r>
              <a:rPr lang="zh-CN" altLang="en-US" dirty="0"/>
              <a:t>；</a:t>
            </a:r>
          </a:p>
          <a:p>
            <a:endParaRPr lang="zh-CN" altLang="en-US" dirty="0"/>
          </a:p>
        </p:txBody>
      </p:sp>
      <p:sp>
        <p:nvSpPr>
          <p:cNvPr id="40" name="文本框 67"/>
          <p:cNvSpPr txBox="1">
            <a:spLocks noChangeArrowheads="1"/>
          </p:cNvSpPr>
          <p:nvPr/>
        </p:nvSpPr>
        <p:spPr bwMode="auto">
          <a:xfrm>
            <a:off x="1636669" y="2735224"/>
            <a:ext cx="2624137" cy="70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400" dirty="0"/>
              <a:t>三种催化剂均具有良好的脱氧效果，可提高生物油品质；</a:t>
            </a:r>
          </a:p>
        </p:txBody>
      </p:sp>
      <p:sp>
        <p:nvSpPr>
          <p:cNvPr id="43" name="文本框 70"/>
          <p:cNvSpPr txBox="1">
            <a:spLocks noChangeArrowheads="1"/>
          </p:cNvSpPr>
          <p:nvPr/>
        </p:nvSpPr>
        <p:spPr bwMode="auto">
          <a:xfrm>
            <a:off x="7958135" y="2169868"/>
            <a:ext cx="3005139" cy="102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/>
              <a:t>三种催化剂都能够促进</a:t>
            </a:r>
            <a:r>
              <a:rPr lang="en-US" altLang="zh-CN" dirty="0"/>
              <a:t>G</a:t>
            </a:r>
            <a:r>
              <a:rPr lang="zh-CN" altLang="en-US" dirty="0"/>
              <a:t>型与</a:t>
            </a:r>
            <a:r>
              <a:rPr lang="en-US" altLang="zh-CN" dirty="0"/>
              <a:t>S</a:t>
            </a:r>
            <a:r>
              <a:rPr lang="zh-CN" altLang="en-US" dirty="0"/>
              <a:t>型酚转化生成结构更稳定的</a:t>
            </a:r>
            <a:r>
              <a:rPr lang="en-US" altLang="zh-CN" dirty="0"/>
              <a:t>H</a:t>
            </a:r>
            <a:r>
              <a:rPr lang="zh-CN" altLang="en-US" dirty="0"/>
              <a:t>型酚，</a:t>
            </a:r>
            <a:r>
              <a:rPr lang="en-US" altLang="zh-CN" dirty="0" err="1"/>
              <a:t>NiO</a:t>
            </a:r>
            <a:r>
              <a:rPr lang="en-US" altLang="zh-CN" dirty="0"/>
              <a:t>/HZSM-5</a:t>
            </a:r>
            <a:r>
              <a:rPr lang="zh-CN" altLang="en-US" dirty="0"/>
              <a:t>的催化效果更明显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0" grpId="0" animBg="1"/>
      <p:bldP spid="31" grpId="0" animBg="1"/>
      <p:bldP spid="34" grpId="0"/>
      <p:bldP spid="37" grpId="0"/>
      <p:bldP spid="40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2"/>
          <p:cNvSpPr txBox="1"/>
          <p:nvPr/>
        </p:nvSpPr>
        <p:spPr>
          <a:xfrm>
            <a:off x="842591" y="125648"/>
            <a:ext cx="4462833" cy="4154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sz="2700" b="0" dirty="0">
                <a:solidFill>
                  <a:schemeClr val="bg1"/>
                </a:solidFill>
              </a:rPr>
              <a:t>2.2  </a:t>
            </a:r>
            <a:r>
              <a:rPr lang="zh-CN" altLang="en-US" sz="2700" b="0" dirty="0">
                <a:solidFill>
                  <a:schemeClr val="bg1"/>
                </a:solidFill>
              </a:rPr>
              <a:t>硕士阶段研究状况</a:t>
            </a:r>
          </a:p>
        </p:txBody>
      </p:sp>
      <p:sp>
        <p:nvSpPr>
          <p:cNvPr id="10" name="TextBox 16"/>
          <p:cNvSpPr txBox="1"/>
          <p:nvPr/>
        </p:nvSpPr>
        <p:spPr>
          <a:xfrm>
            <a:off x="4089880" y="1037280"/>
            <a:ext cx="3819045" cy="415498"/>
          </a:xfrm>
          <a:prstGeom prst="rect">
            <a:avLst/>
          </a:prstGeom>
          <a:solidFill>
            <a:srgbClr val="1F3A65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隶书" panose="02010800040101010101" pitchFamily="2" charset="-122"/>
              </a:rPr>
              <a:t>Fe2O3/ HZSM-5</a:t>
            </a:r>
            <a:r>
              <a:rPr lang="zh-CN" altLang="en-US" sz="21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隶书" panose="02010800040101010101" pitchFamily="2" charset="-122"/>
              </a:rPr>
              <a:t>失活和再生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842591" y="1791815"/>
            <a:ext cx="4662514" cy="2339923"/>
            <a:chOff x="428596" y="2643182"/>
            <a:chExt cx="6817614" cy="3140776"/>
          </a:xfrm>
        </p:grpSpPr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3286118" y="2691527"/>
            <a:ext cx="3960092" cy="30924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Graph" r:id="rId3" imgW="29498925" imgH="23679150" progId="Origin50.Graph">
                    <p:embed/>
                  </p:oleObj>
                </mc:Choice>
                <mc:Fallback>
                  <p:oleObj name="Graph" r:id="rId3" imgW="29498925" imgH="23679150" progId="Origin50.Graph">
                    <p:embed/>
                    <p:pic>
                      <p:nvPicPr>
                        <p:cNvPr id="0" name="Object 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rcRect l="4767" t="6058" r="4767" b="6058"/>
                        <a:stretch>
                          <a:fillRect/>
                        </a:stretch>
                      </p:blipFill>
                      <p:spPr>
                        <a:xfrm>
                          <a:off x="3286118" y="2691527"/>
                          <a:ext cx="3960092" cy="309243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TextBox 17"/>
            <p:cNvSpPr txBox="1"/>
            <p:nvPr/>
          </p:nvSpPr>
          <p:spPr>
            <a:xfrm>
              <a:off x="428596" y="2643182"/>
              <a:ext cx="2714644" cy="557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0B174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积碳量分析</a:t>
              </a:r>
              <a:endParaRPr kumimoji="0" lang="en-US" altLang="zh-CN" sz="2100" b="0" i="0" u="none" strike="noStrike" kern="0" cap="none" spc="0" normalizeH="0" baseline="0" noProof="0" dirty="0">
                <a:ln>
                  <a:noFill/>
                </a:ln>
                <a:solidFill>
                  <a:srgbClr val="0B17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271454" y="1709003"/>
            <a:ext cx="4211163" cy="2505429"/>
            <a:chOff x="61438" y="1004938"/>
            <a:chExt cx="6316452" cy="2432051"/>
          </a:xfrm>
        </p:grpSpPr>
        <p:graphicFrame>
          <p:nvGraphicFramePr>
            <p:cNvPr id="29" name="Object 3"/>
            <p:cNvGraphicFramePr>
              <a:graphicFrameLocks noChangeAspect="1"/>
            </p:cNvGraphicFramePr>
            <p:nvPr/>
          </p:nvGraphicFramePr>
          <p:xfrm>
            <a:off x="2003205" y="1004938"/>
            <a:ext cx="4374685" cy="24320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Graph" r:id="rId5" imgW="29013150" imgH="23231475" progId="Origin50.Graph">
                    <p:embed/>
                  </p:oleObj>
                </mc:Choice>
                <mc:Fallback>
                  <p:oleObj name="Graph" r:id="rId5" imgW="29013150" imgH="23231475" progId="Origin50.Graph">
                    <p:embed/>
                    <p:pic>
                      <p:nvPicPr>
                        <p:cNvPr id="0" name="Object 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rcRect l="4849" t="6062" r="4849" b="6062"/>
                        <a:stretch>
                          <a:fillRect/>
                        </a:stretch>
                      </p:blipFill>
                      <p:spPr>
                        <a:xfrm>
                          <a:off x="2003205" y="1004938"/>
                          <a:ext cx="4374685" cy="243205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TextBox 11"/>
            <p:cNvSpPr txBox="1"/>
            <p:nvPr/>
          </p:nvSpPr>
          <p:spPr>
            <a:xfrm>
              <a:off x="61438" y="1099322"/>
              <a:ext cx="2601673" cy="38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B174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XRD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B174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分析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B17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166299" y="4216994"/>
            <a:ext cx="5847161" cy="2149554"/>
            <a:chOff x="1071538" y="3214686"/>
            <a:chExt cx="8049843" cy="2918154"/>
          </a:xfrm>
        </p:grpSpPr>
        <p:grpSp>
          <p:nvGrpSpPr>
            <p:cNvPr id="32" name="组合 8"/>
            <p:cNvGrpSpPr/>
            <p:nvPr/>
          </p:nvGrpSpPr>
          <p:grpSpPr>
            <a:xfrm>
              <a:off x="2071670" y="3797683"/>
              <a:ext cx="7049711" cy="2335157"/>
              <a:chOff x="2571736" y="2297485"/>
              <a:chExt cx="7049711" cy="2335157"/>
            </a:xfrm>
          </p:grpSpPr>
          <p:pic>
            <p:nvPicPr>
              <p:cNvPr id="34" name="Picture 6" descr="1-4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3474294" y="2297485"/>
                <a:ext cx="2505075" cy="1876427"/>
              </a:xfrm>
              <a:prstGeom prst="rect">
                <a:avLst/>
              </a:prstGeom>
              <a:noFill/>
            </p:spPr>
          </p:pic>
          <p:pic>
            <p:nvPicPr>
              <p:cNvPr id="35" name="Picture 5" descr="2-3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6547870" y="2297485"/>
                <a:ext cx="2524124" cy="1885950"/>
              </a:xfrm>
              <a:prstGeom prst="rect">
                <a:avLst/>
              </a:prstGeom>
              <a:noFill/>
            </p:spPr>
          </p:pic>
          <p:sp>
            <p:nvSpPr>
              <p:cNvPr id="36" name="TextBox 19"/>
              <p:cNvSpPr txBox="1"/>
              <p:nvPr/>
            </p:nvSpPr>
            <p:spPr>
              <a:xfrm>
                <a:off x="2571736" y="4214816"/>
                <a:ext cx="7049711" cy="417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400" dirty="0">
                    <a:solidFill>
                      <a:srgbClr val="0B174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      新鲜</a:t>
                </a:r>
                <a:r>
                  <a:rPr lang="en-US" sz="1400" dirty="0">
                    <a:solidFill>
                      <a:srgbClr val="0B174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Fe</a:t>
                </a:r>
                <a:r>
                  <a:rPr lang="en-US" sz="1400" baseline="-25000" dirty="0">
                    <a:solidFill>
                      <a:srgbClr val="0B174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sz="1400" dirty="0">
                    <a:solidFill>
                      <a:srgbClr val="0B174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</a:t>
                </a:r>
                <a:r>
                  <a:rPr lang="en-US" sz="1400" baseline="-25000" dirty="0">
                    <a:solidFill>
                      <a:srgbClr val="0B174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en-US" sz="1400" dirty="0">
                    <a:solidFill>
                      <a:srgbClr val="0B174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/ HZSM-5            </a:t>
                </a:r>
                <a:r>
                  <a:rPr lang="zh-CN" altLang="en-US" sz="1400" dirty="0">
                    <a:solidFill>
                      <a:srgbClr val="0B174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失活</a:t>
                </a:r>
                <a:r>
                  <a:rPr lang="en-US" sz="1400" dirty="0">
                    <a:solidFill>
                      <a:srgbClr val="0B174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Fe</a:t>
                </a:r>
                <a:r>
                  <a:rPr lang="en-US" sz="1400" baseline="-25000" dirty="0">
                    <a:solidFill>
                      <a:srgbClr val="0B174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sz="1400" dirty="0">
                    <a:solidFill>
                      <a:srgbClr val="0B174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</a:t>
                </a:r>
                <a:r>
                  <a:rPr lang="en-US" sz="1400" baseline="-25000" dirty="0">
                    <a:solidFill>
                      <a:srgbClr val="0B174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en-US" sz="1400" dirty="0">
                    <a:solidFill>
                      <a:srgbClr val="0B174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/ HZSM-5</a:t>
                </a:r>
                <a:endParaRPr lang="zh-CN" altLang="en-US" sz="1400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1071538" y="3214686"/>
              <a:ext cx="2400831" cy="6789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SEM</a:t>
              </a:r>
              <a:r>
                <a:rPr lang="zh-CN" altLang="en-US" sz="2100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</a:t>
              </a:r>
            </a:p>
          </p:txBody>
        </p:sp>
      </p:grpSp>
      <p:sp>
        <p:nvSpPr>
          <p:cNvPr id="37" name="TextBox 20"/>
          <p:cNvSpPr txBox="1"/>
          <p:nvPr/>
        </p:nvSpPr>
        <p:spPr>
          <a:xfrm>
            <a:off x="7297828" y="4558547"/>
            <a:ext cx="2916592" cy="131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经分析后得出，催化剂失活主要是因积碳引起，空气烧炭法对其再生，再生催化剂仍有良好催化效果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2"/>
          <p:cNvSpPr txBox="1"/>
          <p:nvPr/>
        </p:nvSpPr>
        <p:spPr>
          <a:xfrm>
            <a:off x="842591" y="125648"/>
            <a:ext cx="4462833" cy="4154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sz="2700" b="0" dirty="0">
                <a:solidFill>
                  <a:schemeClr val="bg1"/>
                </a:solidFill>
              </a:rPr>
              <a:t>2.2  </a:t>
            </a:r>
            <a:r>
              <a:rPr lang="zh-CN" altLang="en-US" sz="2700" b="0" dirty="0">
                <a:solidFill>
                  <a:schemeClr val="bg1"/>
                </a:solidFill>
              </a:rPr>
              <a:t>硕士阶段研究状况</a:t>
            </a:r>
          </a:p>
        </p:txBody>
      </p:sp>
      <p:sp>
        <p:nvSpPr>
          <p:cNvPr id="10" name="TextBox 16"/>
          <p:cNvSpPr txBox="1"/>
          <p:nvPr/>
        </p:nvSpPr>
        <p:spPr>
          <a:xfrm>
            <a:off x="3511790" y="1046805"/>
            <a:ext cx="5168420" cy="415498"/>
          </a:xfrm>
          <a:prstGeom prst="rect">
            <a:avLst/>
          </a:prstGeom>
          <a:solidFill>
            <a:srgbClr val="1F3A65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隶书" panose="02010800040101010101" pitchFamily="2" charset="-122"/>
              </a:rPr>
              <a:t>Nano- Fe2O3/ HZSM-5</a:t>
            </a:r>
            <a:r>
              <a:rPr lang="zh-CN" altLang="en-US" sz="21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隶书" panose="02010800040101010101" pitchFamily="2" charset="-122"/>
              </a:rPr>
              <a:t>的合成与表征</a:t>
            </a:r>
          </a:p>
        </p:txBody>
      </p:sp>
      <p:sp>
        <p:nvSpPr>
          <p:cNvPr id="23" name="TextBox 3"/>
          <p:cNvSpPr txBox="1"/>
          <p:nvPr/>
        </p:nvSpPr>
        <p:spPr>
          <a:xfrm>
            <a:off x="2230724" y="5160570"/>
            <a:ext cx="8056275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根据衍射峰半高宽和</a:t>
            </a:r>
            <a:r>
              <a:rPr lang="en-US" sz="2000" dirty="0" err="1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Scherrer</a:t>
            </a:r>
            <a:r>
              <a:rPr lang="en-US" sz="20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公 式</a:t>
            </a:r>
            <a:r>
              <a:rPr lang="en-US" sz="20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D =0. 89 λ/β( </a:t>
            </a:r>
            <a:r>
              <a:rPr lang="en-US" sz="2000" dirty="0" err="1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cosθ</a:t>
            </a:r>
            <a:r>
              <a:rPr lang="en-US" sz="20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 </a:t>
            </a:r>
            <a:r>
              <a:rPr lang="zh-CN" altLang="en-US" sz="20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估算</a:t>
            </a:r>
            <a:r>
              <a:rPr lang="en-US" sz="20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Fe</a:t>
            </a:r>
            <a:r>
              <a:rPr lang="en-US" sz="2000" baseline="-250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sz="2000" baseline="-250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0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的粒径大约为</a:t>
            </a:r>
            <a:r>
              <a:rPr lang="en-US" sz="20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45nm 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研究表明，</a:t>
            </a:r>
            <a:r>
              <a:rPr lang="en-US" sz="2000" dirty="0" err="1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Nano</a:t>
            </a:r>
            <a:r>
              <a:rPr lang="en-US" sz="20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 Fe</a:t>
            </a:r>
            <a:r>
              <a:rPr lang="en-US" sz="2000" baseline="-250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sz="2000" baseline="-250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sz="20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 HZSM-5</a:t>
            </a:r>
            <a:r>
              <a:rPr lang="zh-CN" altLang="en-US" sz="20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催化效果显著</a:t>
            </a:r>
            <a:endParaRPr lang="zh-CN" altLang="en-US" sz="2000" dirty="0">
              <a:solidFill>
                <a:srgbClr val="0B174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162150" y="1771650"/>
            <a:ext cx="7886725" cy="3429000"/>
            <a:chOff x="267887" y="1514065"/>
            <a:chExt cx="7374051" cy="3723079"/>
          </a:xfrm>
        </p:grpSpPr>
        <p:grpSp>
          <p:nvGrpSpPr>
            <p:cNvPr id="38" name="组合 7"/>
            <p:cNvGrpSpPr/>
            <p:nvPr/>
          </p:nvGrpSpPr>
          <p:grpSpPr>
            <a:xfrm>
              <a:off x="267887" y="1514065"/>
              <a:ext cx="7374051" cy="3181720"/>
              <a:chOff x="271459" y="1514065"/>
              <a:chExt cx="7303821" cy="3181720"/>
            </a:xfrm>
          </p:grpSpPr>
          <p:graphicFrame>
            <p:nvGraphicFramePr>
              <p:cNvPr id="40" name="Object 1"/>
              <p:cNvGraphicFramePr>
                <a:graphicFrameLocks noChangeAspect="1"/>
              </p:cNvGraphicFramePr>
              <p:nvPr/>
            </p:nvGraphicFramePr>
            <p:xfrm>
              <a:off x="271459" y="1514065"/>
              <a:ext cx="3929380" cy="31817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Graph" r:id="rId3" imgW="26650950" imgH="24679275" progId="Origin50.Graph">
                      <p:embed/>
                    </p:oleObj>
                  </mc:Choice>
                  <mc:Fallback>
                    <p:oleObj name="Graph" r:id="rId3" imgW="26650950" imgH="24679275" progId="Origin50.Graph">
                      <p:embed/>
                      <p:pic>
                        <p:nvPicPr>
                          <p:cNvPr id="0" name="Object 1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/>
                          <a:srcRect l="55" t="18813" r="6088" b="6944"/>
                          <a:stretch>
                            <a:fillRect/>
                          </a:stretch>
                        </p:blipFill>
                        <p:spPr>
                          <a:xfrm>
                            <a:off x="271459" y="1514065"/>
                            <a:ext cx="3929380" cy="318172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41" name="Picture 3" descr="C:\Users\Administrator\Desktop\大论文\cj\cj\1-4.jpg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4432008" y="1772044"/>
                <a:ext cx="3143272" cy="2486443"/>
              </a:xfrm>
              <a:prstGeom prst="rect">
                <a:avLst/>
              </a:prstGeom>
              <a:noFill/>
            </p:spPr>
          </p:pic>
        </p:grpSp>
        <p:sp>
          <p:nvSpPr>
            <p:cNvPr id="39" name="TextBox 7"/>
            <p:cNvSpPr txBox="1"/>
            <p:nvPr/>
          </p:nvSpPr>
          <p:spPr>
            <a:xfrm>
              <a:off x="1357290" y="4857760"/>
              <a:ext cx="6202742" cy="379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B174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   XRD</a:t>
              </a: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B174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表征                                                                       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B174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SEM</a:t>
              </a: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B174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表征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113922"/>
            <a:ext cx="12192000" cy="302356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47" name="Group 4"/>
          <p:cNvGrpSpPr>
            <a:grpSpLocks noChangeAspect="1"/>
          </p:cNvGrpSpPr>
          <p:nvPr/>
        </p:nvGrpSpPr>
        <p:grpSpPr bwMode="auto">
          <a:xfrm>
            <a:off x="1303505" y="1810709"/>
            <a:ext cx="2538412" cy="2355850"/>
            <a:chOff x="427" y="807"/>
            <a:chExt cx="1599" cy="1484"/>
          </a:xfrm>
          <a:solidFill>
            <a:srgbClr val="567FBD"/>
          </a:solidFill>
        </p:grpSpPr>
        <p:sp>
          <p:nvSpPr>
            <p:cNvPr id="48" name="Freeform 5"/>
            <p:cNvSpPr/>
            <p:nvPr/>
          </p:nvSpPr>
          <p:spPr bwMode="auto">
            <a:xfrm>
              <a:off x="427" y="807"/>
              <a:ext cx="1599" cy="191"/>
            </a:xfrm>
            <a:custGeom>
              <a:avLst/>
              <a:gdLst>
                <a:gd name="T0" fmla="*/ 2928 w 3360"/>
                <a:gd name="T1" fmla="*/ 0 h 398"/>
                <a:gd name="T2" fmla="*/ 3360 w 3360"/>
                <a:gd name="T3" fmla="*/ 398 h 398"/>
                <a:gd name="T4" fmla="*/ 0 w 3360"/>
                <a:gd name="T5" fmla="*/ 398 h 398"/>
                <a:gd name="T6" fmla="*/ 481 w 3360"/>
                <a:gd name="T7" fmla="*/ 0 h 398"/>
                <a:gd name="T8" fmla="*/ 2928 w 3360"/>
                <a:gd name="T9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0" h="398">
                  <a:moveTo>
                    <a:pt x="2928" y="0"/>
                  </a:moveTo>
                  <a:lnTo>
                    <a:pt x="3360" y="398"/>
                  </a:lnTo>
                  <a:lnTo>
                    <a:pt x="0" y="398"/>
                  </a:lnTo>
                  <a:lnTo>
                    <a:pt x="481" y="0"/>
                  </a:lnTo>
                  <a:lnTo>
                    <a:pt x="29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1353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Freeform 6"/>
            <p:cNvSpPr/>
            <p:nvPr/>
          </p:nvSpPr>
          <p:spPr bwMode="auto">
            <a:xfrm>
              <a:off x="656" y="807"/>
              <a:ext cx="1164" cy="1484"/>
            </a:xfrm>
            <a:custGeom>
              <a:avLst/>
              <a:gdLst>
                <a:gd name="T0" fmla="*/ 2447 w 2447"/>
                <a:gd name="T1" fmla="*/ 0 h 3087"/>
                <a:gd name="T2" fmla="*/ 2447 w 2447"/>
                <a:gd name="T3" fmla="*/ 2779 h 3087"/>
                <a:gd name="T4" fmla="*/ 1224 w 2447"/>
                <a:gd name="T5" fmla="*/ 3087 h 3087"/>
                <a:gd name="T6" fmla="*/ 0 w 2447"/>
                <a:gd name="T7" fmla="*/ 2779 h 3087"/>
                <a:gd name="T8" fmla="*/ 0 w 2447"/>
                <a:gd name="T9" fmla="*/ 0 h 3087"/>
                <a:gd name="T10" fmla="*/ 2447 w 2447"/>
                <a:gd name="T11" fmla="*/ 0 h 3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47" h="3087">
                  <a:moveTo>
                    <a:pt x="2447" y="0"/>
                  </a:moveTo>
                  <a:lnTo>
                    <a:pt x="2447" y="2779"/>
                  </a:lnTo>
                  <a:lnTo>
                    <a:pt x="1224" y="3087"/>
                  </a:lnTo>
                  <a:lnTo>
                    <a:pt x="0" y="2779"/>
                  </a:lnTo>
                  <a:lnTo>
                    <a:pt x="0" y="0"/>
                  </a:lnTo>
                  <a:lnTo>
                    <a:pt x="24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1353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0" name="TextBox 12"/>
          <p:cNvSpPr txBox="1"/>
          <p:nvPr/>
        </p:nvSpPr>
        <p:spPr>
          <a:xfrm>
            <a:off x="3841917" y="2590444"/>
            <a:ext cx="85024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600" kern="0" dirty="0">
                <a:solidFill>
                  <a:srgbClr val="5A5352"/>
                </a:solidFill>
              </a:rPr>
              <a:t>博士生阶段学术规划</a:t>
            </a:r>
          </a:p>
        </p:txBody>
      </p:sp>
      <p:sp>
        <p:nvSpPr>
          <p:cNvPr id="51" name="Freeform 21"/>
          <p:cNvSpPr>
            <a:spLocks noEditPoints="1"/>
          </p:cNvSpPr>
          <p:nvPr/>
        </p:nvSpPr>
        <p:spPr bwMode="auto">
          <a:xfrm>
            <a:off x="4252934" y="3896377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rgbClr val="567F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" name="TextBox 28"/>
          <p:cNvSpPr txBox="1"/>
          <p:nvPr/>
        </p:nvSpPr>
        <p:spPr>
          <a:xfrm>
            <a:off x="4548291" y="3845855"/>
            <a:ext cx="227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1353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个人概况</a:t>
            </a:r>
          </a:p>
        </p:txBody>
      </p:sp>
      <p:sp>
        <p:nvSpPr>
          <p:cNvPr id="53" name="Freeform 21"/>
          <p:cNvSpPr>
            <a:spLocks noEditPoints="1"/>
          </p:cNvSpPr>
          <p:nvPr/>
        </p:nvSpPr>
        <p:spPr bwMode="auto">
          <a:xfrm>
            <a:off x="7039271" y="3896377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rgbClr val="567F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" name="TextBox 44"/>
          <p:cNvSpPr txBox="1"/>
          <p:nvPr/>
        </p:nvSpPr>
        <p:spPr>
          <a:xfrm>
            <a:off x="7334628" y="3845855"/>
            <a:ext cx="227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1353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学习成绩</a:t>
            </a:r>
          </a:p>
        </p:txBody>
      </p:sp>
      <p:sp>
        <p:nvSpPr>
          <p:cNvPr id="55" name="Freeform 21"/>
          <p:cNvSpPr>
            <a:spLocks noEditPoints="1"/>
          </p:cNvSpPr>
          <p:nvPr/>
        </p:nvSpPr>
        <p:spPr bwMode="auto">
          <a:xfrm>
            <a:off x="4252934" y="4493466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rgbClr val="567F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" name="TextBox 46"/>
          <p:cNvSpPr txBox="1"/>
          <p:nvPr/>
        </p:nvSpPr>
        <p:spPr>
          <a:xfrm>
            <a:off x="4548291" y="4442944"/>
            <a:ext cx="227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1353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教育经历</a:t>
            </a:r>
          </a:p>
        </p:txBody>
      </p:sp>
      <p:sp>
        <p:nvSpPr>
          <p:cNvPr id="57" name="Freeform 21"/>
          <p:cNvSpPr>
            <a:spLocks noEditPoints="1"/>
          </p:cNvSpPr>
          <p:nvPr/>
        </p:nvSpPr>
        <p:spPr bwMode="auto">
          <a:xfrm>
            <a:off x="7039271" y="4493466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rgbClr val="567F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8" name="TextBox 48"/>
          <p:cNvSpPr txBox="1"/>
          <p:nvPr/>
        </p:nvSpPr>
        <p:spPr>
          <a:xfrm>
            <a:off x="7334628" y="4442944"/>
            <a:ext cx="227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1353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荣誉奖励</a:t>
            </a:r>
          </a:p>
        </p:txBody>
      </p:sp>
      <p:sp>
        <p:nvSpPr>
          <p:cNvPr id="61" name="Freeform 21"/>
          <p:cNvSpPr>
            <a:spLocks noEditPoints="1"/>
          </p:cNvSpPr>
          <p:nvPr/>
        </p:nvSpPr>
        <p:spPr bwMode="auto">
          <a:xfrm>
            <a:off x="1998945" y="2783698"/>
            <a:ext cx="970748" cy="981773"/>
          </a:xfrm>
          <a:custGeom>
            <a:avLst/>
            <a:gdLst>
              <a:gd name="T0" fmla="*/ 429 w 563"/>
              <a:gd name="T1" fmla="*/ 130 h 595"/>
              <a:gd name="T2" fmla="*/ 419 w 563"/>
              <a:gd name="T3" fmla="*/ 63 h 595"/>
              <a:gd name="T4" fmla="*/ 460 w 563"/>
              <a:gd name="T5" fmla="*/ 170 h 595"/>
              <a:gd name="T6" fmla="*/ 229 w 563"/>
              <a:gd name="T7" fmla="*/ 200 h 595"/>
              <a:gd name="T8" fmla="*/ 460 w 563"/>
              <a:gd name="T9" fmla="*/ 170 h 595"/>
              <a:gd name="T10" fmla="*/ 229 w 563"/>
              <a:gd name="T11" fmla="*/ 234 h 595"/>
              <a:gd name="T12" fmla="*/ 460 w 563"/>
              <a:gd name="T13" fmla="*/ 264 h 595"/>
              <a:gd name="T14" fmla="*/ 460 w 563"/>
              <a:gd name="T15" fmla="*/ 303 h 595"/>
              <a:gd name="T16" fmla="*/ 384 w 563"/>
              <a:gd name="T17" fmla="*/ 333 h 595"/>
              <a:gd name="T18" fmla="*/ 460 w 563"/>
              <a:gd name="T19" fmla="*/ 303 h 595"/>
              <a:gd name="T20" fmla="*/ 229 w 563"/>
              <a:gd name="T21" fmla="*/ 104 h 595"/>
              <a:gd name="T22" fmla="*/ 359 w 563"/>
              <a:gd name="T23" fmla="*/ 134 h 595"/>
              <a:gd name="T24" fmla="*/ 174 w 563"/>
              <a:gd name="T25" fmla="*/ 490 h 595"/>
              <a:gd name="T26" fmla="*/ 265 w 563"/>
              <a:gd name="T27" fmla="*/ 438 h 595"/>
              <a:gd name="T28" fmla="*/ 174 w 563"/>
              <a:gd name="T29" fmla="*/ 490 h 595"/>
              <a:gd name="T30" fmla="*/ 113 w 563"/>
              <a:gd name="T31" fmla="*/ 402 h 595"/>
              <a:gd name="T32" fmla="*/ 208 w 563"/>
              <a:gd name="T33" fmla="*/ 448 h 595"/>
              <a:gd name="T34" fmla="*/ 219 w 563"/>
              <a:gd name="T35" fmla="*/ 341 h 595"/>
              <a:gd name="T36" fmla="*/ 98 w 563"/>
              <a:gd name="T37" fmla="*/ 252 h 595"/>
              <a:gd name="T38" fmla="*/ 63 w 563"/>
              <a:gd name="T39" fmla="*/ 192 h 595"/>
              <a:gd name="T40" fmla="*/ 7 w 563"/>
              <a:gd name="T41" fmla="*/ 249 h 595"/>
              <a:gd name="T42" fmla="*/ 73 w 563"/>
              <a:gd name="T43" fmla="*/ 408 h 595"/>
              <a:gd name="T44" fmla="*/ 35 w 563"/>
              <a:gd name="T45" fmla="*/ 286 h 595"/>
              <a:gd name="T46" fmla="*/ 49 w 563"/>
              <a:gd name="T47" fmla="*/ 252 h 595"/>
              <a:gd name="T48" fmla="*/ 122 w 563"/>
              <a:gd name="T49" fmla="*/ 210 h 595"/>
              <a:gd name="T50" fmla="*/ 439 w 563"/>
              <a:gd name="T51" fmla="*/ 0 h 595"/>
              <a:gd name="T52" fmla="*/ 133 w 563"/>
              <a:gd name="T53" fmla="*/ 78 h 595"/>
              <a:gd name="T54" fmla="*/ 192 w 563"/>
              <a:gd name="T55" fmla="*/ 247 h 595"/>
              <a:gd name="T56" fmla="*/ 211 w 563"/>
              <a:gd name="T57" fmla="*/ 59 h 595"/>
              <a:gd name="T58" fmla="*/ 392 w 563"/>
              <a:gd name="T59" fmla="*/ 142 h 595"/>
              <a:gd name="T60" fmla="*/ 504 w 563"/>
              <a:gd name="T61" fmla="*/ 157 h 595"/>
              <a:gd name="T62" fmla="*/ 484 w 563"/>
              <a:gd name="T63" fmla="*/ 465 h 595"/>
              <a:gd name="T64" fmla="*/ 318 w 563"/>
              <a:gd name="T65" fmla="*/ 524 h 595"/>
              <a:gd name="T66" fmla="*/ 563 w 563"/>
              <a:gd name="T67" fmla="*/ 446 h 595"/>
              <a:gd name="T68" fmla="*/ 439 w 563"/>
              <a:gd name="T69" fmla="*/ 0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63" h="595">
                <a:moveTo>
                  <a:pt x="486" y="130"/>
                </a:moveTo>
                <a:lnTo>
                  <a:pt x="429" y="130"/>
                </a:lnTo>
                <a:cubicBezTo>
                  <a:pt x="424" y="130"/>
                  <a:pt x="419" y="125"/>
                  <a:pt x="419" y="120"/>
                </a:cubicBezTo>
                <a:lnTo>
                  <a:pt x="419" y="63"/>
                </a:lnTo>
                <a:lnTo>
                  <a:pt x="486" y="130"/>
                </a:lnTo>
                <a:close/>
                <a:moveTo>
                  <a:pt x="460" y="170"/>
                </a:moveTo>
                <a:lnTo>
                  <a:pt x="229" y="170"/>
                </a:lnTo>
                <a:lnTo>
                  <a:pt x="229" y="200"/>
                </a:lnTo>
                <a:lnTo>
                  <a:pt x="460" y="200"/>
                </a:lnTo>
                <a:lnTo>
                  <a:pt x="460" y="170"/>
                </a:lnTo>
                <a:close/>
                <a:moveTo>
                  <a:pt x="460" y="234"/>
                </a:moveTo>
                <a:lnTo>
                  <a:pt x="229" y="234"/>
                </a:lnTo>
                <a:lnTo>
                  <a:pt x="229" y="264"/>
                </a:lnTo>
                <a:lnTo>
                  <a:pt x="460" y="264"/>
                </a:lnTo>
                <a:lnTo>
                  <a:pt x="460" y="234"/>
                </a:lnTo>
                <a:close/>
                <a:moveTo>
                  <a:pt x="460" y="303"/>
                </a:moveTo>
                <a:lnTo>
                  <a:pt x="384" y="303"/>
                </a:lnTo>
                <a:lnTo>
                  <a:pt x="384" y="333"/>
                </a:lnTo>
                <a:lnTo>
                  <a:pt x="460" y="333"/>
                </a:lnTo>
                <a:lnTo>
                  <a:pt x="460" y="303"/>
                </a:lnTo>
                <a:close/>
                <a:moveTo>
                  <a:pt x="359" y="104"/>
                </a:moveTo>
                <a:lnTo>
                  <a:pt x="229" y="104"/>
                </a:lnTo>
                <a:lnTo>
                  <a:pt x="229" y="134"/>
                </a:lnTo>
                <a:lnTo>
                  <a:pt x="359" y="134"/>
                </a:lnTo>
                <a:lnTo>
                  <a:pt x="359" y="104"/>
                </a:lnTo>
                <a:close/>
                <a:moveTo>
                  <a:pt x="174" y="490"/>
                </a:moveTo>
                <a:cubicBezTo>
                  <a:pt x="226" y="553"/>
                  <a:pt x="279" y="595"/>
                  <a:pt x="291" y="588"/>
                </a:cubicBezTo>
                <a:cubicBezTo>
                  <a:pt x="303" y="581"/>
                  <a:pt x="293" y="515"/>
                  <a:pt x="265" y="438"/>
                </a:cubicBezTo>
                <a:cubicBezTo>
                  <a:pt x="250" y="448"/>
                  <a:pt x="236" y="457"/>
                  <a:pt x="220" y="466"/>
                </a:cubicBezTo>
                <a:cubicBezTo>
                  <a:pt x="205" y="475"/>
                  <a:pt x="190" y="483"/>
                  <a:pt x="174" y="490"/>
                </a:cubicBezTo>
                <a:close/>
                <a:moveTo>
                  <a:pt x="54" y="274"/>
                </a:moveTo>
                <a:cubicBezTo>
                  <a:pt x="64" y="309"/>
                  <a:pt x="85" y="353"/>
                  <a:pt x="113" y="402"/>
                </a:cubicBezTo>
                <a:cubicBezTo>
                  <a:pt x="127" y="427"/>
                  <a:pt x="144" y="451"/>
                  <a:pt x="161" y="473"/>
                </a:cubicBezTo>
                <a:cubicBezTo>
                  <a:pt x="176" y="465"/>
                  <a:pt x="192" y="457"/>
                  <a:pt x="208" y="448"/>
                </a:cubicBezTo>
                <a:cubicBezTo>
                  <a:pt x="225" y="439"/>
                  <a:pt x="241" y="428"/>
                  <a:pt x="256" y="417"/>
                </a:cubicBezTo>
                <a:cubicBezTo>
                  <a:pt x="246" y="392"/>
                  <a:pt x="234" y="366"/>
                  <a:pt x="219" y="341"/>
                </a:cubicBezTo>
                <a:cubicBezTo>
                  <a:pt x="191" y="292"/>
                  <a:pt x="163" y="252"/>
                  <a:pt x="138" y="226"/>
                </a:cubicBezTo>
                <a:cubicBezTo>
                  <a:pt x="125" y="234"/>
                  <a:pt x="112" y="244"/>
                  <a:pt x="98" y="252"/>
                </a:cubicBezTo>
                <a:cubicBezTo>
                  <a:pt x="83" y="260"/>
                  <a:pt x="69" y="267"/>
                  <a:pt x="54" y="274"/>
                </a:cubicBezTo>
                <a:close/>
                <a:moveTo>
                  <a:pt x="63" y="192"/>
                </a:moveTo>
                <a:cubicBezTo>
                  <a:pt x="55" y="197"/>
                  <a:pt x="50" y="205"/>
                  <a:pt x="48" y="215"/>
                </a:cubicBezTo>
                <a:cubicBezTo>
                  <a:pt x="33" y="219"/>
                  <a:pt x="18" y="229"/>
                  <a:pt x="7" y="249"/>
                </a:cubicBezTo>
                <a:cubicBezTo>
                  <a:pt x="0" y="265"/>
                  <a:pt x="2" y="289"/>
                  <a:pt x="12" y="307"/>
                </a:cubicBezTo>
                <a:cubicBezTo>
                  <a:pt x="29" y="338"/>
                  <a:pt x="52" y="377"/>
                  <a:pt x="73" y="408"/>
                </a:cubicBezTo>
                <a:cubicBezTo>
                  <a:pt x="86" y="413"/>
                  <a:pt x="83" y="386"/>
                  <a:pt x="78" y="379"/>
                </a:cubicBezTo>
                <a:cubicBezTo>
                  <a:pt x="62" y="354"/>
                  <a:pt x="48" y="331"/>
                  <a:pt x="35" y="286"/>
                </a:cubicBezTo>
                <a:cubicBezTo>
                  <a:pt x="32" y="265"/>
                  <a:pt x="41" y="256"/>
                  <a:pt x="48" y="246"/>
                </a:cubicBezTo>
                <a:cubicBezTo>
                  <a:pt x="48" y="248"/>
                  <a:pt x="48" y="250"/>
                  <a:pt x="49" y="252"/>
                </a:cubicBezTo>
                <a:cubicBezTo>
                  <a:pt x="61" y="247"/>
                  <a:pt x="73" y="240"/>
                  <a:pt x="86" y="234"/>
                </a:cubicBezTo>
                <a:cubicBezTo>
                  <a:pt x="98" y="227"/>
                  <a:pt x="110" y="218"/>
                  <a:pt x="122" y="210"/>
                </a:cubicBezTo>
                <a:cubicBezTo>
                  <a:pt x="99" y="190"/>
                  <a:pt x="79" y="183"/>
                  <a:pt x="63" y="192"/>
                </a:cubicBezTo>
                <a:close/>
                <a:moveTo>
                  <a:pt x="439" y="0"/>
                </a:moveTo>
                <a:lnTo>
                  <a:pt x="211" y="0"/>
                </a:lnTo>
                <a:cubicBezTo>
                  <a:pt x="168" y="0"/>
                  <a:pt x="133" y="35"/>
                  <a:pt x="133" y="78"/>
                </a:cubicBezTo>
                <a:lnTo>
                  <a:pt x="133" y="183"/>
                </a:lnTo>
                <a:cubicBezTo>
                  <a:pt x="158" y="203"/>
                  <a:pt x="173" y="221"/>
                  <a:pt x="192" y="247"/>
                </a:cubicBezTo>
                <a:lnTo>
                  <a:pt x="192" y="78"/>
                </a:lnTo>
                <a:cubicBezTo>
                  <a:pt x="192" y="68"/>
                  <a:pt x="201" y="59"/>
                  <a:pt x="211" y="59"/>
                </a:cubicBezTo>
                <a:lnTo>
                  <a:pt x="392" y="59"/>
                </a:lnTo>
                <a:lnTo>
                  <a:pt x="392" y="142"/>
                </a:lnTo>
                <a:cubicBezTo>
                  <a:pt x="392" y="150"/>
                  <a:pt x="399" y="157"/>
                  <a:pt x="407" y="157"/>
                </a:cubicBezTo>
                <a:lnTo>
                  <a:pt x="504" y="157"/>
                </a:lnTo>
                <a:lnTo>
                  <a:pt x="504" y="446"/>
                </a:lnTo>
                <a:cubicBezTo>
                  <a:pt x="504" y="457"/>
                  <a:pt x="495" y="465"/>
                  <a:pt x="484" y="465"/>
                </a:cubicBezTo>
                <a:lnTo>
                  <a:pt x="303" y="465"/>
                </a:lnTo>
                <a:cubicBezTo>
                  <a:pt x="309" y="485"/>
                  <a:pt x="315" y="505"/>
                  <a:pt x="318" y="524"/>
                </a:cubicBezTo>
                <a:lnTo>
                  <a:pt x="484" y="524"/>
                </a:lnTo>
                <a:cubicBezTo>
                  <a:pt x="528" y="524"/>
                  <a:pt x="563" y="489"/>
                  <a:pt x="563" y="446"/>
                </a:cubicBezTo>
                <a:lnTo>
                  <a:pt x="563" y="124"/>
                </a:lnTo>
                <a:lnTo>
                  <a:pt x="4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1540816" y="4275940"/>
            <a:ext cx="2100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5A535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3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5A535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0" grpId="0"/>
      <p:bldP spid="51" grpId="0" animBg="1"/>
      <p:bldP spid="52" grpId="0"/>
      <p:bldP spid="53" grpId="0" animBg="1"/>
      <p:bldP spid="54" grpId="0"/>
      <p:bldP spid="55" grpId="0" animBg="1"/>
      <p:bldP spid="56" grpId="0"/>
      <p:bldP spid="57" grpId="0" animBg="1"/>
      <p:bldP spid="58" grpId="0"/>
      <p:bldP spid="61" grpId="0" animBg="1"/>
      <p:bldP spid="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2"/>
          <p:cNvSpPr txBox="1"/>
          <p:nvPr/>
        </p:nvSpPr>
        <p:spPr>
          <a:xfrm>
            <a:off x="842591" y="125648"/>
            <a:ext cx="4462833" cy="4154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3.1  </a:t>
            </a: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硕士阶段研究状况</a:t>
            </a:r>
          </a:p>
        </p:txBody>
      </p:sp>
      <p:sp>
        <p:nvSpPr>
          <p:cNvPr id="3" name="TextBox 16"/>
          <p:cNvSpPr txBox="1"/>
          <p:nvPr/>
        </p:nvSpPr>
        <p:spPr>
          <a:xfrm>
            <a:off x="5162550" y="1037280"/>
            <a:ext cx="1866900" cy="415498"/>
          </a:xfrm>
          <a:prstGeom prst="rect">
            <a:avLst/>
          </a:prstGeom>
          <a:solidFill>
            <a:srgbClr val="1F3A65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隶书" panose="02010800040101010101" pitchFamily="2" charset="-122"/>
              </a:rPr>
              <a:t>技术路线图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200150" y="2162174"/>
            <a:ext cx="9655803" cy="3915951"/>
            <a:chOff x="1142976" y="2643182"/>
            <a:chExt cx="6286545" cy="2857520"/>
          </a:xfrm>
        </p:grpSpPr>
        <p:grpSp>
          <p:nvGrpSpPr>
            <p:cNvPr id="6" name="组合 5"/>
            <p:cNvGrpSpPr/>
            <p:nvPr/>
          </p:nvGrpSpPr>
          <p:grpSpPr>
            <a:xfrm>
              <a:off x="2786050" y="3500438"/>
              <a:ext cx="1357322" cy="428628"/>
              <a:chOff x="3571868" y="1643050"/>
              <a:chExt cx="1357322" cy="428628"/>
            </a:xfrm>
          </p:grpSpPr>
          <p:sp>
            <p:nvSpPr>
              <p:cNvPr id="36" name="TextBox 7"/>
              <p:cNvSpPr txBox="1"/>
              <p:nvPr/>
            </p:nvSpPr>
            <p:spPr>
              <a:xfrm>
                <a:off x="3571868" y="1733407"/>
                <a:ext cx="1357322" cy="243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749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生物油</a:t>
                </a:r>
              </a:p>
            </p:txBody>
          </p:sp>
          <p:sp>
            <p:nvSpPr>
              <p:cNvPr id="37" name="圆角矩形 8"/>
              <p:cNvSpPr/>
              <p:nvPr/>
            </p:nvSpPr>
            <p:spPr bwMode="auto">
              <a:xfrm>
                <a:off x="3643306" y="1643050"/>
                <a:ext cx="1285884" cy="428628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B174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B174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5429257" y="5072074"/>
              <a:ext cx="2000264" cy="428628"/>
              <a:chOff x="3521597" y="1643050"/>
              <a:chExt cx="1407593" cy="428628"/>
            </a:xfrm>
          </p:grpSpPr>
          <p:sp>
            <p:nvSpPr>
              <p:cNvPr id="34" name="TextBox 10"/>
              <p:cNvSpPr txBox="1"/>
              <p:nvPr/>
            </p:nvSpPr>
            <p:spPr>
              <a:xfrm>
                <a:off x="3521597" y="1705841"/>
                <a:ext cx="1357322" cy="243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749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高附加值化学品</a:t>
                </a:r>
              </a:p>
            </p:txBody>
          </p:sp>
          <p:sp>
            <p:nvSpPr>
              <p:cNvPr id="35" name="圆角矩形 11"/>
              <p:cNvSpPr/>
              <p:nvPr/>
            </p:nvSpPr>
            <p:spPr bwMode="auto">
              <a:xfrm>
                <a:off x="3643306" y="1643050"/>
                <a:ext cx="1285884" cy="428628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B174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B174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929058" y="4286256"/>
              <a:ext cx="1357322" cy="428628"/>
              <a:chOff x="3571868" y="1643050"/>
              <a:chExt cx="1357322" cy="428628"/>
            </a:xfrm>
          </p:grpSpPr>
          <p:sp>
            <p:nvSpPr>
              <p:cNvPr id="32" name="TextBox 13"/>
              <p:cNvSpPr txBox="1"/>
              <p:nvPr/>
            </p:nvSpPr>
            <p:spPr>
              <a:xfrm>
                <a:off x="3571868" y="1705605"/>
                <a:ext cx="1357322" cy="243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749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水溶性组分</a:t>
                </a:r>
              </a:p>
            </p:txBody>
          </p:sp>
          <p:sp>
            <p:nvSpPr>
              <p:cNvPr id="33" name="圆角矩形 14"/>
              <p:cNvSpPr/>
              <p:nvPr/>
            </p:nvSpPr>
            <p:spPr bwMode="auto">
              <a:xfrm>
                <a:off x="3643306" y="1643050"/>
                <a:ext cx="1285884" cy="428628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B174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B174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142976" y="2643182"/>
              <a:ext cx="1357322" cy="428628"/>
              <a:chOff x="3571868" y="1643050"/>
              <a:chExt cx="1357322" cy="428628"/>
            </a:xfrm>
          </p:grpSpPr>
          <p:sp>
            <p:nvSpPr>
              <p:cNvPr id="30" name="TextBox 16"/>
              <p:cNvSpPr txBox="1"/>
              <p:nvPr/>
            </p:nvSpPr>
            <p:spPr>
              <a:xfrm>
                <a:off x="3571868" y="1747308"/>
                <a:ext cx="1357322" cy="243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749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生物质原料</a:t>
                </a:r>
              </a:p>
            </p:txBody>
          </p:sp>
          <p:sp>
            <p:nvSpPr>
              <p:cNvPr id="31" name="圆角矩形 17"/>
              <p:cNvSpPr/>
              <p:nvPr/>
            </p:nvSpPr>
            <p:spPr bwMode="auto">
              <a:xfrm>
                <a:off x="3643306" y="1643050"/>
                <a:ext cx="1285884" cy="428628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B174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B174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4714876" y="3500438"/>
              <a:ext cx="1357322" cy="428628"/>
              <a:chOff x="3571868" y="1643050"/>
              <a:chExt cx="1357322" cy="428628"/>
            </a:xfrm>
          </p:grpSpPr>
          <p:sp>
            <p:nvSpPr>
              <p:cNvPr id="28" name="TextBox 19"/>
              <p:cNvSpPr txBox="1"/>
              <p:nvPr/>
            </p:nvSpPr>
            <p:spPr>
              <a:xfrm>
                <a:off x="3571868" y="1733407"/>
                <a:ext cx="1357322" cy="243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749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水油分离</a:t>
                </a:r>
              </a:p>
            </p:txBody>
          </p:sp>
          <p:sp>
            <p:nvSpPr>
              <p:cNvPr id="29" name="圆角矩形 20"/>
              <p:cNvSpPr/>
              <p:nvPr/>
            </p:nvSpPr>
            <p:spPr bwMode="auto">
              <a:xfrm>
                <a:off x="3643306" y="1643050"/>
                <a:ext cx="1285884" cy="428628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B174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B174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3582531" y="5072074"/>
              <a:ext cx="1785950" cy="428628"/>
              <a:chOff x="3579972" y="1643050"/>
              <a:chExt cx="1357322" cy="428628"/>
            </a:xfrm>
          </p:grpSpPr>
          <p:sp>
            <p:nvSpPr>
              <p:cNvPr id="26" name="TextBox 22"/>
              <p:cNvSpPr txBox="1"/>
              <p:nvPr/>
            </p:nvSpPr>
            <p:spPr>
              <a:xfrm>
                <a:off x="3579972" y="1753007"/>
                <a:ext cx="1357322" cy="243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749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催化重整制氢</a:t>
                </a:r>
              </a:p>
            </p:txBody>
          </p:sp>
          <p:sp>
            <p:nvSpPr>
              <p:cNvPr id="27" name="圆角矩形 23"/>
              <p:cNvSpPr/>
              <p:nvPr/>
            </p:nvSpPr>
            <p:spPr bwMode="auto">
              <a:xfrm>
                <a:off x="3643306" y="1643050"/>
                <a:ext cx="1285884" cy="428628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B174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B174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786050" y="2643182"/>
              <a:ext cx="1357322" cy="428628"/>
              <a:chOff x="3571868" y="1643050"/>
              <a:chExt cx="1357322" cy="428628"/>
            </a:xfrm>
          </p:grpSpPr>
          <p:sp>
            <p:nvSpPr>
              <p:cNvPr id="24" name="TextBox 25"/>
              <p:cNvSpPr txBox="1"/>
              <p:nvPr/>
            </p:nvSpPr>
            <p:spPr>
              <a:xfrm>
                <a:off x="3571868" y="1747308"/>
                <a:ext cx="1357322" cy="243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749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热解反应器</a:t>
                </a:r>
              </a:p>
            </p:txBody>
          </p:sp>
          <p:sp>
            <p:nvSpPr>
              <p:cNvPr id="25" name="圆角矩形 26"/>
              <p:cNvSpPr/>
              <p:nvPr/>
            </p:nvSpPr>
            <p:spPr bwMode="auto">
              <a:xfrm>
                <a:off x="3643306" y="1643050"/>
                <a:ext cx="1285884" cy="428628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B174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B174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5572132" y="4286256"/>
              <a:ext cx="1357322" cy="428628"/>
              <a:chOff x="3571868" y="1643050"/>
              <a:chExt cx="1357322" cy="428628"/>
            </a:xfrm>
          </p:grpSpPr>
          <p:sp>
            <p:nvSpPr>
              <p:cNvPr id="22" name="TextBox 28"/>
              <p:cNvSpPr txBox="1"/>
              <p:nvPr/>
            </p:nvSpPr>
            <p:spPr>
              <a:xfrm>
                <a:off x="3571868" y="1705605"/>
                <a:ext cx="1357322" cy="243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749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不溶性组分</a:t>
                </a:r>
              </a:p>
            </p:txBody>
          </p:sp>
          <p:sp>
            <p:nvSpPr>
              <p:cNvPr id="23" name="圆角矩形 29"/>
              <p:cNvSpPr/>
              <p:nvPr/>
            </p:nvSpPr>
            <p:spPr bwMode="auto">
              <a:xfrm>
                <a:off x="3643306" y="1643050"/>
                <a:ext cx="1285884" cy="428628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B174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B174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4" name="直接箭头连接符 13"/>
            <p:cNvCxnSpPr>
              <a:stCxn id="25" idx="2"/>
              <a:endCxn id="37" idx="0"/>
            </p:cNvCxnSpPr>
            <p:nvPr/>
          </p:nvCxnSpPr>
          <p:spPr bwMode="auto">
            <a:xfrm rot="5400000">
              <a:off x="3286116" y="3286124"/>
              <a:ext cx="428628" cy="1588"/>
            </a:xfrm>
            <a:prstGeom prst="straightConnector1">
              <a:avLst/>
            </a:prstGeom>
            <a:solidFill>
              <a:srgbClr val="4D93D9"/>
            </a:solidFill>
            <a:ln w="9525" cap="flat" cmpd="sng" algn="ctr">
              <a:solidFill>
                <a:srgbClr val="0B1749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直接箭头连接符 15"/>
            <p:cNvCxnSpPr>
              <a:stCxn id="37" idx="3"/>
              <a:endCxn id="29" idx="1"/>
            </p:cNvCxnSpPr>
            <p:nvPr/>
          </p:nvCxnSpPr>
          <p:spPr bwMode="auto">
            <a:xfrm>
              <a:off x="4143372" y="3714752"/>
              <a:ext cx="642942" cy="1588"/>
            </a:xfrm>
            <a:prstGeom prst="straightConnector1">
              <a:avLst/>
            </a:prstGeom>
            <a:solidFill>
              <a:srgbClr val="4D93D9"/>
            </a:solidFill>
            <a:ln w="9525" cap="flat" cmpd="sng" algn="ctr">
              <a:solidFill>
                <a:srgbClr val="0B1749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肘形连接符 32"/>
            <p:cNvCxnSpPr>
              <a:stCxn id="29" idx="2"/>
              <a:endCxn id="33" idx="0"/>
            </p:cNvCxnSpPr>
            <p:nvPr/>
          </p:nvCxnSpPr>
          <p:spPr bwMode="auto">
            <a:xfrm rot="5400000">
              <a:off x="4857752" y="3714752"/>
              <a:ext cx="357190" cy="785818"/>
            </a:xfrm>
            <a:prstGeom prst="bentConnector3">
              <a:avLst>
                <a:gd name="adj1" fmla="val 50000"/>
              </a:avLst>
            </a:prstGeom>
            <a:solidFill>
              <a:srgbClr val="4D93D9"/>
            </a:solidFill>
            <a:ln w="9525" cap="flat" cmpd="sng" algn="ctr">
              <a:solidFill>
                <a:srgbClr val="0B1749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肘形连接符 33"/>
            <p:cNvCxnSpPr>
              <a:stCxn id="29" idx="2"/>
              <a:endCxn id="23" idx="0"/>
            </p:cNvCxnSpPr>
            <p:nvPr/>
          </p:nvCxnSpPr>
          <p:spPr bwMode="auto">
            <a:xfrm rot="16200000" flipH="1">
              <a:off x="5679289" y="3679033"/>
              <a:ext cx="357190" cy="857256"/>
            </a:xfrm>
            <a:prstGeom prst="bentConnector3">
              <a:avLst>
                <a:gd name="adj1" fmla="val 50000"/>
              </a:avLst>
            </a:prstGeom>
            <a:solidFill>
              <a:srgbClr val="4D93D9"/>
            </a:solidFill>
            <a:ln w="9525" cap="flat" cmpd="sng" algn="ctr">
              <a:solidFill>
                <a:srgbClr val="0B1749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直接箭头连接符 18"/>
            <p:cNvCxnSpPr>
              <a:stCxn id="33" idx="2"/>
            </p:cNvCxnSpPr>
            <p:nvPr/>
          </p:nvCxnSpPr>
          <p:spPr bwMode="auto">
            <a:xfrm rot="5400000">
              <a:off x="4464843" y="4893479"/>
              <a:ext cx="357190" cy="1588"/>
            </a:xfrm>
            <a:prstGeom prst="straightConnector1">
              <a:avLst/>
            </a:prstGeom>
            <a:solidFill>
              <a:srgbClr val="4D93D9"/>
            </a:solidFill>
            <a:ln w="9525" cap="flat" cmpd="sng" algn="ctr">
              <a:solidFill>
                <a:srgbClr val="0B1749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直接箭头连接符 19"/>
            <p:cNvCxnSpPr>
              <a:stCxn id="23" idx="2"/>
            </p:cNvCxnSpPr>
            <p:nvPr/>
          </p:nvCxnSpPr>
          <p:spPr bwMode="auto">
            <a:xfrm rot="5400000">
              <a:off x="6107917" y="4893479"/>
              <a:ext cx="357190" cy="1588"/>
            </a:xfrm>
            <a:prstGeom prst="straightConnector1">
              <a:avLst/>
            </a:prstGeom>
            <a:solidFill>
              <a:srgbClr val="4D93D9"/>
            </a:solidFill>
            <a:ln w="9525" cap="flat" cmpd="sng" algn="ctr">
              <a:solidFill>
                <a:srgbClr val="0B1749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直接箭头连接符 20"/>
            <p:cNvCxnSpPr>
              <a:stCxn id="31" idx="3"/>
              <a:endCxn id="25" idx="1"/>
            </p:cNvCxnSpPr>
            <p:nvPr/>
          </p:nvCxnSpPr>
          <p:spPr bwMode="auto">
            <a:xfrm>
              <a:off x="2500298" y="2857496"/>
              <a:ext cx="357190" cy="1588"/>
            </a:xfrm>
            <a:prstGeom prst="straightConnector1">
              <a:avLst/>
            </a:prstGeom>
            <a:solidFill>
              <a:srgbClr val="4D93D9"/>
            </a:solidFill>
            <a:ln w="9525" cap="flat" cmpd="sng" algn="ctr">
              <a:solidFill>
                <a:srgbClr val="0B1749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2"/>
          <p:cNvSpPr txBox="1"/>
          <p:nvPr/>
        </p:nvSpPr>
        <p:spPr>
          <a:xfrm>
            <a:off x="842591" y="125648"/>
            <a:ext cx="4462833" cy="4154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sz="2700" b="0" dirty="0">
                <a:solidFill>
                  <a:schemeClr val="bg1"/>
                </a:solidFill>
              </a:rPr>
              <a:t>3.2  </a:t>
            </a:r>
            <a:r>
              <a:rPr lang="zh-CN" altLang="en-US" sz="2700" b="0" dirty="0">
                <a:solidFill>
                  <a:schemeClr val="bg1"/>
                </a:solidFill>
              </a:rPr>
              <a:t>选题背景</a:t>
            </a:r>
          </a:p>
        </p:txBody>
      </p:sp>
      <p:grpSp>
        <p:nvGrpSpPr>
          <p:cNvPr id="34" name="组合 48"/>
          <p:cNvGrpSpPr/>
          <p:nvPr/>
        </p:nvGrpSpPr>
        <p:grpSpPr bwMode="auto">
          <a:xfrm>
            <a:off x="7431882" y="1927728"/>
            <a:ext cx="3533775" cy="690953"/>
            <a:chOff x="4738563" y="1534987"/>
            <a:chExt cx="3532460" cy="690707"/>
          </a:xfrm>
        </p:grpSpPr>
        <p:sp>
          <p:nvSpPr>
            <p:cNvPr id="35" name="椭圆 34"/>
            <p:cNvSpPr>
              <a:spLocks noChangeAspect="1"/>
            </p:cNvSpPr>
            <p:nvPr/>
          </p:nvSpPr>
          <p:spPr>
            <a:xfrm>
              <a:off x="4738563" y="1534987"/>
              <a:ext cx="360229" cy="360235"/>
            </a:xfrm>
            <a:prstGeom prst="ellipse">
              <a:avLst/>
            </a:prstGeom>
            <a:solidFill>
              <a:srgbClr val="1F3A6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文本框 15"/>
            <p:cNvSpPr txBox="1">
              <a:spLocks noChangeArrowheads="1"/>
            </p:cNvSpPr>
            <p:nvPr/>
          </p:nvSpPr>
          <p:spPr bwMode="auto">
            <a:xfrm>
              <a:off x="5098563" y="1534987"/>
              <a:ext cx="2347266" cy="36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kern="0" dirty="0">
                  <a:solidFill>
                    <a:prstClr val="black"/>
                  </a:solidFill>
                </a:rPr>
                <a:t>酸值较高</a:t>
              </a:r>
            </a:p>
          </p:txBody>
        </p:sp>
        <p:sp>
          <p:nvSpPr>
            <p:cNvPr id="37" name="文本框 16"/>
            <p:cNvSpPr txBox="1">
              <a:spLocks noChangeArrowheads="1"/>
            </p:cNvSpPr>
            <p:nvPr/>
          </p:nvSpPr>
          <p:spPr bwMode="auto">
            <a:xfrm>
              <a:off x="5098563" y="1848417"/>
              <a:ext cx="3172460" cy="377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marR="0" lvl="0" indent="0" algn="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400" b="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r>
                <a:rPr lang="zh-CN" altLang="en-US" dirty="0"/>
                <a:t>对设备腐蚀性较强，不利于设备维护</a:t>
              </a:r>
            </a:p>
          </p:txBody>
        </p:sp>
      </p:grpSp>
      <p:grpSp>
        <p:nvGrpSpPr>
          <p:cNvPr id="38" name="组合 53"/>
          <p:cNvGrpSpPr/>
          <p:nvPr/>
        </p:nvGrpSpPr>
        <p:grpSpPr bwMode="auto">
          <a:xfrm>
            <a:off x="7018339" y="4976814"/>
            <a:ext cx="3830636" cy="690399"/>
            <a:chOff x="4738563" y="1534987"/>
            <a:chExt cx="3829920" cy="691375"/>
          </a:xfrm>
        </p:grpSpPr>
        <p:sp>
          <p:nvSpPr>
            <p:cNvPr id="39" name="椭圆 38"/>
            <p:cNvSpPr>
              <a:spLocks noChangeAspect="1"/>
            </p:cNvSpPr>
            <p:nvPr/>
          </p:nvSpPr>
          <p:spPr>
            <a:xfrm>
              <a:off x="4738563" y="1534987"/>
              <a:ext cx="360295" cy="359282"/>
            </a:xfrm>
            <a:prstGeom prst="ellipse">
              <a:avLst/>
            </a:prstGeom>
            <a:solidFill>
              <a:srgbClr val="1F3A6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4</a:t>
              </a:r>
            </a:p>
          </p:txBody>
        </p:sp>
        <p:sp>
          <p:nvSpPr>
            <p:cNvPr id="40" name="文本框 55"/>
            <p:cNvSpPr txBox="1">
              <a:spLocks noChangeArrowheads="1"/>
            </p:cNvSpPr>
            <p:nvPr/>
          </p:nvSpPr>
          <p:spPr bwMode="auto">
            <a:xfrm>
              <a:off x="5098563" y="1534987"/>
              <a:ext cx="1320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kern="0" dirty="0">
                  <a:solidFill>
                    <a:prstClr val="black"/>
                  </a:solidFill>
                </a:rPr>
                <a:t>稳定性差</a:t>
              </a:r>
            </a:p>
          </p:txBody>
        </p:sp>
        <p:sp>
          <p:nvSpPr>
            <p:cNvPr id="41" name="文本框 56"/>
            <p:cNvSpPr txBox="1">
              <a:spLocks noChangeArrowheads="1"/>
            </p:cNvSpPr>
            <p:nvPr/>
          </p:nvSpPr>
          <p:spPr bwMode="auto">
            <a:xfrm>
              <a:off x="5077996" y="1848417"/>
              <a:ext cx="3490487" cy="377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400" b="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r>
                <a:rPr lang="zh-CN" altLang="en-US" dirty="0"/>
                <a:t>可利用生物油水溶性组分催化重整制氢</a:t>
              </a:r>
            </a:p>
          </p:txBody>
        </p:sp>
      </p:grpSp>
      <p:grpSp>
        <p:nvGrpSpPr>
          <p:cNvPr id="42" name="组合 2"/>
          <p:cNvGrpSpPr/>
          <p:nvPr/>
        </p:nvGrpSpPr>
        <p:grpSpPr bwMode="auto">
          <a:xfrm>
            <a:off x="4364039" y="1763714"/>
            <a:ext cx="3463925" cy="3436937"/>
            <a:chOff x="355614" y="1763436"/>
            <a:chExt cx="3462397" cy="3437670"/>
          </a:xfrm>
        </p:grpSpPr>
        <p:sp>
          <p:nvSpPr>
            <p:cNvPr id="43" name="椭圆 42"/>
            <p:cNvSpPr/>
            <p:nvPr/>
          </p:nvSpPr>
          <p:spPr>
            <a:xfrm>
              <a:off x="768182" y="2166747"/>
              <a:ext cx="2656303" cy="2656453"/>
            </a:xfrm>
            <a:prstGeom prst="ellipse">
              <a:avLst/>
            </a:prstGeom>
            <a:noFill/>
            <a:ln w="12700" cap="flat" cmpd="sng" algn="ctr">
              <a:solidFill>
                <a:srgbClr val="A5A5A5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椭圆 43"/>
            <p:cNvSpPr>
              <a:spLocks noChangeAspect="1"/>
            </p:cNvSpPr>
            <p:nvPr/>
          </p:nvSpPr>
          <p:spPr>
            <a:xfrm>
              <a:off x="1690112" y="4408775"/>
              <a:ext cx="791814" cy="792331"/>
            </a:xfrm>
            <a:prstGeom prst="ellipse">
              <a:avLst/>
            </a:prstGeom>
            <a:blipFill dpi="0" rotWithShape="1">
              <a:blip r:embed="rId3" cstate="email"/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1377513" y="2781240"/>
              <a:ext cx="1439227" cy="1438582"/>
            </a:xfrm>
            <a:prstGeom prst="ellipse">
              <a:avLst/>
            </a:prstGeom>
            <a:noFill/>
            <a:ln w="12700" cap="flat" cmpd="sng" algn="ctr">
              <a:solidFill>
                <a:srgbClr val="A5A5A5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椭圆 45"/>
            <p:cNvSpPr>
              <a:spLocks noChangeAspect="1"/>
            </p:cNvSpPr>
            <p:nvPr/>
          </p:nvSpPr>
          <p:spPr>
            <a:xfrm>
              <a:off x="1690112" y="1763436"/>
              <a:ext cx="791814" cy="792331"/>
            </a:xfrm>
            <a:prstGeom prst="ellipse">
              <a:avLst/>
            </a:prstGeom>
            <a:blipFill dpi="0" rotWithShape="1">
              <a:blip r:embed="rId3" cstate="email"/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7" name="椭圆 46"/>
            <p:cNvSpPr>
              <a:spLocks noChangeAspect="1"/>
            </p:cNvSpPr>
            <p:nvPr/>
          </p:nvSpPr>
          <p:spPr>
            <a:xfrm>
              <a:off x="355614" y="3079754"/>
              <a:ext cx="791813" cy="792332"/>
            </a:xfrm>
            <a:prstGeom prst="ellipse">
              <a:avLst/>
            </a:prstGeom>
            <a:blipFill dpi="0" rotWithShape="1">
              <a:blip r:embed="rId3" cstate="email"/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8" name="椭圆 47"/>
            <p:cNvSpPr>
              <a:spLocks noChangeAspect="1"/>
            </p:cNvSpPr>
            <p:nvPr/>
          </p:nvSpPr>
          <p:spPr>
            <a:xfrm>
              <a:off x="3026197" y="3086105"/>
              <a:ext cx="791814" cy="792332"/>
            </a:xfrm>
            <a:prstGeom prst="ellipse">
              <a:avLst/>
            </a:prstGeom>
            <a:blipFill dpi="0" rotWithShape="1">
              <a:blip r:embed="rId3" cstate="email"/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9" name="Freeform 18"/>
            <p:cNvSpPr>
              <a:spLocks noChangeAspect="1" noEditPoints="1"/>
            </p:cNvSpPr>
            <p:nvPr/>
          </p:nvSpPr>
          <p:spPr bwMode="black">
            <a:xfrm>
              <a:off x="1908467" y="1979854"/>
              <a:ext cx="354977" cy="360000"/>
            </a:xfrm>
            <a:custGeom>
              <a:avLst/>
              <a:gdLst>
                <a:gd name="T0" fmla="*/ 268607921 w 246"/>
                <a:gd name="T1" fmla="*/ 276480000 h 300"/>
                <a:gd name="T2" fmla="*/ 89536455 w 246"/>
                <a:gd name="T3" fmla="*/ 290880000 h 300"/>
                <a:gd name="T4" fmla="*/ 268607921 w 246"/>
                <a:gd name="T5" fmla="*/ 181440000 h 300"/>
                <a:gd name="T6" fmla="*/ 89536455 w 246"/>
                <a:gd name="T7" fmla="*/ 194400000 h 300"/>
                <a:gd name="T8" fmla="*/ 268607921 w 246"/>
                <a:gd name="T9" fmla="*/ 181440000 h 300"/>
                <a:gd name="T10" fmla="*/ 447680831 w 246"/>
                <a:gd name="T11" fmla="*/ 145440000 h 300"/>
                <a:gd name="T12" fmla="*/ 456009803 w 246"/>
                <a:gd name="T13" fmla="*/ 129600000 h 300"/>
                <a:gd name="T14" fmla="*/ 433105129 w 246"/>
                <a:gd name="T15" fmla="*/ 159840000 h 300"/>
                <a:gd name="T16" fmla="*/ 89536455 w 246"/>
                <a:gd name="T17" fmla="*/ 132480000 h 300"/>
                <a:gd name="T18" fmla="*/ 243622447 w 246"/>
                <a:gd name="T19" fmla="*/ 146880000 h 300"/>
                <a:gd name="T20" fmla="*/ 89536455 w 246"/>
                <a:gd name="T21" fmla="*/ 338400000 h 300"/>
                <a:gd name="T22" fmla="*/ 243622447 w 246"/>
                <a:gd name="T23" fmla="*/ 325440000 h 300"/>
                <a:gd name="T24" fmla="*/ 89536455 w 246"/>
                <a:gd name="T25" fmla="*/ 338400000 h 300"/>
                <a:gd name="T26" fmla="*/ 22904674 w 246"/>
                <a:gd name="T27" fmla="*/ 413280000 h 300"/>
                <a:gd name="T28" fmla="*/ 72878510 w 246"/>
                <a:gd name="T29" fmla="*/ 51840000 h 300"/>
                <a:gd name="T30" fmla="*/ 0 w 246"/>
                <a:gd name="T31" fmla="*/ 31680000 h 300"/>
                <a:gd name="T32" fmla="*/ 456009803 w 246"/>
                <a:gd name="T33" fmla="*/ 432000000 h 300"/>
                <a:gd name="T34" fmla="*/ 433105129 w 246"/>
                <a:gd name="T35" fmla="*/ 249120000 h 300"/>
                <a:gd name="T36" fmla="*/ 243622447 w 246"/>
                <a:gd name="T37" fmla="*/ 228960000 h 300"/>
                <a:gd name="T38" fmla="*/ 89536455 w 246"/>
                <a:gd name="T39" fmla="*/ 243360000 h 300"/>
                <a:gd name="T40" fmla="*/ 243622447 w 246"/>
                <a:gd name="T41" fmla="*/ 228960000 h 300"/>
                <a:gd name="T42" fmla="*/ 118687859 w 246"/>
                <a:gd name="T43" fmla="*/ 31680000 h 300"/>
                <a:gd name="T44" fmla="*/ 179072910 w 246"/>
                <a:gd name="T45" fmla="*/ 28800000 h 300"/>
                <a:gd name="T46" fmla="*/ 229046745 w 246"/>
                <a:gd name="T47" fmla="*/ 0 h 300"/>
                <a:gd name="T48" fmla="*/ 276936894 w 246"/>
                <a:gd name="T49" fmla="*/ 28800000 h 300"/>
                <a:gd name="T50" fmla="*/ 337321945 w 246"/>
                <a:gd name="T51" fmla="*/ 31680000 h 300"/>
                <a:gd name="T52" fmla="*/ 372720078 w 246"/>
                <a:gd name="T53" fmla="*/ 61920000 h 300"/>
                <a:gd name="T54" fmla="*/ 85371969 w 246"/>
                <a:gd name="T55" fmla="*/ 51840000 h 300"/>
                <a:gd name="T56" fmla="*/ 229046745 w 246"/>
                <a:gd name="T57" fmla="*/ 28800000 h 300"/>
                <a:gd name="T58" fmla="*/ 229046745 w 246"/>
                <a:gd name="T59" fmla="*/ 15840000 h 300"/>
                <a:gd name="T60" fmla="*/ 395624752 w 246"/>
                <a:gd name="T61" fmla="*/ 387360000 h 300"/>
                <a:gd name="T62" fmla="*/ 60385051 w 246"/>
                <a:gd name="T63" fmla="*/ 84960000 h 300"/>
                <a:gd name="T64" fmla="*/ 395624752 w 246"/>
                <a:gd name="T65" fmla="*/ 102240000 h 300"/>
                <a:gd name="T66" fmla="*/ 416447184 w 246"/>
                <a:gd name="T67" fmla="*/ 70560000 h 300"/>
                <a:gd name="T68" fmla="*/ 39562620 w 246"/>
                <a:gd name="T69" fmla="*/ 400320000 h 300"/>
                <a:gd name="T70" fmla="*/ 416447184 w 246"/>
                <a:gd name="T71" fmla="*/ 266400000 h 300"/>
                <a:gd name="T72" fmla="*/ 395624752 w 246"/>
                <a:gd name="T73" fmla="*/ 387360000 h 300"/>
                <a:gd name="T74" fmla="*/ 395624752 w 246"/>
                <a:gd name="T75" fmla="*/ 191520000 h 300"/>
                <a:gd name="T76" fmla="*/ 416447184 w 246"/>
                <a:gd name="T77" fmla="*/ 178560000 h 300"/>
                <a:gd name="T78" fmla="*/ 447680831 w 246"/>
                <a:gd name="T79" fmla="*/ 50400000 h 300"/>
                <a:gd name="T80" fmla="*/ 456009803 w 246"/>
                <a:gd name="T81" fmla="*/ 31680000 h 300"/>
                <a:gd name="T82" fmla="*/ 383131294 w 246"/>
                <a:gd name="T83" fmla="*/ 51840000 h 300"/>
                <a:gd name="T84" fmla="*/ 433105129 w 246"/>
                <a:gd name="T85" fmla="*/ 63360000 h 300"/>
                <a:gd name="T86" fmla="*/ 512230368 w 246"/>
                <a:gd name="T87" fmla="*/ 59040000 h 300"/>
                <a:gd name="T88" fmla="*/ 322746243 w 246"/>
                <a:gd name="T89" fmla="*/ 192960000 h 300"/>
                <a:gd name="T90" fmla="*/ 324828486 w 246"/>
                <a:gd name="T91" fmla="*/ 132480000 h 300"/>
                <a:gd name="T92" fmla="*/ 453927560 w 246"/>
                <a:gd name="T93" fmla="*/ 59040000 h 300"/>
                <a:gd name="T94" fmla="*/ 512230368 w 246"/>
                <a:gd name="T95" fmla="*/ 154080000 h 300"/>
                <a:gd name="T96" fmla="*/ 322746243 w 246"/>
                <a:gd name="T97" fmla="*/ 289440000 h 300"/>
                <a:gd name="T98" fmla="*/ 324828486 w 246"/>
                <a:gd name="T99" fmla="*/ 228960000 h 300"/>
                <a:gd name="T100" fmla="*/ 453927560 w 246"/>
                <a:gd name="T101" fmla="*/ 154080000 h 3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46" h="300">
                  <a:moveTo>
                    <a:pt x="43" y="192"/>
                  </a:moveTo>
                  <a:cubicBezTo>
                    <a:pt x="129" y="192"/>
                    <a:pt x="129" y="192"/>
                    <a:pt x="129" y="192"/>
                  </a:cubicBezTo>
                  <a:cubicBezTo>
                    <a:pt x="129" y="202"/>
                    <a:pt x="129" y="202"/>
                    <a:pt x="129" y="202"/>
                  </a:cubicBezTo>
                  <a:cubicBezTo>
                    <a:pt x="43" y="202"/>
                    <a:pt x="43" y="202"/>
                    <a:pt x="43" y="202"/>
                  </a:cubicBezTo>
                  <a:lnTo>
                    <a:pt x="43" y="192"/>
                  </a:lnTo>
                  <a:close/>
                  <a:moveTo>
                    <a:pt x="129" y="126"/>
                  </a:moveTo>
                  <a:cubicBezTo>
                    <a:pt x="43" y="126"/>
                    <a:pt x="43" y="126"/>
                    <a:pt x="43" y="126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129" y="135"/>
                    <a:pt x="129" y="135"/>
                    <a:pt x="129" y="135"/>
                  </a:cubicBezTo>
                  <a:lnTo>
                    <a:pt x="129" y="126"/>
                  </a:lnTo>
                  <a:close/>
                  <a:moveTo>
                    <a:pt x="208" y="111"/>
                  </a:moveTo>
                  <a:cubicBezTo>
                    <a:pt x="215" y="101"/>
                    <a:pt x="215" y="101"/>
                    <a:pt x="215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9" y="90"/>
                    <a:pt x="219" y="90"/>
                    <a:pt x="219" y="90"/>
                  </a:cubicBezTo>
                  <a:cubicBezTo>
                    <a:pt x="208" y="106"/>
                    <a:pt x="208" y="106"/>
                    <a:pt x="208" y="106"/>
                  </a:cubicBezTo>
                  <a:lnTo>
                    <a:pt x="208" y="111"/>
                  </a:lnTo>
                  <a:close/>
                  <a:moveTo>
                    <a:pt x="117" y="92"/>
                  </a:moveTo>
                  <a:cubicBezTo>
                    <a:pt x="43" y="92"/>
                    <a:pt x="43" y="92"/>
                    <a:pt x="43" y="92"/>
                  </a:cubicBezTo>
                  <a:cubicBezTo>
                    <a:pt x="43" y="102"/>
                    <a:pt x="43" y="102"/>
                    <a:pt x="43" y="102"/>
                  </a:cubicBezTo>
                  <a:cubicBezTo>
                    <a:pt x="117" y="102"/>
                    <a:pt x="117" y="102"/>
                    <a:pt x="117" y="102"/>
                  </a:cubicBezTo>
                  <a:lnTo>
                    <a:pt x="117" y="92"/>
                  </a:lnTo>
                  <a:close/>
                  <a:moveTo>
                    <a:pt x="43" y="235"/>
                  </a:moveTo>
                  <a:cubicBezTo>
                    <a:pt x="117" y="235"/>
                    <a:pt x="117" y="235"/>
                    <a:pt x="117" y="235"/>
                  </a:cubicBezTo>
                  <a:cubicBezTo>
                    <a:pt x="117" y="226"/>
                    <a:pt x="117" y="226"/>
                    <a:pt x="117" y="226"/>
                  </a:cubicBezTo>
                  <a:cubicBezTo>
                    <a:pt x="43" y="226"/>
                    <a:pt x="43" y="226"/>
                    <a:pt x="43" y="226"/>
                  </a:cubicBezTo>
                  <a:lnTo>
                    <a:pt x="43" y="235"/>
                  </a:lnTo>
                  <a:close/>
                  <a:moveTo>
                    <a:pt x="208" y="287"/>
                  </a:moveTo>
                  <a:cubicBezTo>
                    <a:pt x="11" y="287"/>
                    <a:pt x="11" y="287"/>
                    <a:pt x="11" y="28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7" y="31"/>
                    <a:pt x="40" y="26"/>
                    <a:pt x="44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219" y="300"/>
                    <a:pt x="219" y="300"/>
                    <a:pt x="219" y="300"/>
                  </a:cubicBezTo>
                  <a:cubicBezTo>
                    <a:pt x="219" y="157"/>
                    <a:pt x="219" y="157"/>
                    <a:pt x="219" y="157"/>
                  </a:cubicBezTo>
                  <a:cubicBezTo>
                    <a:pt x="208" y="173"/>
                    <a:pt x="208" y="173"/>
                    <a:pt x="208" y="173"/>
                  </a:cubicBezTo>
                  <a:lnTo>
                    <a:pt x="208" y="287"/>
                  </a:lnTo>
                  <a:close/>
                  <a:moveTo>
                    <a:pt x="117" y="159"/>
                  </a:moveTo>
                  <a:cubicBezTo>
                    <a:pt x="43" y="159"/>
                    <a:pt x="43" y="159"/>
                    <a:pt x="43" y="159"/>
                  </a:cubicBezTo>
                  <a:cubicBezTo>
                    <a:pt x="43" y="169"/>
                    <a:pt x="43" y="169"/>
                    <a:pt x="43" y="169"/>
                  </a:cubicBezTo>
                  <a:cubicBezTo>
                    <a:pt x="117" y="169"/>
                    <a:pt x="117" y="169"/>
                    <a:pt x="117" y="169"/>
                  </a:cubicBezTo>
                  <a:lnTo>
                    <a:pt x="117" y="159"/>
                  </a:lnTo>
                  <a:close/>
                  <a:moveTo>
                    <a:pt x="41" y="36"/>
                  </a:moveTo>
                  <a:cubicBezTo>
                    <a:pt x="43" y="29"/>
                    <a:pt x="50" y="25"/>
                    <a:pt x="57" y="22"/>
                  </a:cubicBezTo>
                  <a:cubicBezTo>
                    <a:pt x="63" y="21"/>
                    <a:pt x="71" y="20"/>
                    <a:pt x="77" y="20"/>
                  </a:cubicBezTo>
                  <a:cubicBezTo>
                    <a:pt x="80" y="20"/>
                    <a:pt x="83" y="20"/>
                    <a:pt x="86" y="20"/>
                  </a:cubicBezTo>
                  <a:cubicBezTo>
                    <a:pt x="87" y="20"/>
                    <a:pt x="88" y="20"/>
                    <a:pt x="89" y="20"/>
                  </a:cubicBezTo>
                  <a:cubicBezTo>
                    <a:pt x="89" y="9"/>
                    <a:pt x="98" y="0"/>
                    <a:pt x="110" y="0"/>
                  </a:cubicBezTo>
                  <a:cubicBezTo>
                    <a:pt x="121" y="0"/>
                    <a:pt x="130" y="9"/>
                    <a:pt x="130" y="20"/>
                  </a:cubicBezTo>
                  <a:cubicBezTo>
                    <a:pt x="131" y="20"/>
                    <a:pt x="132" y="20"/>
                    <a:pt x="133" y="20"/>
                  </a:cubicBezTo>
                  <a:cubicBezTo>
                    <a:pt x="136" y="20"/>
                    <a:pt x="139" y="20"/>
                    <a:pt x="142" y="20"/>
                  </a:cubicBezTo>
                  <a:cubicBezTo>
                    <a:pt x="149" y="20"/>
                    <a:pt x="156" y="21"/>
                    <a:pt x="162" y="22"/>
                  </a:cubicBezTo>
                  <a:cubicBezTo>
                    <a:pt x="170" y="25"/>
                    <a:pt x="176" y="29"/>
                    <a:pt x="178" y="36"/>
                  </a:cubicBezTo>
                  <a:cubicBezTo>
                    <a:pt x="179" y="38"/>
                    <a:pt x="179" y="41"/>
                    <a:pt x="179" y="43"/>
                  </a:cubicBezTo>
                  <a:cubicBezTo>
                    <a:pt x="145" y="43"/>
                    <a:pt x="74" y="43"/>
                    <a:pt x="40" y="43"/>
                  </a:cubicBezTo>
                  <a:cubicBezTo>
                    <a:pt x="40" y="41"/>
                    <a:pt x="41" y="38"/>
                    <a:pt x="41" y="36"/>
                  </a:cubicBezTo>
                  <a:close/>
                  <a:moveTo>
                    <a:pt x="99" y="20"/>
                  </a:moveTo>
                  <a:cubicBezTo>
                    <a:pt x="103" y="20"/>
                    <a:pt x="106" y="20"/>
                    <a:pt x="110" y="20"/>
                  </a:cubicBezTo>
                  <a:cubicBezTo>
                    <a:pt x="113" y="20"/>
                    <a:pt x="116" y="20"/>
                    <a:pt x="120" y="20"/>
                  </a:cubicBezTo>
                  <a:cubicBezTo>
                    <a:pt x="119" y="15"/>
                    <a:pt x="115" y="11"/>
                    <a:pt x="110" y="11"/>
                  </a:cubicBezTo>
                  <a:cubicBezTo>
                    <a:pt x="104" y="11"/>
                    <a:pt x="100" y="15"/>
                    <a:pt x="99" y="20"/>
                  </a:cubicBezTo>
                  <a:close/>
                  <a:moveTo>
                    <a:pt x="190" y="269"/>
                  </a:moveTo>
                  <a:cubicBezTo>
                    <a:pt x="29" y="269"/>
                    <a:pt x="29" y="269"/>
                    <a:pt x="29" y="26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190" y="71"/>
                    <a:pt x="190" y="71"/>
                    <a:pt x="190" y="71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0" y="49"/>
                    <a:pt x="200" y="49"/>
                    <a:pt x="200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278"/>
                    <a:pt x="19" y="278"/>
                    <a:pt x="19" y="278"/>
                  </a:cubicBezTo>
                  <a:cubicBezTo>
                    <a:pt x="200" y="278"/>
                    <a:pt x="200" y="278"/>
                    <a:pt x="200" y="278"/>
                  </a:cubicBezTo>
                  <a:cubicBezTo>
                    <a:pt x="200" y="185"/>
                    <a:pt x="200" y="185"/>
                    <a:pt x="200" y="185"/>
                  </a:cubicBezTo>
                  <a:cubicBezTo>
                    <a:pt x="190" y="199"/>
                    <a:pt x="190" y="199"/>
                    <a:pt x="190" y="199"/>
                  </a:cubicBezTo>
                  <a:lnTo>
                    <a:pt x="190" y="269"/>
                  </a:lnTo>
                  <a:close/>
                  <a:moveTo>
                    <a:pt x="200" y="119"/>
                  </a:moveTo>
                  <a:cubicBezTo>
                    <a:pt x="190" y="133"/>
                    <a:pt x="190" y="133"/>
                    <a:pt x="190" y="133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200" y="124"/>
                    <a:pt x="200" y="124"/>
                    <a:pt x="200" y="124"/>
                  </a:cubicBezTo>
                  <a:lnTo>
                    <a:pt x="200" y="119"/>
                  </a:lnTo>
                  <a:close/>
                  <a:moveTo>
                    <a:pt x="215" y="35"/>
                  </a:moveTo>
                  <a:cubicBezTo>
                    <a:pt x="219" y="35"/>
                    <a:pt x="219" y="35"/>
                    <a:pt x="219" y="35"/>
                  </a:cubicBezTo>
                  <a:cubicBezTo>
                    <a:pt x="219" y="22"/>
                    <a:pt x="219" y="22"/>
                    <a:pt x="219" y="22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9" y="26"/>
                    <a:pt x="182" y="30"/>
                    <a:pt x="184" y="36"/>
                  </a:cubicBezTo>
                  <a:cubicBezTo>
                    <a:pt x="208" y="36"/>
                    <a:pt x="208" y="36"/>
                    <a:pt x="208" y="36"/>
                  </a:cubicBezTo>
                  <a:cubicBezTo>
                    <a:pt x="208" y="44"/>
                    <a:pt x="208" y="44"/>
                    <a:pt x="208" y="44"/>
                  </a:cubicBezTo>
                  <a:lnTo>
                    <a:pt x="215" y="35"/>
                  </a:lnTo>
                  <a:close/>
                  <a:moveTo>
                    <a:pt x="246" y="41"/>
                  </a:moveTo>
                  <a:cubicBezTo>
                    <a:pt x="182" y="134"/>
                    <a:pt x="182" y="134"/>
                    <a:pt x="182" y="134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56" y="92"/>
                    <a:pt x="156" y="92"/>
                    <a:pt x="156" y="92"/>
                  </a:cubicBezTo>
                  <a:cubicBezTo>
                    <a:pt x="169" y="113"/>
                    <a:pt x="169" y="113"/>
                    <a:pt x="169" y="113"/>
                  </a:cubicBezTo>
                  <a:cubicBezTo>
                    <a:pt x="218" y="41"/>
                    <a:pt x="218" y="41"/>
                    <a:pt x="218" y="41"/>
                  </a:cubicBezTo>
                  <a:lnTo>
                    <a:pt x="246" y="41"/>
                  </a:lnTo>
                  <a:close/>
                  <a:moveTo>
                    <a:pt x="246" y="107"/>
                  </a:moveTo>
                  <a:cubicBezTo>
                    <a:pt x="182" y="201"/>
                    <a:pt x="182" y="201"/>
                    <a:pt x="182" y="201"/>
                  </a:cubicBezTo>
                  <a:cubicBezTo>
                    <a:pt x="155" y="201"/>
                    <a:pt x="155" y="201"/>
                    <a:pt x="155" y="201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56" y="159"/>
                    <a:pt x="156" y="159"/>
                    <a:pt x="156" y="159"/>
                  </a:cubicBezTo>
                  <a:cubicBezTo>
                    <a:pt x="169" y="180"/>
                    <a:pt x="169" y="180"/>
                    <a:pt x="169" y="180"/>
                  </a:cubicBezTo>
                  <a:cubicBezTo>
                    <a:pt x="218" y="107"/>
                    <a:pt x="218" y="107"/>
                    <a:pt x="218" y="107"/>
                  </a:cubicBezTo>
                  <a:lnTo>
                    <a:pt x="246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83943" tIns="41972" rIns="83943" bIns="41972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20"/>
            <p:cNvSpPr>
              <a:spLocks noChangeAspect="1" noEditPoints="1"/>
            </p:cNvSpPr>
            <p:nvPr/>
          </p:nvSpPr>
          <p:spPr bwMode="black">
            <a:xfrm>
              <a:off x="531931" y="3270231"/>
              <a:ext cx="456746" cy="396000"/>
            </a:xfrm>
            <a:custGeom>
              <a:avLst/>
              <a:gdLst>
                <a:gd name="T0" fmla="*/ 101132467 w 708"/>
                <a:gd name="T1" fmla="*/ 201325368 h 614"/>
                <a:gd name="T2" fmla="*/ 101132467 w 708"/>
                <a:gd name="T3" fmla="*/ 255400651 h 614"/>
                <a:gd name="T4" fmla="*/ 0 w 708"/>
                <a:gd name="T5" fmla="*/ 255400651 h 614"/>
                <a:gd name="T6" fmla="*/ 43283135 w 708"/>
                <a:gd name="T7" fmla="*/ 181775609 h 614"/>
                <a:gd name="T8" fmla="*/ 72415530 w 708"/>
                <a:gd name="T9" fmla="*/ 181775609 h 614"/>
                <a:gd name="T10" fmla="*/ 55768171 w 708"/>
                <a:gd name="T11" fmla="*/ 201325368 h 614"/>
                <a:gd name="T12" fmla="*/ 101132467 w 708"/>
                <a:gd name="T13" fmla="*/ 201325368 h 614"/>
                <a:gd name="T14" fmla="*/ 238888480 w 708"/>
                <a:gd name="T15" fmla="*/ 201325368 h 614"/>
                <a:gd name="T16" fmla="*/ 193524183 w 708"/>
                <a:gd name="T17" fmla="*/ 201325368 h 614"/>
                <a:gd name="T18" fmla="*/ 193524183 w 708"/>
                <a:gd name="T19" fmla="*/ 255400651 h 614"/>
                <a:gd name="T20" fmla="*/ 193524183 w 708"/>
                <a:gd name="T21" fmla="*/ 255400651 h 614"/>
                <a:gd name="T22" fmla="*/ 294656650 w 708"/>
                <a:gd name="T23" fmla="*/ 255400651 h 614"/>
                <a:gd name="T24" fmla="*/ 251373516 w 708"/>
                <a:gd name="T25" fmla="*/ 181775609 h 614"/>
                <a:gd name="T26" fmla="*/ 221825017 w 708"/>
                <a:gd name="T27" fmla="*/ 181775609 h 614"/>
                <a:gd name="T28" fmla="*/ 238888480 w 708"/>
                <a:gd name="T29" fmla="*/ 201325368 h 614"/>
                <a:gd name="T30" fmla="*/ 147328325 w 708"/>
                <a:gd name="T31" fmla="*/ 95255414 h 614"/>
                <a:gd name="T32" fmla="*/ 211004395 w 708"/>
                <a:gd name="T33" fmla="*/ 169712443 h 614"/>
                <a:gd name="T34" fmla="*/ 245547424 w 708"/>
                <a:gd name="T35" fmla="*/ 169712443 h 614"/>
                <a:gd name="T36" fmla="*/ 202264289 w 708"/>
                <a:gd name="T37" fmla="*/ 95255414 h 614"/>
                <a:gd name="T38" fmla="*/ 92392361 w 708"/>
                <a:gd name="T39" fmla="*/ 95255414 h 614"/>
                <a:gd name="T40" fmla="*/ 49109227 w 708"/>
                <a:gd name="T41" fmla="*/ 169712443 h 614"/>
                <a:gd name="T42" fmla="*/ 83236152 w 708"/>
                <a:gd name="T43" fmla="*/ 169712443 h 614"/>
                <a:gd name="T44" fmla="*/ 147328325 w 708"/>
                <a:gd name="T45" fmla="*/ 95255414 h 614"/>
                <a:gd name="T46" fmla="*/ 147328325 w 708"/>
                <a:gd name="T47" fmla="*/ 0 h 614"/>
                <a:gd name="T48" fmla="*/ 99051305 w 708"/>
                <a:gd name="T49" fmla="*/ 83192248 h 614"/>
                <a:gd name="T50" fmla="*/ 195605345 w 708"/>
                <a:gd name="T51" fmla="*/ 83192248 h 614"/>
                <a:gd name="T52" fmla="*/ 147328325 w 708"/>
                <a:gd name="T53" fmla="*/ 0 h 614"/>
                <a:gd name="T54" fmla="*/ 147328325 w 708"/>
                <a:gd name="T55" fmla="*/ 113973831 h 614"/>
                <a:gd name="T56" fmla="*/ 81571739 w 708"/>
                <a:gd name="T57" fmla="*/ 192590150 h 614"/>
                <a:gd name="T58" fmla="*/ 115698665 w 708"/>
                <a:gd name="T59" fmla="*/ 192590150 h 614"/>
                <a:gd name="T60" fmla="*/ 115698665 w 708"/>
                <a:gd name="T61" fmla="*/ 255400651 h 614"/>
                <a:gd name="T62" fmla="*/ 178957986 w 708"/>
                <a:gd name="T63" fmla="*/ 255400651 h 614"/>
                <a:gd name="T64" fmla="*/ 178957986 w 708"/>
                <a:gd name="T65" fmla="*/ 192590150 h 614"/>
                <a:gd name="T66" fmla="*/ 214333867 w 708"/>
                <a:gd name="T67" fmla="*/ 192590150 h 614"/>
                <a:gd name="T68" fmla="*/ 147328325 w 708"/>
                <a:gd name="T69" fmla="*/ 113973831 h 61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08" h="614">
                  <a:moveTo>
                    <a:pt x="243" y="484"/>
                  </a:moveTo>
                  <a:lnTo>
                    <a:pt x="243" y="614"/>
                  </a:lnTo>
                  <a:lnTo>
                    <a:pt x="0" y="614"/>
                  </a:lnTo>
                  <a:lnTo>
                    <a:pt x="104" y="437"/>
                  </a:lnTo>
                  <a:lnTo>
                    <a:pt x="174" y="437"/>
                  </a:lnTo>
                  <a:lnTo>
                    <a:pt x="134" y="484"/>
                  </a:lnTo>
                  <a:lnTo>
                    <a:pt x="243" y="484"/>
                  </a:lnTo>
                  <a:close/>
                  <a:moveTo>
                    <a:pt x="574" y="484"/>
                  </a:moveTo>
                  <a:lnTo>
                    <a:pt x="465" y="484"/>
                  </a:lnTo>
                  <a:lnTo>
                    <a:pt x="465" y="614"/>
                  </a:lnTo>
                  <a:lnTo>
                    <a:pt x="708" y="614"/>
                  </a:lnTo>
                  <a:lnTo>
                    <a:pt x="604" y="437"/>
                  </a:lnTo>
                  <a:lnTo>
                    <a:pt x="533" y="437"/>
                  </a:lnTo>
                  <a:lnTo>
                    <a:pt x="574" y="484"/>
                  </a:lnTo>
                  <a:close/>
                  <a:moveTo>
                    <a:pt x="354" y="229"/>
                  </a:moveTo>
                  <a:lnTo>
                    <a:pt x="507" y="408"/>
                  </a:lnTo>
                  <a:lnTo>
                    <a:pt x="590" y="408"/>
                  </a:lnTo>
                  <a:lnTo>
                    <a:pt x="486" y="229"/>
                  </a:lnTo>
                  <a:lnTo>
                    <a:pt x="222" y="229"/>
                  </a:lnTo>
                  <a:lnTo>
                    <a:pt x="118" y="408"/>
                  </a:lnTo>
                  <a:lnTo>
                    <a:pt x="200" y="408"/>
                  </a:lnTo>
                  <a:lnTo>
                    <a:pt x="354" y="229"/>
                  </a:lnTo>
                  <a:close/>
                  <a:moveTo>
                    <a:pt x="354" y="0"/>
                  </a:moveTo>
                  <a:lnTo>
                    <a:pt x="238" y="200"/>
                  </a:lnTo>
                  <a:lnTo>
                    <a:pt x="470" y="200"/>
                  </a:lnTo>
                  <a:lnTo>
                    <a:pt x="354" y="0"/>
                  </a:lnTo>
                  <a:close/>
                  <a:moveTo>
                    <a:pt x="354" y="274"/>
                  </a:moveTo>
                  <a:lnTo>
                    <a:pt x="196" y="463"/>
                  </a:lnTo>
                  <a:lnTo>
                    <a:pt x="278" y="463"/>
                  </a:lnTo>
                  <a:lnTo>
                    <a:pt x="278" y="614"/>
                  </a:lnTo>
                  <a:lnTo>
                    <a:pt x="430" y="614"/>
                  </a:lnTo>
                  <a:lnTo>
                    <a:pt x="430" y="463"/>
                  </a:lnTo>
                  <a:lnTo>
                    <a:pt x="515" y="463"/>
                  </a:lnTo>
                  <a:lnTo>
                    <a:pt x="354" y="2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83943" tIns="41972" rIns="83943" bIns="41972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1" name="组合 66"/>
            <p:cNvGrpSpPr>
              <a:grpSpLocks noChangeAspect="1"/>
            </p:cNvGrpSpPr>
            <p:nvPr/>
          </p:nvGrpSpPr>
          <p:grpSpPr bwMode="auto">
            <a:xfrm>
              <a:off x="3205199" y="3285391"/>
              <a:ext cx="442508" cy="360000"/>
              <a:chOff x="7239027" y="5196543"/>
              <a:chExt cx="735586" cy="598432"/>
            </a:xfrm>
          </p:grpSpPr>
          <p:sp>
            <p:nvSpPr>
              <p:cNvPr id="54" name="Freeform 86"/>
              <p:cNvSpPr>
                <a:spLocks noEditPoints="1"/>
              </p:cNvSpPr>
              <p:nvPr/>
            </p:nvSpPr>
            <p:spPr bwMode="black">
              <a:xfrm>
                <a:off x="7239027" y="5254907"/>
                <a:ext cx="537097" cy="540068"/>
              </a:xfrm>
              <a:custGeom>
                <a:avLst/>
                <a:gdLst>
                  <a:gd name="T0" fmla="*/ 971005159 w 292"/>
                  <a:gd name="T1" fmla="*/ 381311889 h 294"/>
                  <a:gd name="T2" fmla="*/ 808606891 w 292"/>
                  <a:gd name="T3" fmla="*/ 354315836 h 294"/>
                  <a:gd name="T4" fmla="*/ 852589985 w 292"/>
                  <a:gd name="T5" fmla="*/ 195717704 h 294"/>
                  <a:gd name="T6" fmla="*/ 774773459 w 292"/>
                  <a:gd name="T7" fmla="*/ 107982372 h 294"/>
                  <a:gd name="T8" fmla="*/ 632676354 w 292"/>
                  <a:gd name="T9" fmla="*/ 192343198 h 294"/>
                  <a:gd name="T10" fmla="*/ 565009490 w 292"/>
                  <a:gd name="T11" fmla="*/ 20247039 h 294"/>
                  <a:gd name="T12" fmla="*/ 446594316 w 292"/>
                  <a:gd name="T13" fmla="*/ 0 h 294"/>
                  <a:gd name="T14" fmla="*/ 389078953 w 292"/>
                  <a:gd name="T15" fmla="*/ 178845171 h 294"/>
                  <a:gd name="T16" fmla="*/ 243597401 w 292"/>
                  <a:gd name="T17" fmla="*/ 104607865 h 294"/>
                  <a:gd name="T18" fmla="*/ 142098944 w 292"/>
                  <a:gd name="T19" fmla="*/ 165347145 h 294"/>
                  <a:gd name="T20" fmla="*/ 199614307 w 292"/>
                  <a:gd name="T21" fmla="*/ 320572608 h 294"/>
                  <a:gd name="T22" fmla="*/ 40598647 w 292"/>
                  <a:gd name="T23" fmla="*/ 361064849 h 294"/>
                  <a:gd name="T24" fmla="*/ 0 w 292"/>
                  <a:gd name="T25" fmla="*/ 472421728 h 294"/>
                  <a:gd name="T26" fmla="*/ 145481551 w 292"/>
                  <a:gd name="T27" fmla="*/ 553408047 h 294"/>
                  <a:gd name="T28" fmla="*/ 47365702 w 292"/>
                  <a:gd name="T29" fmla="*/ 688386471 h 294"/>
                  <a:gd name="T30" fmla="*/ 91348796 w 292"/>
                  <a:gd name="T31" fmla="*/ 799743349 h 294"/>
                  <a:gd name="T32" fmla="*/ 253747063 w 292"/>
                  <a:gd name="T33" fmla="*/ 765998284 h 294"/>
                  <a:gd name="T34" fmla="*/ 267279332 w 292"/>
                  <a:gd name="T35" fmla="*/ 931347266 h 294"/>
                  <a:gd name="T36" fmla="*/ 368779629 w 292"/>
                  <a:gd name="T37" fmla="*/ 988712040 h 294"/>
                  <a:gd name="T38" fmla="*/ 473660694 w 292"/>
                  <a:gd name="T39" fmla="*/ 860482629 h 294"/>
                  <a:gd name="T40" fmla="*/ 514261181 w 292"/>
                  <a:gd name="T41" fmla="*/ 860482629 h 294"/>
                  <a:gd name="T42" fmla="*/ 619142245 w 292"/>
                  <a:gd name="T43" fmla="*/ 988712040 h 294"/>
                  <a:gd name="T44" fmla="*/ 720642542 w 292"/>
                  <a:gd name="T45" fmla="*/ 931347266 h 294"/>
                  <a:gd name="T46" fmla="*/ 734174812 w 292"/>
                  <a:gd name="T47" fmla="*/ 765998284 h 294"/>
                  <a:gd name="T48" fmla="*/ 896573079 w 292"/>
                  <a:gd name="T49" fmla="*/ 799743349 h 294"/>
                  <a:gd name="T50" fmla="*/ 940556173 w 292"/>
                  <a:gd name="T51" fmla="*/ 688386471 h 294"/>
                  <a:gd name="T52" fmla="*/ 842440323 w 292"/>
                  <a:gd name="T53" fmla="*/ 553408047 h 294"/>
                  <a:gd name="T54" fmla="*/ 987921875 w 292"/>
                  <a:gd name="T55" fmla="*/ 472421728 h 294"/>
                  <a:gd name="T56" fmla="*/ 632676354 w 292"/>
                  <a:gd name="T57" fmla="*/ 651266899 h 294"/>
                  <a:gd name="T58" fmla="*/ 355245521 w 292"/>
                  <a:gd name="T59" fmla="*/ 651266899 h 294"/>
                  <a:gd name="T60" fmla="*/ 355245521 w 292"/>
                  <a:gd name="T61" fmla="*/ 374562876 h 294"/>
                  <a:gd name="T62" fmla="*/ 632676354 w 292"/>
                  <a:gd name="T63" fmla="*/ 374562876 h 29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92" h="294">
                    <a:moveTo>
                      <a:pt x="292" y="140"/>
                    </a:moveTo>
                    <a:cubicBezTo>
                      <a:pt x="287" y="113"/>
                      <a:pt x="287" y="113"/>
                      <a:pt x="287" y="113"/>
                    </a:cubicBezTo>
                    <a:cubicBezTo>
                      <a:pt x="286" y="110"/>
                      <a:pt x="284" y="108"/>
                      <a:pt x="280" y="107"/>
                    </a:cubicBezTo>
                    <a:cubicBezTo>
                      <a:pt x="239" y="105"/>
                      <a:pt x="239" y="105"/>
                      <a:pt x="239" y="105"/>
                    </a:cubicBezTo>
                    <a:cubicBezTo>
                      <a:pt x="237" y="102"/>
                      <a:pt x="235" y="98"/>
                      <a:pt x="233" y="95"/>
                    </a:cubicBezTo>
                    <a:cubicBezTo>
                      <a:pt x="252" y="58"/>
                      <a:pt x="252" y="58"/>
                      <a:pt x="252" y="58"/>
                    </a:cubicBezTo>
                    <a:cubicBezTo>
                      <a:pt x="254" y="55"/>
                      <a:pt x="253" y="51"/>
                      <a:pt x="250" y="49"/>
                    </a:cubicBezTo>
                    <a:cubicBezTo>
                      <a:pt x="229" y="32"/>
                      <a:pt x="229" y="32"/>
                      <a:pt x="229" y="32"/>
                    </a:cubicBezTo>
                    <a:cubicBezTo>
                      <a:pt x="227" y="29"/>
                      <a:pt x="223" y="29"/>
                      <a:pt x="220" y="31"/>
                    </a:cubicBezTo>
                    <a:cubicBezTo>
                      <a:pt x="187" y="57"/>
                      <a:pt x="187" y="57"/>
                      <a:pt x="187" y="57"/>
                    </a:cubicBezTo>
                    <a:cubicBezTo>
                      <a:pt x="184" y="55"/>
                      <a:pt x="181" y="54"/>
                      <a:pt x="177" y="53"/>
                    </a:cubicBezTo>
                    <a:cubicBezTo>
                      <a:pt x="167" y="6"/>
                      <a:pt x="167" y="6"/>
                      <a:pt x="167" y="6"/>
                    </a:cubicBezTo>
                    <a:cubicBezTo>
                      <a:pt x="166" y="3"/>
                      <a:pt x="163" y="0"/>
                      <a:pt x="160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29" y="0"/>
                      <a:pt x="126" y="3"/>
                      <a:pt x="125" y="6"/>
                    </a:cubicBezTo>
                    <a:cubicBezTo>
                      <a:pt x="115" y="53"/>
                      <a:pt x="115" y="53"/>
                      <a:pt x="115" y="53"/>
                    </a:cubicBezTo>
                    <a:cubicBezTo>
                      <a:pt x="111" y="54"/>
                      <a:pt x="108" y="55"/>
                      <a:pt x="105" y="57"/>
                    </a:cubicBezTo>
                    <a:cubicBezTo>
                      <a:pt x="72" y="31"/>
                      <a:pt x="72" y="31"/>
                      <a:pt x="72" y="31"/>
                    </a:cubicBezTo>
                    <a:cubicBezTo>
                      <a:pt x="69" y="29"/>
                      <a:pt x="65" y="29"/>
                      <a:pt x="63" y="31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39" y="51"/>
                      <a:pt x="39" y="55"/>
                      <a:pt x="40" y="58"/>
                    </a:cubicBezTo>
                    <a:cubicBezTo>
                      <a:pt x="59" y="95"/>
                      <a:pt x="59" y="95"/>
                      <a:pt x="59" y="95"/>
                    </a:cubicBezTo>
                    <a:cubicBezTo>
                      <a:pt x="57" y="98"/>
                      <a:pt x="55" y="102"/>
                      <a:pt x="53" y="105"/>
                    </a:cubicBezTo>
                    <a:cubicBezTo>
                      <a:pt x="12" y="107"/>
                      <a:pt x="12" y="107"/>
                      <a:pt x="12" y="107"/>
                    </a:cubicBezTo>
                    <a:cubicBezTo>
                      <a:pt x="8" y="107"/>
                      <a:pt x="6" y="110"/>
                      <a:pt x="5" y="113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43"/>
                      <a:pt x="1" y="147"/>
                      <a:pt x="4" y="148"/>
                    </a:cubicBezTo>
                    <a:cubicBezTo>
                      <a:pt x="43" y="164"/>
                      <a:pt x="43" y="164"/>
                      <a:pt x="43" y="164"/>
                    </a:cubicBezTo>
                    <a:cubicBezTo>
                      <a:pt x="44" y="168"/>
                      <a:pt x="44" y="172"/>
                      <a:pt x="45" y="176"/>
                    </a:cubicBezTo>
                    <a:cubicBezTo>
                      <a:pt x="14" y="204"/>
                      <a:pt x="14" y="204"/>
                      <a:pt x="14" y="204"/>
                    </a:cubicBezTo>
                    <a:cubicBezTo>
                      <a:pt x="12" y="206"/>
                      <a:pt x="11" y="210"/>
                      <a:pt x="13" y="213"/>
                    </a:cubicBezTo>
                    <a:cubicBezTo>
                      <a:pt x="27" y="237"/>
                      <a:pt x="27" y="237"/>
                      <a:pt x="27" y="237"/>
                    </a:cubicBezTo>
                    <a:cubicBezTo>
                      <a:pt x="28" y="239"/>
                      <a:pt x="32" y="241"/>
                      <a:pt x="35" y="240"/>
                    </a:cubicBezTo>
                    <a:cubicBezTo>
                      <a:pt x="75" y="227"/>
                      <a:pt x="75" y="227"/>
                      <a:pt x="75" y="227"/>
                    </a:cubicBezTo>
                    <a:cubicBezTo>
                      <a:pt x="78" y="230"/>
                      <a:pt x="81" y="233"/>
                      <a:pt x="84" y="235"/>
                    </a:cubicBezTo>
                    <a:cubicBezTo>
                      <a:pt x="79" y="276"/>
                      <a:pt x="79" y="276"/>
                      <a:pt x="79" y="276"/>
                    </a:cubicBezTo>
                    <a:cubicBezTo>
                      <a:pt x="78" y="280"/>
                      <a:pt x="80" y="283"/>
                      <a:pt x="83" y="284"/>
                    </a:cubicBezTo>
                    <a:cubicBezTo>
                      <a:pt x="109" y="293"/>
                      <a:pt x="109" y="293"/>
                      <a:pt x="109" y="293"/>
                    </a:cubicBezTo>
                    <a:cubicBezTo>
                      <a:pt x="112" y="294"/>
                      <a:pt x="116" y="293"/>
                      <a:pt x="118" y="291"/>
                    </a:cubicBezTo>
                    <a:cubicBezTo>
                      <a:pt x="140" y="255"/>
                      <a:pt x="140" y="255"/>
                      <a:pt x="140" y="255"/>
                    </a:cubicBezTo>
                    <a:cubicBezTo>
                      <a:pt x="142" y="255"/>
                      <a:pt x="144" y="256"/>
                      <a:pt x="146" y="256"/>
                    </a:cubicBezTo>
                    <a:cubicBezTo>
                      <a:pt x="148" y="256"/>
                      <a:pt x="150" y="255"/>
                      <a:pt x="152" y="255"/>
                    </a:cubicBezTo>
                    <a:cubicBezTo>
                      <a:pt x="174" y="291"/>
                      <a:pt x="174" y="291"/>
                      <a:pt x="174" y="291"/>
                    </a:cubicBezTo>
                    <a:cubicBezTo>
                      <a:pt x="176" y="293"/>
                      <a:pt x="180" y="294"/>
                      <a:pt x="183" y="293"/>
                    </a:cubicBezTo>
                    <a:cubicBezTo>
                      <a:pt x="209" y="284"/>
                      <a:pt x="209" y="284"/>
                      <a:pt x="209" y="284"/>
                    </a:cubicBezTo>
                    <a:cubicBezTo>
                      <a:pt x="212" y="283"/>
                      <a:pt x="214" y="280"/>
                      <a:pt x="213" y="276"/>
                    </a:cubicBezTo>
                    <a:cubicBezTo>
                      <a:pt x="208" y="235"/>
                      <a:pt x="208" y="235"/>
                      <a:pt x="208" y="235"/>
                    </a:cubicBezTo>
                    <a:cubicBezTo>
                      <a:pt x="211" y="232"/>
                      <a:pt x="214" y="230"/>
                      <a:pt x="217" y="227"/>
                    </a:cubicBezTo>
                    <a:cubicBezTo>
                      <a:pt x="257" y="240"/>
                      <a:pt x="257" y="240"/>
                      <a:pt x="257" y="240"/>
                    </a:cubicBezTo>
                    <a:cubicBezTo>
                      <a:pt x="260" y="241"/>
                      <a:pt x="264" y="239"/>
                      <a:pt x="265" y="237"/>
                    </a:cubicBezTo>
                    <a:cubicBezTo>
                      <a:pt x="279" y="213"/>
                      <a:pt x="279" y="213"/>
                      <a:pt x="279" y="213"/>
                    </a:cubicBezTo>
                    <a:cubicBezTo>
                      <a:pt x="281" y="210"/>
                      <a:pt x="280" y="206"/>
                      <a:pt x="278" y="204"/>
                    </a:cubicBezTo>
                    <a:cubicBezTo>
                      <a:pt x="247" y="176"/>
                      <a:pt x="247" y="176"/>
                      <a:pt x="247" y="176"/>
                    </a:cubicBezTo>
                    <a:cubicBezTo>
                      <a:pt x="248" y="172"/>
                      <a:pt x="248" y="168"/>
                      <a:pt x="249" y="164"/>
                    </a:cubicBezTo>
                    <a:cubicBezTo>
                      <a:pt x="288" y="148"/>
                      <a:pt x="288" y="148"/>
                      <a:pt x="288" y="148"/>
                    </a:cubicBezTo>
                    <a:cubicBezTo>
                      <a:pt x="291" y="147"/>
                      <a:pt x="292" y="144"/>
                      <a:pt x="292" y="140"/>
                    </a:cubicBezTo>
                    <a:close/>
                    <a:moveTo>
                      <a:pt x="204" y="152"/>
                    </a:moveTo>
                    <a:cubicBezTo>
                      <a:pt x="204" y="168"/>
                      <a:pt x="197" y="182"/>
                      <a:pt x="187" y="193"/>
                    </a:cubicBezTo>
                    <a:cubicBezTo>
                      <a:pt x="176" y="203"/>
                      <a:pt x="162" y="210"/>
                      <a:pt x="146" y="210"/>
                    </a:cubicBezTo>
                    <a:cubicBezTo>
                      <a:pt x="130" y="210"/>
                      <a:pt x="116" y="203"/>
                      <a:pt x="105" y="193"/>
                    </a:cubicBezTo>
                    <a:cubicBezTo>
                      <a:pt x="95" y="182"/>
                      <a:pt x="88" y="168"/>
                      <a:pt x="88" y="152"/>
                    </a:cubicBezTo>
                    <a:cubicBezTo>
                      <a:pt x="88" y="136"/>
                      <a:pt x="95" y="121"/>
                      <a:pt x="105" y="111"/>
                    </a:cubicBezTo>
                    <a:cubicBezTo>
                      <a:pt x="116" y="100"/>
                      <a:pt x="130" y="94"/>
                      <a:pt x="146" y="94"/>
                    </a:cubicBezTo>
                    <a:cubicBezTo>
                      <a:pt x="162" y="94"/>
                      <a:pt x="176" y="100"/>
                      <a:pt x="187" y="111"/>
                    </a:cubicBezTo>
                    <a:cubicBezTo>
                      <a:pt x="197" y="121"/>
                      <a:pt x="204" y="136"/>
                      <a:pt x="204" y="1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3260" tIns="46630" rIns="93260" bIns="46630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Freeform 88"/>
              <p:cNvSpPr>
                <a:spLocks noEditPoints="1"/>
              </p:cNvSpPr>
              <p:nvPr/>
            </p:nvSpPr>
            <p:spPr bwMode="black">
              <a:xfrm>
                <a:off x="7702173" y="5196543"/>
                <a:ext cx="272440" cy="293381"/>
              </a:xfrm>
              <a:custGeom>
                <a:avLst/>
                <a:gdLst>
                  <a:gd name="T0" fmla="*/ 437128139 w 148"/>
                  <a:gd name="T1" fmla="*/ 305959710 h 160"/>
                  <a:gd name="T2" fmla="*/ 443904164 w 148"/>
                  <a:gd name="T3" fmla="*/ 268977202 h 160"/>
                  <a:gd name="T4" fmla="*/ 437128139 w 148"/>
                  <a:gd name="T5" fmla="*/ 235353905 h 160"/>
                  <a:gd name="T6" fmla="*/ 491345540 w 148"/>
                  <a:gd name="T7" fmla="*/ 184921712 h 160"/>
                  <a:gd name="T8" fmla="*/ 498121565 w 148"/>
                  <a:gd name="T9" fmla="*/ 168110980 h 160"/>
                  <a:gd name="T10" fmla="*/ 498121565 w 148"/>
                  <a:gd name="T11" fmla="*/ 154661295 h 160"/>
                  <a:gd name="T12" fmla="*/ 474402717 w 148"/>
                  <a:gd name="T13" fmla="*/ 114314073 h 160"/>
                  <a:gd name="T14" fmla="*/ 450682029 w 148"/>
                  <a:gd name="T15" fmla="*/ 104229101 h 160"/>
                  <a:gd name="T16" fmla="*/ 443904164 w 148"/>
                  <a:gd name="T17" fmla="*/ 104229101 h 160"/>
                  <a:gd name="T18" fmla="*/ 376132873 w 148"/>
                  <a:gd name="T19" fmla="*/ 124400879 h 160"/>
                  <a:gd name="T20" fmla="*/ 311750515 w 148"/>
                  <a:gd name="T21" fmla="*/ 90779416 h 160"/>
                  <a:gd name="T22" fmla="*/ 298194784 w 148"/>
                  <a:gd name="T23" fmla="*/ 20173611 h 160"/>
                  <a:gd name="T24" fmla="*/ 274475937 w 148"/>
                  <a:gd name="T25" fmla="*/ 0 h 160"/>
                  <a:gd name="T26" fmla="*/ 227034561 w 148"/>
                  <a:gd name="T27" fmla="*/ 0 h 160"/>
                  <a:gd name="T28" fmla="*/ 203315713 w 148"/>
                  <a:gd name="T29" fmla="*/ 20173611 h 160"/>
                  <a:gd name="T30" fmla="*/ 186372891 w 148"/>
                  <a:gd name="T31" fmla="*/ 90779416 h 160"/>
                  <a:gd name="T32" fmla="*/ 125377624 w 148"/>
                  <a:gd name="T33" fmla="*/ 127763758 h 160"/>
                  <a:gd name="T34" fmla="*/ 54217401 w 148"/>
                  <a:gd name="T35" fmla="*/ 104229101 h 160"/>
                  <a:gd name="T36" fmla="*/ 47439535 w 148"/>
                  <a:gd name="T37" fmla="*/ 104229101 h 160"/>
                  <a:gd name="T38" fmla="*/ 27107780 w 148"/>
                  <a:gd name="T39" fmla="*/ 114314073 h 160"/>
                  <a:gd name="T40" fmla="*/ 3388933 w 148"/>
                  <a:gd name="T41" fmla="*/ 154661295 h 160"/>
                  <a:gd name="T42" fmla="*/ 0 w 148"/>
                  <a:gd name="T43" fmla="*/ 168110980 h 160"/>
                  <a:gd name="T44" fmla="*/ 6777865 w 148"/>
                  <a:gd name="T45" fmla="*/ 184921712 h 160"/>
                  <a:gd name="T46" fmla="*/ 64382358 w 148"/>
                  <a:gd name="T47" fmla="*/ 235353905 h 160"/>
                  <a:gd name="T48" fmla="*/ 57606334 w 148"/>
                  <a:gd name="T49" fmla="*/ 268977202 h 160"/>
                  <a:gd name="T50" fmla="*/ 64382358 w 148"/>
                  <a:gd name="T51" fmla="*/ 305959710 h 160"/>
                  <a:gd name="T52" fmla="*/ 6777865 w 148"/>
                  <a:gd name="T53" fmla="*/ 356393738 h 160"/>
                  <a:gd name="T54" fmla="*/ 0 w 148"/>
                  <a:gd name="T55" fmla="*/ 373204469 h 160"/>
                  <a:gd name="T56" fmla="*/ 3388933 w 148"/>
                  <a:gd name="T57" fmla="*/ 383291275 h 160"/>
                  <a:gd name="T58" fmla="*/ 27107780 w 148"/>
                  <a:gd name="T59" fmla="*/ 423638497 h 160"/>
                  <a:gd name="T60" fmla="*/ 47439535 w 148"/>
                  <a:gd name="T61" fmla="*/ 437086348 h 160"/>
                  <a:gd name="T62" fmla="*/ 54217401 w 148"/>
                  <a:gd name="T63" fmla="*/ 437086348 h 160"/>
                  <a:gd name="T64" fmla="*/ 125377624 w 148"/>
                  <a:gd name="T65" fmla="*/ 413551691 h 160"/>
                  <a:gd name="T66" fmla="*/ 186372891 w 148"/>
                  <a:gd name="T67" fmla="*/ 447173154 h 160"/>
                  <a:gd name="T68" fmla="*/ 203315713 w 148"/>
                  <a:gd name="T69" fmla="*/ 521141838 h 160"/>
                  <a:gd name="T70" fmla="*/ 227034561 w 148"/>
                  <a:gd name="T71" fmla="*/ 537952570 h 160"/>
                  <a:gd name="T72" fmla="*/ 274475937 w 148"/>
                  <a:gd name="T73" fmla="*/ 537952570 h 160"/>
                  <a:gd name="T74" fmla="*/ 298194784 w 148"/>
                  <a:gd name="T75" fmla="*/ 521141838 h 160"/>
                  <a:gd name="T76" fmla="*/ 311750515 w 148"/>
                  <a:gd name="T77" fmla="*/ 450536034 h 160"/>
                  <a:gd name="T78" fmla="*/ 376132873 w 148"/>
                  <a:gd name="T79" fmla="*/ 413551691 h 160"/>
                  <a:gd name="T80" fmla="*/ 443904164 w 148"/>
                  <a:gd name="T81" fmla="*/ 437086348 h 160"/>
                  <a:gd name="T82" fmla="*/ 450682029 w 148"/>
                  <a:gd name="T83" fmla="*/ 437086348 h 160"/>
                  <a:gd name="T84" fmla="*/ 474402717 w 148"/>
                  <a:gd name="T85" fmla="*/ 423638497 h 160"/>
                  <a:gd name="T86" fmla="*/ 498121565 w 148"/>
                  <a:gd name="T87" fmla="*/ 383291275 h 160"/>
                  <a:gd name="T88" fmla="*/ 498121565 w 148"/>
                  <a:gd name="T89" fmla="*/ 373204469 h 160"/>
                  <a:gd name="T90" fmla="*/ 491345540 w 148"/>
                  <a:gd name="T91" fmla="*/ 356393738 h 160"/>
                  <a:gd name="T92" fmla="*/ 437128139 w 148"/>
                  <a:gd name="T93" fmla="*/ 305959710 h 160"/>
                  <a:gd name="T94" fmla="*/ 325304405 w 148"/>
                  <a:gd name="T95" fmla="*/ 268977202 h 160"/>
                  <a:gd name="T96" fmla="*/ 250755249 w 148"/>
                  <a:gd name="T97" fmla="*/ 342944053 h 160"/>
                  <a:gd name="T98" fmla="*/ 176206092 w 148"/>
                  <a:gd name="T99" fmla="*/ 268977202 h 160"/>
                  <a:gd name="T100" fmla="*/ 250755249 w 148"/>
                  <a:gd name="T101" fmla="*/ 195008517 h 160"/>
                  <a:gd name="T102" fmla="*/ 325304405 w 148"/>
                  <a:gd name="T103" fmla="*/ 268977202 h 16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48" h="160">
                    <a:moveTo>
                      <a:pt x="129" y="91"/>
                    </a:moveTo>
                    <a:cubicBezTo>
                      <a:pt x="130" y="88"/>
                      <a:pt x="131" y="84"/>
                      <a:pt x="131" y="80"/>
                    </a:cubicBezTo>
                    <a:cubicBezTo>
                      <a:pt x="131" y="77"/>
                      <a:pt x="130" y="73"/>
                      <a:pt x="129" y="70"/>
                    </a:cubicBezTo>
                    <a:cubicBezTo>
                      <a:pt x="145" y="55"/>
                      <a:pt x="145" y="55"/>
                      <a:pt x="145" y="55"/>
                    </a:cubicBezTo>
                    <a:cubicBezTo>
                      <a:pt x="147" y="54"/>
                      <a:pt x="147" y="52"/>
                      <a:pt x="147" y="50"/>
                    </a:cubicBezTo>
                    <a:cubicBezTo>
                      <a:pt x="147" y="49"/>
                      <a:pt x="147" y="47"/>
                      <a:pt x="147" y="46"/>
                    </a:cubicBezTo>
                    <a:cubicBezTo>
                      <a:pt x="140" y="34"/>
                      <a:pt x="140" y="34"/>
                      <a:pt x="140" y="34"/>
                    </a:cubicBezTo>
                    <a:cubicBezTo>
                      <a:pt x="138" y="32"/>
                      <a:pt x="136" y="31"/>
                      <a:pt x="133" y="31"/>
                    </a:cubicBezTo>
                    <a:cubicBezTo>
                      <a:pt x="133" y="31"/>
                      <a:pt x="132" y="31"/>
                      <a:pt x="131" y="31"/>
                    </a:cubicBezTo>
                    <a:cubicBezTo>
                      <a:pt x="111" y="37"/>
                      <a:pt x="111" y="37"/>
                      <a:pt x="111" y="37"/>
                    </a:cubicBezTo>
                    <a:cubicBezTo>
                      <a:pt x="105" y="33"/>
                      <a:pt x="99" y="29"/>
                      <a:pt x="92" y="2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87" y="3"/>
                      <a:pt x="84" y="0"/>
                      <a:pt x="81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3" y="0"/>
                      <a:pt x="61" y="3"/>
                      <a:pt x="60" y="6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48" y="29"/>
                      <a:pt x="42" y="33"/>
                      <a:pt x="37" y="38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5" y="31"/>
                      <a:pt x="15" y="31"/>
                      <a:pt x="14" y="31"/>
                    </a:cubicBezTo>
                    <a:cubicBezTo>
                      <a:pt x="12" y="31"/>
                      <a:pt x="9" y="32"/>
                      <a:pt x="8" y="34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0" y="47"/>
                      <a:pt x="0" y="49"/>
                      <a:pt x="0" y="50"/>
                    </a:cubicBezTo>
                    <a:cubicBezTo>
                      <a:pt x="0" y="52"/>
                      <a:pt x="1" y="54"/>
                      <a:pt x="2" y="55"/>
                    </a:cubicBezTo>
                    <a:cubicBezTo>
                      <a:pt x="19" y="70"/>
                      <a:pt x="19" y="70"/>
                      <a:pt x="19" y="70"/>
                    </a:cubicBezTo>
                    <a:cubicBezTo>
                      <a:pt x="18" y="73"/>
                      <a:pt x="17" y="77"/>
                      <a:pt x="17" y="80"/>
                    </a:cubicBezTo>
                    <a:cubicBezTo>
                      <a:pt x="17" y="84"/>
                      <a:pt x="18" y="87"/>
                      <a:pt x="19" y="91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1" y="107"/>
                      <a:pt x="0" y="109"/>
                      <a:pt x="0" y="111"/>
                    </a:cubicBezTo>
                    <a:cubicBezTo>
                      <a:pt x="0" y="112"/>
                      <a:pt x="0" y="113"/>
                      <a:pt x="1" y="114"/>
                    </a:cubicBezTo>
                    <a:cubicBezTo>
                      <a:pt x="8" y="126"/>
                      <a:pt x="8" y="126"/>
                      <a:pt x="8" y="126"/>
                    </a:cubicBezTo>
                    <a:cubicBezTo>
                      <a:pt x="9" y="129"/>
                      <a:pt x="12" y="130"/>
                      <a:pt x="14" y="130"/>
                    </a:cubicBezTo>
                    <a:cubicBezTo>
                      <a:pt x="15" y="130"/>
                      <a:pt x="15" y="130"/>
                      <a:pt x="16" y="130"/>
                    </a:cubicBezTo>
                    <a:cubicBezTo>
                      <a:pt x="37" y="123"/>
                      <a:pt x="37" y="123"/>
                      <a:pt x="37" y="123"/>
                    </a:cubicBezTo>
                    <a:cubicBezTo>
                      <a:pt x="42" y="127"/>
                      <a:pt x="48" y="131"/>
                      <a:pt x="55" y="133"/>
                    </a:cubicBezTo>
                    <a:cubicBezTo>
                      <a:pt x="60" y="155"/>
                      <a:pt x="60" y="155"/>
                      <a:pt x="60" y="155"/>
                    </a:cubicBezTo>
                    <a:cubicBezTo>
                      <a:pt x="61" y="158"/>
                      <a:pt x="63" y="160"/>
                      <a:pt x="67" y="160"/>
                    </a:cubicBezTo>
                    <a:cubicBezTo>
                      <a:pt x="81" y="160"/>
                      <a:pt x="81" y="160"/>
                      <a:pt x="81" y="160"/>
                    </a:cubicBezTo>
                    <a:cubicBezTo>
                      <a:pt x="84" y="160"/>
                      <a:pt x="87" y="158"/>
                      <a:pt x="88" y="155"/>
                    </a:cubicBezTo>
                    <a:cubicBezTo>
                      <a:pt x="92" y="134"/>
                      <a:pt x="92" y="134"/>
                      <a:pt x="92" y="134"/>
                    </a:cubicBezTo>
                    <a:cubicBezTo>
                      <a:pt x="99" y="131"/>
                      <a:pt x="105" y="128"/>
                      <a:pt x="111" y="123"/>
                    </a:cubicBezTo>
                    <a:cubicBezTo>
                      <a:pt x="131" y="130"/>
                      <a:pt x="131" y="130"/>
                      <a:pt x="131" y="130"/>
                    </a:cubicBezTo>
                    <a:cubicBezTo>
                      <a:pt x="132" y="130"/>
                      <a:pt x="133" y="130"/>
                      <a:pt x="133" y="130"/>
                    </a:cubicBezTo>
                    <a:cubicBezTo>
                      <a:pt x="136" y="130"/>
                      <a:pt x="138" y="129"/>
                      <a:pt x="140" y="126"/>
                    </a:cubicBezTo>
                    <a:cubicBezTo>
                      <a:pt x="147" y="114"/>
                      <a:pt x="147" y="114"/>
                      <a:pt x="147" y="114"/>
                    </a:cubicBezTo>
                    <a:cubicBezTo>
                      <a:pt x="147" y="113"/>
                      <a:pt x="148" y="112"/>
                      <a:pt x="147" y="111"/>
                    </a:cubicBezTo>
                    <a:cubicBezTo>
                      <a:pt x="148" y="109"/>
                      <a:pt x="147" y="107"/>
                      <a:pt x="145" y="106"/>
                    </a:cubicBezTo>
                    <a:lnTo>
                      <a:pt x="129" y="91"/>
                    </a:lnTo>
                    <a:close/>
                    <a:moveTo>
                      <a:pt x="96" y="80"/>
                    </a:moveTo>
                    <a:cubicBezTo>
                      <a:pt x="96" y="92"/>
                      <a:pt x="86" y="102"/>
                      <a:pt x="74" y="102"/>
                    </a:cubicBezTo>
                    <a:cubicBezTo>
                      <a:pt x="62" y="102"/>
                      <a:pt x="52" y="92"/>
                      <a:pt x="52" y="80"/>
                    </a:cubicBezTo>
                    <a:cubicBezTo>
                      <a:pt x="52" y="68"/>
                      <a:pt x="62" y="58"/>
                      <a:pt x="74" y="58"/>
                    </a:cubicBezTo>
                    <a:cubicBezTo>
                      <a:pt x="86" y="58"/>
                      <a:pt x="96" y="68"/>
                      <a:pt x="96" y="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3260" tIns="46630" rIns="93260" bIns="46630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2" name="Freeform 22"/>
            <p:cNvSpPr>
              <a:spLocks noChangeAspect="1" noEditPoints="1"/>
            </p:cNvSpPr>
            <p:nvPr/>
          </p:nvSpPr>
          <p:spPr bwMode="black">
            <a:xfrm>
              <a:off x="1903350" y="4625106"/>
              <a:ext cx="360094" cy="360000"/>
            </a:xfrm>
            <a:custGeom>
              <a:avLst/>
              <a:gdLst>
                <a:gd name="T0" fmla="*/ 432225629 w 300"/>
                <a:gd name="T1" fmla="*/ 203040000 h 300"/>
                <a:gd name="T2" fmla="*/ 410613988 w 300"/>
                <a:gd name="T3" fmla="*/ 203040000 h 300"/>
                <a:gd name="T4" fmla="*/ 229079800 w 300"/>
                <a:gd name="T5" fmla="*/ 21600000 h 300"/>
                <a:gd name="T6" fmla="*/ 229079800 w 300"/>
                <a:gd name="T7" fmla="*/ 0 h 300"/>
                <a:gd name="T8" fmla="*/ 203145830 w 300"/>
                <a:gd name="T9" fmla="*/ 0 h 300"/>
                <a:gd name="T10" fmla="*/ 203145830 w 300"/>
                <a:gd name="T11" fmla="*/ 21600000 h 300"/>
                <a:gd name="T12" fmla="*/ 21611642 w 300"/>
                <a:gd name="T13" fmla="*/ 203040000 h 300"/>
                <a:gd name="T14" fmla="*/ 0 w 300"/>
                <a:gd name="T15" fmla="*/ 203040000 h 300"/>
                <a:gd name="T16" fmla="*/ 0 w 300"/>
                <a:gd name="T17" fmla="*/ 228960000 h 300"/>
                <a:gd name="T18" fmla="*/ 21611642 w 300"/>
                <a:gd name="T19" fmla="*/ 228960000 h 300"/>
                <a:gd name="T20" fmla="*/ 203145830 w 300"/>
                <a:gd name="T21" fmla="*/ 410400000 h 300"/>
                <a:gd name="T22" fmla="*/ 203145830 w 300"/>
                <a:gd name="T23" fmla="*/ 432000000 h 300"/>
                <a:gd name="T24" fmla="*/ 229079800 w 300"/>
                <a:gd name="T25" fmla="*/ 432000000 h 300"/>
                <a:gd name="T26" fmla="*/ 229079800 w 300"/>
                <a:gd name="T27" fmla="*/ 410400000 h 300"/>
                <a:gd name="T28" fmla="*/ 410613988 w 300"/>
                <a:gd name="T29" fmla="*/ 228960000 h 300"/>
                <a:gd name="T30" fmla="*/ 432225629 w 300"/>
                <a:gd name="T31" fmla="*/ 228960000 h 300"/>
                <a:gd name="T32" fmla="*/ 432225629 w 300"/>
                <a:gd name="T33" fmla="*/ 203040000 h 300"/>
                <a:gd name="T34" fmla="*/ 371714233 w 300"/>
                <a:gd name="T35" fmla="*/ 203040000 h 300"/>
                <a:gd name="T36" fmla="*/ 331372903 w 300"/>
                <a:gd name="T37" fmla="*/ 203040000 h 300"/>
                <a:gd name="T38" fmla="*/ 229079800 w 300"/>
                <a:gd name="T39" fmla="*/ 100800000 h 300"/>
                <a:gd name="T40" fmla="*/ 229079800 w 300"/>
                <a:gd name="T41" fmla="*/ 60480000 h 300"/>
                <a:gd name="T42" fmla="*/ 371714233 w 300"/>
                <a:gd name="T43" fmla="*/ 203040000 h 300"/>
                <a:gd name="T44" fmla="*/ 203145830 w 300"/>
                <a:gd name="T45" fmla="*/ 180000000 h 300"/>
                <a:gd name="T46" fmla="*/ 180093812 w 300"/>
                <a:gd name="T47" fmla="*/ 203040000 h 300"/>
                <a:gd name="T48" fmla="*/ 139752481 w 300"/>
                <a:gd name="T49" fmla="*/ 203040000 h 300"/>
                <a:gd name="T50" fmla="*/ 203145830 w 300"/>
                <a:gd name="T51" fmla="*/ 139680000 h 300"/>
                <a:gd name="T52" fmla="*/ 203145830 w 300"/>
                <a:gd name="T53" fmla="*/ 180000000 h 300"/>
                <a:gd name="T54" fmla="*/ 180093812 w 300"/>
                <a:gd name="T55" fmla="*/ 228960000 h 300"/>
                <a:gd name="T56" fmla="*/ 203145830 w 300"/>
                <a:gd name="T57" fmla="*/ 252000000 h 300"/>
                <a:gd name="T58" fmla="*/ 203145830 w 300"/>
                <a:gd name="T59" fmla="*/ 292320000 h 300"/>
                <a:gd name="T60" fmla="*/ 139752481 w 300"/>
                <a:gd name="T61" fmla="*/ 228960000 h 300"/>
                <a:gd name="T62" fmla="*/ 180093812 w 300"/>
                <a:gd name="T63" fmla="*/ 228960000 h 300"/>
                <a:gd name="T64" fmla="*/ 229079800 w 300"/>
                <a:gd name="T65" fmla="*/ 252000000 h 300"/>
                <a:gd name="T66" fmla="*/ 252131817 w 300"/>
                <a:gd name="T67" fmla="*/ 228960000 h 300"/>
                <a:gd name="T68" fmla="*/ 292473148 w 300"/>
                <a:gd name="T69" fmla="*/ 228960000 h 300"/>
                <a:gd name="T70" fmla="*/ 229079800 w 300"/>
                <a:gd name="T71" fmla="*/ 292320000 h 300"/>
                <a:gd name="T72" fmla="*/ 229079800 w 300"/>
                <a:gd name="T73" fmla="*/ 252000000 h 300"/>
                <a:gd name="T74" fmla="*/ 252131817 w 300"/>
                <a:gd name="T75" fmla="*/ 203040000 h 300"/>
                <a:gd name="T76" fmla="*/ 229079800 w 300"/>
                <a:gd name="T77" fmla="*/ 180000000 h 300"/>
                <a:gd name="T78" fmla="*/ 229079800 w 300"/>
                <a:gd name="T79" fmla="*/ 139680000 h 300"/>
                <a:gd name="T80" fmla="*/ 292473148 w 300"/>
                <a:gd name="T81" fmla="*/ 203040000 h 300"/>
                <a:gd name="T82" fmla="*/ 252131817 w 300"/>
                <a:gd name="T83" fmla="*/ 203040000 h 300"/>
                <a:gd name="T84" fmla="*/ 203145830 w 300"/>
                <a:gd name="T85" fmla="*/ 60480000 h 300"/>
                <a:gd name="T86" fmla="*/ 203145830 w 300"/>
                <a:gd name="T87" fmla="*/ 100800000 h 300"/>
                <a:gd name="T88" fmla="*/ 100852727 w 300"/>
                <a:gd name="T89" fmla="*/ 203040000 h 300"/>
                <a:gd name="T90" fmla="*/ 60511396 w 300"/>
                <a:gd name="T91" fmla="*/ 203040000 h 300"/>
                <a:gd name="T92" fmla="*/ 203145830 w 300"/>
                <a:gd name="T93" fmla="*/ 60480000 h 300"/>
                <a:gd name="T94" fmla="*/ 60511396 w 300"/>
                <a:gd name="T95" fmla="*/ 228960000 h 300"/>
                <a:gd name="T96" fmla="*/ 100852727 w 300"/>
                <a:gd name="T97" fmla="*/ 228960000 h 300"/>
                <a:gd name="T98" fmla="*/ 203145830 w 300"/>
                <a:gd name="T99" fmla="*/ 331200000 h 300"/>
                <a:gd name="T100" fmla="*/ 203145830 w 300"/>
                <a:gd name="T101" fmla="*/ 371520000 h 300"/>
                <a:gd name="T102" fmla="*/ 60511396 w 300"/>
                <a:gd name="T103" fmla="*/ 228960000 h 300"/>
                <a:gd name="T104" fmla="*/ 229079800 w 300"/>
                <a:gd name="T105" fmla="*/ 371520000 h 300"/>
                <a:gd name="T106" fmla="*/ 229079800 w 300"/>
                <a:gd name="T107" fmla="*/ 331200000 h 300"/>
                <a:gd name="T108" fmla="*/ 331372903 w 300"/>
                <a:gd name="T109" fmla="*/ 228960000 h 300"/>
                <a:gd name="T110" fmla="*/ 371714233 w 300"/>
                <a:gd name="T111" fmla="*/ 228960000 h 300"/>
                <a:gd name="T112" fmla="*/ 229079800 w 300"/>
                <a:gd name="T113" fmla="*/ 371520000 h 3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00" h="300">
                  <a:moveTo>
                    <a:pt x="300" y="141"/>
                  </a:moveTo>
                  <a:cubicBezTo>
                    <a:pt x="285" y="141"/>
                    <a:pt x="285" y="141"/>
                    <a:pt x="285" y="141"/>
                  </a:cubicBezTo>
                  <a:cubicBezTo>
                    <a:pt x="280" y="74"/>
                    <a:pt x="226" y="20"/>
                    <a:pt x="159" y="15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1" y="15"/>
                    <a:pt x="141" y="15"/>
                    <a:pt x="141" y="15"/>
                  </a:cubicBezTo>
                  <a:cubicBezTo>
                    <a:pt x="74" y="20"/>
                    <a:pt x="20" y="74"/>
                    <a:pt x="15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5" y="159"/>
                    <a:pt x="15" y="159"/>
                    <a:pt x="15" y="159"/>
                  </a:cubicBezTo>
                  <a:cubicBezTo>
                    <a:pt x="20" y="226"/>
                    <a:pt x="74" y="280"/>
                    <a:pt x="141" y="285"/>
                  </a:cubicBezTo>
                  <a:cubicBezTo>
                    <a:pt x="141" y="300"/>
                    <a:pt x="141" y="300"/>
                    <a:pt x="141" y="300"/>
                  </a:cubicBezTo>
                  <a:cubicBezTo>
                    <a:pt x="159" y="300"/>
                    <a:pt x="159" y="300"/>
                    <a:pt x="159" y="300"/>
                  </a:cubicBezTo>
                  <a:cubicBezTo>
                    <a:pt x="159" y="285"/>
                    <a:pt x="159" y="285"/>
                    <a:pt x="159" y="285"/>
                  </a:cubicBezTo>
                  <a:cubicBezTo>
                    <a:pt x="226" y="280"/>
                    <a:pt x="280" y="226"/>
                    <a:pt x="285" y="159"/>
                  </a:cubicBezTo>
                  <a:cubicBezTo>
                    <a:pt x="300" y="159"/>
                    <a:pt x="300" y="159"/>
                    <a:pt x="300" y="159"/>
                  </a:cubicBezTo>
                  <a:lnTo>
                    <a:pt x="300" y="141"/>
                  </a:lnTo>
                  <a:close/>
                  <a:moveTo>
                    <a:pt x="258" y="141"/>
                  </a:moveTo>
                  <a:cubicBezTo>
                    <a:pt x="230" y="141"/>
                    <a:pt x="230" y="141"/>
                    <a:pt x="230" y="141"/>
                  </a:cubicBezTo>
                  <a:cubicBezTo>
                    <a:pt x="226" y="103"/>
                    <a:pt x="197" y="74"/>
                    <a:pt x="159" y="70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211" y="47"/>
                    <a:pt x="253" y="89"/>
                    <a:pt x="258" y="141"/>
                  </a:cubicBezTo>
                  <a:close/>
                  <a:moveTo>
                    <a:pt x="141" y="125"/>
                  </a:moveTo>
                  <a:cubicBezTo>
                    <a:pt x="133" y="127"/>
                    <a:pt x="127" y="133"/>
                    <a:pt x="125" y="141"/>
                  </a:cubicBezTo>
                  <a:cubicBezTo>
                    <a:pt x="97" y="141"/>
                    <a:pt x="97" y="141"/>
                    <a:pt x="97" y="141"/>
                  </a:cubicBezTo>
                  <a:cubicBezTo>
                    <a:pt x="101" y="118"/>
                    <a:pt x="118" y="101"/>
                    <a:pt x="141" y="97"/>
                  </a:cubicBezTo>
                  <a:lnTo>
                    <a:pt x="141" y="125"/>
                  </a:lnTo>
                  <a:close/>
                  <a:moveTo>
                    <a:pt x="125" y="159"/>
                  </a:moveTo>
                  <a:cubicBezTo>
                    <a:pt x="127" y="167"/>
                    <a:pt x="133" y="173"/>
                    <a:pt x="141" y="175"/>
                  </a:cubicBezTo>
                  <a:cubicBezTo>
                    <a:pt x="141" y="203"/>
                    <a:pt x="141" y="203"/>
                    <a:pt x="141" y="203"/>
                  </a:cubicBezTo>
                  <a:cubicBezTo>
                    <a:pt x="118" y="199"/>
                    <a:pt x="101" y="182"/>
                    <a:pt x="97" y="159"/>
                  </a:cubicBezTo>
                  <a:lnTo>
                    <a:pt x="125" y="159"/>
                  </a:lnTo>
                  <a:close/>
                  <a:moveTo>
                    <a:pt x="159" y="175"/>
                  </a:moveTo>
                  <a:cubicBezTo>
                    <a:pt x="167" y="173"/>
                    <a:pt x="173" y="167"/>
                    <a:pt x="175" y="159"/>
                  </a:cubicBezTo>
                  <a:cubicBezTo>
                    <a:pt x="203" y="159"/>
                    <a:pt x="203" y="159"/>
                    <a:pt x="203" y="159"/>
                  </a:cubicBezTo>
                  <a:cubicBezTo>
                    <a:pt x="199" y="182"/>
                    <a:pt x="182" y="199"/>
                    <a:pt x="159" y="203"/>
                  </a:cubicBezTo>
                  <a:lnTo>
                    <a:pt x="159" y="175"/>
                  </a:lnTo>
                  <a:close/>
                  <a:moveTo>
                    <a:pt x="175" y="141"/>
                  </a:moveTo>
                  <a:cubicBezTo>
                    <a:pt x="173" y="133"/>
                    <a:pt x="167" y="127"/>
                    <a:pt x="159" y="125"/>
                  </a:cubicBezTo>
                  <a:cubicBezTo>
                    <a:pt x="159" y="97"/>
                    <a:pt x="159" y="97"/>
                    <a:pt x="159" y="97"/>
                  </a:cubicBezTo>
                  <a:cubicBezTo>
                    <a:pt x="182" y="101"/>
                    <a:pt x="199" y="118"/>
                    <a:pt x="203" y="141"/>
                  </a:cubicBezTo>
                  <a:lnTo>
                    <a:pt x="175" y="141"/>
                  </a:lnTo>
                  <a:close/>
                  <a:moveTo>
                    <a:pt x="141" y="42"/>
                  </a:moveTo>
                  <a:cubicBezTo>
                    <a:pt x="141" y="70"/>
                    <a:pt x="141" y="70"/>
                    <a:pt x="141" y="70"/>
                  </a:cubicBezTo>
                  <a:cubicBezTo>
                    <a:pt x="103" y="74"/>
                    <a:pt x="74" y="103"/>
                    <a:pt x="70" y="141"/>
                  </a:cubicBezTo>
                  <a:cubicBezTo>
                    <a:pt x="42" y="141"/>
                    <a:pt x="42" y="141"/>
                    <a:pt x="42" y="141"/>
                  </a:cubicBezTo>
                  <a:cubicBezTo>
                    <a:pt x="47" y="89"/>
                    <a:pt x="89" y="47"/>
                    <a:pt x="141" y="42"/>
                  </a:cubicBezTo>
                  <a:close/>
                  <a:moveTo>
                    <a:pt x="42" y="159"/>
                  </a:moveTo>
                  <a:cubicBezTo>
                    <a:pt x="70" y="159"/>
                    <a:pt x="70" y="159"/>
                    <a:pt x="70" y="159"/>
                  </a:cubicBezTo>
                  <a:cubicBezTo>
                    <a:pt x="74" y="197"/>
                    <a:pt x="103" y="226"/>
                    <a:pt x="141" y="230"/>
                  </a:cubicBezTo>
                  <a:cubicBezTo>
                    <a:pt x="141" y="258"/>
                    <a:pt x="141" y="258"/>
                    <a:pt x="141" y="258"/>
                  </a:cubicBezTo>
                  <a:cubicBezTo>
                    <a:pt x="89" y="253"/>
                    <a:pt x="47" y="211"/>
                    <a:pt x="42" y="159"/>
                  </a:cubicBezTo>
                  <a:close/>
                  <a:moveTo>
                    <a:pt x="159" y="258"/>
                  </a:moveTo>
                  <a:cubicBezTo>
                    <a:pt x="159" y="230"/>
                    <a:pt x="159" y="230"/>
                    <a:pt x="159" y="230"/>
                  </a:cubicBezTo>
                  <a:cubicBezTo>
                    <a:pt x="197" y="226"/>
                    <a:pt x="226" y="197"/>
                    <a:pt x="230" y="159"/>
                  </a:cubicBezTo>
                  <a:cubicBezTo>
                    <a:pt x="258" y="159"/>
                    <a:pt x="258" y="159"/>
                    <a:pt x="258" y="159"/>
                  </a:cubicBezTo>
                  <a:cubicBezTo>
                    <a:pt x="253" y="211"/>
                    <a:pt x="211" y="253"/>
                    <a:pt x="159" y="2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82305" tIns="41153" rIns="82305" bIns="41153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15"/>
            <p:cNvSpPr>
              <a:spLocks noChangeAspect="1" noEditPoints="1"/>
            </p:cNvSpPr>
            <p:nvPr/>
          </p:nvSpPr>
          <p:spPr bwMode="black">
            <a:xfrm>
              <a:off x="1755515" y="3126889"/>
              <a:ext cx="676470" cy="677248"/>
            </a:xfrm>
            <a:custGeom>
              <a:avLst/>
              <a:gdLst>
                <a:gd name="T0" fmla="*/ 415376467 w 708"/>
                <a:gd name="T1" fmla="*/ 110404797 h 709"/>
                <a:gd name="T2" fmla="*/ 357863140 w 708"/>
                <a:gd name="T3" fmla="*/ 110404797 h 709"/>
                <a:gd name="T4" fmla="*/ 357863140 w 708"/>
                <a:gd name="T5" fmla="*/ 187961633 h 709"/>
                <a:gd name="T6" fmla="*/ 288481014 w 708"/>
                <a:gd name="T7" fmla="*/ 187961633 h 709"/>
                <a:gd name="T8" fmla="*/ 288481014 w 708"/>
                <a:gd name="T9" fmla="*/ 110404797 h 709"/>
                <a:gd name="T10" fmla="*/ 228229321 w 708"/>
                <a:gd name="T11" fmla="*/ 110404797 h 709"/>
                <a:gd name="T12" fmla="*/ 323172077 w 708"/>
                <a:gd name="T13" fmla="*/ 0 h 709"/>
                <a:gd name="T14" fmla="*/ 415376467 w 708"/>
                <a:gd name="T15" fmla="*/ 110404797 h 709"/>
                <a:gd name="T16" fmla="*/ 187148101 w 708"/>
                <a:gd name="T17" fmla="*/ 338514150 h 709"/>
                <a:gd name="T18" fmla="*/ 126895453 w 708"/>
                <a:gd name="T19" fmla="*/ 338514150 h 709"/>
                <a:gd name="T20" fmla="*/ 126895453 w 708"/>
                <a:gd name="T21" fmla="*/ 416070986 h 709"/>
                <a:gd name="T22" fmla="*/ 57513327 w 708"/>
                <a:gd name="T23" fmla="*/ 416070986 h 709"/>
                <a:gd name="T24" fmla="*/ 57513327 w 708"/>
                <a:gd name="T25" fmla="*/ 338514150 h 709"/>
                <a:gd name="T26" fmla="*/ 0 w 708"/>
                <a:gd name="T27" fmla="*/ 338514150 h 709"/>
                <a:gd name="T28" fmla="*/ 92204390 w 708"/>
                <a:gd name="T29" fmla="*/ 229021584 h 709"/>
                <a:gd name="T30" fmla="*/ 187148101 w 708"/>
                <a:gd name="T31" fmla="*/ 338514150 h 709"/>
                <a:gd name="T32" fmla="*/ 187148101 w 708"/>
                <a:gd name="T33" fmla="*/ 458956355 h 709"/>
                <a:gd name="T34" fmla="*/ 0 w 708"/>
                <a:gd name="T35" fmla="*/ 458956355 h 709"/>
                <a:gd name="T36" fmla="*/ 0 w 708"/>
                <a:gd name="T37" fmla="*/ 646917988 h 709"/>
                <a:gd name="T38" fmla="*/ 187148101 w 708"/>
                <a:gd name="T39" fmla="*/ 646917988 h 709"/>
                <a:gd name="T40" fmla="*/ 187148101 w 708"/>
                <a:gd name="T41" fmla="*/ 458956355 h 709"/>
                <a:gd name="T42" fmla="*/ 646344154 w 708"/>
                <a:gd name="T43" fmla="*/ 458956355 h 709"/>
                <a:gd name="T44" fmla="*/ 459196053 w 708"/>
                <a:gd name="T45" fmla="*/ 458956355 h 709"/>
                <a:gd name="T46" fmla="*/ 459196053 w 708"/>
                <a:gd name="T47" fmla="*/ 646917988 h 709"/>
                <a:gd name="T48" fmla="*/ 646344154 w 708"/>
                <a:gd name="T49" fmla="*/ 646917988 h 709"/>
                <a:gd name="T50" fmla="*/ 646344154 w 708"/>
                <a:gd name="T51" fmla="*/ 458956355 h 709"/>
                <a:gd name="T52" fmla="*/ 646344154 w 708"/>
                <a:gd name="T53" fmla="*/ 0 h 709"/>
                <a:gd name="T54" fmla="*/ 459196053 w 708"/>
                <a:gd name="T55" fmla="*/ 0 h 709"/>
                <a:gd name="T56" fmla="*/ 459196053 w 708"/>
                <a:gd name="T57" fmla="*/ 187961633 h 709"/>
                <a:gd name="T58" fmla="*/ 646344154 w 708"/>
                <a:gd name="T59" fmla="*/ 187961633 h 709"/>
                <a:gd name="T60" fmla="*/ 646344154 w 708"/>
                <a:gd name="T61" fmla="*/ 0 h 709"/>
                <a:gd name="T62" fmla="*/ 646344154 w 708"/>
                <a:gd name="T63" fmla="*/ 229021584 h 709"/>
                <a:gd name="T64" fmla="*/ 459196053 w 708"/>
                <a:gd name="T65" fmla="*/ 229021584 h 709"/>
                <a:gd name="T66" fmla="*/ 459196053 w 708"/>
                <a:gd name="T67" fmla="*/ 416070986 h 709"/>
                <a:gd name="T68" fmla="*/ 646344154 w 708"/>
                <a:gd name="T69" fmla="*/ 416070986 h 709"/>
                <a:gd name="T70" fmla="*/ 646344154 w 708"/>
                <a:gd name="T71" fmla="*/ 229021584 h 709"/>
                <a:gd name="T72" fmla="*/ 415376467 w 708"/>
                <a:gd name="T73" fmla="*/ 229021584 h 709"/>
                <a:gd name="T74" fmla="*/ 228229321 w 708"/>
                <a:gd name="T75" fmla="*/ 229021584 h 709"/>
                <a:gd name="T76" fmla="*/ 228229321 w 708"/>
                <a:gd name="T77" fmla="*/ 416070986 h 709"/>
                <a:gd name="T78" fmla="*/ 415376467 w 708"/>
                <a:gd name="T79" fmla="*/ 416070986 h 709"/>
                <a:gd name="T80" fmla="*/ 415376467 w 708"/>
                <a:gd name="T81" fmla="*/ 229021584 h 709"/>
                <a:gd name="T82" fmla="*/ 415376467 w 708"/>
                <a:gd name="T83" fmla="*/ 458956355 h 709"/>
                <a:gd name="T84" fmla="*/ 228229321 w 708"/>
                <a:gd name="T85" fmla="*/ 458956355 h 709"/>
                <a:gd name="T86" fmla="*/ 228229321 w 708"/>
                <a:gd name="T87" fmla="*/ 646917988 h 709"/>
                <a:gd name="T88" fmla="*/ 415376467 w 708"/>
                <a:gd name="T89" fmla="*/ 646917988 h 709"/>
                <a:gd name="T90" fmla="*/ 415376467 w 708"/>
                <a:gd name="T91" fmla="*/ 458956355 h 70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08" h="709">
                  <a:moveTo>
                    <a:pt x="455" y="121"/>
                  </a:moveTo>
                  <a:lnTo>
                    <a:pt x="392" y="121"/>
                  </a:lnTo>
                  <a:lnTo>
                    <a:pt x="392" y="206"/>
                  </a:lnTo>
                  <a:lnTo>
                    <a:pt x="316" y="206"/>
                  </a:lnTo>
                  <a:lnTo>
                    <a:pt x="316" y="121"/>
                  </a:lnTo>
                  <a:lnTo>
                    <a:pt x="250" y="121"/>
                  </a:lnTo>
                  <a:lnTo>
                    <a:pt x="354" y="0"/>
                  </a:lnTo>
                  <a:lnTo>
                    <a:pt x="455" y="121"/>
                  </a:lnTo>
                  <a:close/>
                  <a:moveTo>
                    <a:pt x="205" y="371"/>
                  </a:moveTo>
                  <a:lnTo>
                    <a:pt x="139" y="371"/>
                  </a:lnTo>
                  <a:lnTo>
                    <a:pt x="139" y="456"/>
                  </a:lnTo>
                  <a:lnTo>
                    <a:pt x="63" y="456"/>
                  </a:lnTo>
                  <a:lnTo>
                    <a:pt x="63" y="371"/>
                  </a:lnTo>
                  <a:lnTo>
                    <a:pt x="0" y="371"/>
                  </a:lnTo>
                  <a:lnTo>
                    <a:pt x="101" y="251"/>
                  </a:lnTo>
                  <a:lnTo>
                    <a:pt x="205" y="371"/>
                  </a:lnTo>
                  <a:close/>
                  <a:moveTo>
                    <a:pt x="205" y="503"/>
                  </a:moveTo>
                  <a:lnTo>
                    <a:pt x="0" y="503"/>
                  </a:lnTo>
                  <a:lnTo>
                    <a:pt x="0" y="709"/>
                  </a:lnTo>
                  <a:lnTo>
                    <a:pt x="205" y="709"/>
                  </a:lnTo>
                  <a:lnTo>
                    <a:pt x="205" y="503"/>
                  </a:lnTo>
                  <a:close/>
                  <a:moveTo>
                    <a:pt x="708" y="503"/>
                  </a:moveTo>
                  <a:lnTo>
                    <a:pt x="503" y="503"/>
                  </a:lnTo>
                  <a:lnTo>
                    <a:pt x="503" y="709"/>
                  </a:lnTo>
                  <a:lnTo>
                    <a:pt x="708" y="709"/>
                  </a:lnTo>
                  <a:lnTo>
                    <a:pt x="708" y="503"/>
                  </a:lnTo>
                  <a:close/>
                  <a:moveTo>
                    <a:pt x="708" y="0"/>
                  </a:moveTo>
                  <a:lnTo>
                    <a:pt x="503" y="0"/>
                  </a:lnTo>
                  <a:lnTo>
                    <a:pt x="503" y="206"/>
                  </a:lnTo>
                  <a:lnTo>
                    <a:pt x="708" y="206"/>
                  </a:lnTo>
                  <a:lnTo>
                    <a:pt x="708" y="0"/>
                  </a:lnTo>
                  <a:close/>
                  <a:moveTo>
                    <a:pt x="708" y="251"/>
                  </a:moveTo>
                  <a:lnTo>
                    <a:pt x="503" y="251"/>
                  </a:lnTo>
                  <a:lnTo>
                    <a:pt x="503" y="456"/>
                  </a:lnTo>
                  <a:lnTo>
                    <a:pt x="708" y="456"/>
                  </a:lnTo>
                  <a:lnTo>
                    <a:pt x="708" y="251"/>
                  </a:lnTo>
                  <a:close/>
                  <a:moveTo>
                    <a:pt x="455" y="251"/>
                  </a:moveTo>
                  <a:lnTo>
                    <a:pt x="250" y="251"/>
                  </a:lnTo>
                  <a:lnTo>
                    <a:pt x="250" y="456"/>
                  </a:lnTo>
                  <a:lnTo>
                    <a:pt x="455" y="456"/>
                  </a:lnTo>
                  <a:lnTo>
                    <a:pt x="455" y="251"/>
                  </a:lnTo>
                  <a:close/>
                  <a:moveTo>
                    <a:pt x="455" y="503"/>
                  </a:moveTo>
                  <a:lnTo>
                    <a:pt x="250" y="503"/>
                  </a:lnTo>
                  <a:lnTo>
                    <a:pt x="250" y="709"/>
                  </a:lnTo>
                  <a:lnTo>
                    <a:pt x="455" y="709"/>
                  </a:lnTo>
                  <a:lnTo>
                    <a:pt x="455" y="503"/>
                  </a:lnTo>
                  <a:close/>
                </a:path>
              </a:pathLst>
            </a:custGeom>
            <a:solidFill>
              <a:srgbClr val="1F3A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83944" tIns="41973" rIns="83944" bIns="41973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3"/>
          <p:cNvGrpSpPr/>
          <p:nvPr/>
        </p:nvGrpSpPr>
        <p:grpSpPr bwMode="auto">
          <a:xfrm>
            <a:off x="1753705" y="1977392"/>
            <a:ext cx="3178175" cy="690885"/>
            <a:chOff x="130628" y="1514681"/>
            <a:chExt cx="3177280" cy="690788"/>
          </a:xfrm>
        </p:grpSpPr>
        <p:sp>
          <p:nvSpPr>
            <p:cNvPr id="57" name="文本框 51"/>
            <p:cNvSpPr txBox="1">
              <a:spLocks noChangeArrowheads="1"/>
            </p:cNvSpPr>
            <p:nvPr/>
          </p:nvSpPr>
          <p:spPr bwMode="auto">
            <a:xfrm>
              <a:off x="962243" y="1514681"/>
              <a:ext cx="1992774" cy="369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lvl="0"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kern="0" dirty="0">
                  <a:solidFill>
                    <a:prstClr val="black"/>
                  </a:solidFill>
                </a:rPr>
                <a:t>含氧量较高</a:t>
              </a:r>
            </a:p>
          </p:txBody>
        </p:sp>
        <p:sp>
          <p:nvSpPr>
            <p:cNvPr id="58" name="文本框 52"/>
            <p:cNvSpPr txBox="1">
              <a:spLocks noChangeArrowheads="1"/>
            </p:cNvSpPr>
            <p:nvPr/>
          </p:nvSpPr>
          <p:spPr bwMode="auto">
            <a:xfrm>
              <a:off x="130628" y="1828111"/>
              <a:ext cx="2901195" cy="377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lvl="0" algn="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kern="0" dirty="0">
                  <a:solidFill>
                    <a:prstClr val="black"/>
                  </a:solidFill>
                </a:rPr>
                <a:t>导致生物油热值较低，发热量低</a:t>
              </a:r>
            </a:p>
          </p:txBody>
        </p:sp>
        <p:sp>
          <p:nvSpPr>
            <p:cNvPr id="59" name="椭圆 58"/>
            <p:cNvSpPr>
              <a:spLocks noChangeAspect="1"/>
            </p:cNvSpPr>
            <p:nvPr/>
          </p:nvSpPr>
          <p:spPr>
            <a:xfrm>
              <a:off x="2947647" y="1514681"/>
              <a:ext cx="360261" cy="360312"/>
            </a:xfrm>
            <a:prstGeom prst="ellipse">
              <a:avLst/>
            </a:prstGeom>
            <a:solidFill>
              <a:srgbClr val="1F3A6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0" name="组合 35"/>
          <p:cNvGrpSpPr/>
          <p:nvPr/>
        </p:nvGrpSpPr>
        <p:grpSpPr bwMode="auto">
          <a:xfrm>
            <a:off x="1704977" y="4880608"/>
            <a:ext cx="3178175" cy="690885"/>
            <a:chOff x="130628" y="1514681"/>
            <a:chExt cx="3177280" cy="690788"/>
          </a:xfrm>
        </p:grpSpPr>
        <p:sp>
          <p:nvSpPr>
            <p:cNvPr id="61" name="文本框 38"/>
            <p:cNvSpPr txBox="1">
              <a:spLocks noChangeArrowheads="1"/>
            </p:cNvSpPr>
            <p:nvPr/>
          </p:nvSpPr>
          <p:spPr bwMode="auto">
            <a:xfrm>
              <a:off x="1634216" y="1514681"/>
              <a:ext cx="1320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lvl="0"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kern="0" dirty="0">
                  <a:solidFill>
                    <a:prstClr val="black"/>
                  </a:solidFill>
                </a:rPr>
                <a:t>稳定性差</a:t>
              </a:r>
            </a:p>
          </p:txBody>
        </p:sp>
        <p:sp>
          <p:nvSpPr>
            <p:cNvPr id="62" name="文本框 39"/>
            <p:cNvSpPr txBox="1">
              <a:spLocks noChangeArrowheads="1"/>
            </p:cNvSpPr>
            <p:nvPr/>
          </p:nvSpPr>
          <p:spPr bwMode="auto">
            <a:xfrm>
              <a:off x="130628" y="1828111"/>
              <a:ext cx="2901195" cy="377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marR="0" lvl="0" indent="0" algn="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400" b="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r>
                <a:rPr lang="zh-CN" altLang="en-US" dirty="0"/>
                <a:t>易变质 流动性差、不利于储存</a:t>
              </a:r>
            </a:p>
          </p:txBody>
        </p:sp>
        <p:sp>
          <p:nvSpPr>
            <p:cNvPr id="63" name="椭圆 62"/>
            <p:cNvSpPr>
              <a:spLocks noChangeAspect="1"/>
            </p:cNvSpPr>
            <p:nvPr/>
          </p:nvSpPr>
          <p:spPr>
            <a:xfrm>
              <a:off x="2947647" y="1514681"/>
              <a:ext cx="360261" cy="360312"/>
            </a:xfrm>
            <a:prstGeom prst="ellipse">
              <a:avLst/>
            </a:prstGeom>
            <a:solidFill>
              <a:srgbClr val="1F3A6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2"/>
          <p:cNvSpPr txBox="1"/>
          <p:nvPr/>
        </p:nvSpPr>
        <p:spPr>
          <a:xfrm>
            <a:off x="842591" y="125648"/>
            <a:ext cx="4462833" cy="4154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sz="2700" b="0" dirty="0">
                <a:solidFill>
                  <a:schemeClr val="bg1"/>
                </a:solidFill>
              </a:rPr>
              <a:t>3.2  </a:t>
            </a:r>
            <a:r>
              <a:rPr lang="zh-CN" altLang="en-US" sz="2700" b="0" dirty="0">
                <a:solidFill>
                  <a:schemeClr val="bg1"/>
                </a:solidFill>
              </a:rPr>
              <a:t>博士生阶段学术规划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663993" y="1381111"/>
            <a:ext cx="8864013" cy="4436407"/>
            <a:chOff x="1428728" y="1571612"/>
            <a:chExt cx="7701233" cy="3854440"/>
          </a:xfrm>
        </p:grpSpPr>
        <p:sp>
          <p:nvSpPr>
            <p:cNvPr id="4" name="TextBox 4"/>
            <p:cNvSpPr txBox="1"/>
            <p:nvPr/>
          </p:nvSpPr>
          <p:spPr>
            <a:xfrm>
              <a:off x="1428728" y="1571612"/>
              <a:ext cx="7701233" cy="3854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100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目前制氢技术存在的问题</a:t>
              </a:r>
              <a:endParaRPr lang="en-US" altLang="zh-CN" sz="21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100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煤、天然气等为原料制氢  带来如环境污染气候变暖等问题，资源有限</a:t>
              </a:r>
              <a:endParaRPr lang="en-US" altLang="zh-CN" sz="21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20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20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20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20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20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20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20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2000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100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传统的电解水法</a:t>
              </a:r>
              <a:r>
                <a:rPr lang="en-US" sz="2100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</a:t>
              </a:r>
              <a:r>
                <a:rPr lang="zh-CN" altLang="en-US" sz="2100" dirty="0">
                  <a:solidFill>
                    <a:srgbClr val="0B17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电解时要耗用大量的电力。直接利用火电厂供电来电解水制氢在经济上是不可取 </a:t>
              </a:r>
            </a:p>
          </p:txBody>
        </p:sp>
        <p:pic>
          <p:nvPicPr>
            <p:cNvPr id="5" name="Picture 3" descr="c:\users\ADMINI~1\appdata\roaming\360se6\USERDA~1\Temp\200909~1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937977" y="2682147"/>
              <a:ext cx="2604656" cy="1789058"/>
            </a:xfrm>
            <a:prstGeom prst="rect">
              <a:avLst/>
            </a:prstGeom>
            <a:noFill/>
          </p:spPr>
        </p:pic>
        <p:pic>
          <p:nvPicPr>
            <p:cNvPr id="6" name="Picture 2" descr="C:\Users\Administrator\Desktop\201111171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428728" y="2493356"/>
              <a:ext cx="4093227" cy="20109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4203699" cy="6858000"/>
          </a:xfrm>
          <a:prstGeom prst="rect">
            <a:avLst/>
          </a:prstGeom>
          <a:blipFill dpi="0" rotWithShape="1">
            <a:blip r:embed="rId3" cstate="email"/>
            <a:srcRect/>
            <a:tile tx="-25400" ty="-5080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8" name="Freeform 5"/>
          <p:cNvSpPr/>
          <p:nvPr/>
        </p:nvSpPr>
        <p:spPr bwMode="auto">
          <a:xfrm>
            <a:off x="3889376" y="2994276"/>
            <a:ext cx="142875" cy="771525"/>
          </a:xfrm>
          <a:custGeom>
            <a:avLst/>
            <a:gdLst>
              <a:gd name="T0" fmla="*/ 0 w 168"/>
              <a:gd name="T1" fmla="*/ 0 h 904"/>
              <a:gd name="T2" fmla="*/ 168 w 168"/>
              <a:gd name="T3" fmla="*/ 106 h 904"/>
              <a:gd name="T4" fmla="*/ 168 w 168"/>
              <a:gd name="T5" fmla="*/ 904 h 904"/>
              <a:gd name="T6" fmla="*/ 0 w 168"/>
              <a:gd name="T7" fmla="*/ 799 h 904"/>
              <a:gd name="T8" fmla="*/ 0 w 168"/>
              <a:gd name="T9" fmla="*/ 0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" h="904">
                <a:moveTo>
                  <a:pt x="0" y="0"/>
                </a:moveTo>
                <a:lnTo>
                  <a:pt x="168" y="106"/>
                </a:lnTo>
                <a:lnTo>
                  <a:pt x="168" y="904"/>
                </a:lnTo>
                <a:lnTo>
                  <a:pt x="0" y="799"/>
                </a:lnTo>
                <a:lnTo>
                  <a:pt x="0" y="0"/>
                </a:lnTo>
                <a:close/>
              </a:path>
            </a:pathLst>
          </a:custGeom>
          <a:solidFill>
            <a:srgbClr val="107E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6"/>
          <p:cNvSpPr/>
          <p:nvPr/>
        </p:nvSpPr>
        <p:spPr bwMode="auto">
          <a:xfrm>
            <a:off x="3889376" y="4613694"/>
            <a:ext cx="142875" cy="771525"/>
          </a:xfrm>
          <a:custGeom>
            <a:avLst/>
            <a:gdLst>
              <a:gd name="T0" fmla="*/ 0 w 168"/>
              <a:gd name="T1" fmla="*/ 0 h 905"/>
              <a:gd name="T2" fmla="*/ 168 w 168"/>
              <a:gd name="T3" fmla="*/ 106 h 905"/>
              <a:gd name="T4" fmla="*/ 168 w 168"/>
              <a:gd name="T5" fmla="*/ 905 h 905"/>
              <a:gd name="T6" fmla="*/ 0 w 168"/>
              <a:gd name="T7" fmla="*/ 799 h 905"/>
              <a:gd name="T8" fmla="*/ 0 w 168"/>
              <a:gd name="T9" fmla="*/ 0 h 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" h="905">
                <a:moveTo>
                  <a:pt x="0" y="0"/>
                </a:moveTo>
                <a:lnTo>
                  <a:pt x="168" y="106"/>
                </a:lnTo>
                <a:lnTo>
                  <a:pt x="168" y="905"/>
                </a:lnTo>
                <a:lnTo>
                  <a:pt x="0" y="799"/>
                </a:lnTo>
                <a:lnTo>
                  <a:pt x="0" y="0"/>
                </a:lnTo>
                <a:close/>
              </a:path>
            </a:pathLst>
          </a:custGeom>
          <a:solidFill>
            <a:srgbClr val="107E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9"/>
          <p:cNvSpPr/>
          <p:nvPr/>
        </p:nvSpPr>
        <p:spPr bwMode="auto">
          <a:xfrm>
            <a:off x="3889376" y="1448634"/>
            <a:ext cx="142875" cy="771525"/>
          </a:xfrm>
          <a:custGeom>
            <a:avLst/>
            <a:gdLst>
              <a:gd name="T0" fmla="*/ 0 w 168"/>
              <a:gd name="T1" fmla="*/ 0 h 904"/>
              <a:gd name="T2" fmla="*/ 168 w 168"/>
              <a:gd name="T3" fmla="*/ 106 h 904"/>
              <a:gd name="T4" fmla="*/ 168 w 168"/>
              <a:gd name="T5" fmla="*/ 904 h 904"/>
              <a:gd name="T6" fmla="*/ 0 w 168"/>
              <a:gd name="T7" fmla="*/ 798 h 904"/>
              <a:gd name="T8" fmla="*/ 0 w 168"/>
              <a:gd name="T9" fmla="*/ 0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" h="904">
                <a:moveTo>
                  <a:pt x="0" y="0"/>
                </a:moveTo>
                <a:lnTo>
                  <a:pt x="168" y="106"/>
                </a:lnTo>
                <a:lnTo>
                  <a:pt x="168" y="904"/>
                </a:lnTo>
                <a:lnTo>
                  <a:pt x="0" y="798"/>
                </a:lnTo>
                <a:lnTo>
                  <a:pt x="0" y="0"/>
                </a:lnTo>
                <a:close/>
              </a:path>
            </a:pathLst>
          </a:custGeom>
          <a:solidFill>
            <a:srgbClr val="107E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0"/>
          <p:cNvSpPr/>
          <p:nvPr/>
        </p:nvSpPr>
        <p:spPr bwMode="auto">
          <a:xfrm>
            <a:off x="3889376" y="1448634"/>
            <a:ext cx="1041400" cy="681038"/>
          </a:xfrm>
          <a:custGeom>
            <a:avLst/>
            <a:gdLst>
              <a:gd name="T0" fmla="*/ 0 w 1226"/>
              <a:gd name="T1" fmla="*/ 0 h 798"/>
              <a:gd name="T2" fmla="*/ 1102 w 1226"/>
              <a:gd name="T3" fmla="*/ 0 h 798"/>
              <a:gd name="T4" fmla="*/ 1226 w 1226"/>
              <a:gd name="T5" fmla="*/ 399 h 798"/>
              <a:gd name="T6" fmla="*/ 1102 w 1226"/>
              <a:gd name="T7" fmla="*/ 798 h 798"/>
              <a:gd name="T8" fmla="*/ 0 w 1226"/>
              <a:gd name="T9" fmla="*/ 798 h 798"/>
              <a:gd name="T10" fmla="*/ 0 w 1226"/>
              <a:gd name="T11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6" h="798">
                <a:moveTo>
                  <a:pt x="0" y="0"/>
                </a:moveTo>
                <a:lnTo>
                  <a:pt x="1102" y="0"/>
                </a:lnTo>
                <a:lnTo>
                  <a:pt x="1226" y="399"/>
                </a:lnTo>
                <a:lnTo>
                  <a:pt x="1102" y="798"/>
                </a:lnTo>
                <a:lnTo>
                  <a:pt x="0" y="798"/>
                </a:lnTo>
                <a:lnTo>
                  <a:pt x="0" y="0"/>
                </a:lnTo>
                <a:close/>
              </a:path>
            </a:pathLst>
          </a:custGeom>
          <a:solidFill>
            <a:srgbClr val="567F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1"/>
          <p:cNvSpPr>
            <a:spLocks noEditPoints="1"/>
          </p:cNvSpPr>
          <p:nvPr/>
        </p:nvSpPr>
        <p:spPr bwMode="auto">
          <a:xfrm>
            <a:off x="814388" y="2008187"/>
            <a:ext cx="1946275" cy="1693863"/>
          </a:xfrm>
          <a:custGeom>
            <a:avLst/>
            <a:gdLst>
              <a:gd name="T0" fmla="*/ 1720 w 2293"/>
              <a:gd name="T1" fmla="*/ 0 h 1986"/>
              <a:gd name="T2" fmla="*/ 2006 w 2293"/>
              <a:gd name="T3" fmla="*/ 497 h 1986"/>
              <a:gd name="T4" fmla="*/ 2293 w 2293"/>
              <a:gd name="T5" fmla="*/ 993 h 1986"/>
              <a:gd name="T6" fmla="*/ 2006 w 2293"/>
              <a:gd name="T7" fmla="*/ 1490 h 1986"/>
              <a:gd name="T8" fmla="*/ 1720 w 2293"/>
              <a:gd name="T9" fmla="*/ 1986 h 1986"/>
              <a:gd name="T10" fmla="*/ 1146 w 2293"/>
              <a:gd name="T11" fmla="*/ 1986 h 1986"/>
              <a:gd name="T12" fmla="*/ 573 w 2293"/>
              <a:gd name="T13" fmla="*/ 1986 h 1986"/>
              <a:gd name="T14" fmla="*/ 287 w 2293"/>
              <a:gd name="T15" fmla="*/ 1490 h 1986"/>
              <a:gd name="T16" fmla="*/ 0 w 2293"/>
              <a:gd name="T17" fmla="*/ 993 h 1986"/>
              <a:gd name="T18" fmla="*/ 287 w 2293"/>
              <a:gd name="T19" fmla="*/ 497 h 1986"/>
              <a:gd name="T20" fmla="*/ 573 w 2293"/>
              <a:gd name="T21" fmla="*/ 0 h 1986"/>
              <a:gd name="T22" fmla="*/ 1146 w 2293"/>
              <a:gd name="T23" fmla="*/ 0 h 1986"/>
              <a:gd name="T24" fmla="*/ 1720 w 2293"/>
              <a:gd name="T25" fmla="*/ 0 h 1986"/>
              <a:gd name="T26" fmla="*/ 1622 w 2293"/>
              <a:gd name="T27" fmla="*/ 169 h 1986"/>
              <a:gd name="T28" fmla="*/ 1860 w 2293"/>
              <a:gd name="T29" fmla="*/ 581 h 1986"/>
              <a:gd name="T30" fmla="*/ 2098 w 2293"/>
              <a:gd name="T31" fmla="*/ 993 h 1986"/>
              <a:gd name="T32" fmla="*/ 1860 w 2293"/>
              <a:gd name="T33" fmla="*/ 1405 h 1986"/>
              <a:gd name="T34" fmla="*/ 1622 w 2293"/>
              <a:gd name="T35" fmla="*/ 1818 h 1986"/>
              <a:gd name="T36" fmla="*/ 1146 w 2293"/>
              <a:gd name="T37" fmla="*/ 1818 h 1986"/>
              <a:gd name="T38" fmla="*/ 670 w 2293"/>
              <a:gd name="T39" fmla="*/ 1818 h 1986"/>
              <a:gd name="T40" fmla="*/ 432 w 2293"/>
              <a:gd name="T41" fmla="*/ 1405 h 1986"/>
              <a:gd name="T42" fmla="*/ 194 w 2293"/>
              <a:gd name="T43" fmla="*/ 993 h 1986"/>
              <a:gd name="T44" fmla="*/ 432 w 2293"/>
              <a:gd name="T45" fmla="*/ 581 h 1986"/>
              <a:gd name="T46" fmla="*/ 670 w 2293"/>
              <a:gd name="T47" fmla="*/ 169 h 1986"/>
              <a:gd name="T48" fmla="*/ 1146 w 2293"/>
              <a:gd name="T49" fmla="*/ 169 h 1986"/>
              <a:gd name="T50" fmla="*/ 1622 w 2293"/>
              <a:gd name="T51" fmla="*/ 169 h 1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293" h="1986">
                <a:moveTo>
                  <a:pt x="1720" y="0"/>
                </a:moveTo>
                <a:lnTo>
                  <a:pt x="2006" y="497"/>
                </a:lnTo>
                <a:lnTo>
                  <a:pt x="2293" y="993"/>
                </a:lnTo>
                <a:lnTo>
                  <a:pt x="2006" y="1490"/>
                </a:lnTo>
                <a:lnTo>
                  <a:pt x="1720" y="1986"/>
                </a:lnTo>
                <a:lnTo>
                  <a:pt x="1146" y="1986"/>
                </a:lnTo>
                <a:lnTo>
                  <a:pt x="573" y="1986"/>
                </a:lnTo>
                <a:lnTo>
                  <a:pt x="287" y="1490"/>
                </a:lnTo>
                <a:lnTo>
                  <a:pt x="0" y="993"/>
                </a:lnTo>
                <a:lnTo>
                  <a:pt x="287" y="497"/>
                </a:lnTo>
                <a:lnTo>
                  <a:pt x="573" y="0"/>
                </a:lnTo>
                <a:lnTo>
                  <a:pt x="1146" y="0"/>
                </a:lnTo>
                <a:lnTo>
                  <a:pt x="1720" y="0"/>
                </a:lnTo>
                <a:close/>
                <a:moveTo>
                  <a:pt x="1622" y="169"/>
                </a:moveTo>
                <a:lnTo>
                  <a:pt x="1860" y="581"/>
                </a:lnTo>
                <a:lnTo>
                  <a:pt x="2098" y="993"/>
                </a:lnTo>
                <a:lnTo>
                  <a:pt x="1860" y="1405"/>
                </a:lnTo>
                <a:lnTo>
                  <a:pt x="1622" y="1818"/>
                </a:lnTo>
                <a:lnTo>
                  <a:pt x="1146" y="1818"/>
                </a:lnTo>
                <a:lnTo>
                  <a:pt x="670" y="1818"/>
                </a:lnTo>
                <a:lnTo>
                  <a:pt x="432" y="1405"/>
                </a:lnTo>
                <a:lnTo>
                  <a:pt x="194" y="993"/>
                </a:lnTo>
                <a:lnTo>
                  <a:pt x="432" y="581"/>
                </a:lnTo>
                <a:lnTo>
                  <a:pt x="670" y="169"/>
                </a:lnTo>
                <a:lnTo>
                  <a:pt x="1146" y="169"/>
                </a:lnTo>
                <a:lnTo>
                  <a:pt x="1622" y="169"/>
                </a:lnTo>
                <a:close/>
              </a:path>
            </a:pathLst>
          </a:custGeom>
          <a:solidFill>
            <a:srgbClr val="567F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2"/>
          <p:cNvSpPr>
            <a:spLocks noEditPoints="1"/>
          </p:cNvSpPr>
          <p:nvPr/>
        </p:nvSpPr>
        <p:spPr bwMode="auto">
          <a:xfrm>
            <a:off x="1047750" y="4115347"/>
            <a:ext cx="1533525" cy="838882"/>
          </a:xfrm>
          <a:custGeom>
            <a:avLst/>
            <a:gdLst>
              <a:gd name="T0" fmla="*/ 37 w 1588"/>
              <a:gd name="T1" fmla="*/ 639 h 835"/>
              <a:gd name="T2" fmla="*/ 171 w 1588"/>
              <a:gd name="T3" fmla="*/ 568 h 835"/>
              <a:gd name="T4" fmla="*/ 12 w 1588"/>
              <a:gd name="T5" fmla="*/ 765 h 835"/>
              <a:gd name="T6" fmla="*/ 172 w 1588"/>
              <a:gd name="T7" fmla="*/ 808 h 835"/>
              <a:gd name="T8" fmla="*/ 253 w 1588"/>
              <a:gd name="T9" fmla="*/ 808 h 835"/>
              <a:gd name="T10" fmla="*/ 252 w 1588"/>
              <a:gd name="T11" fmla="*/ 593 h 835"/>
              <a:gd name="T12" fmla="*/ 342 w 1588"/>
              <a:gd name="T13" fmla="*/ 791 h 835"/>
              <a:gd name="T14" fmla="*/ 211 w 1588"/>
              <a:gd name="T15" fmla="*/ 802 h 835"/>
              <a:gd name="T16" fmla="*/ 369 w 1588"/>
              <a:gd name="T17" fmla="*/ 807 h 835"/>
              <a:gd name="T18" fmla="*/ 237 w 1588"/>
              <a:gd name="T19" fmla="*/ 568 h 835"/>
              <a:gd name="T20" fmla="*/ 565 w 1588"/>
              <a:gd name="T21" fmla="*/ 597 h 835"/>
              <a:gd name="T22" fmla="*/ 413 w 1588"/>
              <a:gd name="T23" fmla="*/ 597 h 835"/>
              <a:gd name="T24" fmla="*/ 565 w 1588"/>
              <a:gd name="T25" fmla="*/ 835 h 835"/>
              <a:gd name="T26" fmla="*/ 442 w 1588"/>
              <a:gd name="T27" fmla="*/ 835 h 835"/>
              <a:gd name="T28" fmla="*/ 705 w 1588"/>
              <a:gd name="T29" fmla="*/ 835 h 835"/>
              <a:gd name="T30" fmla="*/ 769 w 1588"/>
              <a:gd name="T31" fmla="*/ 568 h 835"/>
              <a:gd name="T32" fmla="*/ 678 w 1588"/>
              <a:gd name="T33" fmla="*/ 593 h 835"/>
              <a:gd name="T34" fmla="*/ 936 w 1588"/>
              <a:gd name="T35" fmla="*/ 688 h 835"/>
              <a:gd name="T36" fmla="*/ 936 w 1588"/>
              <a:gd name="T37" fmla="*/ 715 h 835"/>
              <a:gd name="T38" fmla="*/ 828 w 1588"/>
              <a:gd name="T39" fmla="*/ 593 h 835"/>
              <a:gd name="T40" fmla="*/ 828 w 1588"/>
              <a:gd name="T41" fmla="*/ 568 h 835"/>
              <a:gd name="T42" fmla="*/ 828 w 1588"/>
              <a:gd name="T43" fmla="*/ 835 h 835"/>
              <a:gd name="T44" fmla="*/ 828 w 1588"/>
              <a:gd name="T45" fmla="*/ 808 h 835"/>
              <a:gd name="T46" fmla="*/ 1116 w 1588"/>
              <a:gd name="T47" fmla="*/ 568 h 835"/>
              <a:gd name="T48" fmla="*/ 1118 w 1588"/>
              <a:gd name="T49" fmla="*/ 597 h 835"/>
              <a:gd name="T50" fmla="*/ 994 w 1588"/>
              <a:gd name="T51" fmla="*/ 612 h 835"/>
              <a:gd name="T52" fmla="*/ 1023 w 1588"/>
              <a:gd name="T53" fmla="*/ 612 h 835"/>
              <a:gd name="T54" fmla="*/ 1285 w 1588"/>
              <a:gd name="T55" fmla="*/ 593 h 835"/>
              <a:gd name="T56" fmla="*/ 1191 w 1588"/>
              <a:gd name="T57" fmla="*/ 568 h 835"/>
              <a:gd name="T58" fmla="*/ 1259 w 1588"/>
              <a:gd name="T59" fmla="*/ 835 h 835"/>
              <a:gd name="T60" fmla="*/ 1383 w 1588"/>
              <a:gd name="T61" fmla="*/ 808 h 835"/>
              <a:gd name="T62" fmla="*/ 1542 w 1588"/>
              <a:gd name="T63" fmla="*/ 764 h 835"/>
              <a:gd name="T64" fmla="*/ 1408 w 1588"/>
              <a:gd name="T65" fmla="*/ 639 h 835"/>
              <a:gd name="T66" fmla="*/ 1542 w 1588"/>
              <a:gd name="T67" fmla="*/ 568 h 835"/>
              <a:gd name="T68" fmla="*/ 1417 w 1588"/>
              <a:gd name="T69" fmla="*/ 693 h 835"/>
              <a:gd name="T70" fmla="*/ 1462 w 1588"/>
              <a:gd name="T71" fmla="*/ 808 h 835"/>
              <a:gd name="T72" fmla="*/ 339 w 1588"/>
              <a:gd name="T73" fmla="*/ 433 h 835"/>
              <a:gd name="T74" fmla="*/ 40 w 1588"/>
              <a:gd name="T75" fmla="*/ 398 h 835"/>
              <a:gd name="T76" fmla="*/ 0 w 1588"/>
              <a:gd name="T77" fmla="*/ 0 h 835"/>
              <a:gd name="T78" fmla="*/ 299 w 1588"/>
              <a:gd name="T79" fmla="*/ 363 h 835"/>
              <a:gd name="T80" fmla="*/ 40 w 1588"/>
              <a:gd name="T81" fmla="*/ 155 h 835"/>
              <a:gd name="T82" fmla="*/ 299 w 1588"/>
              <a:gd name="T83" fmla="*/ 155 h 835"/>
              <a:gd name="T84" fmla="*/ 40 w 1588"/>
              <a:gd name="T85" fmla="*/ 122 h 835"/>
              <a:gd name="T86" fmla="*/ 40 w 1588"/>
              <a:gd name="T87" fmla="*/ 35 h 835"/>
              <a:gd name="T88" fmla="*/ 1452 w 1588"/>
              <a:gd name="T89" fmla="*/ 305 h 835"/>
              <a:gd name="T90" fmla="*/ 1376 w 1588"/>
              <a:gd name="T91" fmla="*/ 273 h 835"/>
              <a:gd name="T92" fmla="*/ 1252 w 1588"/>
              <a:gd name="T93" fmla="*/ 430 h 835"/>
              <a:gd name="T94" fmla="*/ 1339 w 1588"/>
              <a:gd name="T95" fmla="*/ 364 h 835"/>
              <a:gd name="T96" fmla="*/ 1129 w 1588"/>
              <a:gd name="T97" fmla="*/ 165 h 835"/>
              <a:gd name="T98" fmla="*/ 1188 w 1588"/>
              <a:gd name="T99" fmla="*/ 115 h 835"/>
              <a:gd name="T100" fmla="*/ 1477 w 1588"/>
              <a:gd name="T101" fmla="*/ 36 h 835"/>
              <a:gd name="T102" fmla="*/ 1512 w 1588"/>
              <a:gd name="T103" fmla="*/ 5 h 835"/>
              <a:gd name="T104" fmla="*/ 1585 w 1588"/>
              <a:gd name="T105" fmla="*/ 197 h 835"/>
              <a:gd name="T106" fmla="*/ 1425 w 1588"/>
              <a:gd name="T107" fmla="*/ 281 h 835"/>
              <a:gd name="T108" fmla="*/ 1321 w 1588"/>
              <a:gd name="T109" fmla="*/ 289 h 835"/>
              <a:gd name="T110" fmla="*/ 1122 w 1588"/>
              <a:gd name="T111" fmla="*/ 357 h 835"/>
              <a:gd name="T112" fmla="*/ 1256 w 1588"/>
              <a:gd name="T113" fmla="*/ 299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88" h="835">
                <a:moveTo>
                  <a:pt x="91" y="808"/>
                </a:moveTo>
                <a:cubicBezTo>
                  <a:pt x="55" y="808"/>
                  <a:pt x="37" y="792"/>
                  <a:pt x="37" y="759"/>
                </a:cubicBezTo>
                <a:lnTo>
                  <a:pt x="37" y="639"/>
                </a:lnTo>
                <a:cubicBezTo>
                  <a:pt x="37" y="608"/>
                  <a:pt x="55" y="593"/>
                  <a:pt x="91" y="593"/>
                </a:cubicBezTo>
                <a:lnTo>
                  <a:pt x="171" y="593"/>
                </a:lnTo>
                <a:lnTo>
                  <a:pt x="171" y="568"/>
                </a:lnTo>
                <a:lnTo>
                  <a:pt x="91" y="568"/>
                </a:lnTo>
                <a:cubicBezTo>
                  <a:pt x="38" y="568"/>
                  <a:pt x="12" y="591"/>
                  <a:pt x="12" y="637"/>
                </a:cubicBezTo>
                <a:lnTo>
                  <a:pt x="12" y="765"/>
                </a:lnTo>
                <a:cubicBezTo>
                  <a:pt x="12" y="812"/>
                  <a:pt x="38" y="835"/>
                  <a:pt x="91" y="835"/>
                </a:cubicBezTo>
                <a:lnTo>
                  <a:pt x="172" y="835"/>
                </a:lnTo>
                <a:lnTo>
                  <a:pt x="172" y="808"/>
                </a:lnTo>
                <a:lnTo>
                  <a:pt x="91" y="808"/>
                </a:lnTo>
                <a:close/>
                <a:moveTo>
                  <a:pt x="327" y="808"/>
                </a:moveTo>
                <a:lnTo>
                  <a:pt x="253" y="808"/>
                </a:lnTo>
                <a:cubicBezTo>
                  <a:pt x="242" y="808"/>
                  <a:pt x="236" y="802"/>
                  <a:pt x="236" y="791"/>
                </a:cubicBezTo>
                <a:lnTo>
                  <a:pt x="236" y="611"/>
                </a:lnTo>
                <a:cubicBezTo>
                  <a:pt x="236" y="599"/>
                  <a:pt x="241" y="593"/>
                  <a:pt x="252" y="593"/>
                </a:cubicBezTo>
                <a:lnTo>
                  <a:pt x="327" y="593"/>
                </a:lnTo>
                <a:cubicBezTo>
                  <a:pt x="337" y="593"/>
                  <a:pt x="342" y="600"/>
                  <a:pt x="342" y="613"/>
                </a:cubicBezTo>
                <a:lnTo>
                  <a:pt x="342" y="791"/>
                </a:lnTo>
                <a:cubicBezTo>
                  <a:pt x="342" y="802"/>
                  <a:pt x="337" y="808"/>
                  <a:pt x="327" y="808"/>
                </a:cubicBezTo>
                <a:close/>
                <a:moveTo>
                  <a:pt x="211" y="597"/>
                </a:moveTo>
                <a:lnTo>
                  <a:pt x="211" y="802"/>
                </a:lnTo>
                <a:cubicBezTo>
                  <a:pt x="211" y="824"/>
                  <a:pt x="220" y="835"/>
                  <a:pt x="239" y="835"/>
                </a:cubicBezTo>
                <a:lnTo>
                  <a:pt x="343" y="835"/>
                </a:lnTo>
                <a:cubicBezTo>
                  <a:pt x="361" y="835"/>
                  <a:pt x="369" y="825"/>
                  <a:pt x="369" y="807"/>
                </a:cubicBezTo>
                <a:lnTo>
                  <a:pt x="369" y="597"/>
                </a:lnTo>
                <a:cubicBezTo>
                  <a:pt x="367" y="580"/>
                  <a:pt x="358" y="570"/>
                  <a:pt x="341" y="568"/>
                </a:cubicBezTo>
                <a:lnTo>
                  <a:pt x="237" y="568"/>
                </a:lnTo>
                <a:cubicBezTo>
                  <a:pt x="219" y="568"/>
                  <a:pt x="211" y="578"/>
                  <a:pt x="211" y="597"/>
                </a:cubicBezTo>
                <a:close/>
                <a:moveTo>
                  <a:pt x="565" y="835"/>
                </a:moveTo>
                <a:lnTo>
                  <a:pt x="565" y="597"/>
                </a:lnTo>
                <a:cubicBezTo>
                  <a:pt x="565" y="577"/>
                  <a:pt x="555" y="568"/>
                  <a:pt x="536" y="568"/>
                </a:cubicBezTo>
                <a:lnTo>
                  <a:pt x="413" y="568"/>
                </a:lnTo>
                <a:lnTo>
                  <a:pt x="413" y="597"/>
                </a:lnTo>
                <a:lnTo>
                  <a:pt x="537" y="597"/>
                </a:lnTo>
                <a:lnTo>
                  <a:pt x="537" y="835"/>
                </a:lnTo>
                <a:lnTo>
                  <a:pt x="565" y="835"/>
                </a:lnTo>
                <a:close/>
                <a:moveTo>
                  <a:pt x="413" y="612"/>
                </a:moveTo>
                <a:lnTo>
                  <a:pt x="413" y="835"/>
                </a:lnTo>
                <a:lnTo>
                  <a:pt x="442" y="835"/>
                </a:lnTo>
                <a:lnTo>
                  <a:pt x="442" y="612"/>
                </a:lnTo>
                <a:lnTo>
                  <a:pt x="413" y="612"/>
                </a:lnTo>
                <a:close/>
                <a:moveTo>
                  <a:pt x="705" y="835"/>
                </a:moveTo>
                <a:lnTo>
                  <a:pt x="705" y="593"/>
                </a:lnTo>
                <a:lnTo>
                  <a:pt x="769" y="593"/>
                </a:lnTo>
                <a:lnTo>
                  <a:pt x="769" y="568"/>
                </a:lnTo>
                <a:lnTo>
                  <a:pt x="610" y="568"/>
                </a:lnTo>
                <a:lnTo>
                  <a:pt x="610" y="593"/>
                </a:lnTo>
                <a:lnTo>
                  <a:pt x="678" y="593"/>
                </a:lnTo>
                <a:lnTo>
                  <a:pt x="678" y="835"/>
                </a:lnTo>
                <a:lnTo>
                  <a:pt x="705" y="835"/>
                </a:lnTo>
                <a:close/>
                <a:moveTo>
                  <a:pt x="936" y="688"/>
                </a:moveTo>
                <a:lnTo>
                  <a:pt x="844" y="688"/>
                </a:lnTo>
                <a:lnTo>
                  <a:pt x="844" y="715"/>
                </a:lnTo>
                <a:lnTo>
                  <a:pt x="936" y="715"/>
                </a:lnTo>
                <a:lnTo>
                  <a:pt x="936" y="688"/>
                </a:lnTo>
                <a:close/>
                <a:moveTo>
                  <a:pt x="828" y="808"/>
                </a:moveTo>
                <a:lnTo>
                  <a:pt x="828" y="593"/>
                </a:lnTo>
                <a:lnTo>
                  <a:pt x="961" y="593"/>
                </a:lnTo>
                <a:lnTo>
                  <a:pt x="961" y="568"/>
                </a:lnTo>
                <a:lnTo>
                  <a:pt x="828" y="568"/>
                </a:lnTo>
                <a:cubicBezTo>
                  <a:pt x="811" y="568"/>
                  <a:pt x="802" y="576"/>
                  <a:pt x="802" y="593"/>
                </a:cubicBezTo>
                <a:lnTo>
                  <a:pt x="802" y="809"/>
                </a:lnTo>
                <a:cubicBezTo>
                  <a:pt x="802" y="826"/>
                  <a:pt x="811" y="835"/>
                  <a:pt x="828" y="835"/>
                </a:cubicBezTo>
                <a:lnTo>
                  <a:pt x="961" y="835"/>
                </a:lnTo>
                <a:lnTo>
                  <a:pt x="961" y="808"/>
                </a:lnTo>
                <a:lnTo>
                  <a:pt x="828" y="808"/>
                </a:lnTo>
                <a:close/>
                <a:moveTo>
                  <a:pt x="1146" y="835"/>
                </a:moveTo>
                <a:lnTo>
                  <a:pt x="1146" y="597"/>
                </a:lnTo>
                <a:cubicBezTo>
                  <a:pt x="1146" y="577"/>
                  <a:pt x="1136" y="568"/>
                  <a:pt x="1116" y="568"/>
                </a:cubicBezTo>
                <a:lnTo>
                  <a:pt x="994" y="568"/>
                </a:lnTo>
                <a:lnTo>
                  <a:pt x="994" y="597"/>
                </a:lnTo>
                <a:lnTo>
                  <a:pt x="1118" y="597"/>
                </a:lnTo>
                <a:lnTo>
                  <a:pt x="1118" y="835"/>
                </a:lnTo>
                <a:lnTo>
                  <a:pt x="1146" y="835"/>
                </a:lnTo>
                <a:close/>
                <a:moveTo>
                  <a:pt x="994" y="612"/>
                </a:moveTo>
                <a:lnTo>
                  <a:pt x="994" y="835"/>
                </a:lnTo>
                <a:lnTo>
                  <a:pt x="1023" y="835"/>
                </a:lnTo>
                <a:lnTo>
                  <a:pt x="1023" y="612"/>
                </a:lnTo>
                <a:lnTo>
                  <a:pt x="994" y="612"/>
                </a:lnTo>
                <a:close/>
                <a:moveTo>
                  <a:pt x="1285" y="835"/>
                </a:moveTo>
                <a:lnTo>
                  <a:pt x="1285" y="593"/>
                </a:lnTo>
                <a:lnTo>
                  <a:pt x="1350" y="593"/>
                </a:lnTo>
                <a:lnTo>
                  <a:pt x="1350" y="568"/>
                </a:lnTo>
                <a:lnTo>
                  <a:pt x="1191" y="568"/>
                </a:lnTo>
                <a:lnTo>
                  <a:pt x="1191" y="593"/>
                </a:lnTo>
                <a:lnTo>
                  <a:pt x="1259" y="593"/>
                </a:lnTo>
                <a:lnTo>
                  <a:pt x="1259" y="835"/>
                </a:lnTo>
                <a:lnTo>
                  <a:pt x="1285" y="835"/>
                </a:lnTo>
                <a:close/>
                <a:moveTo>
                  <a:pt x="1462" y="808"/>
                </a:moveTo>
                <a:lnTo>
                  <a:pt x="1383" y="808"/>
                </a:lnTo>
                <a:lnTo>
                  <a:pt x="1383" y="835"/>
                </a:lnTo>
                <a:lnTo>
                  <a:pt x="1463" y="835"/>
                </a:lnTo>
                <a:cubicBezTo>
                  <a:pt x="1515" y="835"/>
                  <a:pt x="1542" y="811"/>
                  <a:pt x="1542" y="764"/>
                </a:cubicBezTo>
                <a:cubicBezTo>
                  <a:pt x="1542" y="736"/>
                  <a:pt x="1530" y="716"/>
                  <a:pt x="1505" y="705"/>
                </a:cubicBezTo>
                <a:lnTo>
                  <a:pt x="1443" y="675"/>
                </a:lnTo>
                <a:cubicBezTo>
                  <a:pt x="1420" y="664"/>
                  <a:pt x="1408" y="652"/>
                  <a:pt x="1408" y="639"/>
                </a:cubicBezTo>
                <a:cubicBezTo>
                  <a:pt x="1408" y="608"/>
                  <a:pt x="1426" y="593"/>
                  <a:pt x="1462" y="593"/>
                </a:cubicBezTo>
                <a:lnTo>
                  <a:pt x="1542" y="593"/>
                </a:lnTo>
                <a:lnTo>
                  <a:pt x="1542" y="568"/>
                </a:lnTo>
                <a:lnTo>
                  <a:pt x="1463" y="568"/>
                </a:lnTo>
                <a:cubicBezTo>
                  <a:pt x="1410" y="568"/>
                  <a:pt x="1383" y="591"/>
                  <a:pt x="1383" y="637"/>
                </a:cubicBezTo>
                <a:cubicBezTo>
                  <a:pt x="1383" y="659"/>
                  <a:pt x="1395" y="678"/>
                  <a:pt x="1417" y="693"/>
                </a:cubicBezTo>
                <a:cubicBezTo>
                  <a:pt x="1428" y="698"/>
                  <a:pt x="1449" y="708"/>
                  <a:pt x="1481" y="724"/>
                </a:cubicBezTo>
                <a:cubicBezTo>
                  <a:pt x="1504" y="735"/>
                  <a:pt x="1515" y="747"/>
                  <a:pt x="1515" y="760"/>
                </a:cubicBezTo>
                <a:cubicBezTo>
                  <a:pt x="1515" y="792"/>
                  <a:pt x="1497" y="808"/>
                  <a:pt x="1462" y="808"/>
                </a:cubicBezTo>
                <a:close/>
                <a:moveTo>
                  <a:pt x="0" y="0"/>
                </a:moveTo>
                <a:lnTo>
                  <a:pt x="339" y="0"/>
                </a:lnTo>
                <a:lnTo>
                  <a:pt x="339" y="433"/>
                </a:lnTo>
                <a:lnTo>
                  <a:pt x="299" y="433"/>
                </a:lnTo>
                <a:lnTo>
                  <a:pt x="299" y="398"/>
                </a:lnTo>
                <a:lnTo>
                  <a:pt x="40" y="398"/>
                </a:lnTo>
                <a:lnTo>
                  <a:pt x="40" y="433"/>
                </a:lnTo>
                <a:lnTo>
                  <a:pt x="0" y="433"/>
                </a:lnTo>
                <a:lnTo>
                  <a:pt x="0" y="0"/>
                </a:lnTo>
                <a:close/>
                <a:moveTo>
                  <a:pt x="40" y="275"/>
                </a:moveTo>
                <a:lnTo>
                  <a:pt x="40" y="363"/>
                </a:lnTo>
                <a:lnTo>
                  <a:pt x="299" y="363"/>
                </a:lnTo>
                <a:lnTo>
                  <a:pt x="299" y="275"/>
                </a:lnTo>
                <a:lnTo>
                  <a:pt x="40" y="275"/>
                </a:lnTo>
                <a:close/>
                <a:moveTo>
                  <a:pt x="40" y="155"/>
                </a:moveTo>
                <a:lnTo>
                  <a:pt x="40" y="242"/>
                </a:lnTo>
                <a:lnTo>
                  <a:pt x="299" y="242"/>
                </a:lnTo>
                <a:lnTo>
                  <a:pt x="299" y="155"/>
                </a:lnTo>
                <a:lnTo>
                  <a:pt x="40" y="155"/>
                </a:lnTo>
                <a:close/>
                <a:moveTo>
                  <a:pt x="40" y="35"/>
                </a:moveTo>
                <a:lnTo>
                  <a:pt x="40" y="122"/>
                </a:lnTo>
                <a:lnTo>
                  <a:pt x="299" y="122"/>
                </a:lnTo>
                <a:lnTo>
                  <a:pt x="299" y="35"/>
                </a:lnTo>
                <a:lnTo>
                  <a:pt x="40" y="35"/>
                </a:lnTo>
                <a:close/>
                <a:moveTo>
                  <a:pt x="1523" y="213"/>
                </a:moveTo>
                <a:lnTo>
                  <a:pt x="1550" y="243"/>
                </a:lnTo>
                <a:cubicBezTo>
                  <a:pt x="1524" y="261"/>
                  <a:pt x="1491" y="281"/>
                  <a:pt x="1452" y="305"/>
                </a:cubicBezTo>
                <a:cubicBezTo>
                  <a:pt x="1488" y="333"/>
                  <a:pt x="1534" y="354"/>
                  <a:pt x="1588" y="366"/>
                </a:cubicBezTo>
                <a:cubicBezTo>
                  <a:pt x="1579" y="380"/>
                  <a:pt x="1570" y="392"/>
                  <a:pt x="1562" y="405"/>
                </a:cubicBezTo>
                <a:cubicBezTo>
                  <a:pt x="1478" y="379"/>
                  <a:pt x="1415" y="335"/>
                  <a:pt x="1376" y="273"/>
                </a:cubicBezTo>
                <a:lnTo>
                  <a:pt x="1376" y="374"/>
                </a:lnTo>
                <a:cubicBezTo>
                  <a:pt x="1376" y="412"/>
                  <a:pt x="1356" y="431"/>
                  <a:pt x="1318" y="431"/>
                </a:cubicBezTo>
                <a:cubicBezTo>
                  <a:pt x="1299" y="431"/>
                  <a:pt x="1277" y="430"/>
                  <a:pt x="1252" y="430"/>
                </a:cubicBezTo>
                <a:cubicBezTo>
                  <a:pt x="1250" y="418"/>
                  <a:pt x="1248" y="405"/>
                  <a:pt x="1246" y="390"/>
                </a:cubicBezTo>
                <a:cubicBezTo>
                  <a:pt x="1268" y="392"/>
                  <a:pt x="1288" y="394"/>
                  <a:pt x="1306" y="394"/>
                </a:cubicBezTo>
                <a:cubicBezTo>
                  <a:pt x="1328" y="394"/>
                  <a:pt x="1339" y="384"/>
                  <a:pt x="1339" y="364"/>
                </a:cubicBezTo>
                <a:lnTo>
                  <a:pt x="1339" y="197"/>
                </a:lnTo>
                <a:lnTo>
                  <a:pt x="1129" y="197"/>
                </a:lnTo>
                <a:lnTo>
                  <a:pt x="1129" y="165"/>
                </a:lnTo>
                <a:lnTo>
                  <a:pt x="1477" y="165"/>
                </a:lnTo>
                <a:lnTo>
                  <a:pt x="1477" y="115"/>
                </a:lnTo>
                <a:lnTo>
                  <a:pt x="1188" y="115"/>
                </a:lnTo>
                <a:lnTo>
                  <a:pt x="1188" y="86"/>
                </a:lnTo>
                <a:lnTo>
                  <a:pt x="1477" y="86"/>
                </a:lnTo>
                <a:lnTo>
                  <a:pt x="1477" y="36"/>
                </a:lnTo>
                <a:lnTo>
                  <a:pt x="1179" y="36"/>
                </a:lnTo>
                <a:lnTo>
                  <a:pt x="1179" y="5"/>
                </a:lnTo>
                <a:lnTo>
                  <a:pt x="1512" y="5"/>
                </a:lnTo>
                <a:lnTo>
                  <a:pt x="1512" y="165"/>
                </a:lnTo>
                <a:lnTo>
                  <a:pt x="1585" y="165"/>
                </a:lnTo>
                <a:lnTo>
                  <a:pt x="1585" y="197"/>
                </a:lnTo>
                <a:lnTo>
                  <a:pt x="1376" y="197"/>
                </a:lnTo>
                <a:lnTo>
                  <a:pt x="1376" y="207"/>
                </a:lnTo>
                <a:cubicBezTo>
                  <a:pt x="1388" y="235"/>
                  <a:pt x="1405" y="260"/>
                  <a:pt x="1425" y="281"/>
                </a:cubicBezTo>
                <a:cubicBezTo>
                  <a:pt x="1461" y="258"/>
                  <a:pt x="1494" y="235"/>
                  <a:pt x="1523" y="213"/>
                </a:cubicBezTo>
                <a:close/>
                <a:moveTo>
                  <a:pt x="1122" y="357"/>
                </a:moveTo>
                <a:cubicBezTo>
                  <a:pt x="1183" y="338"/>
                  <a:pt x="1250" y="315"/>
                  <a:pt x="1321" y="289"/>
                </a:cubicBezTo>
                <a:cubicBezTo>
                  <a:pt x="1323" y="303"/>
                  <a:pt x="1326" y="315"/>
                  <a:pt x="1328" y="325"/>
                </a:cubicBezTo>
                <a:cubicBezTo>
                  <a:pt x="1266" y="346"/>
                  <a:pt x="1202" y="369"/>
                  <a:pt x="1137" y="392"/>
                </a:cubicBezTo>
                <a:lnTo>
                  <a:pt x="1122" y="357"/>
                </a:lnTo>
                <a:close/>
                <a:moveTo>
                  <a:pt x="1187" y="209"/>
                </a:moveTo>
                <a:cubicBezTo>
                  <a:pt x="1217" y="227"/>
                  <a:pt x="1248" y="247"/>
                  <a:pt x="1278" y="268"/>
                </a:cubicBezTo>
                <a:lnTo>
                  <a:pt x="1256" y="299"/>
                </a:lnTo>
                <a:cubicBezTo>
                  <a:pt x="1227" y="278"/>
                  <a:pt x="1197" y="257"/>
                  <a:pt x="1166" y="236"/>
                </a:cubicBezTo>
                <a:lnTo>
                  <a:pt x="1187" y="209"/>
                </a:lnTo>
                <a:close/>
              </a:path>
            </a:pathLst>
          </a:custGeom>
          <a:solidFill>
            <a:srgbClr val="1AA0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 dirty="0">
              <a:solidFill>
                <a:srgbClr val="567FBD"/>
              </a:solidFill>
            </a:endParaRPr>
          </a:p>
        </p:txBody>
      </p:sp>
      <p:sp>
        <p:nvSpPr>
          <p:cNvPr id="16" name="Freeform 14"/>
          <p:cNvSpPr>
            <a:spLocks noEditPoints="1"/>
          </p:cNvSpPr>
          <p:nvPr/>
        </p:nvSpPr>
        <p:spPr bwMode="auto">
          <a:xfrm>
            <a:off x="1193801" y="2332037"/>
            <a:ext cx="1057275" cy="933450"/>
          </a:xfrm>
          <a:custGeom>
            <a:avLst/>
            <a:gdLst>
              <a:gd name="T0" fmla="*/ 518 w 1245"/>
              <a:gd name="T1" fmla="*/ 694 h 1094"/>
              <a:gd name="T2" fmla="*/ 1085 w 1245"/>
              <a:gd name="T3" fmla="*/ 715 h 1094"/>
              <a:gd name="T4" fmla="*/ 1073 w 1245"/>
              <a:gd name="T5" fmla="*/ 655 h 1094"/>
              <a:gd name="T6" fmla="*/ 520 w 1245"/>
              <a:gd name="T7" fmla="*/ 675 h 1094"/>
              <a:gd name="T8" fmla="*/ 1073 w 1245"/>
              <a:gd name="T9" fmla="*/ 655 h 1094"/>
              <a:gd name="T10" fmla="*/ 514 w 1245"/>
              <a:gd name="T11" fmla="*/ 615 h 1094"/>
              <a:gd name="T12" fmla="*/ 1077 w 1245"/>
              <a:gd name="T13" fmla="*/ 636 h 1094"/>
              <a:gd name="T14" fmla="*/ 490 w 1245"/>
              <a:gd name="T15" fmla="*/ 590 h 1094"/>
              <a:gd name="T16" fmla="*/ 1106 w 1245"/>
              <a:gd name="T17" fmla="*/ 742 h 1094"/>
              <a:gd name="T18" fmla="*/ 476 w 1245"/>
              <a:gd name="T19" fmla="*/ 787 h 1094"/>
              <a:gd name="T20" fmla="*/ 441 w 1245"/>
              <a:gd name="T21" fmla="*/ 575 h 1094"/>
              <a:gd name="T22" fmla="*/ 1106 w 1245"/>
              <a:gd name="T23" fmla="*/ 546 h 1094"/>
              <a:gd name="T24" fmla="*/ 490 w 1245"/>
              <a:gd name="T25" fmla="*/ 590 h 1094"/>
              <a:gd name="T26" fmla="*/ 629 w 1245"/>
              <a:gd name="T27" fmla="*/ 71 h 1094"/>
              <a:gd name="T28" fmla="*/ 611 w 1245"/>
              <a:gd name="T29" fmla="*/ 4 h 1094"/>
              <a:gd name="T30" fmla="*/ 638 w 1245"/>
              <a:gd name="T31" fmla="*/ 0 h 1094"/>
              <a:gd name="T32" fmla="*/ 750 w 1245"/>
              <a:gd name="T33" fmla="*/ 70 h 1094"/>
              <a:gd name="T34" fmla="*/ 669 w 1245"/>
              <a:gd name="T35" fmla="*/ 102 h 1094"/>
              <a:gd name="T36" fmla="*/ 667 w 1245"/>
              <a:gd name="T37" fmla="*/ 190 h 1094"/>
              <a:gd name="T38" fmla="*/ 643 w 1245"/>
              <a:gd name="T39" fmla="*/ 397 h 1094"/>
              <a:gd name="T40" fmla="*/ 693 w 1245"/>
              <a:gd name="T41" fmla="*/ 195 h 1094"/>
              <a:gd name="T42" fmla="*/ 887 w 1245"/>
              <a:gd name="T43" fmla="*/ 158 h 1094"/>
              <a:gd name="T44" fmla="*/ 804 w 1245"/>
              <a:gd name="T45" fmla="*/ 518 h 1094"/>
              <a:gd name="T46" fmla="*/ 740 w 1245"/>
              <a:gd name="T47" fmla="*/ 518 h 1094"/>
              <a:gd name="T48" fmla="*/ 657 w 1245"/>
              <a:gd name="T49" fmla="*/ 158 h 1094"/>
              <a:gd name="T50" fmla="*/ 783 w 1245"/>
              <a:gd name="T51" fmla="*/ 54 h 1094"/>
              <a:gd name="T52" fmla="*/ 782 w 1245"/>
              <a:gd name="T53" fmla="*/ 160 h 1094"/>
              <a:gd name="T54" fmla="*/ 432 w 1245"/>
              <a:gd name="T55" fmla="*/ 984 h 1094"/>
              <a:gd name="T56" fmla="*/ 1162 w 1245"/>
              <a:gd name="T57" fmla="*/ 1008 h 1094"/>
              <a:gd name="T58" fmla="*/ 432 w 1245"/>
              <a:gd name="T59" fmla="*/ 984 h 1094"/>
              <a:gd name="T60" fmla="*/ 1155 w 1245"/>
              <a:gd name="T61" fmla="*/ 939 h 1094"/>
              <a:gd name="T62" fmla="*/ 436 w 1245"/>
              <a:gd name="T63" fmla="*/ 962 h 1094"/>
              <a:gd name="T64" fmla="*/ 422 w 1245"/>
              <a:gd name="T65" fmla="*/ 894 h 1094"/>
              <a:gd name="T66" fmla="*/ 1157 w 1245"/>
              <a:gd name="T67" fmla="*/ 917 h 1094"/>
              <a:gd name="T68" fmla="*/ 422 w 1245"/>
              <a:gd name="T69" fmla="*/ 894 h 1094"/>
              <a:gd name="T70" fmla="*/ 1189 w 1245"/>
              <a:gd name="T71" fmla="*/ 1039 h 1094"/>
              <a:gd name="T72" fmla="*/ 399 w 1245"/>
              <a:gd name="T73" fmla="*/ 1090 h 1094"/>
              <a:gd name="T74" fmla="*/ 1245 w 1245"/>
              <a:gd name="T75" fmla="*/ 1056 h 1094"/>
              <a:gd name="T76" fmla="*/ 1206 w 1245"/>
              <a:gd name="T77" fmla="*/ 814 h 1094"/>
              <a:gd name="T78" fmla="*/ 399 w 1245"/>
              <a:gd name="T79" fmla="*/ 865 h 1094"/>
              <a:gd name="T80" fmla="*/ 407 w 1245"/>
              <a:gd name="T81" fmla="*/ 344 h 1094"/>
              <a:gd name="T82" fmla="*/ 188 w 1245"/>
              <a:gd name="T83" fmla="*/ 1001 h 1094"/>
              <a:gd name="T84" fmla="*/ 407 w 1245"/>
              <a:gd name="T85" fmla="*/ 344 h 1094"/>
              <a:gd name="T86" fmla="*/ 131 w 1245"/>
              <a:gd name="T87" fmla="*/ 973 h 1094"/>
              <a:gd name="T88" fmla="*/ 387 w 1245"/>
              <a:gd name="T89" fmla="*/ 341 h 1094"/>
              <a:gd name="T90" fmla="*/ 333 w 1245"/>
              <a:gd name="T91" fmla="*/ 306 h 1094"/>
              <a:gd name="T92" fmla="*/ 112 w 1245"/>
              <a:gd name="T93" fmla="*/ 968 h 1094"/>
              <a:gd name="T94" fmla="*/ 333 w 1245"/>
              <a:gd name="T95" fmla="*/ 306 h 1094"/>
              <a:gd name="T96" fmla="*/ 207 w 1245"/>
              <a:gd name="T97" fmla="*/ 1035 h 1094"/>
              <a:gd name="T98" fmla="*/ 509 w 1245"/>
              <a:gd name="T99" fmla="*/ 349 h 1094"/>
              <a:gd name="T100" fmla="*/ 204 w 1245"/>
              <a:gd name="T101" fmla="*/ 1089 h 1094"/>
              <a:gd name="T102" fmla="*/ 7 w 1245"/>
              <a:gd name="T103" fmla="*/ 977 h 1094"/>
              <a:gd name="T104" fmla="*/ 315 w 1245"/>
              <a:gd name="T105" fmla="*/ 277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45" h="1094">
                <a:moveTo>
                  <a:pt x="1077" y="694"/>
                </a:moveTo>
                <a:lnTo>
                  <a:pt x="518" y="694"/>
                </a:lnTo>
                <a:cubicBezTo>
                  <a:pt x="517" y="701"/>
                  <a:pt x="516" y="708"/>
                  <a:pt x="514" y="715"/>
                </a:cubicBezTo>
                <a:lnTo>
                  <a:pt x="1085" y="715"/>
                </a:lnTo>
                <a:cubicBezTo>
                  <a:pt x="1082" y="708"/>
                  <a:pt x="1079" y="701"/>
                  <a:pt x="1077" y="694"/>
                </a:cubicBezTo>
                <a:close/>
                <a:moveTo>
                  <a:pt x="1073" y="655"/>
                </a:moveTo>
                <a:lnTo>
                  <a:pt x="520" y="655"/>
                </a:lnTo>
                <a:cubicBezTo>
                  <a:pt x="520" y="661"/>
                  <a:pt x="520" y="668"/>
                  <a:pt x="520" y="675"/>
                </a:cubicBezTo>
                <a:lnTo>
                  <a:pt x="1073" y="675"/>
                </a:lnTo>
                <a:cubicBezTo>
                  <a:pt x="1072" y="668"/>
                  <a:pt x="1072" y="661"/>
                  <a:pt x="1073" y="655"/>
                </a:cubicBezTo>
                <a:close/>
                <a:moveTo>
                  <a:pt x="1085" y="615"/>
                </a:moveTo>
                <a:lnTo>
                  <a:pt x="514" y="615"/>
                </a:lnTo>
                <a:cubicBezTo>
                  <a:pt x="516" y="622"/>
                  <a:pt x="517" y="629"/>
                  <a:pt x="518" y="636"/>
                </a:cubicBezTo>
                <a:lnTo>
                  <a:pt x="1077" y="636"/>
                </a:lnTo>
                <a:cubicBezTo>
                  <a:pt x="1079" y="629"/>
                  <a:pt x="1082" y="622"/>
                  <a:pt x="1085" y="615"/>
                </a:cubicBezTo>
                <a:close/>
                <a:moveTo>
                  <a:pt x="490" y="590"/>
                </a:moveTo>
                <a:lnTo>
                  <a:pt x="490" y="742"/>
                </a:lnTo>
                <a:lnTo>
                  <a:pt x="1106" y="742"/>
                </a:lnTo>
                <a:lnTo>
                  <a:pt x="1106" y="787"/>
                </a:lnTo>
                <a:lnTo>
                  <a:pt x="476" y="787"/>
                </a:lnTo>
                <a:cubicBezTo>
                  <a:pt x="456" y="787"/>
                  <a:pt x="441" y="773"/>
                  <a:pt x="441" y="757"/>
                </a:cubicBezTo>
                <a:lnTo>
                  <a:pt x="441" y="575"/>
                </a:lnTo>
                <a:cubicBezTo>
                  <a:pt x="441" y="559"/>
                  <a:pt x="456" y="546"/>
                  <a:pt x="476" y="546"/>
                </a:cubicBezTo>
                <a:lnTo>
                  <a:pt x="1106" y="546"/>
                </a:lnTo>
                <a:lnTo>
                  <a:pt x="1106" y="590"/>
                </a:lnTo>
                <a:lnTo>
                  <a:pt x="490" y="590"/>
                </a:lnTo>
                <a:close/>
                <a:moveTo>
                  <a:pt x="669" y="102"/>
                </a:moveTo>
                <a:cubicBezTo>
                  <a:pt x="646" y="100"/>
                  <a:pt x="634" y="88"/>
                  <a:pt x="629" y="71"/>
                </a:cubicBezTo>
                <a:cubicBezTo>
                  <a:pt x="624" y="56"/>
                  <a:pt x="625" y="47"/>
                  <a:pt x="624" y="32"/>
                </a:cubicBezTo>
                <a:cubicBezTo>
                  <a:pt x="624" y="13"/>
                  <a:pt x="612" y="8"/>
                  <a:pt x="611" y="4"/>
                </a:cubicBezTo>
                <a:cubicBezTo>
                  <a:pt x="611" y="2"/>
                  <a:pt x="615" y="1"/>
                  <a:pt x="622" y="1"/>
                </a:cubicBezTo>
                <a:cubicBezTo>
                  <a:pt x="627" y="0"/>
                  <a:pt x="633" y="0"/>
                  <a:pt x="638" y="0"/>
                </a:cubicBezTo>
                <a:cubicBezTo>
                  <a:pt x="650" y="0"/>
                  <a:pt x="665" y="2"/>
                  <a:pt x="668" y="3"/>
                </a:cubicBezTo>
                <a:cubicBezTo>
                  <a:pt x="702" y="10"/>
                  <a:pt x="745" y="29"/>
                  <a:pt x="750" y="70"/>
                </a:cubicBezTo>
                <a:cubicBezTo>
                  <a:pt x="752" y="89"/>
                  <a:pt x="752" y="110"/>
                  <a:pt x="732" y="117"/>
                </a:cubicBezTo>
                <a:cubicBezTo>
                  <a:pt x="720" y="99"/>
                  <a:pt x="688" y="104"/>
                  <a:pt x="669" y="102"/>
                </a:cubicBezTo>
                <a:close/>
                <a:moveTo>
                  <a:pt x="717" y="186"/>
                </a:moveTo>
                <a:cubicBezTo>
                  <a:pt x="701" y="180"/>
                  <a:pt x="689" y="179"/>
                  <a:pt x="667" y="190"/>
                </a:cubicBezTo>
                <a:cubicBezTo>
                  <a:pt x="623" y="211"/>
                  <a:pt x="604" y="261"/>
                  <a:pt x="607" y="308"/>
                </a:cubicBezTo>
                <a:cubicBezTo>
                  <a:pt x="609" y="339"/>
                  <a:pt x="622" y="372"/>
                  <a:pt x="643" y="397"/>
                </a:cubicBezTo>
                <a:cubicBezTo>
                  <a:pt x="635" y="377"/>
                  <a:pt x="630" y="355"/>
                  <a:pt x="629" y="334"/>
                </a:cubicBezTo>
                <a:cubicBezTo>
                  <a:pt x="626" y="279"/>
                  <a:pt x="646" y="219"/>
                  <a:pt x="693" y="195"/>
                </a:cubicBezTo>
                <a:cubicBezTo>
                  <a:pt x="702" y="190"/>
                  <a:pt x="710" y="187"/>
                  <a:pt x="717" y="186"/>
                </a:cubicBezTo>
                <a:close/>
                <a:moveTo>
                  <a:pt x="887" y="158"/>
                </a:moveTo>
                <a:cubicBezTo>
                  <a:pt x="945" y="185"/>
                  <a:pt x="983" y="252"/>
                  <a:pt x="978" y="332"/>
                </a:cubicBezTo>
                <a:cubicBezTo>
                  <a:pt x="971" y="435"/>
                  <a:pt x="893" y="518"/>
                  <a:pt x="804" y="518"/>
                </a:cubicBezTo>
                <a:cubicBezTo>
                  <a:pt x="793" y="518"/>
                  <a:pt x="782" y="509"/>
                  <a:pt x="772" y="507"/>
                </a:cubicBezTo>
                <a:cubicBezTo>
                  <a:pt x="762" y="509"/>
                  <a:pt x="751" y="518"/>
                  <a:pt x="740" y="518"/>
                </a:cubicBezTo>
                <a:cubicBezTo>
                  <a:pt x="651" y="518"/>
                  <a:pt x="573" y="435"/>
                  <a:pt x="566" y="332"/>
                </a:cubicBezTo>
                <a:cubicBezTo>
                  <a:pt x="561" y="253"/>
                  <a:pt x="599" y="185"/>
                  <a:pt x="657" y="158"/>
                </a:cubicBezTo>
                <a:cubicBezTo>
                  <a:pt x="702" y="137"/>
                  <a:pt x="723" y="144"/>
                  <a:pt x="760" y="159"/>
                </a:cubicBezTo>
                <a:cubicBezTo>
                  <a:pt x="756" y="131"/>
                  <a:pt x="755" y="87"/>
                  <a:pt x="783" y="54"/>
                </a:cubicBezTo>
                <a:cubicBezTo>
                  <a:pt x="791" y="49"/>
                  <a:pt x="807" y="58"/>
                  <a:pt x="807" y="71"/>
                </a:cubicBezTo>
                <a:cubicBezTo>
                  <a:pt x="783" y="99"/>
                  <a:pt x="781" y="137"/>
                  <a:pt x="782" y="160"/>
                </a:cubicBezTo>
                <a:cubicBezTo>
                  <a:pt x="821" y="144"/>
                  <a:pt x="841" y="137"/>
                  <a:pt x="887" y="158"/>
                </a:cubicBezTo>
                <a:close/>
                <a:moveTo>
                  <a:pt x="432" y="984"/>
                </a:moveTo>
                <a:lnTo>
                  <a:pt x="1157" y="984"/>
                </a:lnTo>
                <a:cubicBezTo>
                  <a:pt x="1158" y="992"/>
                  <a:pt x="1160" y="1000"/>
                  <a:pt x="1162" y="1008"/>
                </a:cubicBezTo>
                <a:lnTo>
                  <a:pt x="422" y="1008"/>
                </a:lnTo>
                <a:cubicBezTo>
                  <a:pt x="426" y="1000"/>
                  <a:pt x="429" y="992"/>
                  <a:pt x="432" y="984"/>
                </a:cubicBezTo>
                <a:close/>
                <a:moveTo>
                  <a:pt x="436" y="939"/>
                </a:moveTo>
                <a:lnTo>
                  <a:pt x="1155" y="939"/>
                </a:lnTo>
                <a:cubicBezTo>
                  <a:pt x="1155" y="947"/>
                  <a:pt x="1155" y="955"/>
                  <a:pt x="1155" y="962"/>
                </a:cubicBezTo>
                <a:lnTo>
                  <a:pt x="436" y="962"/>
                </a:lnTo>
                <a:cubicBezTo>
                  <a:pt x="437" y="955"/>
                  <a:pt x="437" y="947"/>
                  <a:pt x="436" y="939"/>
                </a:cubicBezTo>
                <a:close/>
                <a:moveTo>
                  <a:pt x="422" y="894"/>
                </a:moveTo>
                <a:lnTo>
                  <a:pt x="1162" y="894"/>
                </a:lnTo>
                <a:cubicBezTo>
                  <a:pt x="1160" y="901"/>
                  <a:pt x="1158" y="909"/>
                  <a:pt x="1157" y="917"/>
                </a:cubicBezTo>
                <a:lnTo>
                  <a:pt x="432" y="917"/>
                </a:lnTo>
                <a:cubicBezTo>
                  <a:pt x="429" y="909"/>
                  <a:pt x="426" y="901"/>
                  <a:pt x="422" y="894"/>
                </a:cubicBezTo>
                <a:close/>
                <a:moveTo>
                  <a:pt x="1189" y="865"/>
                </a:moveTo>
                <a:lnTo>
                  <a:pt x="1189" y="1039"/>
                </a:lnTo>
                <a:lnTo>
                  <a:pt x="399" y="1039"/>
                </a:lnTo>
                <a:lnTo>
                  <a:pt x="399" y="1090"/>
                </a:lnTo>
                <a:lnTo>
                  <a:pt x="1206" y="1090"/>
                </a:lnTo>
                <a:cubicBezTo>
                  <a:pt x="1228" y="1090"/>
                  <a:pt x="1245" y="1075"/>
                  <a:pt x="1245" y="1056"/>
                </a:cubicBezTo>
                <a:lnTo>
                  <a:pt x="1245" y="848"/>
                </a:lnTo>
                <a:cubicBezTo>
                  <a:pt x="1245" y="829"/>
                  <a:pt x="1228" y="814"/>
                  <a:pt x="1206" y="814"/>
                </a:cubicBezTo>
                <a:lnTo>
                  <a:pt x="399" y="814"/>
                </a:lnTo>
                <a:lnTo>
                  <a:pt x="399" y="865"/>
                </a:lnTo>
                <a:lnTo>
                  <a:pt x="1189" y="865"/>
                </a:lnTo>
                <a:close/>
                <a:moveTo>
                  <a:pt x="407" y="344"/>
                </a:moveTo>
                <a:lnTo>
                  <a:pt x="169" y="989"/>
                </a:lnTo>
                <a:cubicBezTo>
                  <a:pt x="176" y="993"/>
                  <a:pt x="182" y="997"/>
                  <a:pt x="188" y="1001"/>
                </a:cubicBezTo>
                <a:lnTo>
                  <a:pt x="431" y="343"/>
                </a:lnTo>
                <a:cubicBezTo>
                  <a:pt x="423" y="344"/>
                  <a:pt x="415" y="344"/>
                  <a:pt x="407" y="344"/>
                </a:cubicBezTo>
                <a:close/>
                <a:moveTo>
                  <a:pt x="367" y="333"/>
                </a:moveTo>
                <a:lnTo>
                  <a:pt x="131" y="973"/>
                </a:lnTo>
                <a:cubicBezTo>
                  <a:pt x="138" y="975"/>
                  <a:pt x="145" y="978"/>
                  <a:pt x="151" y="981"/>
                </a:cubicBezTo>
                <a:lnTo>
                  <a:pt x="387" y="341"/>
                </a:lnTo>
                <a:cubicBezTo>
                  <a:pt x="380" y="339"/>
                  <a:pt x="374" y="336"/>
                  <a:pt x="367" y="333"/>
                </a:cubicBezTo>
                <a:close/>
                <a:moveTo>
                  <a:pt x="333" y="306"/>
                </a:moveTo>
                <a:lnTo>
                  <a:pt x="90" y="964"/>
                </a:lnTo>
                <a:cubicBezTo>
                  <a:pt x="97" y="965"/>
                  <a:pt x="105" y="967"/>
                  <a:pt x="112" y="968"/>
                </a:cubicBezTo>
                <a:lnTo>
                  <a:pt x="350" y="323"/>
                </a:lnTo>
                <a:cubicBezTo>
                  <a:pt x="344" y="318"/>
                  <a:pt x="338" y="312"/>
                  <a:pt x="333" y="306"/>
                </a:cubicBezTo>
                <a:close/>
                <a:moveTo>
                  <a:pt x="56" y="979"/>
                </a:moveTo>
                <a:lnTo>
                  <a:pt x="207" y="1035"/>
                </a:lnTo>
                <a:lnTo>
                  <a:pt x="466" y="333"/>
                </a:lnTo>
                <a:lnTo>
                  <a:pt x="509" y="349"/>
                </a:lnTo>
                <a:lnTo>
                  <a:pt x="245" y="1065"/>
                </a:lnTo>
                <a:cubicBezTo>
                  <a:pt x="238" y="1084"/>
                  <a:pt x="220" y="1094"/>
                  <a:pt x="204" y="1089"/>
                </a:cubicBezTo>
                <a:lnTo>
                  <a:pt x="24" y="1022"/>
                </a:lnTo>
                <a:cubicBezTo>
                  <a:pt x="8" y="1016"/>
                  <a:pt x="0" y="996"/>
                  <a:pt x="7" y="977"/>
                </a:cubicBezTo>
                <a:lnTo>
                  <a:pt x="271" y="261"/>
                </a:lnTo>
                <a:lnTo>
                  <a:pt x="315" y="277"/>
                </a:lnTo>
                <a:lnTo>
                  <a:pt x="56" y="979"/>
                </a:lnTo>
                <a:close/>
              </a:path>
            </a:pathLst>
          </a:custGeom>
          <a:solidFill>
            <a:srgbClr val="567F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5"/>
          <p:cNvSpPr/>
          <p:nvPr/>
        </p:nvSpPr>
        <p:spPr bwMode="auto">
          <a:xfrm>
            <a:off x="3889376" y="2994276"/>
            <a:ext cx="1041400" cy="682625"/>
          </a:xfrm>
          <a:custGeom>
            <a:avLst/>
            <a:gdLst>
              <a:gd name="T0" fmla="*/ 0 w 1226"/>
              <a:gd name="T1" fmla="*/ 0 h 799"/>
              <a:gd name="T2" fmla="*/ 1102 w 1226"/>
              <a:gd name="T3" fmla="*/ 0 h 799"/>
              <a:gd name="T4" fmla="*/ 1226 w 1226"/>
              <a:gd name="T5" fmla="*/ 399 h 799"/>
              <a:gd name="T6" fmla="*/ 1102 w 1226"/>
              <a:gd name="T7" fmla="*/ 799 h 799"/>
              <a:gd name="T8" fmla="*/ 0 w 1226"/>
              <a:gd name="T9" fmla="*/ 799 h 799"/>
              <a:gd name="T10" fmla="*/ 0 w 1226"/>
              <a:gd name="T11" fmla="*/ 0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6" h="799">
                <a:moveTo>
                  <a:pt x="0" y="0"/>
                </a:moveTo>
                <a:lnTo>
                  <a:pt x="1102" y="0"/>
                </a:lnTo>
                <a:lnTo>
                  <a:pt x="1226" y="399"/>
                </a:lnTo>
                <a:lnTo>
                  <a:pt x="1102" y="799"/>
                </a:lnTo>
                <a:lnTo>
                  <a:pt x="0" y="799"/>
                </a:lnTo>
                <a:lnTo>
                  <a:pt x="0" y="0"/>
                </a:lnTo>
                <a:close/>
              </a:path>
            </a:pathLst>
          </a:custGeom>
          <a:solidFill>
            <a:srgbClr val="567F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6"/>
          <p:cNvSpPr/>
          <p:nvPr/>
        </p:nvSpPr>
        <p:spPr bwMode="auto">
          <a:xfrm>
            <a:off x="3889376" y="4613694"/>
            <a:ext cx="1041400" cy="681038"/>
          </a:xfrm>
          <a:custGeom>
            <a:avLst/>
            <a:gdLst>
              <a:gd name="T0" fmla="*/ 0 w 1226"/>
              <a:gd name="T1" fmla="*/ 0 h 799"/>
              <a:gd name="T2" fmla="*/ 1102 w 1226"/>
              <a:gd name="T3" fmla="*/ 0 h 799"/>
              <a:gd name="T4" fmla="*/ 1226 w 1226"/>
              <a:gd name="T5" fmla="*/ 400 h 799"/>
              <a:gd name="T6" fmla="*/ 1102 w 1226"/>
              <a:gd name="T7" fmla="*/ 799 h 799"/>
              <a:gd name="T8" fmla="*/ 0 w 1226"/>
              <a:gd name="T9" fmla="*/ 799 h 799"/>
              <a:gd name="T10" fmla="*/ 0 w 1226"/>
              <a:gd name="T11" fmla="*/ 0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6" h="799">
                <a:moveTo>
                  <a:pt x="0" y="0"/>
                </a:moveTo>
                <a:lnTo>
                  <a:pt x="1102" y="0"/>
                </a:lnTo>
                <a:lnTo>
                  <a:pt x="1226" y="400"/>
                </a:lnTo>
                <a:lnTo>
                  <a:pt x="1102" y="799"/>
                </a:lnTo>
                <a:lnTo>
                  <a:pt x="0" y="799"/>
                </a:lnTo>
                <a:lnTo>
                  <a:pt x="0" y="0"/>
                </a:lnTo>
                <a:close/>
              </a:path>
            </a:pathLst>
          </a:custGeom>
          <a:solidFill>
            <a:srgbClr val="567F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TextBox 47"/>
          <p:cNvSpPr txBox="1"/>
          <p:nvPr/>
        </p:nvSpPr>
        <p:spPr>
          <a:xfrm>
            <a:off x="5109884" y="1502735"/>
            <a:ext cx="549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200" dirty="0">
                <a:solidFill>
                  <a:srgbClr val="5A5352"/>
                </a:solidFill>
              </a:rPr>
              <a:t>个人简历</a:t>
            </a:r>
          </a:p>
        </p:txBody>
      </p:sp>
      <p:sp>
        <p:nvSpPr>
          <p:cNvPr id="22" name="TextBox 48"/>
          <p:cNvSpPr txBox="1"/>
          <p:nvPr/>
        </p:nvSpPr>
        <p:spPr>
          <a:xfrm>
            <a:off x="5109885" y="299427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5A5352"/>
                </a:solidFill>
              </a:rPr>
              <a:t>硕士阶段研究情况 </a:t>
            </a:r>
          </a:p>
        </p:txBody>
      </p:sp>
      <p:sp>
        <p:nvSpPr>
          <p:cNvPr id="23" name="TextBox 55"/>
          <p:cNvSpPr txBox="1"/>
          <p:nvPr/>
        </p:nvSpPr>
        <p:spPr>
          <a:xfrm>
            <a:off x="5109885" y="462862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5A5352"/>
                </a:solidFill>
              </a:rPr>
              <a:t>博士生阶段学术规划 </a:t>
            </a:r>
          </a:p>
        </p:txBody>
      </p:sp>
      <p:sp>
        <p:nvSpPr>
          <p:cNvPr id="26" name="Freeform 21"/>
          <p:cNvSpPr>
            <a:spLocks noEditPoints="1"/>
          </p:cNvSpPr>
          <p:nvPr/>
        </p:nvSpPr>
        <p:spPr bwMode="auto">
          <a:xfrm>
            <a:off x="4101537" y="1593203"/>
            <a:ext cx="421507" cy="426297"/>
          </a:xfrm>
          <a:custGeom>
            <a:avLst/>
            <a:gdLst>
              <a:gd name="T0" fmla="*/ 429 w 563"/>
              <a:gd name="T1" fmla="*/ 130 h 595"/>
              <a:gd name="T2" fmla="*/ 419 w 563"/>
              <a:gd name="T3" fmla="*/ 63 h 595"/>
              <a:gd name="T4" fmla="*/ 460 w 563"/>
              <a:gd name="T5" fmla="*/ 170 h 595"/>
              <a:gd name="T6" fmla="*/ 229 w 563"/>
              <a:gd name="T7" fmla="*/ 200 h 595"/>
              <a:gd name="T8" fmla="*/ 460 w 563"/>
              <a:gd name="T9" fmla="*/ 170 h 595"/>
              <a:gd name="T10" fmla="*/ 229 w 563"/>
              <a:gd name="T11" fmla="*/ 234 h 595"/>
              <a:gd name="T12" fmla="*/ 460 w 563"/>
              <a:gd name="T13" fmla="*/ 264 h 595"/>
              <a:gd name="T14" fmla="*/ 460 w 563"/>
              <a:gd name="T15" fmla="*/ 303 h 595"/>
              <a:gd name="T16" fmla="*/ 384 w 563"/>
              <a:gd name="T17" fmla="*/ 333 h 595"/>
              <a:gd name="T18" fmla="*/ 460 w 563"/>
              <a:gd name="T19" fmla="*/ 303 h 595"/>
              <a:gd name="T20" fmla="*/ 229 w 563"/>
              <a:gd name="T21" fmla="*/ 104 h 595"/>
              <a:gd name="T22" fmla="*/ 359 w 563"/>
              <a:gd name="T23" fmla="*/ 134 h 595"/>
              <a:gd name="T24" fmla="*/ 174 w 563"/>
              <a:gd name="T25" fmla="*/ 490 h 595"/>
              <a:gd name="T26" fmla="*/ 265 w 563"/>
              <a:gd name="T27" fmla="*/ 438 h 595"/>
              <a:gd name="T28" fmla="*/ 174 w 563"/>
              <a:gd name="T29" fmla="*/ 490 h 595"/>
              <a:gd name="T30" fmla="*/ 113 w 563"/>
              <a:gd name="T31" fmla="*/ 402 h 595"/>
              <a:gd name="T32" fmla="*/ 208 w 563"/>
              <a:gd name="T33" fmla="*/ 448 h 595"/>
              <a:gd name="T34" fmla="*/ 219 w 563"/>
              <a:gd name="T35" fmla="*/ 341 h 595"/>
              <a:gd name="T36" fmla="*/ 98 w 563"/>
              <a:gd name="T37" fmla="*/ 252 h 595"/>
              <a:gd name="T38" fmla="*/ 63 w 563"/>
              <a:gd name="T39" fmla="*/ 192 h 595"/>
              <a:gd name="T40" fmla="*/ 7 w 563"/>
              <a:gd name="T41" fmla="*/ 249 h 595"/>
              <a:gd name="T42" fmla="*/ 73 w 563"/>
              <a:gd name="T43" fmla="*/ 408 h 595"/>
              <a:gd name="T44" fmla="*/ 35 w 563"/>
              <a:gd name="T45" fmla="*/ 286 h 595"/>
              <a:gd name="T46" fmla="*/ 49 w 563"/>
              <a:gd name="T47" fmla="*/ 252 h 595"/>
              <a:gd name="T48" fmla="*/ 122 w 563"/>
              <a:gd name="T49" fmla="*/ 210 h 595"/>
              <a:gd name="T50" fmla="*/ 439 w 563"/>
              <a:gd name="T51" fmla="*/ 0 h 595"/>
              <a:gd name="T52" fmla="*/ 133 w 563"/>
              <a:gd name="T53" fmla="*/ 78 h 595"/>
              <a:gd name="T54" fmla="*/ 192 w 563"/>
              <a:gd name="T55" fmla="*/ 247 h 595"/>
              <a:gd name="T56" fmla="*/ 211 w 563"/>
              <a:gd name="T57" fmla="*/ 59 h 595"/>
              <a:gd name="T58" fmla="*/ 392 w 563"/>
              <a:gd name="T59" fmla="*/ 142 h 595"/>
              <a:gd name="T60" fmla="*/ 504 w 563"/>
              <a:gd name="T61" fmla="*/ 157 h 595"/>
              <a:gd name="T62" fmla="*/ 484 w 563"/>
              <a:gd name="T63" fmla="*/ 465 h 595"/>
              <a:gd name="T64" fmla="*/ 318 w 563"/>
              <a:gd name="T65" fmla="*/ 524 h 595"/>
              <a:gd name="T66" fmla="*/ 563 w 563"/>
              <a:gd name="T67" fmla="*/ 446 h 595"/>
              <a:gd name="T68" fmla="*/ 439 w 563"/>
              <a:gd name="T69" fmla="*/ 0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63" h="595">
                <a:moveTo>
                  <a:pt x="486" y="130"/>
                </a:moveTo>
                <a:lnTo>
                  <a:pt x="429" y="130"/>
                </a:lnTo>
                <a:cubicBezTo>
                  <a:pt x="424" y="130"/>
                  <a:pt x="419" y="125"/>
                  <a:pt x="419" y="120"/>
                </a:cubicBezTo>
                <a:lnTo>
                  <a:pt x="419" y="63"/>
                </a:lnTo>
                <a:lnTo>
                  <a:pt x="486" y="130"/>
                </a:lnTo>
                <a:close/>
                <a:moveTo>
                  <a:pt x="460" y="170"/>
                </a:moveTo>
                <a:lnTo>
                  <a:pt x="229" y="170"/>
                </a:lnTo>
                <a:lnTo>
                  <a:pt x="229" y="200"/>
                </a:lnTo>
                <a:lnTo>
                  <a:pt x="460" y="200"/>
                </a:lnTo>
                <a:lnTo>
                  <a:pt x="460" y="170"/>
                </a:lnTo>
                <a:close/>
                <a:moveTo>
                  <a:pt x="460" y="234"/>
                </a:moveTo>
                <a:lnTo>
                  <a:pt x="229" y="234"/>
                </a:lnTo>
                <a:lnTo>
                  <a:pt x="229" y="264"/>
                </a:lnTo>
                <a:lnTo>
                  <a:pt x="460" y="264"/>
                </a:lnTo>
                <a:lnTo>
                  <a:pt x="460" y="234"/>
                </a:lnTo>
                <a:close/>
                <a:moveTo>
                  <a:pt x="460" y="303"/>
                </a:moveTo>
                <a:lnTo>
                  <a:pt x="384" y="303"/>
                </a:lnTo>
                <a:lnTo>
                  <a:pt x="384" y="333"/>
                </a:lnTo>
                <a:lnTo>
                  <a:pt x="460" y="333"/>
                </a:lnTo>
                <a:lnTo>
                  <a:pt x="460" y="303"/>
                </a:lnTo>
                <a:close/>
                <a:moveTo>
                  <a:pt x="359" y="104"/>
                </a:moveTo>
                <a:lnTo>
                  <a:pt x="229" y="104"/>
                </a:lnTo>
                <a:lnTo>
                  <a:pt x="229" y="134"/>
                </a:lnTo>
                <a:lnTo>
                  <a:pt x="359" y="134"/>
                </a:lnTo>
                <a:lnTo>
                  <a:pt x="359" y="104"/>
                </a:lnTo>
                <a:close/>
                <a:moveTo>
                  <a:pt x="174" y="490"/>
                </a:moveTo>
                <a:cubicBezTo>
                  <a:pt x="226" y="553"/>
                  <a:pt x="279" y="595"/>
                  <a:pt x="291" y="588"/>
                </a:cubicBezTo>
                <a:cubicBezTo>
                  <a:pt x="303" y="581"/>
                  <a:pt x="293" y="515"/>
                  <a:pt x="265" y="438"/>
                </a:cubicBezTo>
                <a:cubicBezTo>
                  <a:pt x="250" y="448"/>
                  <a:pt x="236" y="457"/>
                  <a:pt x="220" y="466"/>
                </a:cubicBezTo>
                <a:cubicBezTo>
                  <a:pt x="205" y="475"/>
                  <a:pt x="190" y="483"/>
                  <a:pt x="174" y="490"/>
                </a:cubicBezTo>
                <a:close/>
                <a:moveTo>
                  <a:pt x="54" y="274"/>
                </a:moveTo>
                <a:cubicBezTo>
                  <a:pt x="64" y="309"/>
                  <a:pt x="85" y="353"/>
                  <a:pt x="113" y="402"/>
                </a:cubicBezTo>
                <a:cubicBezTo>
                  <a:pt x="127" y="427"/>
                  <a:pt x="144" y="451"/>
                  <a:pt x="161" y="473"/>
                </a:cubicBezTo>
                <a:cubicBezTo>
                  <a:pt x="176" y="465"/>
                  <a:pt x="192" y="457"/>
                  <a:pt x="208" y="448"/>
                </a:cubicBezTo>
                <a:cubicBezTo>
                  <a:pt x="225" y="439"/>
                  <a:pt x="241" y="428"/>
                  <a:pt x="256" y="417"/>
                </a:cubicBezTo>
                <a:cubicBezTo>
                  <a:pt x="246" y="392"/>
                  <a:pt x="234" y="366"/>
                  <a:pt x="219" y="341"/>
                </a:cubicBezTo>
                <a:cubicBezTo>
                  <a:pt x="191" y="292"/>
                  <a:pt x="163" y="252"/>
                  <a:pt x="138" y="226"/>
                </a:cubicBezTo>
                <a:cubicBezTo>
                  <a:pt x="125" y="234"/>
                  <a:pt x="112" y="244"/>
                  <a:pt x="98" y="252"/>
                </a:cubicBezTo>
                <a:cubicBezTo>
                  <a:pt x="83" y="260"/>
                  <a:pt x="69" y="267"/>
                  <a:pt x="54" y="274"/>
                </a:cubicBezTo>
                <a:close/>
                <a:moveTo>
                  <a:pt x="63" y="192"/>
                </a:moveTo>
                <a:cubicBezTo>
                  <a:pt x="55" y="197"/>
                  <a:pt x="50" y="205"/>
                  <a:pt x="48" y="215"/>
                </a:cubicBezTo>
                <a:cubicBezTo>
                  <a:pt x="33" y="219"/>
                  <a:pt x="18" y="229"/>
                  <a:pt x="7" y="249"/>
                </a:cubicBezTo>
                <a:cubicBezTo>
                  <a:pt x="0" y="265"/>
                  <a:pt x="2" y="289"/>
                  <a:pt x="12" y="307"/>
                </a:cubicBezTo>
                <a:cubicBezTo>
                  <a:pt x="29" y="338"/>
                  <a:pt x="52" y="377"/>
                  <a:pt x="73" y="408"/>
                </a:cubicBezTo>
                <a:cubicBezTo>
                  <a:pt x="86" y="413"/>
                  <a:pt x="83" y="386"/>
                  <a:pt x="78" y="379"/>
                </a:cubicBezTo>
                <a:cubicBezTo>
                  <a:pt x="62" y="354"/>
                  <a:pt x="48" y="331"/>
                  <a:pt x="35" y="286"/>
                </a:cubicBezTo>
                <a:cubicBezTo>
                  <a:pt x="32" y="265"/>
                  <a:pt x="41" y="256"/>
                  <a:pt x="48" y="246"/>
                </a:cubicBezTo>
                <a:cubicBezTo>
                  <a:pt x="48" y="248"/>
                  <a:pt x="48" y="250"/>
                  <a:pt x="49" y="252"/>
                </a:cubicBezTo>
                <a:cubicBezTo>
                  <a:pt x="61" y="247"/>
                  <a:pt x="73" y="240"/>
                  <a:pt x="86" y="234"/>
                </a:cubicBezTo>
                <a:cubicBezTo>
                  <a:pt x="98" y="227"/>
                  <a:pt x="110" y="218"/>
                  <a:pt x="122" y="210"/>
                </a:cubicBezTo>
                <a:cubicBezTo>
                  <a:pt x="99" y="190"/>
                  <a:pt x="79" y="183"/>
                  <a:pt x="63" y="192"/>
                </a:cubicBezTo>
                <a:close/>
                <a:moveTo>
                  <a:pt x="439" y="0"/>
                </a:moveTo>
                <a:lnTo>
                  <a:pt x="211" y="0"/>
                </a:lnTo>
                <a:cubicBezTo>
                  <a:pt x="168" y="0"/>
                  <a:pt x="133" y="35"/>
                  <a:pt x="133" y="78"/>
                </a:cubicBezTo>
                <a:lnTo>
                  <a:pt x="133" y="183"/>
                </a:lnTo>
                <a:cubicBezTo>
                  <a:pt x="158" y="203"/>
                  <a:pt x="173" y="221"/>
                  <a:pt x="192" y="247"/>
                </a:cubicBezTo>
                <a:lnTo>
                  <a:pt x="192" y="78"/>
                </a:lnTo>
                <a:cubicBezTo>
                  <a:pt x="192" y="68"/>
                  <a:pt x="201" y="59"/>
                  <a:pt x="211" y="59"/>
                </a:cubicBezTo>
                <a:lnTo>
                  <a:pt x="392" y="59"/>
                </a:lnTo>
                <a:lnTo>
                  <a:pt x="392" y="142"/>
                </a:lnTo>
                <a:cubicBezTo>
                  <a:pt x="392" y="150"/>
                  <a:pt x="399" y="157"/>
                  <a:pt x="407" y="157"/>
                </a:cubicBezTo>
                <a:lnTo>
                  <a:pt x="504" y="157"/>
                </a:lnTo>
                <a:lnTo>
                  <a:pt x="504" y="446"/>
                </a:lnTo>
                <a:cubicBezTo>
                  <a:pt x="504" y="457"/>
                  <a:pt x="495" y="465"/>
                  <a:pt x="484" y="465"/>
                </a:cubicBezTo>
                <a:lnTo>
                  <a:pt x="303" y="465"/>
                </a:lnTo>
                <a:cubicBezTo>
                  <a:pt x="309" y="485"/>
                  <a:pt x="315" y="505"/>
                  <a:pt x="318" y="524"/>
                </a:cubicBezTo>
                <a:lnTo>
                  <a:pt x="484" y="524"/>
                </a:lnTo>
                <a:cubicBezTo>
                  <a:pt x="528" y="524"/>
                  <a:pt x="563" y="489"/>
                  <a:pt x="563" y="446"/>
                </a:cubicBezTo>
                <a:lnTo>
                  <a:pt x="563" y="124"/>
                </a:lnTo>
                <a:lnTo>
                  <a:pt x="43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22"/>
          <p:cNvSpPr>
            <a:spLocks noEditPoints="1"/>
          </p:cNvSpPr>
          <p:nvPr/>
        </p:nvSpPr>
        <p:spPr bwMode="auto">
          <a:xfrm>
            <a:off x="4131963" y="3131780"/>
            <a:ext cx="445456" cy="426297"/>
          </a:xfrm>
          <a:custGeom>
            <a:avLst/>
            <a:gdLst>
              <a:gd name="T0" fmla="*/ 422 w 595"/>
              <a:gd name="T1" fmla="*/ 297 h 595"/>
              <a:gd name="T2" fmla="*/ 318 w 595"/>
              <a:gd name="T3" fmla="*/ 231 h 595"/>
              <a:gd name="T4" fmla="*/ 178 w 595"/>
              <a:gd name="T5" fmla="*/ 264 h 595"/>
              <a:gd name="T6" fmla="*/ 351 w 595"/>
              <a:gd name="T7" fmla="*/ 410 h 595"/>
              <a:gd name="T8" fmla="*/ 529 w 595"/>
              <a:gd name="T9" fmla="*/ 469 h 595"/>
              <a:gd name="T10" fmla="*/ 518 w 595"/>
              <a:gd name="T11" fmla="*/ 242 h 595"/>
              <a:gd name="T12" fmla="*/ 485 w 595"/>
              <a:gd name="T13" fmla="*/ 205 h 595"/>
              <a:gd name="T14" fmla="*/ 499 w 595"/>
              <a:gd name="T15" fmla="*/ 176 h 595"/>
              <a:gd name="T16" fmla="*/ 521 w 595"/>
              <a:gd name="T17" fmla="*/ 100 h 595"/>
              <a:gd name="T18" fmla="*/ 434 w 595"/>
              <a:gd name="T19" fmla="*/ 83 h 595"/>
              <a:gd name="T20" fmla="*/ 376 w 595"/>
              <a:gd name="T21" fmla="*/ 108 h 595"/>
              <a:gd name="T22" fmla="*/ 354 w 595"/>
              <a:gd name="T23" fmla="*/ 69 h 595"/>
              <a:gd name="T24" fmla="*/ 316 w 595"/>
              <a:gd name="T25" fmla="*/ 0 h 595"/>
              <a:gd name="T26" fmla="*/ 243 w 595"/>
              <a:gd name="T27" fmla="*/ 49 h 595"/>
              <a:gd name="T28" fmla="*/ 243 w 595"/>
              <a:gd name="T29" fmla="*/ 78 h 595"/>
              <a:gd name="T30" fmla="*/ 242 w 595"/>
              <a:gd name="T31" fmla="*/ 81 h 595"/>
              <a:gd name="T32" fmla="*/ 240 w 595"/>
              <a:gd name="T33" fmla="*/ 87 h 595"/>
              <a:gd name="T34" fmla="*/ 239 w 595"/>
              <a:gd name="T35" fmla="*/ 91 h 595"/>
              <a:gd name="T36" fmla="*/ 183 w 595"/>
              <a:gd name="T37" fmla="*/ 103 h 595"/>
              <a:gd name="T38" fmla="*/ 154 w 595"/>
              <a:gd name="T39" fmla="*/ 74 h 595"/>
              <a:gd name="T40" fmla="*/ 75 w 595"/>
              <a:gd name="T41" fmla="*/ 152 h 595"/>
              <a:gd name="T42" fmla="*/ 104 w 595"/>
              <a:gd name="T43" fmla="*/ 182 h 595"/>
              <a:gd name="T44" fmla="*/ 107 w 595"/>
              <a:gd name="T45" fmla="*/ 187 h 595"/>
              <a:gd name="T46" fmla="*/ 109 w 595"/>
              <a:gd name="T47" fmla="*/ 192 h 595"/>
              <a:gd name="T48" fmla="*/ 111 w 595"/>
              <a:gd name="T49" fmla="*/ 196 h 595"/>
              <a:gd name="T50" fmla="*/ 100 w 595"/>
              <a:gd name="T51" fmla="*/ 231 h 595"/>
              <a:gd name="T52" fmla="*/ 50 w 595"/>
              <a:gd name="T53" fmla="*/ 241 h 595"/>
              <a:gd name="T54" fmla="*/ 0 w 595"/>
              <a:gd name="T55" fmla="*/ 314 h 595"/>
              <a:gd name="T56" fmla="*/ 78 w 595"/>
              <a:gd name="T57" fmla="*/ 353 h 595"/>
              <a:gd name="T58" fmla="*/ 85 w 595"/>
              <a:gd name="T59" fmla="*/ 354 h 595"/>
              <a:gd name="T60" fmla="*/ 103 w 595"/>
              <a:gd name="T61" fmla="*/ 413 h 595"/>
              <a:gd name="T62" fmla="*/ 83 w 595"/>
              <a:gd name="T63" fmla="*/ 433 h 595"/>
              <a:gd name="T64" fmla="*/ 99 w 595"/>
              <a:gd name="T65" fmla="*/ 520 h 595"/>
              <a:gd name="T66" fmla="*/ 181 w 595"/>
              <a:gd name="T67" fmla="*/ 492 h 595"/>
              <a:gd name="T68" fmla="*/ 184 w 595"/>
              <a:gd name="T69" fmla="*/ 490 h 595"/>
              <a:gd name="T70" fmla="*/ 189 w 595"/>
              <a:gd name="T71" fmla="*/ 487 h 595"/>
              <a:gd name="T72" fmla="*/ 193 w 595"/>
              <a:gd name="T73" fmla="*/ 486 h 595"/>
              <a:gd name="T74" fmla="*/ 197 w 595"/>
              <a:gd name="T75" fmla="*/ 485 h 595"/>
              <a:gd name="T76" fmla="*/ 203 w 595"/>
              <a:gd name="T77" fmla="*/ 484 h 595"/>
              <a:gd name="T78" fmla="*/ 241 w 595"/>
              <a:gd name="T79" fmla="*/ 525 h 595"/>
              <a:gd name="T80" fmla="*/ 280 w 595"/>
              <a:gd name="T81" fmla="*/ 595 h 595"/>
              <a:gd name="T82" fmla="*/ 353 w 595"/>
              <a:gd name="T83" fmla="*/ 546 h 595"/>
              <a:gd name="T84" fmla="*/ 353 w 595"/>
              <a:gd name="T85" fmla="*/ 517 h 595"/>
              <a:gd name="T86" fmla="*/ 363 w 595"/>
              <a:gd name="T87" fmla="*/ 496 h 595"/>
              <a:gd name="T88" fmla="*/ 373 w 595"/>
              <a:gd name="T89" fmla="*/ 489 h 595"/>
              <a:gd name="T90" fmla="*/ 376 w 595"/>
              <a:gd name="T91" fmla="*/ 487 h 595"/>
              <a:gd name="T92" fmla="*/ 135 w 595"/>
              <a:gd name="T93" fmla="*/ 297 h 595"/>
              <a:gd name="T94" fmla="*/ 454 w 595"/>
              <a:gd name="T95" fmla="*/ 342 h 595"/>
              <a:gd name="T96" fmla="*/ 507 w 595"/>
              <a:gd name="T97" fmla="*/ 356 h 595"/>
              <a:gd name="T98" fmla="*/ 545 w 595"/>
              <a:gd name="T99" fmla="*/ 354 h 595"/>
              <a:gd name="T100" fmla="*/ 595 w 595"/>
              <a:gd name="T101" fmla="*/ 281 h 595"/>
              <a:gd name="T102" fmla="*/ 497 w 595"/>
              <a:gd name="T103" fmla="*/ 517 h 595"/>
              <a:gd name="T104" fmla="*/ 518 w 595"/>
              <a:gd name="T105" fmla="*/ 496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95" h="595">
                <a:moveTo>
                  <a:pt x="529" y="469"/>
                </a:moveTo>
                <a:lnTo>
                  <a:pt x="410" y="351"/>
                </a:lnTo>
                <a:cubicBezTo>
                  <a:pt x="418" y="334"/>
                  <a:pt x="422" y="317"/>
                  <a:pt x="422" y="297"/>
                </a:cubicBezTo>
                <a:cubicBezTo>
                  <a:pt x="422" y="229"/>
                  <a:pt x="366" y="173"/>
                  <a:pt x="298" y="173"/>
                </a:cubicBezTo>
                <a:cubicBezTo>
                  <a:pt x="286" y="173"/>
                  <a:pt x="275" y="175"/>
                  <a:pt x="265" y="178"/>
                </a:cubicBezTo>
                <a:lnTo>
                  <a:pt x="318" y="231"/>
                </a:lnTo>
                <a:cubicBezTo>
                  <a:pt x="340" y="253"/>
                  <a:pt x="338" y="290"/>
                  <a:pt x="314" y="314"/>
                </a:cubicBezTo>
                <a:cubicBezTo>
                  <a:pt x="290" y="338"/>
                  <a:pt x="253" y="339"/>
                  <a:pt x="231" y="317"/>
                </a:cubicBezTo>
                <a:lnTo>
                  <a:pt x="178" y="264"/>
                </a:lnTo>
                <a:cubicBezTo>
                  <a:pt x="175" y="275"/>
                  <a:pt x="174" y="286"/>
                  <a:pt x="174" y="297"/>
                </a:cubicBezTo>
                <a:cubicBezTo>
                  <a:pt x="174" y="366"/>
                  <a:pt x="229" y="422"/>
                  <a:pt x="298" y="422"/>
                </a:cubicBezTo>
                <a:cubicBezTo>
                  <a:pt x="317" y="422"/>
                  <a:pt x="335" y="417"/>
                  <a:pt x="351" y="410"/>
                </a:cubicBezTo>
                <a:lnTo>
                  <a:pt x="470" y="528"/>
                </a:lnTo>
                <a:cubicBezTo>
                  <a:pt x="485" y="543"/>
                  <a:pt x="511" y="542"/>
                  <a:pt x="527" y="526"/>
                </a:cubicBezTo>
                <a:cubicBezTo>
                  <a:pt x="543" y="509"/>
                  <a:pt x="544" y="484"/>
                  <a:pt x="529" y="469"/>
                </a:cubicBezTo>
                <a:close/>
                <a:moveTo>
                  <a:pt x="558" y="242"/>
                </a:moveTo>
                <a:lnTo>
                  <a:pt x="546" y="242"/>
                </a:lnTo>
                <a:lnTo>
                  <a:pt x="518" y="242"/>
                </a:lnTo>
                <a:cubicBezTo>
                  <a:pt x="512" y="242"/>
                  <a:pt x="506" y="240"/>
                  <a:pt x="502" y="237"/>
                </a:cubicBezTo>
                <a:cubicBezTo>
                  <a:pt x="502" y="236"/>
                  <a:pt x="501" y="236"/>
                  <a:pt x="501" y="236"/>
                </a:cubicBezTo>
                <a:cubicBezTo>
                  <a:pt x="491" y="230"/>
                  <a:pt x="485" y="218"/>
                  <a:pt x="485" y="205"/>
                </a:cubicBezTo>
                <a:cubicBezTo>
                  <a:pt x="485" y="201"/>
                  <a:pt x="485" y="197"/>
                  <a:pt x="486" y="194"/>
                </a:cubicBezTo>
                <a:cubicBezTo>
                  <a:pt x="488" y="189"/>
                  <a:pt x="490" y="186"/>
                  <a:pt x="493" y="182"/>
                </a:cubicBezTo>
                <a:lnTo>
                  <a:pt x="499" y="176"/>
                </a:lnTo>
                <a:lnTo>
                  <a:pt x="513" y="162"/>
                </a:lnTo>
                <a:lnTo>
                  <a:pt x="521" y="154"/>
                </a:lnTo>
                <a:cubicBezTo>
                  <a:pt x="533" y="138"/>
                  <a:pt x="533" y="116"/>
                  <a:pt x="521" y="100"/>
                </a:cubicBezTo>
                <a:lnTo>
                  <a:pt x="496" y="75"/>
                </a:lnTo>
                <a:cubicBezTo>
                  <a:pt x="481" y="63"/>
                  <a:pt x="459" y="63"/>
                  <a:pt x="443" y="75"/>
                </a:cubicBezTo>
                <a:lnTo>
                  <a:pt x="434" y="83"/>
                </a:lnTo>
                <a:lnTo>
                  <a:pt x="414" y="103"/>
                </a:lnTo>
                <a:lnTo>
                  <a:pt x="414" y="103"/>
                </a:lnTo>
                <a:cubicBezTo>
                  <a:pt x="403" y="112"/>
                  <a:pt x="389" y="113"/>
                  <a:pt x="376" y="108"/>
                </a:cubicBezTo>
                <a:cubicBezTo>
                  <a:pt x="372" y="106"/>
                  <a:pt x="368" y="104"/>
                  <a:pt x="365" y="100"/>
                </a:cubicBezTo>
                <a:cubicBezTo>
                  <a:pt x="358" y="94"/>
                  <a:pt x="355" y="86"/>
                  <a:pt x="354" y="78"/>
                </a:cubicBezTo>
                <a:lnTo>
                  <a:pt x="354" y="69"/>
                </a:lnTo>
                <a:lnTo>
                  <a:pt x="354" y="50"/>
                </a:lnTo>
                <a:lnTo>
                  <a:pt x="354" y="38"/>
                </a:lnTo>
                <a:cubicBezTo>
                  <a:pt x="351" y="18"/>
                  <a:pt x="336" y="2"/>
                  <a:pt x="316" y="0"/>
                </a:cubicBezTo>
                <a:lnTo>
                  <a:pt x="281" y="0"/>
                </a:lnTo>
                <a:cubicBezTo>
                  <a:pt x="261" y="2"/>
                  <a:pt x="245" y="18"/>
                  <a:pt x="243" y="37"/>
                </a:cubicBezTo>
                <a:lnTo>
                  <a:pt x="243" y="49"/>
                </a:lnTo>
                <a:lnTo>
                  <a:pt x="243" y="69"/>
                </a:lnTo>
                <a:lnTo>
                  <a:pt x="243" y="78"/>
                </a:lnTo>
                <a:lnTo>
                  <a:pt x="243" y="78"/>
                </a:lnTo>
                <a:lnTo>
                  <a:pt x="243" y="78"/>
                </a:lnTo>
                <a:cubicBezTo>
                  <a:pt x="242" y="79"/>
                  <a:pt x="242" y="80"/>
                  <a:pt x="242" y="81"/>
                </a:cubicBezTo>
                <a:cubicBezTo>
                  <a:pt x="242" y="81"/>
                  <a:pt x="242" y="81"/>
                  <a:pt x="242" y="81"/>
                </a:cubicBezTo>
                <a:cubicBezTo>
                  <a:pt x="242" y="82"/>
                  <a:pt x="242" y="83"/>
                  <a:pt x="241" y="84"/>
                </a:cubicBezTo>
                <a:cubicBezTo>
                  <a:pt x="241" y="84"/>
                  <a:pt x="241" y="84"/>
                  <a:pt x="241" y="84"/>
                </a:cubicBezTo>
                <a:cubicBezTo>
                  <a:pt x="241" y="85"/>
                  <a:pt x="240" y="86"/>
                  <a:pt x="240" y="87"/>
                </a:cubicBezTo>
                <a:cubicBezTo>
                  <a:pt x="240" y="87"/>
                  <a:pt x="240" y="87"/>
                  <a:pt x="240" y="87"/>
                </a:cubicBezTo>
                <a:cubicBezTo>
                  <a:pt x="240" y="89"/>
                  <a:pt x="239" y="90"/>
                  <a:pt x="239" y="90"/>
                </a:cubicBezTo>
                <a:cubicBezTo>
                  <a:pt x="239" y="90"/>
                  <a:pt x="239" y="91"/>
                  <a:pt x="239" y="91"/>
                </a:cubicBezTo>
                <a:cubicBezTo>
                  <a:pt x="236" y="95"/>
                  <a:pt x="233" y="99"/>
                  <a:pt x="230" y="102"/>
                </a:cubicBezTo>
                <a:cubicBezTo>
                  <a:pt x="223" y="107"/>
                  <a:pt x="215" y="111"/>
                  <a:pt x="206" y="111"/>
                </a:cubicBezTo>
                <a:cubicBezTo>
                  <a:pt x="197" y="111"/>
                  <a:pt x="189" y="108"/>
                  <a:pt x="183" y="103"/>
                </a:cubicBezTo>
                <a:lnTo>
                  <a:pt x="176" y="96"/>
                </a:lnTo>
                <a:lnTo>
                  <a:pt x="162" y="82"/>
                </a:lnTo>
                <a:lnTo>
                  <a:pt x="154" y="74"/>
                </a:lnTo>
                <a:cubicBezTo>
                  <a:pt x="138" y="62"/>
                  <a:pt x="116" y="62"/>
                  <a:pt x="100" y="74"/>
                </a:cubicBezTo>
                <a:lnTo>
                  <a:pt x="76" y="99"/>
                </a:lnTo>
                <a:cubicBezTo>
                  <a:pt x="63" y="114"/>
                  <a:pt x="63" y="137"/>
                  <a:pt x="75" y="152"/>
                </a:cubicBezTo>
                <a:lnTo>
                  <a:pt x="83" y="161"/>
                </a:lnTo>
                <a:lnTo>
                  <a:pt x="103" y="181"/>
                </a:lnTo>
                <a:cubicBezTo>
                  <a:pt x="104" y="182"/>
                  <a:pt x="104" y="182"/>
                  <a:pt x="104" y="182"/>
                </a:cubicBezTo>
                <a:cubicBezTo>
                  <a:pt x="105" y="183"/>
                  <a:pt x="105" y="183"/>
                  <a:pt x="105" y="184"/>
                </a:cubicBezTo>
                <a:cubicBezTo>
                  <a:pt x="106" y="184"/>
                  <a:pt x="106" y="185"/>
                  <a:pt x="106" y="186"/>
                </a:cubicBezTo>
                <a:cubicBezTo>
                  <a:pt x="107" y="186"/>
                  <a:pt x="107" y="186"/>
                  <a:pt x="107" y="187"/>
                </a:cubicBezTo>
                <a:cubicBezTo>
                  <a:pt x="107" y="187"/>
                  <a:pt x="108" y="188"/>
                  <a:pt x="108" y="189"/>
                </a:cubicBezTo>
                <a:cubicBezTo>
                  <a:pt x="108" y="189"/>
                  <a:pt x="108" y="189"/>
                  <a:pt x="109" y="190"/>
                </a:cubicBezTo>
                <a:cubicBezTo>
                  <a:pt x="109" y="191"/>
                  <a:pt x="109" y="191"/>
                  <a:pt x="109" y="192"/>
                </a:cubicBezTo>
                <a:cubicBezTo>
                  <a:pt x="109" y="192"/>
                  <a:pt x="110" y="193"/>
                  <a:pt x="110" y="193"/>
                </a:cubicBezTo>
                <a:cubicBezTo>
                  <a:pt x="110" y="194"/>
                  <a:pt x="110" y="195"/>
                  <a:pt x="111" y="196"/>
                </a:cubicBezTo>
                <a:cubicBezTo>
                  <a:pt x="111" y="196"/>
                  <a:pt x="111" y="196"/>
                  <a:pt x="111" y="196"/>
                </a:cubicBezTo>
                <a:cubicBezTo>
                  <a:pt x="111" y="197"/>
                  <a:pt x="111" y="198"/>
                  <a:pt x="111" y="200"/>
                </a:cubicBezTo>
                <a:cubicBezTo>
                  <a:pt x="111" y="200"/>
                  <a:pt x="111" y="200"/>
                  <a:pt x="111" y="200"/>
                </a:cubicBezTo>
                <a:cubicBezTo>
                  <a:pt x="112" y="211"/>
                  <a:pt x="109" y="222"/>
                  <a:pt x="100" y="231"/>
                </a:cubicBezTo>
                <a:cubicBezTo>
                  <a:pt x="94" y="237"/>
                  <a:pt x="87" y="240"/>
                  <a:pt x="78" y="241"/>
                </a:cubicBezTo>
                <a:lnTo>
                  <a:pt x="70" y="241"/>
                </a:lnTo>
                <a:lnTo>
                  <a:pt x="50" y="241"/>
                </a:lnTo>
                <a:lnTo>
                  <a:pt x="38" y="241"/>
                </a:lnTo>
                <a:cubicBezTo>
                  <a:pt x="18" y="244"/>
                  <a:pt x="3" y="259"/>
                  <a:pt x="0" y="279"/>
                </a:cubicBezTo>
                <a:lnTo>
                  <a:pt x="0" y="314"/>
                </a:lnTo>
                <a:cubicBezTo>
                  <a:pt x="2" y="334"/>
                  <a:pt x="18" y="350"/>
                  <a:pt x="38" y="352"/>
                </a:cubicBezTo>
                <a:lnTo>
                  <a:pt x="50" y="353"/>
                </a:lnTo>
                <a:lnTo>
                  <a:pt x="78" y="353"/>
                </a:lnTo>
                <a:cubicBezTo>
                  <a:pt x="79" y="353"/>
                  <a:pt x="80" y="353"/>
                  <a:pt x="81" y="353"/>
                </a:cubicBezTo>
                <a:cubicBezTo>
                  <a:pt x="82" y="353"/>
                  <a:pt x="82" y="353"/>
                  <a:pt x="82" y="353"/>
                </a:cubicBezTo>
                <a:cubicBezTo>
                  <a:pt x="83" y="354"/>
                  <a:pt x="84" y="354"/>
                  <a:pt x="85" y="354"/>
                </a:cubicBezTo>
                <a:cubicBezTo>
                  <a:pt x="100" y="359"/>
                  <a:pt x="111" y="373"/>
                  <a:pt x="111" y="390"/>
                </a:cubicBezTo>
                <a:lnTo>
                  <a:pt x="111" y="390"/>
                </a:lnTo>
                <a:cubicBezTo>
                  <a:pt x="111" y="398"/>
                  <a:pt x="108" y="406"/>
                  <a:pt x="103" y="413"/>
                </a:cubicBezTo>
                <a:lnTo>
                  <a:pt x="97" y="419"/>
                </a:lnTo>
                <a:lnTo>
                  <a:pt x="97" y="419"/>
                </a:lnTo>
                <a:lnTo>
                  <a:pt x="83" y="433"/>
                </a:lnTo>
                <a:lnTo>
                  <a:pt x="74" y="441"/>
                </a:lnTo>
                <a:cubicBezTo>
                  <a:pt x="62" y="457"/>
                  <a:pt x="62" y="479"/>
                  <a:pt x="75" y="495"/>
                </a:cubicBezTo>
                <a:lnTo>
                  <a:pt x="99" y="520"/>
                </a:lnTo>
                <a:cubicBezTo>
                  <a:pt x="115" y="532"/>
                  <a:pt x="137" y="532"/>
                  <a:pt x="153" y="520"/>
                </a:cubicBezTo>
                <a:lnTo>
                  <a:pt x="161" y="512"/>
                </a:lnTo>
                <a:lnTo>
                  <a:pt x="181" y="492"/>
                </a:lnTo>
                <a:lnTo>
                  <a:pt x="181" y="492"/>
                </a:lnTo>
                <a:cubicBezTo>
                  <a:pt x="181" y="492"/>
                  <a:pt x="182" y="492"/>
                  <a:pt x="182" y="492"/>
                </a:cubicBezTo>
                <a:cubicBezTo>
                  <a:pt x="183" y="491"/>
                  <a:pt x="183" y="490"/>
                  <a:pt x="184" y="490"/>
                </a:cubicBezTo>
                <a:cubicBezTo>
                  <a:pt x="185" y="490"/>
                  <a:pt x="185" y="489"/>
                  <a:pt x="185" y="489"/>
                </a:cubicBezTo>
                <a:cubicBezTo>
                  <a:pt x="186" y="489"/>
                  <a:pt x="187" y="488"/>
                  <a:pt x="187" y="488"/>
                </a:cubicBezTo>
                <a:cubicBezTo>
                  <a:pt x="188" y="488"/>
                  <a:pt x="189" y="487"/>
                  <a:pt x="189" y="487"/>
                </a:cubicBezTo>
                <a:cubicBezTo>
                  <a:pt x="189" y="487"/>
                  <a:pt x="190" y="487"/>
                  <a:pt x="190" y="487"/>
                </a:cubicBezTo>
                <a:cubicBezTo>
                  <a:pt x="191" y="486"/>
                  <a:pt x="192" y="486"/>
                  <a:pt x="193" y="486"/>
                </a:cubicBezTo>
                <a:cubicBezTo>
                  <a:pt x="193" y="486"/>
                  <a:pt x="193" y="486"/>
                  <a:pt x="193" y="486"/>
                </a:cubicBezTo>
                <a:cubicBezTo>
                  <a:pt x="193" y="486"/>
                  <a:pt x="193" y="485"/>
                  <a:pt x="193" y="485"/>
                </a:cubicBezTo>
                <a:cubicBezTo>
                  <a:pt x="194" y="485"/>
                  <a:pt x="195" y="485"/>
                  <a:pt x="196" y="485"/>
                </a:cubicBezTo>
                <a:cubicBezTo>
                  <a:pt x="196" y="485"/>
                  <a:pt x="197" y="485"/>
                  <a:pt x="197" y="485"/>
                </a:cubicBezTo>
                <a:cubicBezTo>
                  <a:pt x="197" y="484"/>
                  <a:pt x="198" y="484"/>
                  <a:pt x="199" y="484"/>
                </a:cubicBezTo>
                <a:cubicBezTo>
                  <a:pt x="200" y="484"/>
                  <a:pt x="200" y="484"/>
                  <a:pt x="200" y="484"/>
                </a:cubicBezTo>
                <a:cubicBezTo>
                  <a:pt x="201" y="484"/>
                  <a:pt x="202" y="484"/>
                  <a:pt x="203" y="484"/>
                </a:cubicBezTo>
                <a:cubicBezTo>
                  <a:pt x="213" y="483"/>
                  <a:pt x="223" y="487"/>
                  <a:pt x="231" y="495"/>
                </a:cubicBezTo>
                <a:cubicBezTo>
                  <a:pt x="237" y="501"/>
                  <a:pt x="240" y="509"/>
                  <a:pt x="241" y="517"/>
                </a:cubicBezTo>
                <a:lnTo>
                  <a:pt x="241" y="525"/>
                </a:lnTo>
                <a:lnTo>
                  <a:pt x="241" y="545"/>
                </a:lnTo>
                <a:lnTo>
                  <a:pt x="241" y="557"/>
                </a:lnTo>
                <a:cubicBezTo>
                  <a:pt x="244" y="577"/>
                  <a:pt x="260" y="593"/>
                  <a:pt x="280" y="595"/>
                </a:cubicBezTo>
                <a:lnTo>
                  <a:pt x="314" y="595"/>
                </a:lnTo>
                <a:cubicBezTo>
                  <a:pt x="334" y="593"/>
                  <a:pt x="350" y="577"/>
                  <a:pt x="353" y="558"/>
                </a:cubicBezTo>
                <a:lnTo>
                  <a:pt x="353" y="546"/>
                </a:lnTo>
                <a:lnTo>
                  <a:pt x="353" y="525"/>
                </a:lnTo>
                <a:lnTo>
                  <a:pt x="353" y="517"/>
                </a:lnTo>
                <a:lnTo>
                  <a:pt x="353" y="517"/>
                </a:lnTo>
                <a:cubicBezTo>
                  <a:pt x="354" y="510"/>
                  <a:pt x="356" y="504"/>
                  <a:pt x="361" y="499"/>
                </a:cubicBezTo>
                <a:cubicBezTo>
                  <a:pt x="361" y="498"/>
                  <a:pt x="361" y="498"/>
                  <a:pt x="362" y="497"/>
                </a:cubicBezTo>
                <a:cubicBezTo>
                  <a:pt x="362" y="497"/>
                  <a:pt x="362" y="496"/>
                  <a:pt x="363" y="496"/>
                </a:cubicBezTo>
                <a:cubicBezTo>
                  <a:pt x="365" y="494"/>
                  <a:pt x="367" y="492"/>
                  <a:pt x="370" y="490"/>
                </a:cubicBezTo>
                <a:lnTo>
                  <a:pt x="370" y="490"/>
                </a:lnTo>
                <a:cubicBezTo>
                  <a:pt x="371" y="489"/>
                  <a:pt x="372" y="489"/>
                  <a:pt x="373" y="489"/>
                </a:cubicBezTo>
                <a:cubicBezTo>
                  <a:pt x="373" y="488"/>
                  <a:pt x="373" y="488"/>
                  <a:pt x="373" y="488"/>
                </a:cubicBezTo>
                <a:cubicBezTo>
                  <a:pt x="374" y="488"/>
                  <a:pt x="374" y="488"/>
                  <a:pt x="374" y="488"/>
                </a:cubicBezTo>
                <a:cubicBezTo>
                  <a:pt x="375" y="488"/>
                  <a:pt x="375" y="487"/>
                  <a:pt x="376" y="487"/>
                </a:cubicBezTo>
                <a:lnTo>
                  <a:pt x="343" y="454"/>
                </a:lnTo>
                <a:cubicBezTo>
                  <a:pt x="328" y="458"/>
                  <a:pt x="313" y="460"/>
                  <a:pt x="297" y="460"/>
                </a:cubicBezTo>
                <a:cubicBezTo>
                  <a:pt x="207" y="460"/>
                  <a:pt x="135" y="387"/>
                  <a:pt x="135" y="297"/>
                </a:cubicBezTo>
                <a:cubicBezTo>
                  <a:pt x="135" y="207"/>
                  <a:pt x="208" y="134"/>
                  <a:pt x="298" y="134"/>
                </a:cubicBezTo>
                <a:cubicBezTo>
                  <a:pt x="388" y="135"/>
                  <a:pt x="461" y="208"/>
                  <a:pt x="461" y="298"/>
                </a:cubicBezTo>
                <a:cubicBezTo>
                  <a:pt x="461" y="313"/>
                  <a:pt x="458" y="328"/>
                  <a:pt x="454" y="342"/>
                </a:cubicBezTo>
                <a:lnTo>
                  <a:pt x="488" y="375"/>
                </a:lnTo>
                <a:cubicBezTo>
                  <a:pt x="489" y="371"/>
                  <a:pt x="492" y="368"/>
                  <a:pt x="495" y="364"/>
                </a:cubicBezTo>
                <a:cubicBezTo>
                  <a:pt x="499" y="361"/>
                  <a:pt x="503" y="358"/>
                  <a:pt x="507" y="356"/>
                </a:cubicBezTo>
                <a:cubicBezTo>
                  <a:pt x="511" y="355"/>
                  <a:pt x="514" y="354"/>
                  <a:pt x="517" y="354"/>
                </a:cubicBezTo>
                <a:lnTo>
                  <a:pt x="526" y="354"/>
                </a:lnTo>
                <a:lnTo>
                  <a:pt x="545" y="354"/>
                </a:lnTo>
                <a:lnTo>
                  <a:pt x="558" y="354"/>
                </a:lnTo>
                <a:cubicBezTo>
                  <a:pt x="577" y="351"/>
                  <a:pt x="593" y="336"/>
                  <a:pt x="595" y="316"/>
                </a:cubicBezTo>
                <a:lnTo>
                  <a:pt x="595" y="281"/>
                </a:lnTo>
                <a:cubicBezTo>
                  <a:pt x="593" y="261"/>
                  <a:pt x="578" y="245"/>
                  <a:pt x="558" y="242"/>
                </a:cubicBezTo>
                <a:close/>
                <a:moveTo>
                  <a:pt x="497" y="517"/>
                </a:moveTo>
                <a:lnTo>
                  <a:pt x="497" y="517"/>
                </a:lnTo>
                <a:cubicBezTo>
                  <a:pt x="486" y="517"/>
                  <a:pt x="476" y="508"/>
                  <a:pt x="476" y="496"/>
                </a:cubicBezTo>
                <a:cubicBezTo>
                  <a:pt x="476" y="484"/>
                  <a:pt x="486" y="475"/>
                  <a:pt x="497" y="475"/>
                </a:cubicBezTo>
                <a:cubicBezTo>
                  <a:pt x="509" y="475"/>
                  <a:pt x="518" y="484"/>
                  <a:pt x="518" y="496"/>
                </a:cubicBezTo>
                <a:cubicBezTo>
                  <a:pt x="518" y="508"/>
                  <a:pt x="509" y="517"/>
                  <a:pt x="497" y="5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3"/>
          <p:cNvSpPr>
            <a:spLocks noEditPoints="1"/>
          </p:cNvSpPr>
          <p:nvPr/>
        </p:nvSpPr>
        <p:spPr bwMode="auto">
          <a:xfrm>
            <a:off x="4179563" y="4734448"/>
            <a:ext cx="477789" cy="422705"/>
          </a:xfrm>
          <a:custGeom>
            <a:avLst/>
            <a:gdLst>
              <a:gd name="T0" fmla="*/ 0 w 638"/>
              <a:gd name="T1" fmla="*/ 349 h 590"/>
              <a:gd name="T2" fmla="*/ 245 w 638"/>
              <a:gd name="T3" fmla="*/ 590 h 590"/>
              <a:gd name="T4" fmla="*/ 430 w 638"/>
              <a:gd name="T5" fmla="*/ 558 h 590"/>
              <a:gd name="T6" fmla="*/ 388 w 638"/>
              <a:gd name="T7" fmla="*/ 260 h 590"/>
              <a:gd name="T8" fmla="*/ 378 w 638"/>
              <a:gd name="T9" fmla="*/ 548 h 590"/>
              <a:gd name="T10" fmla="*/ 250 w 638"/>
              <a:gd name="T11" fmla="*/ 494 h 590"/>
              <a:gd name="T12" fmla="*/ 216 w 638"/>
              <a:gd name="T13" fmla="*/ 344 h 590"/>
              <a:gd name="T14" fmla="*/ 44 w 638"/>
              <a:gd name="T15" fmla="*/ 339 h 590"/>
              <a:gd name="T16" fmla="*/ 49 w 638"/>
              <a:gd name="T17" fmla="*/ 108 h 590"/>
              <a:gd name="T18" fmla="*/ 250 w 638"/>
              <a:gd name="T19" fmla="*/ 61 h 590"/>
              <a:gd name="T20" fmla="*/ 0 w 638"/>
              <a:gd name="T21" fmla="*/ 103 h 590"/>
              <a:gd name="T22" fmla="*/ 359 w 638"/>
              <a:gd name="T23" fmla="*/ 122 h 590"/>
              <a:gd name="T24" fmla="*/ 337 w 638"/>
              <a:gd name="T25" fmla="*/ 97 h 590"/>
              <a:gd name="T26" fmla="*/ 354 w 638"/>
              <a:gd name="T27" fmla="*/ 82 h 590"/>
              <a:gd name="T28" fmla="*/ 398 w 638"/>
              <a:gd name="T29" fmla="*/ 82 h 590"/>
              <a:gd name="T30" fmla="*/ 416 w 638"/>
              <a:gd name="T31" fmla="*/ 97 h 590"/>
              <a:gd name="T32" fmla="*/ 394 w 638"/>
              <a:gd name="T33" fmla="*/ 122 h 590"/>
              <a:gd name="T34" fmla="*/ 416 w 638"/>
              <a:gd name="T35" fmla="*/ 147 h 590"/>
              <a:gd name="T36" fmla="*/ 398 w 638"/>
              <a:gd name="T37" fmla="*/ 161 h 590"/>
              <a:gd name="T38" fmla="*/ 354 w 638"/>
              <a:gd name="T39" fmla="*/ 161 h 590"/>
              <a:gd name="T40" fmla="*/ 337 w 638"/>
              <a:gd name="T41" fmla="*/ 147 h 590"/>
              <a:gd name="T42" fmla="*/ 520 w 638"/>
              <a:gd name="T43" fmla="*/ 221 h 590"/>
              <a:gd name="T44" fmla="*/ 629 w 638"/>
              <a:gd name="T45" fmla="*/ 362 h 590"/>
              <a:gd name="T46" fmla="*/ 585 w 638"/>
              <a:gd name="T47" fmla="*/ 375 h 590"/>
              <a:gd name="T48" fmla="*/ 520 w 638"/>
              <a:gd name="T49" fmla="*/ 221 h 590"/>
              <a:gd name="T50" fmla="*/ 455 w 638"/>
              <a:gd name="T51" fmla="*/ 43 h 590"/>
              <a:gd name="T52" fmla="*/ 502 w 638"/>
              <a:gd name="T53" fmla="*/ 221 h 590"/>
              <a:gd name="T54" fmla="*/ 481 w 638"/>
              <a:gd name="T55" fmla="*/ 248 h 590"/>
              <a:gd name="T56" fmla="*/ 440 w 638"/>
              <a:gd name="T57" fmla="*/ 213 h 590"/>
              <a:gd name="T58" fmla="*/ 298 w 638"/>
              <a:gd name="T59" fmla="*/ 43 h 590"/>
              <a:gd name="T60" fmla="*/ 429 w 638"/>
              <a:gd name="T61" fmla="*/ 69 h 590"/>
              <a:gd name="T62" fmla="*/ 324 w 638"/>
              <a:gd name="T63" fmla="*/ 174 h 590"/>
              <a:gd name="T64" fmla="*/ 204 w 638"/>
              <a:gd name="T65" fmla="*/ 513 h 590"/>
              <a:gd name="T66" fmla="*/ 79 w 638"/>
              <a:gd name="T67" fmla="*/ 386 h 590"/>
              <a:gd name="T68" fmla="*/ 204 w 638"/>
              <a:gd name="T69" fmla="*/ 513 h 590"/>
              <a:gd name="T70" fmla="*/ 74 w 638"/>
              <a:gd name="T71" fmla="*/ 167 h 590"/>
              <a:gd name="T72" fmla="*/ 250 w 638"/>
              <a:gd name="T73" fmla="*/ 177 h 590"/>
              <a:gd name="T74" fmla="*/ 160 w 638"/>
              <a:gd name="T75" fmla="*/ 143 h 590"/>
              <a:gd name="T76" fmla="*/ 74 w 638"/>
              <a:gd name="T77" fmla="*/ 270 h 590"/>
              <a:gd name="T78" fmla="*/ 81 w 638"/>
              <a:gd name="T79" fmla="*/ 300 h 590"/>
              <a:gd name="T80" fmla="*/ 253 w 638"/>
              <a:gd name="T81" fmla="*/ 268 h 590"/>
              <a:gd name="T82" fmla="*/ 74 w 638"/>
              <a:gd name="T83" fmla="*/ 270 h 590"/>
              <a:gd name="T84" fmla="*/ 74 w 638"/>
              <a:gd name="T85" fmla="*/ 229 h 590"/>
              <a:gd name="T86" fmla="*/ 253 w 638"/>
              <a:gd name="T87" fmla="*/ 238 h 590"/>
              <a:gd name="T88" fmla="*/ 263 w 638"/>
              <a:gd name="T89" fmla="*/ 221 h 590"/>
              <a:gd name="T90" fmla="*/ 157 w 638"/>
              <a:gd name="T91" fmla="*/ 206 h 590"/>
              <a:gd name="T92" fmla="*/ 74 w 638"/>
              <a:gd name="T93" fmla="*/ 219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38" h="590">
                <a:moveTo>
                  <a:pt x="0" y="103"/>
                </a:moveTo>
                <a:cubicBezTo>
                  <a:pt x="0" y="185"/>
                  <a:pt x="0" y="267"/>
                  <a:pt x="0" y="349"/>
                </a:cubicBezTo>
                <a:cubicBezTo>
                  <a:pt x="0" y="355"/>
                  <a:pt x="108" y="458"/>
                  <a:pt x="121" y="471"/>
                </a:cubicBezTo>
                <a:cubicBezTo>
                  <a:pt x="135" y="485"/>
                  <a:pt x="237" y="590"/>
                  <a:pt x="245" y="590"/>
                </a:cubicBezTo>
                <a:cubicBezTo>
                  <a:pt x="295" y="590"/>
                  <a:pt x="344" y="590"/>
                  <a:pt x="393" y="590"/>
                </a:cubicBezTo>
                <a:cubicBezTo>
                  <a:pt x="413" y="590"/>
                  <a:pt x="421" y="571"/>
                  <a:pt x="430" y="558"/>
                </a:cubicBezTo>
                <a:cubicBezTo>
                  <a:pt x="430" y="456"/>
                  <a:pt x="430" y="355"/>
                  <a:pt x="430" y="253"/>
                </a:cubicBezTo>
                <a:cubicBezTo>
                  <a:pt x="420" y="257"/>
                  <a:pt x="393" y="246"/>
                  <a:pt x="388" y="260"/>
                </a:cubicBezTo>
                <a:cubicBezTo>
                  <a:pt x="384" y="268"/>
                  <a:pt x="388" y="382"/>
                  <a:pt x="388" y="405"/>
                </a:cubicBezTo>
                <a:cubicBezTo>
                  <a:pt x="388" y="429"/>
                  <a:pt x="395" y="548"/>
                  <a:pt x="378" y="548"/>
                </a:cubicBezTo>
                <a:cubicBezTo>
                  <a:pt x="338" y="548"/>
                  <a:pt x="298" y="548"/>
                  <a:pt x="258" y="548"/>
                </a:cubicBezTo>
                <a:cubicBezTo>
                  <a:pt x="245" y="548"/>
                  <a:pt x="250" y="507"/>
                  <a:pt x="250" y="494"/>
                </a:cubicBezTo>
                <a:cubicBezTo>
                  <a:pt x="250" y="473"/>
                  <a:pt x="250" y="453"/>
                  <a:pt x="250" y="432"/>
                </a:cubicBezTo>
                <a:cubicBezTo>
                  <a:pt x="250" y="376"/>
                  <a:pt x="251" y="367"/>
                  <a:pt x="216" y="344"/>
                </a:cubicBezTo>
                <a:cubicBezTo>
                  <a:pt x="200" y="344"/>
                  <a:pt x="200" y="339"/>
                  <a:pt x="187" y="339"/>
                </a:cubicBezTo>
                <a:cubicBezTo>
                  <a:pt x="139" y="339"/>
                  <a:pt x="92" y="339"/>
                  <a:pt x="44" y="339"/>
                </a:cubicBezTo>
                <a:cubicBezTo>
                  <a:pt x="44" y="265"/>
                  <a:pt x="44" y="192"/>
                  <a:pt x="44" y="118"/>
                </a:cubicBezTo>
                <a:cubicBezTo>
                  <a:pt x="44" y="112"/>
                  <a:pt x="46" y="113"/>
                  <a:pt x="49" y="108"/>
                </a:cubicBezTo>
                <a:cubicBezTo>
                  <a:pt x="103" y="108"/>
                  <a:pt x="157" y="108"/>
                  <a:pt x="211" y="108"/>
                </a:cubicBezTo>
                <a:cubicBezTo>
                  <a:pt x="222" y="101"/>
                  <a:pt x="250" y="77"/>
                  <a:pt x="250" y="61"/>
                </a:cubicBezTo>
                <a:cubicBezTo>
                  <a:pt x="182" y="61"/>
                  <a:pt x="115" y="61"/>
                  <a:pt x="47" y="61"/>
                </a:cubicBezTo>
                <a:cubicBezTo>
                  <a:pt x="28" y="61"/>
                  <a:pt x="0" y="88"/>
                  <a:pt x="0" y="103"/>
                </a:cubicBezTo>
                <a:close/>
                <a:moveTo>
                  <a:pt x="337" y="144"/>
                </a:moveTo>
                <a:lnTo>
                  <a:pt x="359" y="122"/>
                </a:lnTo>
                <a:lnTo>
                  <a:pt x="337" y="100"/>
                </a:lnTo>
                <a:cubicBezTo>
                  <a:pt x="336" y="99"/>
                  <a:pt x="336" y="98"/>
                  <a:pt x="337" y="97"/>
                </a:cubicBezTo>
                <a:lnTo>
                  <a:pt x="351" y="82"/>
                </a:lnTo>
                <a:cubicBezTo>
                  <a:pt x="352" y="81"/>
                  <a:pt x="353" y="81"/>
                  <a:pt x="354" y="82"/>
                </a:cubicBezTo>
                <a:lnTo>
                  <a:pt x="376" y="104"/>
                </a:lnTo>
                <a:lnTo>
                  <a:pt x="398" y="82"/>
                </a:lnTo>
                <a:cubicBezTo>
                  <a:pt x="399" y="81"/>
                  <a:pt x="400" y="81"/>
                  <a:pt x="401" y="82"/>
                </a:cubicBezTo>
                <a:lnTo>
                  <a:pt x="416" y="97"/>
                </a:lnTo>
                <a:cubicBezTo>
                  <a:pt x="416" y="98"/>
                  <a:pt x="416" y="99"/>
                  <a:pt x="416" y="100"/>
                </a:cubicBezTo>
                <a:lnTo>
                  <a:pt x="394" y="122"/>
                </a:lnTo>
                <a:lnTo>
                  <a:pt x="416" y="144"/>
                </a:lnTo>
                <a:cubicBezTo>
                  <a:pt x="416" y="145"/>
                  <a:pt x="416" y="146"/>
                  <a:pt x="416" y="147"/>
                </a:cubicBezTo>
                <a:lnTo>
                  <a:pt x="401" y="161"/>
                </a:lnTo>
                <a:cubicBezTo>
                  <a:pt x="400" y="162"/>
                  <a:pt x="399" y="162"/>
                  <a:pt x="398" y="161"/>
                </a:cubicBezTo>
                <a:lnTo>
                  <a:pt x="376" y="139"/>
                </a:lnTo>
                <a:lnTo>
                  <a:pt x="354" y="161"/>
                </a:lnTo>
                <a:cubicBezTo>
                  <a:pt x="353" y="162"/>
                  <a:pt x="352" y="162"/>
                  <a:pt x="351" y="161"/>
                </a:cubicBezTo>
                <a:lnTo>
                  <a:pt x="337" y="147"/>
                </a:lnTo>
                <a:cubicBezTo>
                  <a:pt x="336" y="146"/>
                  <a:pt x="336" y="145"/>
                  <a:pt x="337" y="144"/>
                </a:cubicBezTo>
                <a:close/>
                <a:moveTo>
                  <a:pt x="520" y="221"/>
                </a:moveTo>
                <a:lnTo>
                  <a:pt x="629" y="330"/>
                </a:lnTo>
                <a:cubicBezTo>
                  <a:pt x="638" y="339"/>
                  <a:pt x="638" y="353"/>
                  <a:pt x="629" y="362"/>
                </a:cubicBezTo>
                <a:lnTo>
                  <a:pt x="616" y="375"/>
                </a:lnTo>
                <a:cubicBezTo>
                  <a:pt x="608" y="383"/>
                  <a:pt x="593" y="383"/>
                  <a:pt x="585" y="375"/>
                </a:cubicBezTo>
                <a:lnTo>
                  <a:pt x="476" y="266"/>
                </a:lnTo>
                <a:lnTo>
                  <a:pt x="520" y="221"/>
                </a:lnTo>
                <a:close/>
                <a:moveTo>
                  <a:pt x="298" y="43"/>
                </a:moveTo>
                <a:cubicBezTo>
                  <a:pt x="341" y="0"/>
                  <a:pt x="411" y="0"/>
                  <a:pt x="455" y="43"/>
                </a:cubicBezTo>
                <a:cubicBezTo>
                  <a:pt x="493" y="82"/>
                  <a:pt x="497" y="142"/>
                  <a:pt x="467" y="185"/>
                </a:cubicBezTo>
                <a:lnTo>
                  <a:pt x="502" y="221"/>
                </a:lnTo>
                <a:cubicBezTo>
                  <a:pt x="504" y="222"/>
                  <a:pt x="504" y="225"/>
                  <a:pt x="502" y="226"/>
                </a:cubicBezTo>
                <a:lnTo>
                  <a:pt x="481" y="248"/>
                </a:lnTo>
                <a:cubicBezTo>
                  <a:pt x="479" y="249"/>
                  <a:pt x="477" y="249"/>
                  <a:pt x="475" y="248"/>
                </a:cubicBezTo>
                <a:lnTo>
                  <a:pt x="440" y="213"/>
                </a:lnTo>
                <a:cubicBezTo>
                  <a:pt x="397" y="243"/>
                  <a:pt x="336" y="239"/>
                  <a:pt x="298" y="200"/>
                </a:cubicBezTo>
                <a:cubicBezTo>
                  <a:pt x="254" y="157"/>
                  <a:pt x="254" y="87"/>
                  <a:pt x="298" y="43"/>
                </a:cubicBezTo>
                <a:close/>
                <a:moveTo>
                  <a:pt x="324" y="69"/>
                </a:moveTo>
                <a:cubicBezTo>
                  <a:pt x="353" y="40"/>
                  <a:pt x="400" y="40"/>
                  <a:pt x="429" y="69"/>
                </a:cubicBezTo>
                <a:cubicBezTo>
                  <a:pt x="458" y="98"/>
                  <a:pt x="458" y="145"/>
                  <a:pt x="429" y="174"/>
                </a:cubicBezTo>
                <a:cubicBezTo>
                  <a:pt x="400" y="203"/>
                  <a:pt x="353" y="203"/>
                  <a:pt x="324" y="174"/>
                </a:cubicBezTo>
                <a:cubicBezTo>
                  <a:pt x="295" y="145"/>
                  <a:pt x="295" y="98"/>
                  <a:pt x="324" y="69"/>
                </a:cubicBezTo>
                <a:close/>
                <a:moveTo>
                  <a:pt x="204" y="513"/>
                </a:moveTo>
                <a:cubicBezTo>
                  <a:pt x="203" y="471"/>
                  <a:pt x="202" y="428"/>
                  <a:pt x="201" y="386"/>
                </a:cubicBezTo>
                <a:cubicBezTo>
                  <a:pt x="160" y="386"/>
                  <a:pt x="119" y="386"/>
                  <a:pt x="79" y="386"/>
                </a:cubicBezTo>
                <a:cubicBezTo>
                  <a:pt x="78" y="386"/>
                  <a:pt x="77" y="387"/>
                  <a:pt x="77" y="388"/>
                </a:cubicBezTo>
                <a:cubicBezTo>
                  <a:pt x="119" y="430"/>
                  <a:pt x="161" y="472"/>
                  <a:pt x="204" y="513"/>
                </a:cubicBezTo>
                <a:close/>
                <a:moveTo>
                  <a:pt x="74" y="150"/>
                </a:moveTo>
                <a:cubicBezTo>
                  <a:pt x="74" y="156"/>
                  <a:pt x="74" y="161"/>
                  <a:pt x="74" y="167"/>
                </a:cubicBezTo>
                <a:cubicBezTo>
                  <a:pt x="74" y="173"/>
                  <a:pt x="78" y="177"/>
                  <a:pt x="83" y="177"/>
                </a:cubicBezTo>
                <a:cubicBezTo>
                  <a:pt x="139" y="177"/>
                  <a:pt x="195" y="177"/>
                  <a:pt x="250" y="177"/>
                </a:cubicBezTo>
                <a:cubicBezTo>
                  <a:pt x="266" y="177"/>
                  <a:pt x="262" y="152"/>
                  <a:pt x="258" y="143"/>
                </a:cubicBezTo>
                <a:cubicBezTo>
                  <a:pt x="225" y="143"/>
                  <a:pt x="192" y="143"/>
                  <a:pt x="160" y="143"/>
                </a:cubicBezTo>
                <a:cubicBezTo>
                  <a:pt x="139" y="143"/>
                  <a:pt x="74" y="137"/>
                  <a:pt x="74" y="150"/>
                </a:cubicBezTo>
                <a:close/>
                <a:moveTo>
                  <a:pt x="74" y="270"/>
                </a:moveTo>
                <a:cubicBezTo>
                  <a:pt x="74" y="278"/>
                  <a:pt x="74" y="285"/>
                  <a:pt x="74" y="292"/>
                </a:cubicBezTo>
                <a:cubicBezTo>
                  <a:pt x="74" y="298"/>
                  <a:pt x="75" y="300"/>
                  <a:pt x="81" y="300"/>
                </a:cubicBezTo>
                <a:cubicBezTo>
                  <a:pt x="141" y="300"/>
                  <a:pt x="200" y="300"/>
                  <a:pt x="260" y="300"/>
                </a:cubicBezTo>
                <a:cubicBezTo>
                  <a:pt x="262" y="294"/>
                  <a:pt x="266" y="268"/>
                  <a:pt x="253" y="268"/>
                </a:cubicBezTo>
                <a:cubicBezTo>
                  <a:pt x="197" y="268"/>
                  <a:pt x="142" y="268"/>
                  <a:pt x="86" y="268"/>
                </a:cubicBezTo>
                <a:cubicBezTo>
                  <a:pt x="82" y="268"/>
                  <a:pt x="77" y="269"/>
                  <a:pt x="74" y="270"/>
                </a:cubicBezTo>
                <a:close/>
                <a:moveTo>
                  <a:pt x="74" y="219"/>
                </a:moveTo>
                <a:cubicBezTo>
                  <a:pt x="74" y="222"/>
                  <a:pt x="74" y="225"/>
                  <a:pt x="74" y="229"/>
                </a:cubicBezTo>
                <a:cubicBezTo>
                  <a:pt x="74" y="234"/>
                  <a:pt x="76" y="234"/>
                  <a:pt x="79" y="238"/>
                </a:cubicBezTo>
                <a:cubicBezTo>
                  <a:pt x="137" y="238"/>
                  <a:pt x="195" y="238"/>
                  <a:pt x="253" y="238"/>
                </a:cubicBezTo>
                <a:cubicBezTo>
                  <a:pt x="256" y="237"/>
                  <a:pt x="259" y="235"/>
                  <a:pt x="263" y="233"/>
                </a:cubicBezTo>
                <a:cubicBezTo>
                  <a:pt x="263" y="229"/>
                  <a:pt x="263" y="225"/>
                  <a:pt x="263" y="221"/>
                </a:cubicBezTo>
                <a:cubicBezTo>
                  <a:pt x="263" y="214"/>
                  <a:pt x="260" y="211"/>
                  <a:pt x="258" y="206"/>
                </a:cubicBezTo>
                <a:cubicBezTo>
                  <a:pt x="224" y="206"/>
                  <a:pt x="191" y="206"/>
                  <a:pt x="157" y="206"/>
                </a:cubicBezTo>
                <a:cubicBezTo>
                  <a:pt x="141" y="206"/>
                  <a:pt x="124" y="206"/>
                  <a:pt x="108" y="206"/>
                </a:cubicBezTo>
                <a:cubicBezTo>
                  <a:pt x="87" y="206"/>
                  <a:pt x="74" y="200"/>
                  <a:pt x="74" y="2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31" name="直接连接符 30"/>
          <p:cNvCxnSpPr/>
          <p:nvPr/>
        </p:nvCxnSpPr>
        <p:spPr bwMode="auto">
          <a:xfrm>
            <a:off x="5152415" y="2119040"/>
            <a:ext cx="559780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直接连接符 31"/>
          <p:cNvCxnSpPr/>
          <p:nvPr/>
        </p:nvCxnSpPr>
        <p:spPr bwMode="auto">
          <a:xfrm>
            <a:off x="5152415" y="3671955"/>
            <a:ext cx="559780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直接连接符 32"/>
          <p:cNvCxnSpPr/>
          <p:nvPr/>
        </p:nvCxnSpPr>
        <p:spPr bwMode="auto">
          <a:xfrm>
            <a:off x="5152415" y="5275793"/>
            <a:ext cx="559780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/>
      <p:bldP spid="22" grpId="0"/>
      <p:bldP spid="23" grpId="0"/>
      <p:bldP spid="26" grpId="0" animBg="1"/>
      <p:bldP spid="27" grpId="0" animBg="1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2"/>
          <p:cNvSpPr txBox="1"/>
          <p:nvPr/>
        </p:nvSpPr>
        <p:spPr>
          <a:xfrm>
            <a:off x="842591" y="125648"/>
            <a:ext cx="7320334" cy="4154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sz="2700" b="0" dirty="0">
                <a:solidFill>
                  <a:schemeClr val="bg1"/>
                </a:solidFill>
              </a:rPr>
              <a:t>3.3  </a:t>
            </a:r>
            <a:r>
              <a:rPr lang="zh-CN" altLang="en-US" sz="2700" b="0" dirty="0">
                <a:solidFill>
                  <a:schemeClr val="bg1"/>
                </a:solidFill>
              </a:rPr>
              <a:t>生物油水溶性组分催化重整制氢可行性分析</a:t>
            </a:r>
          </a:p>
        </p:txBody>
      </p:sp>
      <p:sp>
        <p:nvSpPr>
          <p:cNvPr id="21" name="圆角矩形 3"/>
          <p:cNvSpPr/>
          <p:nvPr/>
        </p:nvSpPr>
        <p:spPr>
          <a:xfrm>
            <a:off x="613991" y="1661975"/>
            <a:ext cx="3531395" cy="2647757"/>
          </a:xfrm>
          <a:prstGeom prst="roundRect">
            <a:avLst>
              <a:gd name="adj" fmla="val 4575"/>
            </a:avLst>
          </a:prstGeom>
          <a:solidFill>
            <a:srgbClr val="009D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圆角矩形 13"/>
          <p:cNvSpPr/>
          <p:nvPr/>
        </p:nvSpPr>
        <p:spPr>
          <a:xfrm>
            <a:off x="4314824" y="1661975"/>
            <a:ext cx="3531396" cy="2647756"/>
          </a:xfrm>
          <a:prstGeom prst="roundRect">
            <a:avLst>
              <a:gd name="adj" fmla="val 4122"/>
            </a:avLst>
          </a:prstGeom>
          <a:solidFill>
            <a:srgbClr val="1F3A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圆角矩形 14"/>
          <p:cNvSpPr/>
          <p:nvPr/>
        </p:nvSpPr>
        <p:spPr>
          <a:xfrm>
            <a:off x="8020050" y="1661974"/>
            <a:ext cx="3531394" cy="2647755"/>
          </a:xfrm>
          <a:prstGeom prst="roundRect">
            <a:avLst>
              <a:gd name="adj" fmla="val 3762"/>
            </a:avLst>
          </a:prstGeom>
          <a:solidFill>
            <a:srgbClr val="009D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Freeform 2604"/>
          <p:cNvSpPr>
            <a:spLocks noEditPoints="1"/>
          </p:cNvSpPr>
          <p:nvPr/>
        </p:nvSpPr>
        <p:spPr bwMode="auto">
          <a:xfrm flipH="1">
            <a:off x="3228604" y="3577894"/>
            <a:ext cx="819150" cy="731838"/>
          </a:xfrm>
          <a:custGeom>
            <a:avLst/>
            <a:gdLst>
              <a:gd name="T0" fmla="*/ 2147483646 w 78"/>
              <a:gd name="T1" fmla="*/ 1204615803 h 70"/>
              <a:gd name="T2" fmla="*/ 2147483646 w 78"/>
              <a:gd name="T3" fmla="*/ 1642662665 h 70"/>
              <a:gd name="T4" fmla="*/ 2147483646 w 78"/>
              <a:gd name="T5" fmla="*/ 1861680869 h 70"/>
              <a:gd name="T6" fmla="*/ 2147483646 w 78"/>
              <a:gd name="T7" fmla="*/ 2147483646 h 70"/>
              <a:gd name="T8" fmla="*/ 2147483646 w 78"/>
              <a:gd name="T9" fmla="*/ 2147483646 h 70"/>
              <a:gd name="T10" fmla="*/ 2147483646 w 78"/>
              <a:gd name="T11" fmla="*/ 2147483646 h 70"/>
              <a:gd name="T12" fmla="*/ 2147483646 w 78"/>
              <a:gd name="T13" fmla="*/ 2147483646 h 70"/>
              <a:gd name="T14" fmla="*/ 2147483646 w 78"/>
              <a:gd name="T15" fmla="*/ 2147483646 h 70"/>
              <a:gd name="T16" fmla="*/ 2147483646 w 78"/>
              <a:gd name="T17" fmla="*/ 2147483646 h 70"/>
              <a:gd name="T18" fmla="*/ 2147483646 w 78"/>
              <a:gd name="T19" fmla="*/ 2147483646 h 70"/>
              <a:gd name="T20" fmla="*/ 2147483646 w 78"/>
              <a:gd name="T21" fmla="*/ 2147483646 h 70"/>
              <a:gd name="T22" fmla="*/ 2147483646 w 78"/>
              <a:gd name="T23" fmla="*/ 2147483646 h 70"/>
              <a:gd name="T24" fmla="*/ 2147483646 w 78"/>
              <a:gd name="T25" fmla="*/ 2147483646 h 70"/>
              <a:gd name="T26" fmla="*/ 2147483646 w 78"/>
              <a:gd name="T27" fmla="*/ 2147483646 h 70"/>
              <a:gd name="T28" fmla="*/ 2147483646 w 78"/>
              <a:gd name="T29" fmla="*/ 2147483646 h 70"/>
              <a:gd name="T30" fmla="*/ 2147483646 w 78"/>
              <a:gd name="T31" fmla="*/ 2147483646 h 70"/>
              <a:gd name="T32" fmla="*/ 2147483646 w 78"/>
              <a:gd name="T33" fmla="*/ 2147483646 h 70"/>
              <a:gd name="T34" fmla="*/ 2147483646 w 78"/>
              <a:gd name="T35" fmla="*/ 2147483646 h 70"/>
              <a:gd name="T36" fmla="*/ 2147483646 w 78"/>
              <a:gd name="T37" fmla="*/ 2147483646 h 70"/>
              <a:gd name="T38" fmla="*/ 992610263 w 78"/>
              <a:gd name="T39" fmla="*/ 2147483646 h 70"/>
              <a:gd name="T40" fmla="*/ 110291196 w 78"/>
              <a:gd name="T41" fmla="*/ 2080699073 h 70"/>
              <a:gd name="T42" fmla="*/ 441164785 w 78"/>
              <a:gd name="T43" fmla="*/ 328532533 h 70"/>
              <a:gd name="T44" fmla="*/ 1544066244 w 78"/>
              <a:gd name="T45" fmla="*/ 547550737 h 70"/>
              <a:gd name="T46" fmla="*/ 2147483646 w 78"/>
              <a:gd name="T47" fmla="*/ 2147483646 h 70"/>
              <a:gd name="T48" fmla="*/ 2147483646 w 78"/>
              <a:gd name="T49" fmla="*/ 1971195198 h 70"/>
              <a:gd name="T50" fmla="*/ 2147483646 w 78"/>
              <a:gd name="T51" fmla="*/ 1533148336 h 70"/>
              <a:gd name="T52" fmla="*/ 1544066244 w 78"/>
              <a:gd name="T53" fmla="*/ 876083270 h 70"/>
              <a:gd name="T54" fmla="*/ 2147483646 w 78"/>
              <a:gd name="T55" fmla="*/ 1861680869 h 70"/>
              <a:gd name="T56" fmla="*/ 2147483646 w 78"/>
              <a:gd name="T57" fmla="*/ 1533148336 h 70"/>
              <a:gd name="T58" fmla="*/ 2147483646 w 78"/>
              <a:gd name="T59" fmla="*/ 1971195198 h 70"/>
              <a:gd name="T60" fmla="*/ 2147483646 w 78"/>
              <a:gd name="T61" fmla="*/ 2147483646 h 70"/>
              <a:gd name="T62" fmla="*/ 2147483646 w 78"/>
              <a:gd name="T63" fmla="*/ 2147483646 h 70"/>
              <a:gd name="T64" fmla="*/ 2147483646 w 78"/>
              <a:gd name="T65" fmla="*/ 2147483646 h 70"/>
              <a:gd name="T66" fmla="*/ 2147483646 w 78"/>
              <a:gd name="T67" fmla="*/ 2147483646 h 70"/>
              <a:gd name="T68" fmla="*/ 2147483646 w 78"/>
              <a:gd name="T69" fmla="*/ 2147483646 h 70"/>
              <a:gd name="T70" fmla="*/ 2147483646 w 78"/>
              <a:gd name="T71" fmla="*/ 2147483646 h 70"/>
              <a:gd name="T72" fmla="*/ 2147483646 w 78"/>
              <a:gd name="T73" fmla="*/ 2147483646 h 70"/>
              <a:gd name="T74" fmla="*/ 2147483646 w 78"/>
              <a:gd name="T75" fmla="*/ 2147483646 h 70"/>
              <a:gd name="T76" fmla="*/ 992610263 w 78"/>
              <a:gd name="T77" fmla="*/ 438046862 h 70"/>
              <a:gd name="T78" fmla="*/ 441164785 w 78"/>
              <a:gd name="T79" fmla="*/ 1314130132 h 70"/>
              <a:gd name="T80" fmla="*/ 661747177 w 78"/>
              <a:gd name="T81" fmla="*/ 2147483646 h 70"/>
              <a:gd name="T82" fmla="*/ 1102901460 w 78"/>
              <a:gd name="T83" fmla="*/ 1423644461 h 7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78" h="70">
                <a:moveTo>
                  <a:pt x="14" y="5"/>
                </a:moveTo>
                <a:cubicBezTo>
                  <a:pt x="48" y="11"/>
                  <a:pt x="48" y="11"/>
                  <a:pt x="48" y="11"/>
                </a:cubicBezTo>
                <a:cubicBezTo>
                  <a:pt x="48" y="12"/>
                  <a:pt x="49" y="13"/>
                  <a:pt x="49" y="14"/>
                </a:cubicBezTo>
                <a:cubicBezTo>
                  <a:pt x="51" y="14"/>
                  <a:pt x="52" y="14"/>
                  <a:pt x="53" y="15"/>
                </a:cubicBezTo>
                <a:cubicBezTo>
                  <a:pt x="71" y="19"/>
                  <a:pt x="71" y="19"/>
                  <a:pt x="71" y="19"/>
                </a:cubicBezTo>
                <a:cubicBezTo>
                  <a:pt x="72" y="18"/>
                  <a:pt x="73" y="17"/>
                  <a:pt x="74" y="17"/>
                </a:cubicBezTo>
                <a:cubicBezTo>
                  <a:pt x="76" y="18"/>
                  <a:pt x="77" y="19"/>
                  <a:pt x="77" y="21"/>
                </a:cubicBezTo>
                <a:cubicBezTo>
                  <a:pt x="78" y="22"/>
                  <a:pt x="78" y="25"/>
                  <a:pt x="77" y="27"/>
                </a:cubicBezTo>
                <a:cubicBezTo>
                  <a:pt x="77" y="29"/>
                  <a:pt x="76" y="31"/>
                  <a:pt x="75" y="32"/>
                </a:cubicBezTo>
                <a:cubicBezTo>
                  <a:pt x="74" y="34"/>
                  <a:pt x="73" y="34"/>
                  <a:pt x="71" y="34"/>
                </a:cubicBezTo>
                <a:cubicBezTo>
                  <a:pt x="70" y="34"/>
                  <a:pt x="69" y="33"/>
                  <a:pt x="68" y="32"/>
                </a:cubicBezTo>
                <a:cubicBezTo>
                  <a:pt x="54" y="29"/>
                  <a:pt x="54" y="29"/>
                  <a:pt x="54" y="29"/>
                </a:cubicBezTo>
                <a:cubicBezTo>
                  <a:pt x="53" y="30"/>
                  <a:pt x="51" y="31"/>
                  <a:pt x="49" y="31"/>
                </a:cubicBezTo>
                <a:cubicBezTo>
                  <a:pt x="47" y="31"/>
                  <a:pt x="46" y="31"/>
                  <a:pt x="45" y="30"/>
                </a:cubicBezTo>
                <a:cubicBezTo>
                  <a:pt x="45" y="35"/>
                  <a:pt x="45" y="35"/>
                  <a:pt x="45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47" y="38"/>
                  <a:pt x="47" y="38"/>
                  <a:pt x="47" y="38"/>
                </a:cubicBezTo>
                <a:cubicBezTo>
                  <a:pt x="47" y="41"/>
                  <a:pt x="47" y="41"/>
                  <a:pt x="47" y="41"/>
                </a:cubicBezTo>
                <a:cubicBezTo>
                  <a:pt x="44" y="41"/>
                  <a:pt x="44" y="41"/>
                  <a:pt x="44" y="41"/>
                </a:cubicBezTo>
                <a:cubicBezTo>
                  <a:pt x="44" y="43"/>
                  <a:pt x="44" y="43"/>
                  <a:pt x="44" y="43"/>
                </a:cubicBezTo>
                <a:cubicBezTo>
                  <a:pt x="44" y="43"/>
                  <a:pt x="44" y="43"/>
                  <a:pt x="44" y="43"/>
                </a:cubicBezTo>
                <a:cubicBezTo>
                  <a:pt x="51" y="70"/>
                  <a:pt x="51" y="70"/>
                  <a:pt x="51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1" y="46"/>
                  <a:pt x="41" y="46"/>
                  <a:pt x="41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70"/>
                  <a:pt x="39" y="70"/>
                  <a:pt x="39" y="70"/>
                </a:cubicBezTo>
                <a:cubicBezTo>
                  <a:pt x="33" y="70"/>
                  <a:pt x="33" y="70"/>
                  <a:pt x="33" y="70"/>
                </a:cubicBezTo>
                <a:cubicBezTo>
                  <a:pt x="33" y="46"/>
                  <a:pt x="33" y="46"/>
                  <a:pt x="33" y="46"/>
                </a:cubicBezTo>
                <a:cubicBezTo>
                  <a:pt x="31" y="46"/>
                  <a:pt x="31" y="46"/>
                  <a:pt x="31" y="46"/>
                </a:cubicBezTo>
                <a:cubicBezTo>
                  <a:pt x="25" y="70"/>
                  <a:pt x="25" y="70"/>
                  <a:pt x="25" y="70"/>
                </a:cubicBezTo>
                <a:cubicBezTo>
                  <a:pt x="21" y="70"/>
                  <a:pt x="21" y="70"/>
                  <a:pt x="21" y="70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41"/>
                  <a:pt x="27" y="41"/>
                  <a:pt x="27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35"/>
                  <a:pt x="24" y="35"/>
                  <a:pt x="24" y="35"/>
                </a:cubicBezTo>
                <a:cubicBezTo>
                  <a:pt x="27" y="35"/>
                  <a:pt x="27" y="35"/>
                  <a:pt x="27" y="35"/>
                </a:cubicBezTo>
                <a:cubicBezTo>
                  <a:pt x="27" y="31"/>
                  <a:pt x="27" y="31"/>
                  <a:pt x="27" y="31"/>
                </a:cubicBezTo>
                <a:cubicBezTo>
                  <a:pt x="25" y="30"/>
                  <a:pt x="24" y="30"/>
                  <a:pt x="23" y="28"/>
                </a:cubicBezTo>
                <a:cubicBezTo>
                  <a:pt x="22" y="27"/>
                  <a:pt x="22" y="26"/>
                  <a:pt x="21" y="25"/>
                </a:cubicBezTo>
                <a:cubicBezTo>
                  <a:pt x="9" y="23"/>
                  <a:pt x="9" y="23"/>
                  <a:pt x="9" y="23"/>
                </a:cubicBezTo>
                <a:cubicBezTo>
                  <a:pt x="8" y="24"/>
                  <a:pt x="7" y="24"/>
                  <a:pt x="5" y="24"/>
                </a:cubicBezTo>
                <a:cubicBezTo>
                  <a:pt x="3" y="24"/>
                  <a:pt x="1" y="22"/>
                  <a:pt x="1" y="19"/>
                </a:cubicBezTo>
                <a:cubicBezTo>
                  <a:pt x="0" y="17"/>
                  <a:pt x="0" y="14"/>
                  <a:pt x="1" y="11"/>
                </a:cubicBezTo>
                <a:cubicBezTo>
                  <a:pt x="1" y="8"/>
                  <a:pt x="3" y="5"/>
                  <a:pt x="4" y="3"/>
                </a:cubicBezTo>
                <a:cubicBezTo>
                  <a:pt x="6" y="1"/>
                  <a:pt x="8" y="0"/>
                  <a:pt x="10" y="0"/>
                </a:cubicBezTo>
                <a:cubicBezTo>
                  <a:pt x="12" y="1"/>
                  <a:pt x="13" y="2"/>
                  <a:pt x="14" y="5"/>
                </a:cubicBezTo>
                <a:close/>
                <a:moveTo>
                  <a:pt x="56" y="20"/>
                </a:moveTo>
                <a:cubicBezTo>
                  <a:pt x="71" y="23"/>
                  <a:pt x="71" y="23"/>
                  <a:pt x="71" y="23"/>
                </a:cubicBezTo>
                <a:cubicBezTo>
                  <a:pt x="71" y="22"/>
                  <a:pt x="71" y="22"/>
                  <a:pt x="70" y="21"/>
                </a:cubicBezTo>
                <a:cubicBezTo>
                  <a:pt x="55" y="18"/>
                  <a:pt x="55" y="18"/>
                  <a:pt x="55" y="18"/>
                </a:cubicBezTo>
                <a:cubicBezTo>
                  <a:pt x="55" y="19"/>
                  <a:pt x="56" y="19"/>
                  <a:pt x="56" y="20"/>
                </a:cubicBezTo>
                <a:close/>
                <a:moveTo>
                  <a:pt x="46" y="14"/>
                </a:moveTo>
                <a:cubicBezTo>
                  <a:pt x="46" y="14"/>
                  <a:pt x="46" y="14"/>
                  <a:pt x="46" y="14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9"/>
                  <a:pt x="14" y="10"/>
                  <a:pt x="14" y="11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6"/>
                  <a:pt x="43" y="16"/>
                  <a:pt x="43" y="16"/>
                </a:cubicBezTo>
                <a:cubicBezTo>
                  <a:pt x="44" y="15"/>
                  <a:pt x="45" y="15"/>
                  <a:pt x="46" y="14"/>
                </a:cubicBezTo>
                <a:close/>
                <a:moveTo>
                  <a:pt x="51" y="19"/>
                </a:moveTo>
                <a:cubicBezTo>
                  <a:pt x="50" y="19"/>
                  <a:pt x="49" y="18"/>
                  <a:pt x="49" y="18"/>
                </a:cubicBezTo>
                <a:cubicBezTo>
                  <a:pt x="48" y="18"/>
                  <a:pt x="47" y="19"/>
                  <a:pt x="47" y="19"/>
                </a:cubicBezTo>
                <a:cubicBezTo>
                  <a:pt x="46" y="20"/>
                  <a:pt x="46" y="21"/>
                  <a:pt x="46" y="22"/>
                </a:cubicBezTo>
                <a:cubicBezTo>
                  <a:pt x="46" y="24"/>
                  <a:pt x="46" y="25"/>
                  <a:pt x="47" y="25"/>
                </a:cubicBezTo>
                <a:cubicBezTo>
                  <a:pt x="47" y="26"/>
                  <a:pt x="48" y="26"/>
                  <a:pt x="49" y="26"/>
                </a:cubicBezTo>
                <a:cubicBezTo>
                  <a:pt x="49" y="26"/>
                  <a:pt x="50" y="26"/>
                  <a:pt x="51" y="25"/>
                </a:cubicBezTo>
                <a:cubicBezTo>
                  <a:pt x="51" y="25"/>
                  <a:pt x="51" y="24"/>
                  <a:pt x="51" y="22"/>
                </a:cubicBezTo>
                <a:cubicBezTo>
                  <a:pt x="51" y="21"/>
                  <a:pt x="51" y="20"/>
                  <a:pt x="51" y="19"/>
                </a:cubicBezTo>
                <a:close/>
                <a:moveTo>
                  <a:pt x="73" y="20"/>
                </a:moveTo>
                <a:cubicBezTo>
                  <a:pt x="74" y="24"/>
                  <a:pt x="73" y="28"/>
                  <a:pt x="71" y="31"/>
                </a:cubicBezTo>
                <a:cubicBezTo>
                  <a:pt x="71" y="31"/>
                  <a:pt x="71" y="32"/>
                  <a:pt x="72" y="32"/>
                </a:cubicBezTo>
                <a:cubicBezTo>
                  <a:pt x="72" y="32"/>
                  <a:pt x="73" y="31"/>
                  <a:pt x="73" y="31"/>
                </a:cubicBezTo>
                <a:cubicBezTo>
                  <a:pt x="74" y="30"/>
                  <a:pt x="75" y="28"/>
                  <a:pt x="75" y="26"/>
                </a:cubicBezTo>
                <a:cubicBezTo>
                  <a:pt x="75" y="24"/>
                  <a:pt x="75" y="23"/>
                  <a:pt x="75" y="21"/>
                </a:cubicBezTo>
                <a:cubicBezTo>
                  <a:pt x="75" y="21"/>
                  <a:pt x="74" y="20"/>
                  <a:pt x="74" y="20"/>
                </a:cubicBezTo>
                <a:cubicBezTo>
                  <a:pt x="74" y="20"/>
                  <a:pt x="73" y="20"/>
                  <a:pt x="73" y="20"/>
                </a:cubicBezTo>
                <a:cubicBezTo>
                  <a:pt x="73" y="20"/>
                  <a:pt x="73" y="20"/>
                  <a:pt x="73" y="20"/>
                </a:cubicBezTo>
                <a:close/>
                <a:moveTo>
                  <a:pt x="10" y="6"/>
                </a:moveTo>
                <a:cubicBezTo>
                  <a:pt x="10" y="5"/>
                  <a:pt x="10" y="4"/>
                  <a:pt x="9" y="4"/>
                </a:cubicBezTo>
                <a:cubicBezTo>
                  <a:pt x="8" y="4"/>
                  <a:pt x="8" y="4"/>
                  <a:pt x="7" y="6"/>
                </a:cubicBezTo>
                <a:cubicBezTo>
                  <a:pt x="6" y="7"/>
                  <a:pt x="5" y="9"/>
                  <a:pt x="4" y="12"/>
                </a:cubicBezTo>
                <a:cubicBezTo>
                  <a:pt x="4" y="14"/>
                  <a:pt x="4" y="16"/>
                  <a:pt x="4" y="18"/>
                </a:cubicBezTo>
                <a:cubicBezTo>
                  <a:pt x="5" y="19"/>
                  <a:pt x="5" y="20"/>
                  <a:pt x="6" y="20"/>
                </a:cubicBezTo>
                <a:cubicBezTo>
                  <a:pt x="6" y="21"/>
                  <a:pt x="7" y="20"/>
                  <a:pt x="8" y="19"/>
                </a:cubicBezTo>
                <a:cubicBezTo>
                  <a:pt x="9" y="17"/>
                  <a:pt x="10" y="15"/>
                  <a:pt x="10" y="13"/>
                </a:cubicBezTo>
                <a:cubicBezTo>
                  <a:pt x="11" y="10"/>
                  <a:pt x="11" y="8"/>
                  <a:pt x="10" y="6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Freeform 2533"/>
          <p:cNvSpPr>
            <a:spLocks noEditPoints="1"/>
          </p:cNvSpPr>
          <p:nvPr/>
        </p:nvSpPr>
        <p:spPr bwMode="auto">
          <a:xfrm>
            <a:off x="10763250" y="3714750"/>
            <a:ext cx="685799" cy="594979"/>
          </a:xfrm>
          <a:custGeom>
            <a:avLst/>
            <a:gdLst>
              <a:gd name="T0" fmla="*/ 2147483646 w 86"/>
              <a:gd name="T1" fmla="*/ 240018413 h 70"/>
              <a:gd name="T2" fmla="*/ 2147483646 w 86"/>
              <a:gd name="T3" fmla="*/ 240018413 h 70"/>
              <a:gd name="T4" fmla="*/ 2147483646 w 86"/>
              <a:gd name="T5" fmla="*/ 720066194 h 70"/>
              <a:gd name="T6" fmla="*/ 2147483646 w 86"/>
              <a:gd name="T7" fmla="*/ 2147483646 h 70"/>
              <a:gd name="T8" fmla="*/ 2147483646 w 86"/>
              <a:gd name="T9" fmla="*/ 960084608 h 70"/>
              <a:gd name="T10" fmla="*/ 2147483646 w 86"/>
              <a:gd name="T11" fmla="*/ 2147483646 h 70"/>
              <a:gd name="T12" fmla="*/ 2147483646 w 86"/>
              <a:gd name="T13" fmla="*/ 2147483646 h 70"/>
              <a:gd name="T14" fmla="*/ 2147483646 w 86"/>
              <a:gd name="T15" fmla="*/ 2147483646 h 70"/>
              <a:gd name="T16" fmla="*/ 2147483646 w 86"/>
              <a:gd name="T17" fmla="*/ 2147483646 h 70"/>
              <a:gd name="T18" fmla="*/ 2147483646 w 86"/>
              <a:gd name="T19" fmla="*/ 2147483646 h 70"/>
              <a:gd name="T20" fmla="*/ 0 w 86"/>
              <a:gd name="T21" fmla="*/ 2147483646 h 70"/>
              <a:gd name="T22" fmla="*/ 363321600 w 86"/>
              <a:gd name="T23" fmla="*/ 360027620 h 70"/>
              <a:gd name="T24" fmla="*/ 2147483646 w 86"/>
              <a:gd name="T25" fmla="*/ 2147483646 h 70"/>
              <a:gd name="T26" fmla="*/ 2147483646 w 86"/>
              <a:gd name="T27" fmla="*/ 2147483646 h 70"/>
              <a:gd name="T28" fmla="*/ 2147483646 w 86"/>
              <a:gd name="T29" fmla="*/ 2147483646 h 70"/>
              <a:gd name="T30" fmla="*/ 2147483646 w 86"/>
              <a:gd name="T31" fmla="*/ 2147483646 h 70"/>
              <a:gd name="T32" fmla="*/ 2147483646 w 86"/>
              <a:gd name="T33" fmla="*/ 2147483646 h 70"/>
              <a:gd name="T34" fmla="*/ 2147483646 w 86"/>
              <a:gd name="T35" fmla="*/ 2147483646 h 70"/>
              <a:gd name="T36" fmla="*/ 2147483646 w 86"/>
              <a:gd name="T37" fmla="*/ 2147483646 h 70"/>
              <a:gd name="T38" fmla="*/ 2147483646 w 86"/>
              <a:gd name="T39" fmla="*/ 2147483646 h 70"/>
              <a:gd name="T40" fmla="*/ 2147483646 w 86"/>
              <a:gd name="T41" fmla="*/ 2147483646 h 70"/>
              <a:gd name="T42" fmla="*/ 2147483646 w 86"/>
              <a:gd name="T43" fmla="*/ 2147483646 h 70"/>
              <a:gd name="T44" fmla="*/ 2147483646 w 86"/>
              <a:gd name="T45" fmla="*/ 2147483646 h 70"/>
              <a:gd name="T46" fmla="*/ 2147483646 w 86"/>
              <a:gd name="T47" fmla="*/ 2147483646 h 70"/>
              <a:gd name="T48" fmla="*/ 2147483646 w 86"/>
              <a:gd name="T49" fmla="*/ 2147483646 h 70"/>
              <a:gd name="T50" fmla="*/ 2147483646 w 86"/>
              <a:gd name="T51" fmla="*/ 2147483646 h 70"/>
              <a:gd name="T52" fmla="*/ 2147483646 w 86"/>
              <a:gd name="T53" fmla="*/ 2147483646 h 70"/>
              <a:gd name="T54" fmla="*/ 2147483646 w 86"/>
              <a:gd name="T55" fmla="*/ 2147483646 h 70"/>
              <a:gd name="T56" fmla="*/ 2147483646 w 86"/>
              <a:gd name="T57" fmla="*/ 1800160009 h 70"/>
              <a:gd name="T58" fmla="*/ 2147483646 w 86"/>
              <a:gd name="T59" fmla="*/ 1680150802 h 70"/>
              <a:gd name="T60" fmla="*/ 2147483646 w 86"/>
              <a:gd name="T61" fmla="*/ 1800160009 h 70"/>
              <a:gd name="T62" fmla="*/ 1211060998 w 86"/>
              <a:gd name="T63" fmla="*/ 2147483646 h 70"/>
              <a:gd name="T64" fmla="*/ 2147483646 w 86"/>
              <a:gd name="T65" fmla="*/ 2147483646 h 70"/>
              <a:gd name="T66" fmla="*/ 1211060998 w 86"/>
              <a:gd name="T67" fmla="*/ 2147483646 h 70"/>
              <a:gd name="T68" fmla="*/ 2147483646 w 86"/>
              <a:gd name="T69" fmla="*/ 2147483646 h 70"/>
              <a:gd name="T70" fmla="*/ 1211060998 w 86"/>
              <a:gd name="T71" fmla="*/ 2147483646 h 70"/>
              <a:gd name="T72" fmla="*/ 1211060998 w 86"/>
              <a:gd name="T73" fmla="*/ 2147483646 h 70"/>
              <a:gd name="T74" fmla="*/ 2147483646 w 86"/>
              <a:gd name="T75" fmla="*/ 2147483646 h 70"/>
              <a:gd name="T76" fmla="*/ 2147483646 w 86"/>
              <a:gd name="T77" fmla="*/ 2147483646 h 70"/>
              <a:gd name="T78" fmla="*/ 2147483646 w 86"/>
              <a:gd name="T79" fmla="*/ 2147483646 h 70"/>
              <a:gd name="T80" fmla="*/ 2147483646 w 86"/>
              <a:gd name="T81" fmla="*/ 2147483646 h 70"/>
              <a:gd name="T82" fmla="*/ 2147483646 w 86"/>
              <a:gd name="T83" fmla="*/ 2147483646 h 70"/>
              <a:gd name="T84" fmla="*/ 2147483646 w 86"/>
              <a:gd name="T85" fmla="*/ 2147483646 h 70"/>
              <a:gd name="T86" fmla="*/ 2147483646 w 86"/>
              <a:gd name="T87" fmla="*/ 1680150802 h 70"/>
              <a:gd name="T88" fmla="*/ 2147483646 w 86"/>
              <a:gd name="T89" fmla="*/ 1800160009 h 70"/>
              <a:gd name="T90" fmla="*/ 2147483646 w 86"/>
              <a:gd name="T91" fmla="*/ 1680150802 h 70"/>
              <a:gd name="T92" fmla="*/ 1089953798 w 86"/>
              <a:gd name="T93" fmla="*/ 2147483646 h 70"/>
              <a:gd name="T94" fmla="*/ 2147483646 w 86"/>
              <a:gd name="T95" fmla="*/ 1560141595 h 70"/>
              <a:gd name="T96" fmla="*/ 2147483646 w 86"/>
              <a:gd name="T97" fmla="*/ 960084608 h 70"/>
              <a:gd name="T98" fmla="*/ 605536000 w 86"/>
              <a:gd name="T99" fmla="*/ 2147483646 h 70"/>
              <a:gd name="T100" fmla="*/ 2147483646 w 86"/>
              <a:gd name="T101" fmla="*/ 2147483646 h 70"/>
              <a:gd name="T102" fmla="*/ 2147483646 w 86"/>
              <a:gd name="T103" fmla="*/ 960084608 h 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86" h="70">
                <a:moveTo>
                  <a:pt x="3" y="3"/>
                </a:moveTo>
                <a:cubicBezTo>
                  <a:pt x="8" y="4"/>
                  <a:pt x="14" y="3"/>
                  <a:pt x="20" y="2"/>
                </a:cubicBezTo>
                <a:cubicBezTo>
                  <a:pt x="28" y="1"/>
                  <a:pt x="35" y="0"/>
                  <a:pt x="40" y="3"/>
                </a:cubicBezTo>
                <a:cubicBezTo>
                  <a:pt x="45" y="0"/>
                  <a:pt x="52" y="1"/>
                  <a:pt x="60" y="2"/>
                </a:cubicBezTo>
                <a:cubicBezTo>
                  <a:pt x="65" y="3"/>
                  <a:pt x="72" y="4"/>
                  <a:pt x="77" y="3"/>
                </a:cubicBezTo>
                <a:cubicBezTo>
                  <a:pt x="80" y="6"/>
                  <a:pt x="80" y="6"/>
                  <a:pt x="80" y="6"/>
                </a:cubicBezTo>
                <a:cubicBezTo>
                  <a:pt x="80" y="30"/>
                  <a:pt x="80" y="30"/>
                  <a:pt x="80" y="30"/>
                </a:cubicBezTo>
                <a:cubicBezTo>
                  <a:pt x="78" y="28"/>
                  <a:pt x="76" y="27"/>
                  <a:pt x="74" y="26"/>
                </a:cubicBezTo>
                <a:cubicBezTo>
                  <a:pt x="74" y="9"/>
                  <a:pt x="74" y="9"/>
                  <a:pt x="74" y="9"/>
                </a:cubicBezTo>
                <a:cubicBezTo>
                  <a:pt x="69" y="9"/>
                  <a:pt x="64" y="8"/>
                  <a:pt x="59" y="8"/>
                </a:cubicBezTo>
                <a:cubicBezTo>
                  <a:pt x="52" y="7"/>
                  <a:pt x="46" y="6"/>
                  <a:pt x="43" y="8"/>
                </a:cubicBezTo>
                <a:cubicBezTo>
                  <a:pt x="43" y="54"/>
                  <a:pt x="43" y="54"/>
                  <a:pt x="43" y="54"/>
                </a:cubicBezTo>
                <a:cubicBezTo>
                  <a:pt x="44" y="54"/>
                  <a:pt x="45" y="54"/>
                  <a:pt x="47" y="54"/>
                </a:cubicBezTo>
                <a:cubicBezTo>
                  <a:pt x="47" y="55"/>
                  <a:pt x="48" y="56"/>
                  <a:pt x="49" y="58"/>
                </a:cubicBezTo>
                <a:cubicBezTo>
                  <a:pt x="50" y="58"/>
                  <a:pt x="50" y="59"/>
                  <a:pt x="51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46" y="59"/>
                  <a:pt x="43" y="59"/>
                  <a:pt x="41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38" y="60"/>
                  <a:pt x="38" y="60"/>
                  <a:pt x="38" y="60"/>
                </a:cubicBezTo>
                <a:cubicBezTo>
                  <a:pt x="36" y="59"/>
                  <a:pt x="29" y="59"/>
                  <a:pt x="22" y="60"/>
                </a:cubicBezTo>
                <a:cubicBezTo>
                  <a:pt x="15" y="61"/>
                  <a:pt x="8" y="62"/>
                  <a:pt x="2" y="61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6"/>
                  <a:pt x="0" y="6"/>
                  <a:pt x="0" y="6"/>
                </a:cubicBezTo>
                <a:cubicBezTo>
                  <a:pt x="3" y="3"/>
                  <a:pt x="3" y="3"/>
                  <a:pt x="3" y="3"/>
                </a:cubicBezTo>
                <a:close/>
                <a:moveTo>
                  <a:pt x="67" y="35"/>
                </a:moveTo>
                <a:cubicBezTo>
                  <a:pt x="64" y="34"/>
                  <a:pt x="61" y="35"/>
                  <a:pt x="59" y="37"/>
                </a:cubicBezTo>
                <a:cubicBezTo>
                  <a:pt x="57" y="39"/>
                  <a:pt x="56" y="41"/>
                  <a:pt x="55" y="44"/>
                </a:cubicBezTo>
                <a:cubicBezTo>
                  <a:pt x="55" y="46"/>
                  <a:pt x="56" y="49"/>
                  <a:pt x="57" y="51"/>
                </a:cubicBezTo>
                <a:cubicBezTo>
                  <a:pt x="59" y="54"/>
                  <a:pt x="62" y="55"/>
                  <a:pt x="64" y="55"/>
                </a:cubicBezTo>
                <a:cubicBezTo>
                  <a:pt x="67" y="56"/>
                  <a:pt x="70" y="55"/>
                  <a:pt x="72" y="53"/>
                </a:cubicBezTo>
                <a:cubicBezTo>
                  <a:pt x="74" y="51"/>
                  <a:pt x="76" y="49"/>
                  <a:pt x="76" y="46"/>
                </a:cubicBezTo>
                <a:cubicBezTo>
                  <a:pt x="76" y="44"/>
                  <a:pt x="75" y="41"/>
                  <a:pt x="74" y="39"/>
                </a:cubicBezTo>
                <a:cubicBezTo>
                  <a:pt x="72" y="36"/>
                  <a:pt x="69" y="35"/>
                  <a:pt x="67" y="35"/>
                </a:cubicBezTo>
                <a:close/>
                <a:moveTo>
                  <a:pt x="56" y="33"/>
                </a:moveTo>
                <a:cubicBezTo>
                  <a:pt x="52" y="35"/>
                  <a:pt x="50" y="39"/>
                  <a:pt x="50" y="43"/>
                </a:cubicBezTo>
                <a:cubicBezTo>
                  <a:pt x="50" y="47"/>
                  <a:pt x="51" y="51"/>
                  <a:pt x="53" y="55"/>
                </a:cubicBezTo>
                <a:cubicBezTo>
                  <a:pt x="56" y="58"/>
                  <a:pt x="60" y="60"/>
                  <a:pt x="64" y="60"/>
                </a:cubicBezTo>
                <a:cubicBezTo>
                  <a:pt x="67" y="61"/>
                  <a:pt x="70" y="60"/>
                  <a:pt x="73" y="59"/>
                </a:cubicBezTo>
                <a:cubicBezTo>
                  <a:pt x="73" y="60"/>
                  <a:pt x="73" y="61"/>
                  <a:pt x="74" y="61"/>
                </a:cubicBezTo>
                <a:cubicBezTo>
                  <a:pt x="79" y="68"/>
                  <a:pt x="79" y="68"/>
                  <a:pt x="79" y="68"/>
                </a:cubicBezTo>
                <a:cubicBezTo>
                  <a:pt x="80" y="70"/>
                  <a:pt x="83" y="70"/>
                  <a:pt x="84" y="69"/>
                </a:cubicBezTo>
                <a:cubicBezTo>
                  <a:pt x="84" y="69"/>
                  <a:pt x="84" y="69"/>
                  <a:pt x="84" y="69"/>
                </a:cubicBezTo>
                <a:cubicBezTo>
                  <a:pt x="86" y="67"/>
                  <a:pt x="86" y="65"/>
                  <a:pt x="85" y="63"/>
                </a:cubicBezTo>
                <a:cubicBezTo>
                  <a:pt x="80" y="57"/>
                  <a:pt x="80" y="57"/>
                  <a:pt x="80" y="57"/>
                </a:cubicBezTo>
                <a:cubicBezTo>
                  <a:pt x="79" y="56"/>
                  <a:pt x="78" y="55"/>
                  <a:pt x="77" y="55"/>
                </a:cubicBezTo>
                <a:cubicBezTo>
                  <a:pt x="79" y="53"/>
                  <a:pt x="81" y="50"/>
                  <a:pt x="81" y="47"/>
                </a:cubicBezTo>
                <a:cubicBezTo>
                  <a:pt x="82" y="43"/>
                  <a:pt x="81" y="39"/>
                  <a:pt x="78" y="35"/>
                </a:cubicBezTo>
                <a:cubicBezTo>
                  <a:pt x="75" y="32"/>
                  <a:pt x="71" y="30"/>
                  <a:pt x="67" y="29"/>
                </a:cubicBezTo>
                <a:cubicBezTo>
                  <a:pt x="63" y="29"/>
                  <a:pt x="59" y="30"/>
                  <a:pt x="56" y="33"/>
                </a:cubicBezTo>
                <a:close/>
                <a:moveTo>
                  <a:pt x="58" y="46"/>
                </a:moveTo>
                <a:cubicBezTo>
                  <a:pt x="60" y="41"/>
                  <a:pt x="64" y="39"/>
                  <a:pt x="70" y="38"/>
                </a:cubicBezTo>
                <a:cubicBezTo>
                  <a:pt x="64" y="34"/>
                  <a:pt x="57" y="40"/>
                  <a:pt x="58" y="46"/>
                </a:cubicBezTo>
                <a:close/>
                <a:moveTo>
                  <a:pt x="71" y="21"/>
                </a:moveTo>
                <a:cubicBezTo>
                  <a:pt x="65" y="21"/>
                  <a:pt x="51" y="19"/>
                  <a:pt x="47" y="19"/>
                </a:cubicBezTo>
                <a:cubicBezTo>
                  <a:pt x="47" y="20"/>
                  <a:pt x="47" y="21"/>
                  <a:pt x="47" y="21"/>
                </a:cubicBezTo>
                <a:cubicBezTo>
                  <a:pt x="51" y="21"/>
                  <a:pt x="67" y="24"/>
                  <a:pt x="71" y="24"/>
                </a:cubicBezTo>
                <a:cubicBezTo>
                  <a:pt x="71" y="23"/>
                  <a:pt x="71" y="22"/>
                  <a:pt x="71" y="21"/>
                </a:cubicBezTo>
                <a:close/>
                <a:moveTo>
                  <a:pt x="71" y="15"/>
                </a:moveTo>
                <a:cubicBezTo>
                  <a:pt x="65" y="15"/>
                  <a:pt x="51" y="12"/>
                  <a:pt x="47" y="12"/>
                </a:cubicBezTo>
                <a:cubicBezTo>
                  <a:pt x="47" y="13"/>
                  <a:pt x="47" y="14"/>
                  <a:pt x="47" y="14"/>
                </a:cubicBezTo>
                <a:cubicBezTo>
                  <a:pt x="51" y="14"/>
                  <a:pt x="67" y="17"/>
                  <a:pt x="71" y="17"/>
                </a:cubicBezTo>
                <a:cubicBezTo>
                  <a:pt x="71" y="16"/>
                  <a:pt x="71" y="15"/>
                  <a:pt x="71" y="15"/>
                </a:cubicBezTo>
                <a:close/>
                <a:moveTo>
                  <a:pt x="10" y="49"/>
                </a:moveTo>
                <a:cubicBezTo>
                  <a:pt x="10" y="49"/>
                  <a:pt x="10" y="50"/>
                  <a:pt x="10" y="51"/>
                </a:cubicBezTo>
                <a:cubicBezTo>
                  <a:pt x="14" y="51"/>
                  <a:pt x="29" y="48"/>
                  <a:pt x="34" y="48"/>
                </a:cubicBezTo>
                <a:cubicBezTo>
                  <a:pt x="34" y="48"/>
                  <a:pt x="34" y="47"/>
                  <a:pt x="34" y="46"/>
                </a:cubicBezTo>
                <a:cubicBezTo>
                  <a:pt x="30" y="46"/>
                  <a:pt x="15" y="49"/>
                  <a:pt x="10" y="49"/>
                </a:cubicBezTo>
                <a:close/>
                <a:moveTo>
                  <a:pt x="10" y="41"/>
                </a:moveTo>
                <a:cubicBezTo>
                  <a:pt x="10" y="42"/>
                  <a:pt x="10" y="43"/>
                  <a:pt x="10" y="43"/>
                </a:cubicBezTo>
                <a:cubicBezTo>
                  <a:pt x="14" y="44"/>
                  <a:pt x="29" y="41"/>
                  <a:pt x="34" y="41"/>
                </a:cubicBezTo>
                <a:cubicBezTo>
                  <a:pt x="34" y="40"/>
                  <a:pt x="34" y="40"/>
                  <a:pt x="34" y="39"/>
                </a:cubicBezTo>
                <a:cubicBezTo>
                  <a:pt x="30" y="39"/>
                  <a:pt x="15" y="41"/>
                  <a:pt x="10" y="41"/>
                </a:cubicBezTo>
                <a:close/>
                <a:moveTo>
                  <a:pt x="10" y="34"/>
                </a:moveTo>
                <a:cubicBezTo>
                  <a:pt x="10" y="35"/>
                  <a:pt x="10" y="36"/>
                  <a:pt x="10" y="37"/>
                </a:cubicBezTo>
                <a:cubicBezTo>
                  <a:pt x="14" y="37"/>
                  <a:pt x="29" y="34"/>
                  <a:pt x="34" y="34"/>
                </a:cubicBezTo>
                <a:cubicBezTo>
                  <a:pt x="34" y="33"/>
                  <a:pt x="34" y="33"/>
                  <a:pt x="34" y="32"/>
                </a:cubicBezTo>
                <a:cubicBezTo>
                  <a:pt x="30" y="32"/>
                  <a:pt x="15" y="34"/>
                  <a:pt x="10" y="34"/>
                </a:cubicBezTo>
                <a:close/>
                <a:moveTo>
                  <a:pt x="22" y="25"/>
                </a:moveTo>
                <a:cubicBezTo>
                  <a:pt x="22" y="26"/>
                  <a:pt x="22" y="27"/>
                  <a:pt x="22" y="28"/>
                </a:cubicBezTo>
                <a:cubicBezTo>
                  <a:pt x="25" y="28"/>
                  <a:pt x="29" y="26"/>
                  <a:pt x="34" y="27"/>
                </a:cubicBezTo>
                <a:cubicBezTo>
                  <a:pt x="34" y="26"/>
                  <a:pt x="34" y="25"/>
                  <a:pt x="34" y="24"/>
                </a:cubicBezTo>
                <a:cubicBezTo>
                  <a:pt x="30" y="24"/>
                  <a:pt x="26" y="25"/>
                  <a:pt x="22" y="25"/>
                </a:cubicBezTo>
                <a:close/>
                <a:moveTo>
                  <a:pt x="22" y="19"/>
                </a:moveTo>
                <a:cubicBezTo>
                  <a:pt x="22" y="20"/>
                  <a:pt x="22" y="21"/>
                  <a:pt x="22" y="21"/>
                </a:cubicBezTo>
                <a:cubicBezTo>
                  <a:pt x="25" y="21"/>
                  <a:pt x="29" y="20"/>
                  <a:pt x="34" y="20"/>
                </a:cubicBezTo>
                <a:cubicBezTo>
                  <a:pt x="34" y="20"/>
                  <a:pt x="34" y="19"/>
                  <a:pt x="34" y="18"/>
                </a:cubicBezTo>
                <a:cubicBezTo>
                  <a:pt x="30" y="18"/>
                  <a:pt x="26" y="19"/>
                  <a:pt x="22" y="19"/>
                </a:cubicBezTo>
                <a:close/>
                <a:moveTo>
                  <a:pt x="22" y="14"/>
                </a:moveTo>
                <a:cubicBezTo>
                  <a:pt x="22" y="15"/>
                  <a:pt x="22" y="15"/>
                  <a:pt x="22" y="16"/>
                </a:cubicBezTo>
                <a:cubicBezTo>
                  <a:pt x="25" y="16"/>
                  <a:pt x="29" y="15"/>
                  <a:pt x="34" y="15"/>
                </a:cubicBezTo>
                <a:cubicBezTo>
                  <a:pt x="34" y="14"/>
                  <a:pt x="34" y="14"/>
                  <a:pt x="34" y="13"/>
                </a:cubicBezTo>
                <a:cubicBezTo>
                  <a:pt x="30" y="13"/>
                  <a:pt x="26" y="13"/>
                  <a:pt x="22" y="14"/>
                </a:cubicBezTo>
                <a:close/>
                <a:moveTo>
                  <a:pt x="9" y="14"/>
                </a:moveTo>
                <a:cubicBezTo>
                  <a:pt x="9" y="31"/>
                  <a:pt x="9" y="31"/>
                  <a:pt x="9" y="31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13"/>
                  <a:pt x="19" y="13"/>
                  <a:pt x="19" y="13"/>
                </a:cubicBezTo>
                <a:cubicBezTo>
                  <a:pt x="9" y="14"/>
                  <a:pt x="9" y="14"/>
                  <a:pt x="9" y="14"/>
                </a:cubicBezTo>
                <a:close/>
                <a:moveTo>
                  <a:pt x="21" y="8"/>
                </a:moveTo>
                <a:cubicBezTo>
                  <a:pt x="16" y="8"/>
                  <a:pt x="10" y="9"/>
                  <a:pt x="5" y="9"/>
                </a:cubicBezTo>
                <a:cubicBezTo>
                  <a:pt x="5" y="56"/>
                  <a:pt x="5" y="56"/>
                  <a:pt x="5" y="56"/>
                </a:cubicBezTo>
                <a:cubicBezTo>
                  <a:pt x="10" y="56"/>
                  <a:pt x="16" y="55"/>
                  <a:pt x="21" y="55"/>
                </a:cubicBezTo>
                <a:cubicBezTo>
                  <a:pt x="27" y="54"/>
                  <a:pt x="33" y="53"/>
                  <a:pt x="37" y="54"/>
                </a:cubicBezTo>
                <a:cubicBezTo>
                  <a:pt x="37" y="8"/>
                  <a:pt x="37" y="8"/>
                  <a:pt x="37" y="8"/>
                </a:cubicBezTo>
                <a:cubicBezTo>
                  <a:pt x="34" y="6"/>
                  <a:pt x="27" y="7"/>
                  <a:pt x="21" y="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715"/>
          <p:cNvSpPr/>
          <p:nvPr/>
        </p:nvSpPr>
        <p:spPr bwMode="auto">
          <a:xfrm>
            <a:off x="7157271" y="3596944"/>
            <a:ext cx="663575" cy="663575"/>
          </a:xfrm>
          <a:custGeom>
            <a:avLst/>
            <a:gdLst>
              <a:gd name="T0" fmla="*/ 0 w 59"/>
              <a:gd name="T1" fmla="*/ 2147483646 h 59"/>
              <a:gd name="T2" fmla="*/ 1391449293 w 59"/>
              <a:gd name="T3" fmla="*/ 2147483646 h 59"/>
              <a:gd name="T4" fmla="*/ 1264953903 w 59"/>
              <a:gd name="T5" fmla="*/ 1897453348 h 59"/>
              <a:gd name="T6" fmla="*/ 758972342 w 59"/>
              <a:gd name="T7" fmla="*/ 1897453348 h 59"/>
              <a:gd name="T8" fmla="*/ 126495390 w 59"/>
              <a:gd name="T9" fmla="*/ 1138469759 h 59"/>
              <a:gd name="T10" fmla="*/ 379486171 w 59"/>
              <a:gd name="T11" fmla="*/ 379486171 h 59"/>
              <a:gd name="T12" fmla="*/ 1138458512 w 59"/>
              <a:gd name="T13" fmla="*/ 126495390 h 59"/>
              <a:gd name="T14" fmla="*/ 1770935464 w 59"/>
              <a:gd name="T15" fmla="*/ 758983589 h 59"/>
              <a:gd name="T16" fmla="*/ 1897430854 w 59"/>
              <a:gd name="T17" fmla="*/ 1264965150 h 59"/>
              <a:gd name="T18" fmla="*/ 2147483646 w 59"/>
              <a:gd name="T19" fmla="*/ 1517955930 h 59"/>
              <a:gd name="T20" fmla="*/ 2147483646 w 59"/>
              <a:gd name="T21" fmla="*/ 0 h 59"/>
              <a:gd name="T22" fmla="*/ 2147483646 w 59"/>
              <a:gd name="T23" fmla="*/ 1391460540 h 59"/>
              <a:gd name="T24" fmla="*/ 2147483646 w 59"/>
              <a:gd name="T25" fmla="*/ 1644462567 h 59"/>
              <a:gd name="T26" fmla="*/ 2147483646 w 59"/>
              <a:gd name="T27" fmla="*/ 1770957958 h 59"/>
              <a:gd name="T28" fmla="*/ 2147483646 w 59"/>
              <a:gd name="T29" fmla="*/ 2147483646 h 59"/>
              <a:gd name="T30" fmla="*/ 2147483646 w 59"/>
              <a:gd name="T31" fmla="*/ 2147483646 h 59"/>
              <a:gd name="T32" fmla="*/ 2147483646 w 59"/>
              <a:gd name="T33" fmla="*/ 2147483646 h 59"/>
              <a:gd name="T34" fmla="*/ 2147483646 w 59"/>
              <a:gd name="T35" fmla="*/ 2147483646 h 59"/>
              <a:gd name="T36" fmla="*/ 2147483646 w 59"/>
              <a:gd name="T37" fmla="*/ 2147483646 h 59"/>
              <a:gd name="T38" fmla="*/ 2147483646 w 59"/>
              <a:gd name="T39" fmla="*/ 2147483646 h 59"/>
              <a:gd name="T40" fmla="*/ 2147483646 w 59"/>
              <a:gd name="T41" fmla="*/ 2147483646 h 59"/>
              <a:gd name="T42" fmla="*/ 2147483646 w 59"/>
              <a:gd name="T43" fmla="*/ 2147483646 h 59"/>
              <a:gd name="T44" fmla="*/ 2147483646 w 59"/>
              <a:gd name="T45" fmla="*/ 2147483646 h 59"/>
              <a:gd name="T46" fmla="*/ 2147483646 w 59"/>
              <a:gd name="T47" fmla="*/ 2147483646 h 59"/>
              <a:gd name="T48" fmla="*/ 2147483646 w 59"/>
              <a:gd name="T49" fmla="*/ 2147483646 h 59"/>
              <a:gd name="T50" fmla="*/ 2147483646 w 59"/>
              <a:gd name="T51" fmla="*/ 2147483646 h 59"/>
              <a:gd name="T52" fmla="*/ 2147483646 w 59"/>
              <a:gd name="T53" fmla="*/ 2147483646 h 59"/>
              <a:gd name="T54" fmla="*/ 2147483646 w 59"/>
              <a:gd name="T55" fmla="*/ 2147483646 h 59"/>
              <a:gd name="T56" fmla="*/ 2147483646 w 59"/>
              <a:gd name="T57" fmla="*/ 2147483646 h 59"/>
              <a:gd name="T58" fmla="*/ 2147483646 w 59"/>
              <a:gd name="T59" fmla="*/ 2147483646 h 59"/>
              <a:gd name="T60" fmla="*/ 2147483646 w 59"/>
              <a:gd name="T61" fmla="*/ 2147483646 h 59"/>
              <a:gd name="T62" fmla="*/ 2147483646 w 59"/>
              <a:gd name="T63" fmla="*/ 2147483646 h 59"/>
              <a:gd name="T64" fmla="*/ 1897430854 w 59"/>
              <a:gd name="T65" fmla="*/ 2147483646 h 59"/>
              <a:gd name="T66" fmla="*/ 1770935464 w 59"/>
              <a:gd name="T67" fmla="*/ 2147483646 h 59"/>
              <a:gd name="T68" fmla="*/ 1011963122 w 59"/>
              <a:gd name="T69" fmla="*/ 2147483646 h 59"/>
              <a:gd name="T70" fmla="*/ 379486171 w 59"/>
              <a:gd name="T71" fmla="*/ 2147483646 h 59"/>
              <a:gd name="T72" fmla="*/ 0 w 59"/>
              <a:gd name="T73" fmla="*/ 2147483646 h 59"/>
              <a:gd name="T74" fmla="*/ 632476951 w 59"/>
              <a:gd name="T75" fmla="*/ 2147483646 h 59"/>
              <a:gd name="T76" fmla="*/ 1264953903 w 59"/>
              <a:gd name="T77" fmla="*/ 2147483646 h 59"/>
              <a:gd name="T78" fmla="*/ 1391449293 w 59"/>
              <a:gd name="T79" fmla="*/ 2147483646 h 59"/>
              <a:gd name="T80" fmla="*/ 0 w 59"/>
              <a:gd name="T81" fmla="*/ 2147483646 h 5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59" h="59">
                <a:moveTo>
                  <a:pt x="0" y="29"/>
                </a:moveTo>
                <a:cubicBezTo>
                  <a:pt x="11" y="18"/>
                  <a:pt x="11" y="18"/>
                  <a:pt x="11" y="18"/>
                </a:cubicBezTo>
                <a:cubicBezTo>
                  <a:pt x="12" y="17"/>
                  <a:pt x="12" y="16"/>
                  <a:pt x="10" y="15"/>
                </a:cubicBezTo>
                <a:cubicBezTo>
                  <a:pt x="9" y="15"/>
                  <a:pt x="7" y="15"/>
                  <a:pt x="6" y="15"/>
                </a:cubicBezTo>
                <a:cubicBezTo>
                  <a:pt x="3" y="14"/>
                  <a:pt x="1" y="11"/>
                  <a:pt x="1" y="9"/>
                </a:cubicBezTo>
                <a:cubicBezTo>
                  <a:pt x="1" y="6"/>
                  <a:pt x="3" y="3"/>
                  <a:pt x="3" y="3"/>
                </a:cubicBezTo>
                <a:cubicBezTo>
                  <a:pt x="3" y="3"/>
                  <a:pt x="5" y="1"/>
                  <a:pt x="9" y="1"/>
                </a:cubicBezTo>
                <a:cubicBezTo>
                  <a:pt x="11" y="1"/>
                  <a:pt x="14" y="3"/>
                  <a:pt x="14" y="6"/>
                </a:cubicBezTo>
                <a:cubicBezTo>
                  <a:pt x="15" y="7"/>
                  <a:pt x="15" y="9"/>
                  <a:pt x="15" y="10"/>
                </a:cubicBezTo>
                <a:cubicBezTo>
                  <a:pt x="16" y="12"/>
                  <a:pt x="17" y="12"/>
                  <a:pt x="18" y="12"/>
                </a:cubicBezTo>
                <a:cubicBezTo>
                  <a:pt x="30" y="0"/>
                  <a:pt x="30" y="0"/>
                  <a:pt x="30" y="0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12"/>
                  <a:pt x="41" y="13"/>
                  <a:pt x="40" y="13"/>
                </a:cubicBezTo>
                <a:cubicBezTo>
                  <a:pt x="38" y="14"/>
                  <a:pt x="37" y="14"/>
                  <a:pt x="35" y="14"/>
                </a:cubicBezTo>
                <a:cubicBezTo>
                  <a:pt x="33" y="15"/>
                  <a:pt x="31" y="17"/>
                  <a:pt x="30" y="20"/>
                </a:cubicBezTo>
                <a:cubicBezTo>
                  <a:pt x="30" y="23"/>
                  <a:pt x="33" y="25"/>
                  <a:pt x="33" y="25"/>
                </a:cubicBezTo>
                <a:cubicBezTo>
                  <a:pt x="33" y="25"/>
                  <a:pt x="35" y="27"/>
                  <a:pt x="38" y="27"/>
                </a:cubicBezTo>
                <a:cubicBezTo>
                  <a:pt x="41" y="27"/>
                  <a:pt x="43" y="25"/>
                  <a:pt x="44" y="23"/>
                </a:cubicBezTo>
                <a:cubicBezTo>
                  <a:pt x="44" y="21"/>
                  <a:pt x="44" y="19"/>
                  <a:pt x="44" y="18"/>
                </a:cubicBezTo>
                <a:cubicBezTo>
                  <a:pt x="45" y="17"/>
                  <a:pt x="46" y="17"/>
                  <a:pt x="47" y="17"/>
                </a:cubicBezTo>
                <a:cubicBezTo>
                  <a:pt x="59" y="29"/>
                  <a:pt x="59" y="29"/>
                  <a:pt x="59" y="29"/>
                </a:cubicBezTo>
                <a:cubicBezTo>
                  <a:pt x="46" y="41"/>
                  <a:pt x="46" y="41"/>
                  <a:pt x="46" y="41"/>
                </a:cubicBezTo>
                <a:cubicBezTo>
                  <a:pt x="45" y="41"/>
                  <a:pt x="45" y="41"/>
                  <a:pt x="44" y="40"/>
                </a:cubicBezTo>
                <a:cubicBezTo>
                  <a:pt x="44" y="39"/>
                  <a:pt x="44" y="37"/>
                  <a:pt x="43" y="36"/>
                </a:cubicBezTo>
                <a:cubicBezTo>
                  <a:pt x="43" y="33"/>
                  <a:pt x="40" y="31"/>
                  <a:pt x="38" y="31"/>
                </a:cubicBezTo>
                <a:cubicBezTo>
                  <a:pt x="35" y="31"/>
                  <a:pt x="33" y="34"/>
                  <a:pt x="33" y="34"/>
                </a:cubicBezTo>
                <a:cubicBezTo>
                  <a:pt x="33" y="34"/>
                  <a:pt x="31" y="36"/>
                  <a:pt x="31" y="39"/>
                </a:cubicBezTo>
                <a:cubicBezTo>
                  <a:pt x="31" y="41"/>
                  <a:pt x="33" y="44"/>
                  <a:pt x="35" y="44"/>
                </a:cubicBezTo>
                <a:cubicBezTo>
                  <a:pt x="37" y="44"/>
                  <a:pt x="38" y="44"/>
                  <a:pt x="40" y="45"/>
                </a:cubicBezTo>
                <a:cubicBezTo>
                  <a:pt x="41" y="45"/>
                  <a:pt x="41" y="46"/>
                  <a:pt x="41" y="47"/>
                </a:cubicBezTo>
                <a:cubicBezTo>
                  <a:pt x="29" y="59"/>
                  <a:pt x="29" y="59"/>
                  <a:pt x="29" y="59"/>
                </a:cubicBezTo>
                <a:cubicBezTo>
                  <a:pt x="18" y="47"/>
                  <a:pt x="18" y="47"/>
                  <a:pt x="18" y="47"/>
                </a:cubicBezTo>
                <a:cubicBezTo>
                  <a:pt x="17" y="47"/>
                  <a:pt x="16" y="47"/>
                  <a:pt x="15" y="49"/>
                </a:cubicBezTo>
                <a:cubicBezTo>
                  <a:pt x="14" y="50"/>
                  <a:pt x="15" y="52"/>
                  <a:pt x="14" y="53"/>
                </a:cubicBezTo>
                <a:cubicBezTo>
                  <a:pt x="14" y="56"/>
                  <a:pt x="11" y="58"/>
                  <a:pt x="8" y="58"/>
                </a:cubicBezTo>
                <a:cubicBezTo>
                  <a:pt x="5" y="59"/>
                  <a:pt x="3" y="56"/>
                  <a:pt x="3" y="56"/>
                </a:cubicBezTo>
                <a:cubicBezTo>
                  <a:pt x="3" y="56"/>
                  <a:pt x="0" y="53"/>
                  <a:pt x="0" y="50"/>
                </a:cubicBezTo>
                <a:cubicBezTo>
                  <a:pt x="0" y="47"/>
                  <a:pt x="2" y="45"/>
                  <a:pt x="5" y="44"/>
                </a:cubicBezTo>
                <a:cubicBezTo>
                  <a:pt x="7" y="44"/>
                  <a:pt x="8" y="44"/>
                  <a:pt x="10" y="43"/>
                </a:cubicBezTo>
                <a:cubicBezTo>
                  <a:pt x="11" y="43"/>
                  <a:pt x="11" y="42"/>
                  <a:pt x="11" y="40"/>
                </a:cubicBezTo>
                <a:lnTo>
                  <a:pt x="0" y="29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" name="Picture 44"/>
          <p:cNvPicPr>
            <a:picLocks noChangeAspect="1" noChangeArrowheads="1"/>
          </p:cNvPicPr>
          <p:nvPr/>
        </p:nvPicPr>
        <p:blipFill>
          <a:blip r:embed="rId3" cstate="email">
            <a:lum bright="-10000"/>
          </a:blip>
          <a:srcRect/>
          <a:stretch>
            <a:fillRect/>
          </a:stretch>
        </p:blipFill>
        <p:spPr bwMode="auto">
          <a:xfrm>
            <a:off x="1731532" y="4726943"/>
            <a:ext cx="2578646" cy="195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45"/>
          <p:cNvPicPr>
            <a:picLocks noChangeArrowheads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4333874" y="4758989"/>
            <a:ext cx="3568006" cy="192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47"/>
          <p:cNvPicPr>
            <a:picLocks noChangeAspect="1" noChangeArrowheads="1"/>
          </p:cNvPicPr>
          <p:nvPr/>
        </p:nvPicPr>
        <p:blipFill>
          <a:blip r:embed="rId5">
            <a:lum bright="-10000"/>
          </a:blip>
          <a:srcRect/>
          <a:stretch>
            <a:fillRect/>
          </a:stretch>
        </p:blipFill>
        <p:spPr bwMode="auto">
          <a:xfrm>
            <a:off x="7931945" y="4749462"/>
            <a:ext cx="1777307" cy="192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TextBox 5"/>
          <p:cNvSpPr txBox="1"/>
          <p:nvPr/>
        </p:nvSpPr>
        <p:spPr>
          <a:xfrm>
            <a:off x="842592" y="2264443"/>
            <a:ext cx="3015034" cy="1116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制备生物油原料来源丰富   生物质利用过程污染小 </a:t>
            </a:r>
          </a:p>
        </p:txBody>
      </p:sp>
      <p:sp>
        <p:nvSpPr>
          <p:cNvPr id="42" name="TextBox 5"/>
          <p:cNvSpPr txBox="1"/>
          <p:nvPr/>
        </p:nvSpPr>
        <p:spPr>
          <a:xfrm>
            <a:off x="4472017" y="2312219"/>
            <a:ext cx="3231698" cy="1116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生物油催化重整产物中氢气产率较高，体积浓度可到达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85%</a:t>
            </a:r>
          </a:p>
        </p:txBody>
      </p:sp>
      <p:sp>
        <p:nvSpPr>
          <p:cNvPr id="43" name="TextBox 5"/>
          <p:cNvSpPr txBox="1"/>
          <p:nvPr/>
        </p:nvSpPr>
        <p:spPr>
          <a:xfrm>
            <a:off x="8303821" y="2068661"/>
            <a:ext cx="3036062" cy="1750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生物油水溶性组分作为重整制氢的原料 可有效地减轻结焦问题；不溶性组分深加工获取高附加值化工产品，从而降低制氢的成本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41" grpId="0"/>
      <p:bldP spid="42" grpId="0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2"/>
          <p:cNvSpPr txBox="1"/>
          <p:nvPr/>
        </p:nvSpPr>
        <p:spPr>
          <a:xfrm>
            <a:off x="842591" y="125648"/>
            <a:ext cx="7453684" cy="4154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sz="2700" b="0" dirty="0">
                <a:solidFill>
                  <a:schemeClr val="bg1"/>
                </a:solidFill>
              </a:rPr>
              <a:t>3.3  </a:t>
            </a:r>
            <a:r>
              <a:rPr lang="zh-CN" altLang="en-US" sz="2700" b="0" dirty="0">
                <a:solidFill>
                  <a:schemeClr val="bg1"/>
                </a:solidFill>
              </a:rPr>
              <a:t>生物油水溶性组分催化重整制氢可行性分析</a:t>
            </a:r>
          </a:p>
        </p:txBody>
      </p:sp>
      <p:pic>
        <p:nvPicPr>
          <p:cNvPr id="21" name="Picture 2" descr="C:\Users\Administrator\Desktop\kjb453115175d20091123n116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5325" y="1930616"/>
            <a:ext cx="2946963" cy="1812188"/>
          </a:xfrm>
          <a:prstGeom prst="rect">
            <a:avLst/>
          </a:prstGeom>
          <a:noFill/>
        </p:spPr>
      </p:pic>
      <p:pic>
        <p:nvPicPr>
          <p:cNvPr id="22" name="Picture 3" descr="C:\Users\Administrator\Desktop\013000008029871285831755613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43794" y="1952602"/>
            <a:ext cx="2709830" cy="1790202"/>
          </a:xfrm>
          <a:prstGeom prst="rect">
            <a:avLst/>
          </a:prstGeom>
          <a:noFill/>
        </p:spPr>
      </p:pic>
      <p:sp>
        <p:nvSpPr>
          <p:cNvPr id="25" name="TextBox 9"/>
          <p:cNvSpPr txBox="1"/>
          <p:nvPr/>
        </p:nvSpPr>
        <p:spPr>
          <a:xfrm>
            <a:off x="1905325" y="944959"/>
            <a:ext cx="8238801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B17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液体生物油易收集、存储和运输  可在生物质原料价格低廉的地方建立中小规模的生物质裂解液化站，再将产品生物油集中重整</a:t>
            </a:r>
          </a:p>
        </p:txBody>
      </p:sp>
      <p:sp>
        <p:nvSpPr>
          <p:cNvPr id="26" name="右箭头 10"/>
          <p:cNvSpPr/>
          <p:nvPr/>
        </p:nvSpPr>
        <p:spPr bwMode="auto">
          <a:xfrm>
            <a:off x="5155303" y="2590844"/>
            <a:ext cx="1826007" cy="608669"/>
          </a:xfrm>
          <a:prstGeom prst="rightArrow">
            <a:avLst/>
          </a:prstGeom>
          <a:solidFill>
            <a:srgbClr val="567F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B1749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2"/>
          <p:cNvSpPr txBox="1"/>
          <p:nvPr/>
        </p:nvSpPr>
        <p:spPr>
          <a:xfrm>
            <a:off x="842591" y="125648"/>
            <a:ext cx="4462833" cy="4154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sz="2700" b="0" dirty="0">
                <a:solidFill>
                  <a:schemeClr val="bg1"/>
                </a:solidFill>
              </a:rPr>
              <a:t>3.4  </a:t>
            </a:r>
            <a:r>
              <a:rPr lang="zh-CN" altLang="en-US" sz="2700" b="0" dirty="0">
                <a:solidFill>
                  <a:schemeClr val="bg1"/>
                </a:solidFill>
              </a:rPr>
              <a:t>课题设想</a:t>
            </a:r>
          </a:p>
        </p:txBody>
      </p:sp>
      <p:sp>
        <p:nvSpPr>
          <p:cNvPr id="3" name="椭圆 2"/>
          <p:cNvSpPr>
            <a:spLocks noChangeAspect="1"/>
          </p:cNvSpPr>
          <p:nvPr/>
        </p:nvSpPr>
        <p:spPr>
          <a:xfrm>
            <a:off x="1760539" y="2308226"/>
            <a:ext cx="1260475" cy="1260475"/>
          </a:xfrm>
          <a:prstGeom prst="ellipse">
            <a:avLst/>
          </a:prstGeom>
          <a:solidFill>
            <a:srgbClr val="1F3A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椭圆 3"/>
          <p:cNvSpPr>
            <a:spLocks noChangeAspect="1"/>
          </p:cNvSpPr>
          <p:nvPr/>
        </p:nvSpPr>
        <p:spPr>
          <a:xfrm>
            <a:off x="4110039" y="2308226"/>
            <a:ext cx="1260475" cy="1260475"/>
          </a:xfrm>
          <a:prstGeom prst="ellipse">
            <a:avLst/>
          </a:prstGeom>
          <a:solidFill>
            <a:srgbClr val="1F3A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椭圆 4"/>
          <p:cNvSpPr>
            <a:spLocks noChangeAspect="1"/>
          </p:cNvSpPr>
          <p:nvPr/>
        </p:nvSpPr>
        <p:spPr>
          <a:xfrm>
            <a:off x="6461126" y="2308226"/>
            <a:ext cx="1260475" cy="1260475"/>
          </a:xfrm>
          <a:prstGeom prst="ellipse">
            <a:avLst/>
          </a:prstGeom>
          <a:solidFill>
            <a:srgbClr val="1F3A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9051926" y="2308226"/>
            <a:ext cx="1260475" cy="1260475"/>
          </a:xfrm>
          <a:prstGeom prst="ellipse">
            <a:avLst/>
          </a:prstGeom>
          <a:solidFill>
            <a:srgbClr val="009D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等于号 6"/>
          <p:cNvSpPr/>
          <p:nvPr/>
        </p:nvSpPr>
        <p:spPr>
          <a:xfrm>
            <a:off x="7824788" y="2376489"/>
            <a:ext cx="1123950" cy="1125537"/>
          </a:xfrm>
          <a:prstGeom prst="mathEqual">
            <a:avLst/>
          </a:prstGeom>
          <a:solidFill>
            <a:srgbClr val="009D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加号 7"/>
          <p:cNvSpPr/>
          <p:nvPr/>
        </p:nvSpPr>
        <p:spPr>
          <a:xfrm>
            <a:off x="3124200" y="2497139"/>
            <a:ext cx="882650" cy="884237"/>
          </a:xfrm>
          <a:prstGeom prst="mathPlus">
            <a:avLst/>
          </a:prstGeom>
          <a:solidFill>
            <a:srgbClr val="1F3A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加号 8"/>
          <p:cNvSpPr/>
          <p:nvPr/>
        </p:nvSpPr>
        <p:spPr>
          <a:xfrm>
            <a:off x="5473700" y="2497139"/>
            <a:ext cx="884238" cy="884237"/>
          </a:xfrm>
          <a:prstGeom prst="mathPlus">
            <a:avLst/>
          </a:prstGeom>
          <a:solidFill>
            <a:srgbClr val="1F3A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Freeform 550"/>
          <p:cNvSpPr>
            <a:spLocks noChangeAspect="1"/>
          </p:cNvSpPr>
          <p:nvPr/>
        </p:nvSpPr>
        <p:spPr bwMode="auto">
          <a:xfrm>
            <a:off x="9340851" y="2668588"/>
            <a:ext cx="682625" cy="539750"/>
          </a:xfrm>
          <a:custGeom>
            <a:avLst/>
            <a:gdLst>
              <a:gd name="T0" fmla="*/ 211340700 w 115"/>
              <a:gd name="T1" fmla="*/ 2147483646 h 91"/>
              <a:gd name="T2" fmla="*/ 2147483646 w 115"/>
              <a:gd name="T3" fmla="*/ 2147483646 h 91"/>
              <a:gd name="T4" fmla="*/ 2147483646 w 115"/>
              <a:gd name="T5" fmla="*/ 2147483646 h 91"/>
              <a:gd name="T6" fmla="*/ 211340700 w 115"/>
              <a:gd name="T7" fmla="*/ 2147483646 h 91"/>
              <a:gd name="T8" fmla="*/ 0 w 115"/>
              <a:gd name="T9" fmla="*/ 2147483646 h 91"/>
              <a:gd name="T10" fmla="*/ 0 w 115"/>
              <a:gd name="T11" fmla="*/ 2147483646 h 91"/>
              <a:gd name="T12" fmla="*/ 0 w 115"/>
              <a:gd name="T13" fmla="*/ 0 h 91"/>
              <a:gd name="T14" fmla="*/ 211340700 w 115"/>
              <a:gd name="T15" fmla="*/ 0 h 91"/>
              <a:gd name="T16" fmla="*/ 211340700 w 115"/>
              <a:gd name="T17" fmla="*/ 1689447157 h 91"/>
              <a:gd name="T18" fmla="*/ 634028036 w 115"/>
              <a:gd name="T19" fmla="*/ 1407875596 h 91"/>
              <a:gd name="T20" fmla="*/ 774921836 w 115"/>
              <a:gd name="T21" fmla="*/ 1267083885 h 91"/>
              <a:gd name="T22" fmla="*/ 915821572 w 115"/>
              <a:gd name="T23" fmla="*/ 1478268486 h 91"/>
              <a:gd name="T24" fmla="*/ 986268472 w 115"/>
              <a:gd name="T25" fmla="*/ 1619054266 h 91"/>
              <a:gd name="T26" fmla="*/ 1127162272 w 115"/>
              <a:gd name="T27" fmla="*/ 1478268486 h 91"/>
              <a:gd name="T28" fmla="*/ 1373726422 w 115"/>
              <a:gd name="T29" fmla="*/ 1337482706 h 91"/>
              <a:gd name="T30" fmla="*/ 1514626158 w 115"/>
              <a:gd name="T31" fmla="*/ 1548661376 h 91"/>
              <a:gd name="T32" fmla="*/ 1585073058 w 115"/>
              <a:gd name="T33" fmla="*/ 1689447157 h 91"/>
              <a:gd name="T34" fmla="*/ 1937307558 w 115"/>
              <a:gd name="T35" fmla="*/ 1478268486 h 91"/>
              <a:gd name="T36" fmla="*/ 2078207293 w 115"/>
              <a:gd name="T37" fmla="*/ 1407875596 h 91"/>
              <a:gd name="T38" fmla="*/ 2147483646 w 115"/>
              <a:gd name="T39" fmla="*/ 1478268486 h 91"/>
              <a:gd name="T40" fmla="*/ 2147483646 w 115"/>
              <a:gd name="T41" fmla="*/ 985512324 h 91"/>
              <a:gd name="T42" fmla="*/ 2147483646 w 115"/>
              <a:gd name="T43" fmla="*/ 774327723 h 91"/>
              <a:gd name="T44" fmla="*/ 2147483646 w 115"/>
              <a:gd name="T45" fmla="*/ 915119434 h 91"/>
              <a:gd name="T46" fmla="*/ 2147483646 w 115"/>
              <a:gd name="T47" fmla="*/ 985512324 h 91"/>
              <a:gd name="T48" fmla="*/ 2147483646 w 115"/>
              <a:gd name="T49" fmla="*/ 703934832 h 91"/>
              <a:gd name="T50" fmla="*/ 2147483646 w 115"/>
              <a:gd name="T51" fmla="*/ 492756162 h 91"/>
              <a:gd name="T52" fmla="*/ 2147483646 w 115"/>
              <a:gd name="T53" fmla="*/ 281577492 h 91"/>
              <a:gd name="T54" fmla="*/ 2147483646 w 115"/>
              <a:gd name="T55" fmla="*/ 70392890 h 91"/>
              <a:gd name="T56" fmla="*/ 2147483646 w 115"/>
              <a:gd name="T57" fmla="*/ 633541942 h 91"/>
              <a:gd name="T58" fmla="*/ 2147483646 w 115"/>
              <a:gd name="T59" fmla="*/ 1196690995 h 91"/>
              <a:gd name="T60" fmla="*/ 2147483646 w 115"/>
              <a:gd name="T61" fmla="*/ 985512324 h 91"/>
              <a:gd name="T62" fmla="*/ 2147483646 w 115"/>
              <a:gd name="T63" fmla="*/ 1407875596 h 91"/>
              <a:gd name="T64" fmla="*/ 2147483646 w 115"/>
              <a:gd name="T65" fmla="*/ 1619054266 h 91"/>
              <a:gd name="T66" fmla="*/ 2147483646 w 115"/>
              <a:gd name="T67" fmla="*/ 1478268486 h 91"/>
              <a:gd name="T68" fmla="*/ 2147483646 w 115"/>
              <a:gd name="T69" fmla="*/ 1407875596 h 91"/>
              <a:gd name="T70" fmla="*/ 2147483646 w 115"/>
              <a:gd name="T71" fmla="*/ 1900631758 h 91"/>
              <a:gd name="T72" fmla="*/ 2147483646 w 115"/>
              <a:gd name="T73" fmla="*/ 2111810429 h 91"/>
              <a:gd name="T74" fmla="*/ 2078207293 w 115"/>
              <a:gd name="T75" fmla="*/ 1971024648 h 91"/>
              <a:gd name="T76" fmla="*/ 2007754458 w 115"/>
              <a:gd name="T77" fmla="*/ 1971024648 h 91"/>
              <a:gd name="T78" fmla="*/ 1585073058 w 115"/>
              <a:gd name="T79" fmla="*/ 2147483646 h 91"/>
              <a:gd name="T80" fmla="*/ 1373726422 w 115"/>
              <a:gd name="T81" fmla="*/ 2147483646 h 91"/>
              <a:gd name="T82" fmla="*/ 1303279522 w 115"/>
              <a:gd name="T83" fmla="*/ 2111810429 h 91"/>
              <a:gd name="T84" fmla="*/ 1197609172 w 115"/>
              <a:gd name="T85" fmla="*/ 1971024648 h 91"/>
              <a:gd name="T86" fmla="*/ 1127162272 w 115"/>
              <a:gd name="T87" fmla="*/ 2111810429 h 91"/>
              <a:gd name="T88" fmla="*/ 915821572 w 115"/>
              <a:gd name="T89" fmla="*/ 2147483646 h 91"/>
              <a:gd name="T90" fmla="*/ 774921836 w 115"/>
              <a:gd name="T91" fmla="*/ 2041417538 h 91"/>
              <a:gd name="T92" fmla="*/ 704474936 w 115"/>
              <a:gd name="T93" fmla="*/ 1900631758 h 91"/>
              <a:gd name="T94" fmla="*/ 211340700 w 115"/>
              <a:gd name="T95" fmla="*/ 2147483646 h 91"/>
              <a:gd name="T96" fmla="*/ 211340700 w 115"/>
              <a:gd name="T97" fmla="*/ 2147483646 h 9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15" h="91">
                <a:moveTo>
                  <a:pt x="6" y="85"/>
                </a:moveTo>
                <a:lnTo>
                  <a:pt x="115" y="85"/>
                </a:lnTo>
                <a:lnTo>
                  <a:pt x="115" y="91"/>
                </a:lnTo>
                <a:lnTo>
                  <a:pt x="6" y="91"/>
                </a:lnTo>
                <a:lnTo>
                  <a:pt x="0" y="91"/>
                </a:lnTo>
                <a:lnTo>
                  <a:pt x="0" y="85"/>
                </a:lnTo>
                <a:lnTo>
                  <a:pt x="0" y="0"/>
                </a:lnTo>
                <a:lnTo>
                  <a:pt x="6" y="0"/>
                </a:lnTo>
                <a:lnTo>
                  <a:pt x="6" y="48"/>
                </a:lnTo>
                <a:lnTo>
                  <a:pt x="18" y="40"/>
                </a:lnTo>
                <a:lnTo>
                  <a:pt x="22" y="36"/>
                </a:lnTo>
                <a:lnTo>
                  <a:pt x="26" y="42"/>
                </a:lnTo>
                <a:lnTo>
                  <a:pt x="28" y="46"/>
                </a:lnTo>
                <a:lnTo>
                  <a:pt x="32" y="42"/>
                </a:lnTo>
                <a:lnTo>
                  <a:pt x="39" y="38"/>
                </a:lnTo>
                <a:lnTo>
                  <a:pt x="43" y="44"/>
                </a:lnTo>
                <a:lnTo>
                  <a:pt x="45" y="48"/>
                </a:lnTo>
                <a:lnTo>
                  <a:pt x="55" y="42"/>
                </a:lnTo>
                <a:lnTo>
                  <a:pt x="59" y="40"/>
                </a:lnTo>
                <a:lnTo>
                  <a:pt x="61" y="42"/>
                </a:lnTo>
                <a:lnTo>
                  <a:pt x="71" y="28"/>
                </a:lnTo>
                <a:lnTo>
                  <a:pt x="75" y="22"/>
                </a:lnTo>
                <a:lnTo>
                  <a:pt x="79" y="26"/>
                </a:lnTo>
                <a:lnTo>
                  <a:pt x="81" y="28"/>
                </a:lnTo>
                <a:lnTo>
                  <a:pt x="87" y="20"/>
                </a:lnTo>
                <a:lnTo>
                  <a:pt x="81" y="14"/>
                </a:lnTo>
                <a:lnTo>
                  <a:pt x="95" y="8"/>
                </a:lnTo>
                <a:lnTo>
                  <a:pt x="109" y="2"/>
                </a:lnTo>
                <a:lnTo>
                  <a:pt x="107" y="18"/>
                </a:lnTo>
                <a:lnTo>
                  <a:pt x="105" y="34"/>
                </a:lnTo>
                <a:lnTo>
                  <a:pt x="97" y="28"/>
                </a:lnTo>
                <a:lnTo>
                  <a:pt x="89" y="40"/>
                </a:lnTo>
                <a:lnTo>
                  <a:pt x="85" y="46"/>
                </a:lnTo>
                <a:lnTo>
                  <a:pt x="79" y="42"/>
                </a:lnTo>
                <a:lnTo>
                  <a:pt x="77" y="40"/>
                </a:lnTo>
                <a:lnTo>
                  <a:pt x="67" y="54"/>
                </a:lnTo>
                <a:lnTo>
                  <a:pt x="65" y="60"/>
                </a:lnTo>
                <a:lnTo>
                  <a:pt x="59" y="56"/>
                </a:lnTo>
                <a:lnTo>
                  <a:pt x="57" y="56"/>
                </a:lnTo>
                <a:lnTo>
                  <a:pt x="45" y="62"/>
                </a:lnTo>
                <a:lnTo>
                  <a:pt x="39" y="64"/>
                </a:lnTo>
                <a:lnTo>
                  <a:pt x="37" y="60"/>
                </a:lnTo>
                <a:lnTo>
                  <a:pt x="34" y="56"/>
                </a:lnTo>
                <a:lnTo>
                  <a:pt x="32" y="60"/>
                </a:lnTo>
                <a:lnTo>
                  <a:pt x="26" y="64"/>
                </a:lnTo>
                <a:lnTo>
                  <a:pt x="22" y="58"/>
                </a:lnTo>
                <a:lnTo>
                  <a:pt x="20" y="54"/>
                </a:lnTo>
                <a:lnTo>
                  <a:pt x="6" y="64"/>
                </a:lnTo>
                <a:lnTo>
                  <a:pt x="6" y="85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552"/>
          <p:cNvSpPr>
            <a:spLocks noChangeAspect="1" noEditPoints="1"/>
          </p:cNvSpPr>
          <p:nvPr/>
        </p:nvSpPr>
        <p:spPr bwMode="auto">
          <a:xfrm>
            <a:off x="4406901" y="2652714"/>
            <a:ext cx="722313" cy="541337"/>
          </a:xfrm>
          <a:custGeom>
            <a:avLst/>
            <a:gdLst>
              <a:gd name="T0" fmla="*/ 2147483646 w 59"/>
              <a:gd name="T1" fmla="*/ 2147483646 h 44"/>
              <a:gd name="T2" fmla="*/ 449462325 w 59"/>
              <a:gd name="T3" fmla="*/ 2147483646 h 44"/>
              <a:gd name="T4" fmla="*/ 0 w 59"/>
              <a:gd name="T5" fmla="*/ 2147483646 h 44"/>
              <a:gd name="T6" fmla="*/ 449462325 w 59"/>
              <a:gd name="T7" fmla="*/ 0 h 44"/>
              <a:gd name="T8" fmla="*/ 1048749506 w 59"/>
              <a:gd name="T9" fmla="*/ 1207944303 h 44"/>
              <a:gd name="T10" fmla="*/ 1348386975 w 59"/>
              <a:gd name="T11" fmla="*/ 1358940417 h 44"/>
              <a:gd name="T12" fmla="*/ 2147483646 w 59"/>
              <a:gd name="T13" fmla="*/ 1358940417 h 44"/>
              <a:gd name="T14" fmla="*/ 2147483646 w 59"/>
              <a:gd name="T15" fmla="*/ 1509924227 h 44"/>
              <a:gd name="T16" fmla="*/ 2147483646 w 59"/>
              <a:gd name="T17" fmla="*/ 1660920341 h 44"/>
              <a:gd name="T18" fmla="*/ 2147483646 w 59"/>
              <a:gd name="T19" fmla="*/ 1660920341 h 44"/>
              <a:gd name="T20" fmla="*/ 2147483646 w 59"/>
              <a:gd name="T21" fmla="*/ 2147483646 h 44"/>
              <a:gd name="T22" fmla="*/ 2147483646 w 59"/>
              <a:gd name="T23" fmla="*/ 2147483646 h 44"/>
              <a:gd name="T24" fmla="*/ 2147483646 w 59"/>
              <a:gd name="T25" fmla="*/ 2147483646 h 44"/>
              <a:gd name="T26" fmla="*/ 2147483646 w 59"/>
              <a:gd name="T27" fmla="*/ 2147483646 h 44"/>
              <a:gd name="T28" fmla="*/ 2147483646 w 59"/>
              <a:gd name="T29" fmla="*/ 2147483646 h 44"/>
              <a:gd name="T30" fmla="*/ 2147483646 w 59"/>
              <a:gd name="T31" fmla="*/ 2147483646 h 44"/>
              <a:gd name="T32" fmla="*/ 2147483646 w 59"/>
              <a:gd name="T33" fmla="*/ 2147483646 h 44"/>
              <a:gd name="T34" fmla="*/ 2147483646 w 59"/>
              <a:gd name="T35" fmla="*/ 2147483646 h 44"/>
              <a:gd name="T36" fmla="*/ 2147483646 w 59"/>
              <a:gd name="T37" fmla="*/ 2147483646 h 44"/>
              <a:gd name="T38" fmla="*/ 2147483646 w 59"/>
              <a:gd name="T39" fmla="*/ 2147483646 h 44"/>
              <a:gd name="T40" fmla="*/ 2147483646 w 59"/>
              <a:gd name="T41" fmla="*/ 2147483646 h 44"/>
              <a:gd name="T42" fmla="*/ 2097486769 w 59"/>
              <a:gd name="T43" fmla="*/ 2147483646 h 44"/>
              <a:gd name="T44" fmla="*/ 1648024444 w 59"/>
              <a:gd name="T45" fmla="*/ 2147483646 h 44"/>
              <a:gd name="T46" fmla="*/ 449462325 w 59"/>
              <a:gd name="T47" fmla="*/ 2147483646 h 44"/>
              <a:gd name="T48" fmla="*/ 2147483646 w 59"/>
              <a:gd name="T49" fmla="*/ 2147483646 h 44"/>
              <a:gd name="T50" fmla="*/ 2147483646 w 59"/>
              <a:gd name="T51" fmla="*/ 2147483646 h 44"/>
              <a:gd name="T52" fmla="*/ 2147483646 w 59"/>
              <a:gd name="T53" fmla="*/ 2147483646 h 44"/>
              <a:gd name="T54" fmla="*/ 2147483646 w 59"/>
              <a:gd name="T55" fmla="*/ 2147483646 h 44"/>
              <a:gd name="T56" fmla="*/ 1797849300 w 59"/>
              <a:gd name="T57" fmla="*/ 2147483646 h 44"/>
              <a:gd name="T58" fmla="*/ 1498211831 w 59"/>
              <a:gd name="T59" fmla="*/ 2147483646 h 44"/>
              <a:gd name="T60" fmla="*/ 449462325 w 59"/>
              <a:gd name="T61" fmla="*/ 1962900265 h 44"/>
              <a:gd name="T62" fmla="*/ 1198562119 w 59"/>
              <a:gd name="T63" fmla="*/ 2147483646 h 44"/>
              <a:gd name="T64" fmla="*/ 1648024444 w 59"/>
              <a:gd name="T65" fmla="*/ 2147483646 h 44"/>
              <a:gd name="T66" fmla="*/ 1947674155 w 59"/>
              <a:gd name="T67" fmla="*/ 2147483646 h 44"/>
              <a:gd name="T68" fmla="*/ 2147483646 w 59"/>
              <a:gd name="T69" fmla="*/ 2147483646 h 44"/>
              <a:gd name="T70" fmla="*/ 2147483646 w 59"/>
              <a:gd name="T71" fmla="*/ 2147483646 h 44"/>
              <a:gd name="T72" fmla="*/ 2147483646 w 59"/>
              <a:gd name="T73" fmla="*/ 2147483646 h 44"/>
              <a:gd name="T74" fmla="*/ 2147483646 w 59"/>
              <a:gd name="T75" fmla="*/ 2147483646 h 44"/>
              <a:gd name="T76" fmla="*/ 2147483646 w 59"/>
              <a:gd name="T77" fmla="*/ 2147483646 h 4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9" h="44">
                <a:moveTo>
                  <a:pt x="3" y="41"/>
                </a:moveTo>
                <a:cubicBezTo>
                  <a:pt x="57" y="41"/>
                  <a:pt x="57" y="41"/>
                  <a:pt x="57" y="41"/>
                </a:cubicBezTo>
                <a:cubicBezTo>
                  <a:pt x="57" y="44"/>
                  <a:pt x="57" y="44"/>
                  <a:pt x="57" y="44"/>
                </a:cubicBezTo>
                <a:cubicBezTo>
                  <a:pt x="3" y="44"/>
                  <a:pt x="3" y="44"/>
                  <a:pt x="3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0"/>
                  <a:pt x="0" y="0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9"/>
                  <a:pt x="3" y="9"/>
                  <a:pt x="3" y="9"/>
                </a:cubicBezTo>
                <a:cubicBezTo>
                  <a:pt x="7" y="8"/>
                  <a:pt x="7" y="8"/>
                  <a:pt x="7" y="8"/>
                </a:cubicBezTo>
                <a:cubicBezTo>
                  <a:pt x="8" y="8"/>
                  <a:pt x="8" y="8"/>
                  <a:pt x="8" y="8"/>
                </a:cubicBezTo>
                <a:cubicBezTo>
                  <a:pt x="9" y="9"/>
                  <a:pt x="9" y="9"/>
                  <a:pt x="9" y="9"/>
                </a:cubicBezTo>
                <a:cubicBezTo>
                  <a:pt x="12" y="15"/>
                  <a:pt x="12" y="15"/>
                  <a:pt x="12" y="15"/>
                </a:cubicBezTo>
                <a:cubicBezTo>
                  <a:pt x="25" y="9"/>
                  <a:pt x="25" y="9"/>
                  <a:pt x="25" y="9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13"/>
                  <a:pt x="28" y="13"/>
                  <a:pt x="28" y="13"/>
                </a:cubicBezTo>
                <a:cubicBezTo>
                  <a:pt x="35" y="11"/>
                  <a:pt x="35" y="11"/>
                  <a:pt x="35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48" y="23"/>
                  <a:pt x="48" y="23"/>
                  <a:pt x="48" y="23"/>
                </a:cubicBezTo>
                <a:cubicBezTo>
                  <a:pt x="54" y="18"/>
                  <a:pt x="54" y="18"/>
                  <a:pt x="54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6"/>
                  <a:pt x="55" y="15"/>
                  <a:pt x="56" y="15"/>
                </a:cubicBezTo>
                <a:cubicBezTo>
                  <a:pt x="58" y="15"/>
                  <a:pt x="59" y="16"/>
                  <a:pt x="59" y="18"/>
                </a:cubicBezTo>
                <a:cubicBezTo>
                  <a:pt x="59" y="19"/>
                  <a:pt x="58" y="20"/>
                  <a:pt x="56" y="20"/>
                </a:cubicBezTo>
                <a:cubicBezTo>
                  <a:pt x="56" y="20"/>
                  <a:pt x="56" y="20"/>
                  <a:pt x="55" y="20"/>
                </a:cubicBezTo>
                <a:cubicBezTo>
                  <a:pt x="50" y="24"/>
                  <a:pt x="50" y="24"/>
                  <a:pt x="50" y="24"/>
                </a:cubicBezTo>
                <a:cubicBezTo>
                  <a:pt x="56" y="29"/>
                  <a:pt x="56" y="29"/>
                  <a:pt x="56" y="29"/>
                </a:cubicBezTo>
                <a:cubicBezTo>
                  <a:pt x="53" y="32"/>
                  <a:pt x="53" y="32"/>
                  <a:pt x="53" y="32"/>
                </a:cubicBezTo>
                <a:cubicBezTo>
                  <a:pt x="47" y="27"/>
                  <a:pt x="47" y="27"/>
                  <a:pt x="47" y="27"/>
                </a:cubicBezTo>
                <a:cubicBezTo>
                  <a:pt x="41" y="32"/>
                  <a:pt x="41" y="32"/>
                  <a:pt x="41" y="32"/>
                </a:cubicBezTo>
                <a:cubicBezTo>
                  <a:pt x="41" y="32"/>
                  <a:pt x="41" y="32"/>
                  <a:pt x="41" y="32"/>
                </a:cubicBezTo>
                <a:cubicBezTo>
                  <a:pt x="41" y="33"/>
                  <a:pt x="40" y="35"/>
                  <a:pt x="38" y="35"/>
                </a:cubicBezTo>
                <a:cubicBezTo>
                  <a:pt x="37" y="35"/>
                  <a:pt x="36" y="33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25"/>
                  <a:pt x="28" y="25"/>
                  <a:pt x="28" y="25"/>
                </a:cubicBezTo>
                <a:cubicBezTo>
                  <a:pt x="28" y="25"/>
                  <a:pt x="27" y="25"/>
                  <a:pt x="27" y="25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2"/>
                  <a:pt x="18" y="33"/>
                  <a:pt x="17" y="33"/>
                </a:cubicBezTo>
                <a:cubicBezTo>
                  <a:pt x="15" y="33"/>
                  <a:pt x="14" y="32"/>
                  <a:pt x="14" y="31"/>
                </a:cubicBezTo>
                <a:cubicBezTo>
                  <a:pt x="14" y="31"/>
                  <a:pt x="14" y="31"/>
                  <a:pt x="14" y="30"/>
                </a:cubicBezTo>
                <a:cubicBezTo>
                  <a:pt x="12" y="28"/>
                  <a:pt x="12" y="28"/>
                  <a:pt x="12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41"/>
                  <a:pt x="3" y="41"/>
                  <a:pt x="3" y="41"/>
                </a:cubicBezTo>
                <a:close/>
                <a:moveTo>
                  <a:pt x="38" y="29"/>
                </a:moveTo>
                <a:cubicBezTo>
                  <a:pt x="39" y="29"/>
                  <a:pt x="39" y="29"/>
                  <a:pt x="39" y="30"/>
                </a:cubicBezTo>
                <a:cubicBezTo>
                  <a:pt x="46" y="25"/>
                  <a:pt x="46" y="25"/>
                  <a:pt x="46" y="25"/>
                </a:cubicBezTo>
                <a:cubicBezTo>
                  <a:pt x="35" y="15"/>
                  <a:pt x="35" y="15"/>
                  <a:pt x="35" y="15"/>
                </a:cubicBezTo>
                <a:cubicBezTo>
                  <a:pt x="27" y="17"/>
                  <a:pt x="27" y="17"/>
                  <a:pt x="27" y="17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6"/>
                  <a:pt x="25" y="16"/>
                  <a:pt x="25" y="16"/>
                </a:cubicBezTo>
                <a:cubicBezTo>
                  <a:pt x="24" y="13"/>
                  <a:pt x="24" y="13"/>
                  <a:pt x="24" y="13"/>
                </a:cubicBezTo>
                <a:cubicBezTo>
                  <a:pt x="12" y="19"/>
                  <a:pt x="12" y="19"/>
                  <a:pt x="12" y="19"/>
                </a:cubicBezTo>
                <a:cubicBezTo>
                  <a:pt x="11" y="20"/>
                  <a:pt x="11" y="20"/>
                  <a:pt x="11" y="20"/>
                </a:cubicBezTo>
                <a:cubicBezTo>
                  <a:pt x="10" y="18"/>
                  <a:pt x="10" y="18"/>
                  <a:pt x="10" y="18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32"/>
                  <a:pt x="3" y="32"/>
                  <a:pt x="3" y="32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26"/>
                  <a:pt x="8" y="25"/>
                  <a:pt x="8" y="25"/>
                </a:cubicBezTo>
                <a:cubicBezTo>
                  <a:pt x="8" y="24"/>
                  <a:pt x="9" y="23"/>
                  <a:pt x="11" y="23"/>
                </a:cubicBezTo>
                <a:cubicBezTo>
                  <a:pt x="12" y="23"/>
                  <a:pt x="13" y="24"/>
                  <a:pt x="13" y="25"/>
                </a:cubicBezTo>
                <a:cubicBezTo>
                  <a:pt x="13" y="25"/>
                  <a:pt x="13" y="26"/>
                  <a:pt x="13" y="26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8"/>
                  <a:pt x="17" y="28"/>
                  <a:pt x="17" y="28"/>
                </a:cubicBezTo>
                <a:cubicBezTo>
                  <a:pt x="17" y="28"/>
                  <a:pt x="18" y="28"/>
                  <a:pt x="18" y="29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1"/>
                  <a:pt x="27" y="20"/>
                  <a:pt x="28" y="20"/>
                </a:cubicBezTo>
                <a:cubicBezTo>
                  <a:pt x="30" y="20"/>
                  <a:pt x="31" y="21"/>
                  <a:pt x="31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7" y="30"/>
                  <a:pt x="37" y="30"/>
                  <a:pt x="37" y="30"/>
                </a:cubicBezTo>
                <a:cubicBezTo>
                  <a:pt x="37" y="29"/>
                  <a:pt x="38" y="29"/>
                  <a:pt x="38" y="2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553"/>
          <p:cNvSpPr>
            <a:spLocks noChangeAspect="1" noEditPoints="1"/>
          </p:cNvSpPr>
          <p:nvPr/>
        </p:nvSpPr>
        <p:spPr bwMode="auto">
          <a:xfrm>
            <a:off x="6738938" y="2651125"/>
            <a:ext cx="709612" cy="539750"/>
          </a:xfrm>
          <a:custGeom>
            <a:avLst/>
            <a:gdLst>
              <a:gd name="T0" fmla="*/ 748726303 w 58"/>
              <a:gd name="T1" fmla="*/ 2147483646 h 44"/>
              <a:gd name="T2" fmla="*/ 1796945574 w 58"/>
              <a:gd name="T3" fmla="*/ 2147483646 h 44"/>
              <a:gd name="T4" fmla="*/ 2096438542 w 58"/>
              <a:gd name="T5" fmla="*/ 2147483646 h 44"/>
              <a:gd name="T6" fmla="*/ 2147483646 w 58"/>
              <a:gd name="T7" fmla="*/ 2147483646 h 44"/>
              <a:gd name="T8" fmla="*/ 2147483646 w 58"/>
              <a:gd name="T9" fmla="*/ 2147483646 h 44"/>
              <a:gd name="T10" fmla="*/ 2147483646 w 58"/>
              <a:gd name="T11" fmla="*/ 1053849608 h 44"/>
              <a:gd name="T12" fmla="*/ 2147483646 w 58"/>
              <a:gd name="T13" fmla="*/ 2147483646 h 44"/>
              <a:gd name="T14" fmla="*/ 2147483646 w 58"/>
              <a:gd name="T15" fmla="*/ 1354956506 h 44"/>
              <a:gd name="T16" fmla="*/ 2147483646 w 58"/>
              <a:gd name="T17" fmla="*/ 2147483646 h 44"/>
              <a:gd name="T18" fmla="*/ 2147483646 w 58"/>
              <a:gd name="T19" fmla="*/ 1656051136 h 44"/>
              <a:gd name="T20" fmla="*/ 2147483646 w 58"/>
              <a:gd name="T21" fmla="*/ 2147483646 h 44"/>
              <a:gd name="T22" fmla="*/ 2147483646 w 58"/>
              <a:gd name="T23" fmla="*/ 602201528 h 44"/>
              <a:gd name="T24" fmla="*/ 2147483646 w 58"/>
              <a:gd name="T25" fmla="*/ 2147483646 h 44"/>
              <a:gd name="T26" fmla="*/ 449233335 w 58"/>
              <a:gd name="T27" fmla="*/ 2147483646 h 44"/>
              <a:gd name="T28" fmla="*/ 0 w 58"/>
              <a:gd name="T29" fmla="*/ 2147483646 h 44"/>
              <a:gd name="T30" fmla="*/ 449233335 w 58"/>
              <a:gd name="T31" fmla="*/ 0 h 44"/>
              <a:gd name="T32" fmla="*/ 1048219271 w 58"/>
              <a:gd name="T33" fmla="*/ 2147483646 h 44"/>
              <a:gd name="T34" fmla="*/ 1048219271 w 58"/>
              <a:gd name="T35" fmla="*/ 2147483646 h 44"/>
              <a:gd name="T36" fmla="*/ 1048219271 w 58"/>
              <a:gd name="T37" fmla="*/ 2147483646 h 44"/>
              <a:gd name="T38" fmla="*/ 1197959638 w 58"/>
              <a:gd name="T39" fmla="*/ 2147483646 h 44"/>
              <a:gd name="T40" fmla="*/ 1048219271 w 58"/>
              <a:gd name="T41" fmla="*/ 2147483646 h 44"/>
              <a:gd name="T42" fmla="*/ 2147483646 w 58"/>
              <a:gd name="T43" fmla="*/ 2147483646 h 44"/>
              <a:gd name="T44" fmla="*/ 2147483646 w 58"/>
              <a:gd name="T45" fmla="*/ 2147483646 h 44"/>
              <a:gd name="T46" fmla="*/ 2147483646 w 58"/>
              <a:gd name="T47" fmla="*/ 2147483646 h 44"/>
              <a:gd name="T48" fmla="*/ 2147483646 w 58"/>
              <a:gd name="T49" fmla="*/ 2147483646 h 44"/>
              <a:gd name="T50" fmla="*/ 2147483646 w 58"/>
              <a:gd name="T51" fmla="*/ 1354956506 h 44"/>
              <a:gd name="T52" fmla="*/ 2147483646 w 58"/>
              <a:gd name="T53" fmla="*/ 2147483646 h 44"/>
              <a:gd name="T54" fmla="*/ 2147483646 w 58"/>
              <a:gd name="T55" fmla="*/ 2147483646 h 44"/>
              <a:gd name="T56" fmla="*/ 2147483646 w 58"/>
              <a:gd name="T57" fmla="*/ 1505497688 h 44"/>
              <a:gd name="T58" fmla="*/ 2147483646 w 58"/>
              <a:gd name="T59" fmla="*/ 1354956506 h 44"/>
              <a:gd name="T60" fmla="*/ 2147483646 w 58"/>
              <a:gd name="T61" fmla="*/ 1806604585 h 44"/>
              <a:gd name="T62" fmla="*/ 2147483646 w 58"/>
              <a:gd name="T63" fmla="*/ 2147483646 h 44"/>
              <a:gd name="T64" fmla="*/ 2147483646 w 58"/>
              <a:gd name="T65" fmla="*/ 2147483646 h 44"/>
              <a:gd name="T66" fmla="*/ 2147483646 w 58"/>
              <a:gd name="T67" fmla="*/ 1656051136 h 44"/>
              <a:gd name="T68" fmla="*/ 2147483646 w 58"/>
              <a:gd name="T69" fmla="*/ 903296159 h 44"/>
              <a:gd name="T70" fmla="*/ 2147483646 w 58"/>
              <a:gd name="T71" fmla="*/ 2147483646 h 44"/>
              <a:gd name="T72" fmla="*/ 2147483646 w 58"/>
              <a:gd name="T73" fmla="*/ 2147483646 h 44"/>
              <a:gd name="T74" fmla="*/ 2147483646 w 58"/>
              <a:gd name="T75" fmla="*/ 1053849608 h 44"/>
              <a:gd name="T76" fmla="*/ 2147483646 w 58"/>
              <a:gd name="T77" fmla="*/ 903296159 h 44"/>
              <a:gd name="T78" fmla="*/ 2147483646 w 58"/>
              <a:gd name="T79" fmla="*/ 2107699216 h 44"/>
              <a:gd name="T80" fmla="*/ 2147483646 w 58"/>
              <a:gd name="T81" fmla="*/ 2147483646 h 44"/>
              <a:gd name="T82" fmla="*/ 2147483646 w 58"/>
              <a:gd name="T83" fmla="*/ 2147483646 h 44"/>
              <a:gd name="T84" fmla="*/ 2147483646 w 58"/>
              <a:gd name="T85" fmla="*/ 1957145767 h 4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8" h="44">
                <a:moveTo>
                  <a:pt x="3" y="41"/>
                </a:moveTo>
                <a:cubicBezTo>
                  <a:pt x="5" y="41"/>
                  <a:pt x="5" y="41"/>
                  <a:pt x="5" y="41"/>
                </a:cubicBezTo>
                <a:cubicBezTo>
                  <a:pt x="5" y="29"/>
                  <a:pt x="5" y="29"/>
                  <a:pt x="5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41"/>
                  <a:pt x="12" y="41"/>
                  <a:pt x="12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16"/>
                  <a:pt x="14" y="16"/>
                  <a:pt x="14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41"/>
                  <a:pt x="21" y="41"/>
                  <a:pt x="21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7"/>
                  <a:pt x="22" y="7"/>
                  <a:pt x="22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41"/>
                  <a:pt x="29" y="41"/>
                  <a:pt x="29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9"/>
                  <a:pt x="31" y="9"/>
                  <a:pt x="31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38" y="41"/>
                  <a:pt x="38" y="41"/>
                  <a:pt x="38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11"/>
                  <a:pt x="39" y="11"/>
                  <a:pt x="39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41"/>
                  <a:pt x="46" y="41"/>
                  <a:pt x="46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"/>
                  <a:pt x="47" y="4"/>
                  <a:pt x="47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41"/>
                  <a:pt x="54" y="41"/>
                  <a:pt x="54" y="41"/>
                </a:cubicBezTo>
                <a:cubicBezTo>
                  <a:pt x="58" y="41"/>
                  <a:pt x="58" y="41"/>
                  <a:pt x="58" y="41"/>
                </a:cubicBezTo>
                <a:cubicBezTo>
                  <a:pt x="58" y="44"/>
                  <a:pt x="58" y="44"/>
                  <a:pt x="58" y="44"/>
                </a:cubicBezTo>
                <a:cubicBezTo>
                  <a:pt x="3" y="44"/>
                  <a:pt x="3" y="44"/>
                  <a:pt x="3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0"/>
                  <a:pt x="0" y="0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41"/>
                  <a:pt x="3" y="41"/>
                  <a:pt x="3" y="41"/>
                </a:cubicBezTo>
                <a:close/>
                <a:moveTo>
                  <a:pt x="7" y="32"/>
                </a:moveTo>
                <a:cubicBezTo>
                  <a:pt x="7" y="32"/>
                  <a:pt x="7" y="32"/>
                  <a:pt x="7" y="32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8" y="38"/>
                  <a:pt x="8" y="38"/>
                  <a:pt x="8" y="37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2"/>
                  <a:pt x="8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lose/>
                <a:moveTo>
                  <a:pt x="15" y="18"/>
                </a:moveTo>
                <a:cubicBezTo>
                  <a:pt x="15" y="18"/>
                  <a:pt x="15" y="19"/>
                  <a:pt x="15" y="19"/>
                </a:cubicBezTo>
                <a:cubicBezTo>
                  <a:pt x="15" y="37"/>
                  <a:pt x="15" y="37"/>
                  <a:pt x="15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6" y="38"/>
                  <a:pt x="16" y="38"/>
                  <a:pt x="16" y="37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9"/>
                  <a:pt x="16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lose/>
                <a:moveTo>
                  <a:pt x="24" y="9"/>
                </a:moveTo>
                <a:cubicBezTo>
                  <a:pt x="23" y="9"/>
                  <a:pt x="23" y="9"/>
                  <a:pt x="23" y="10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8"/>
                  <a:pt x="23" y="38"/>
                  <a:pt x="24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7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9"/>
                  <a:pt x="24" y="9"/>
                  <a:pt x="24" y="9"/>
                </a:cubicBezTo>
                <a:close/>
                <a:moveTo>
                  <a:pt x="32" y="11"/>
                </a:moveTo>
                <a:cubicBezTo>
                  <a:pt x="32" y="11"/>
                  <a:pt x="32" y="12"/>
                  <a:pt x="32" y="12"/>
                </a:cubicBezTo>
                <a:cubicBezTo>
                  <a:pt x="32" y="37"/>
                  <a:pt x="32" y="37"/>
                  <a:pt x="32" y="37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3" y="38"/>
                  <a:pt x="33" y="38"/>
                  <a:pt x="33" y="37"/>
                </a:cubicBezTo>
                <a:cubicBezTo>
                  <a:pt x="33" y="12"/>
                  <a:pt x="33" y="12"/>
                  <a:pt x="33" y="12"/>
                </a:cubicBezTo>
                <a:cubicBezTo>
                  <a:pt x="33" y="12"/>
                  <a:pt x="33" y="11"/>
                  <a:pt x="32" y="11"/>
                </a:cubicBezTo>
                <a:cubicBezTo>
                  <a:pt x="32" y="11"/>
                  <a:pt x="32" y="11"/>
                  <a:pt x="32" y="11"/>
                </a:cubicBezTo>
                <a:close/>
                <a:moveTo>
                  <a:pt x="49" y="6"/>
                </a:moveTo>
                <a:cubicBezTo>
                  <a:pt x="49" y="6"/>
                  <a:pt x="49" y="6"/>
                  <a:pt x="49" y="7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8"/>
                  <a:pt x="49" y="38"/>
                  <a:pt x="49" y="38"/>
                </a:cubicBezTo>
                <a:cubicBezTo>
                  <a:pt x="49" y="38"/>
                  <a:pt x="49" y="38"/>
                  <a:pt x="49" y="38"/>
                </a:cubicBezTo>
                <a:cubicBezTo>
                  <a:pt x="49" y="38"/>
                  <a:pt x="50" y="38"/>
                  <a:pt x="50" y="37"/>
                </a:cubicBezTo>
                <a:cubicBezTo>
                  <a:pt x="50" y="7"/>
                  <a:pt x="50" y="7"/>
                  <a:pt x="50" y="7"/>
                </a:cubicBezTo>
                <a:cubicBezTo>
                  <a:pt x="50" y="6"/>
                  <a:pt x="49" y="6"/>
                  <a:pt x="49" y="6"/>
                </a:cubicBezTo>
                <a:cubicBezTo>
                  <a:pt x="49" y="6"/>
                  <a:pt x="49" y="6"/>
                  <a:pt x="49" y="6"/>
                </a:cubicBezTo>
                <a:close/>
                <a:moveTo>
                  <a:pt x="41" y="13"/>
                </a:moveTo>
                <a:cubicBezTo>
                  <a:pt x="40" y="13"/>
                  <a:pt x="40" y="14"/>
                  <a:pt x="40" y="14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8"/>
                  <a:pt x="40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8"/>
                  <a:pt x="41" y="38"/>
                  <a:pt x="41" y="37"/>
                </a:cubicBezTo>
                <a:cubicBezTo>
                  <a:pt x="41" y="14"/>
                  <a:pt x="41" y="14"/>
                  <a:pt x="41" y="14"/>
                </a:cubicBezTo>
                <a:cubicBezTo>
                  <a:pt x="41" y="14"/>
                  <a:pt x="41" y="13"/>
                  <a:pt x="41" y="1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556"/>
          <p:cNvSpPr>
            <a:spLocks noChangeAspect="1"/>
          </p:cNvSpPr>
          <p:nvPr/>
        </p:nvSpPr>
        <p:spPr bwMode="auto">
          <a:xfrm>
            <a:off x="2039939" y="2622550"/>
            <a:ext cx="700087" cy="539750"/>
          </a:xfrm>
          <a:custGeom>
            <a:avLst/>
            <a:gdLst>
              <a:gd name="T0" fmla="*/ 696338842 w 65"/>
              <a:gd name="T1" fmla="*/ 2147483646 h 50"/>
              <a:gd name="T2" fmla="*/ 928455379 w 65"/>
              <a:gd name="T3" fmla="*/ 2147483646 h 50"/>
              <a:gd name="T4" fmla="*/ 1160561146 w 65"/>
              <a:gd name="T5" fmla="*/ 2147483646 h 50"/>
              <a:gd name="T6" fmla="*/ 1392677684 w 65"/>
              <a:gd name="T7" fmla="*/ 2147483646 h 50"/>
              <a:gd name="T8" fmla="*/ 1508730567 w 65"/>
              <a:gd name="T9" fmla="*/ 2147483646 h 50"/>
              <a:gd name="T10" fmla="*/ 1740847105 w 65"/>
              <a:gd name="T11" fmla="*/ 2147483646 h 50"/>
              <a:gd name="T12" fmla="*/ 1856899988 w 65"/>
              <a:gd name="T13" fmla="*/ 2147483646 h 50"/>
              <a:gd name="T14" fmla="*/ 2089016526 w 65"/>
              <a:gd name="T15" fmla="*/ 2147483646 h 50"/>
              <a:gd name="T16" fmla="*/ 2147483646 w 65"/>
              <a:gd name="T17" fmla="*/ 2147483646 h 50"/>
              <a:gd name="T18" fmla="*/ 2147483646 w 65"/>
              <a:gd name="T19" fmla="*/ 2147483646 h 50"/>
              <a:gd name="T20" fmla="*/ 2147483646 w 65"/>
              <a:gd name="T21" fmla="*/ 2147483646 h 50"/>
              <a:gd name="T22" fmla="*/ 2147483646 w 65"/>
              <a:gd name="T23" fmla="*/ 1748790000 h 50"/>
              <a:gd name="T24" fmla="*/ 2147483646 w 65"/>
              <a:gd name="T25" fmla="*/ 2147483646 h 50"/>
              <a:gd name="T26" fmla="*/ 2147483646 w 65"/>
              <a:gd name="T27" fmla="*/ 2147483646 h 50"/>
              <a:gd name="T28" fmla="*/ 2147483646 w 65"/>
              <a:gd name="T29" fmla="*/ 2147483646 h 50"/>
              <a:gd name="T30" fmla="*/ 2147483646 w 65"/>
              <a:gd name="T31" fmla="*/ 2147483646 h 50"/>
              <a:gd name="T32" fmla="*/ 2147483646 w 65"/>
              <a:gd name="T33" fmla="*/ 2147483646 h 50"/>
              <a:gd name="T34" fmla="*/ 2147483646 w 65"/>
              <a:gd name="T35" fmla="*/ 2147483646 h 50"/>
              <a:gd name="T36" fmla="*/ 2147483646 w 65"/>
              <a:gd name="T37" fmla="*/ 2147483646 h 50"/>
              <a:gd name="T38" fmla="*/ 2147483646 w 65"/>
              <a:gd name="T39" fmla="*/ 2147483646 h 50"/>
              <a:gd name="T40" fmla="*/ 2147483646 w 65"/>
              <a:gd name="T41" fmla="*/ 2147483646 h 50"/>
              <a:gd name="T42" fmla="*/ 2147483646 w 65"/>
              <a:gd name="T43" fmla="*/ 2147483646 h 50"/>
              <a:gd name="T44" fmla="*/ 2147483646 w 65"/>
              <a:gd name="T45" fmla="*/ 2147483646 h 50"/>
              <a:gd name="T46" fmla="*/ 2147483646 w 65"/>
              <a:gd name="T47" fmla="*/ 2147483646 h 50"/>
              <a:gd name="T48" fmla="*/ 2147483646 w 65"/>
              <a:gd name="T49" fmla="*/ 2147483646 h 50"/>
              <a:gd name="T50" fmla="*/ 2147483646 w 65"/>
              <a:gd name="T51" fmla="*/ 2147483646 h 50"/>
              <a:gd name="T52" fmla="*/ 2147483646 w 65"/>
              <a:gd name="T53" fmla="*/ 2147483646 h 50"/>
              <a:gd name="T54" fmla="*/ 2147483646 w 65"/>
              <a:gd name="T55" fmla="*/ 2147483646 h 50"/>
              <a:gd name="T56" fmla="*/ 2147483646 w 65"/>
              <a:gd name="T57" fmla="*/ 2147483646 h 50"/>
              <a:gd name="T58" fmla="*/ 2147483646 w 65"/>
              <a:gd name="T59" fmla="*/ 2098548000 h 50"/>
              <a:gd name="T60" fmla="*/ 2147483646 w 65"/>
              <a:gd name="T61" fmla="*/ 2147483646 h 50"/>
              <a:gd name="T62" fmla="*/ 2147483646 w 65"/>
              <a:gd name="T63" fmla="*/ 1515618000 h 50"/>
              <a:gd name="T64" fmla="*/ 2147483646 w 65"/>
              <a:gd name="T65" fmla="*/ 2147483646 h 50"/>
              <a:gd name="T66" fmla="*/ 2147483646 w 65"/>
              <a:gd name="T67" fmla="*/ 932688000 h 50"/>
              <a:gd name="T68" fmla="*/ 2147483646 w 65"/>
              <a:gd name="T69" fmla="*/ 2147483646 h 50"/>
              <a:gd name="T70" fmla="*/ 464222304 w 65"/>
              <a:gd name="T71" fmla="*/ 2147483646 h 50"/>
              <a:gd name="T72" fmla="*/ 0 w 65"/>
              <a:gd name="T73" fmla="*/ 2147483646 h 50"/>
              <a:gd name="T74" fmla="*/ 464222304 w 65"/>
              <a:gd name="T75" fmla="*/ 0 h 5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5" h="50">
                <a:moveTo>
                  <a:pt x="4" y="47"/>
                </a:moveTo>
                <a:cubicBezTo>
                  <a:pt x="6" y="47"/>
                  <a:pt x="6" y="47"/>
                  <a:pt x="6" y="47"/>
                </a:cubicBezTo>
                <a:cubicBezTo>
                  <a:pt x="6" y="25"/>
                  <a:pt x="6" y="25"/>
                  <a:pt x="6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47"/>
                  <a:pt x="8" y="47"/>
                  <a:pt x="8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7"/>
                  <a:pt x="11" y="27"/>
                  <a:pt x="12" y="27"/>
                </a:cubicBezTo>
                <a:cubicBezTo>
                  <a:pt x="12" y="47"/>
                  <a:pt x="12" y="47"/>
                  <a:pt x="12" y="47"/>
                </a:cubicBezTo>
                <a:cubicBezTo>
                  <a:pt x="13" y="47"/>
                  <a:pt x="13" y="47"/>
                  <a:pt x="13" y="47"/>
                </a:cubicBezTo>
                <a:cubicBezTo>
                  <a:pt x="13" y="29"/>
                  <a:pt x="13" y="29"/>
                  <a:pt x="13" y="29"/>
                </a:cubicBezTo>
                <a:cubicBezTo>
                  <a:pt x="14" y="29"/>
                  <a:pt x="14" y="29"/>
                  <a:pt x="15" y="29"/>
                </a:cubicBezTo>
                <a:cubicBezTo>
                  <a:pt x="15" y="47"/>
                  <a:pt x="15" y="47"/>
                  <a:pt x="15" y="47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27"/>
                  <a:pt x="16" y="27"/>
                  <a:pt x="16" y="27"/>
                </a:cubicBezTo>
                <a:cubicBezTo>
                  <a:pt x="17" y="27"/>
                  <a:pt x="18" y="27"/>
                  <a:pt x="18" y="27"/>
                </a:cubicBezTo>
                <a:cubicBezTo>
                  <a:pt x="18" y="47"/>
                  <a:pt x="18" y="47"/>
                  <a:pt x="18" y="47"/>
                </a:cubicBezTo>
                <a:cubicBezTo>
                  <a:pt x="19" y="47"/>
                  <a:pt x="19" y="47"/>
                  <a:pt x="19" y="47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1" y="20"/>
                  <a:pt x="21" y="20"/>
                </a:cubicBezTo>
                <a:cubicBezTo>
                  <a:pt x="21" y="47"/>
                  <a:pt x="21" y="47"/>
                  <a:pt x="21" y="47"/>
                </a:cubicBezTo>
                <a:cubicBezTo>
                  <a:pt x="23" y="47"/>
                  <a:pt x="23" y="47"/>
                  <a:pt x="23" y="47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4" y="15"/>
                  <a:pt x="25" y="15"/>
                </a:cubicBezTo>
                <a:cubicBezTo>
                  <a:pt x="25" y="47"/>
                  <a:pt x="25" y="47"/>
                  <a:pt x="25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1"/>
                  <a:pt x="27" y="21"/>
                  <a:pt x="28" y="21"/>
                </a:cubicBezTo>
                <a:cubicBezTo>
                  <a:pt x="28" y="47"/>
                  <a:pt x="28" y="47"/>
                  <a:pt x="28" y="47"/>
                </a:cubicBezTo>
                <a:cubicBezTo>
                  <a:pt x="29" y="47"/>
                  <a:pt x="29" y="47"/>
                  <a:pt x="29" y="47"/>
                </a:cubicBezTo>
                <a:cubicBezTo>
                  <a:pt x="29" y="28"/>
                  <a:pt x="29" y="28"/>
                  <a:pt x="29" y="28"/>
                </a:cubicBezTo>
                <a:cubicBezTo>
                  <a:pt x="30" y="28"/>
                  <a:pt x="31" y="28"/>
                  <a:pt x="31" y="28"/>
                </a:cubicBezTo>
                <a:cubicBezTo>
                  <a:pt x="31" y="47"/>
                  <a:pt x="31" y="47"/>
                  <a:pt x="31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4"/>
                  <a:pt x="34" y="34"/>
                  <a:pt x="35" y="34"/>
                </a:cubicBezTo>
                <a:cubicBezTo>
                  <a:pt x="35" y="47"/>
                  <a:pt x="35" y="47"/>
                  <a:pt x="35" y="47"/>
                </a:cubicBezTo>
                <a:cubicBezTo>
                  <a:pt x="36" y="47"/>
                  <a:pt x="36" y="47"/>
                  <a:pt x="36" y="47"/>
                </a:cubicBezTo>
                <a:cubicBezTo>
                  <a:pt x="36" y="31"/>
                  <a:pt x="36" y="31"/>
                  <a:pt x="36" y="31"/>
                </a:cubicBezTo>
                <a:cubicBezTo>
                  <a:pt x="37" y="31"/>
                  <a:pt x="37" y="31"/>
                  <a:pt x="38" y="31"/>
                </a:cubicBezTo>
                <a:cubicBezTo>
                  <a:pt x="38" y="47"/>
                  <a:pt x="38" y="47"/>
                  <a:pt x="38" y="47"/>
                </a:cubicBezTo>
                <a:cubicBezTo>
                  <a:pt x="39" y="47"/>
                  <a:pt x="39" y="47"/>
                  <a:pt x="39" y="4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1" y="27"/>
                  <a:pt x="41" y="27"/>
                </a:cubicBezTo>
                <a:cubicBezTo>
                  <a:pt x="41" y="47"/>
                  <a:pt x="41" y="47"/>
                  <a:pt x="41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4" y="29"/>
                  <a:pt x="44" y="29"/>
                </a:cubicBezTo>
                <a:cubicBezTo>
                  <a:pt x="44" y="47"/>
                  <a:pt x="44" y="47"/>
                  <a:pt x="44" y="47"/>
                </a:cubicBezTo>
                <a:cubicBezTo>
                  <a:pt x="46" y="47"/>
                  <a:pt x="46" y="47"/>
                  <a:pt x="46" y="47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7" y="32"/>
                  <a:pt x="48" y="32"/>
                </a:cubicBezTo>
                <a:cubicBezTo>
                  <a:pt x="48" y="47"/>
                  <a:pt x="48" y="47"/>
                  <a:pt x="48" y="47"/>
                </a:cubicBezTo>
                <a:cubicBezTo>
                  <a:pt x="49" y="47"/>
                  <a:pt x="49" y="47"/>
                  <a:pt x="49" y="47"/>
                </a:cubicBezTo>
                <a:cubicBezTo>
                  <a:pt x="49" y="36"/>
                  <a:pt x="49" y="36"/>
                  <a:pt x="49" y="36"/>
                </a:cubicBezTo>
                <a:cubicBezTo>
                  <a:pt x="50" y="36"/>
                  <a:pt x="50" y="36"/>
                  <a:pt x="51" y="36"/>
                </a:cubicBezTo>
                <a:cubicBezTo>
                  <a:pt x="51" y="47"/>
                  <a:pt x="51" y="47"/>
                  <a:pt x="51" y="47"/>
                </a:cubicBezTo>
                <a:cubicBezTo>
                  <a:pt x="52" y="47"/>
                  <a:pt x="52" y="47"/>
                  <a:pt x="52" y="47"/>
                </a:cubicBezTo>
                <a:cubicBezTo>
                  <a:pt x="52" y="18"/>
                  <a:pt x="52" y="18"/>
                  <a:pt x="52" y="18"/>
                </a:cubicBezTo>
                <a:cubicBezTo>
                  <a:pt x="53" y="18"/>
                  <a:pt x="54" y="18"/>
                  <a:pt x="54" y="18"/>
                </a:cubicBezTo>
                <a:cubicBezTo>
                  <a:pt x="54" y="47"/>
                  <a:pt x="54" y="47"/>
                  <a:pt x="54" y="47"/>
                </a:cubicBezTo>
                <a:cubicBezTo>
                  <a:pt x="56" y="47"/>
                  <a:pt x="56" y="47"/>
                  <a:pt x="56" y="47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3"/>
                  <a:pt x="57" y="13"/>
                  <a:pt x="58" y="13"/>
                </a:cubicBezTo>
                <a:cubicBezTo>
                  <a:pt x="58" y="47"/>
                  <a:pt x="58" y="47"/>
                  <a:pt x="58" y="47"/>
                </a:cubicBezTo>
                <a:cubicBezTo>
                  <a:pt x="59" y="47"/>
                  <a:pt x="59" y="47"/>
                  <a:pt x="59" y="47"/>
                </a:cubicBezTo>
                <a:cubicBezTo>
                  <a:pt x="59" y="8"/>
                  <a:pt x="59" y="8"/>
                  <a:pt x="59" y="8"/>
                </a:cubicBezTo>
                <a:cubicBezTo>
                  <a:pt x="61" y="8"/>
                  <a:pt x="61" y="8"/>
                  <a:pt x="61" y="8"/>
                </a:cubicBezTo>
                <a:cubicBezTo>
                  <a:pt x="61" y="47"/>
                  <a:pt x="61" y="47"/>
                  <a:pt x="61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50"/>
                  <a:pt x="65" y="50"/>
                  <a:pt x="65" y="50"/>
                </a:cubicBezTo>
                <a:cubicBezTo>
                  <a:pt x="4" y="50"/>
                  <a:pt x="4" y="50"/>
                  <a:pt x="4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0"/>
                  <a:pt x="0" y="0"/>
                  <a:pt x="0" y="0"/>
                </a:cubicBezTo>
                <a:cubicBezTo>
                  <a:pt x="4" y="0"/>
                  <a:pt x="4" y="0"/>
                  <a:pt x="4" y="0"/>
                </a:cubicBezTo>
                <a:lnTo>
                  <a:pt x="4" y="47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4"/>
          <p:cNvSpPr txBox="1">
            <a:spLocks noChangeArrowheads="1"/>
          </p:cNvSpPr>
          <p:nvPr/>
        </p:nvSpPr>
        <p:spPr bwMode="auto">
          <a:xfrm>
            <a:off x="1774826" y="3714750"/>
            <a:ext cx="1235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1F3A6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1F3A6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4151314" y="3714750"/>
            <a:ext cx="1233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1F3A6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1F3A6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6486526" y="3714750"/>
            <a:ext cx="1235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1F3A6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1F3A6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9042401" y="3714750"/>
            <a:ext cx="1235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009DD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1547812" y="4094163"/>
            <a:ext cx="1778001" cy="102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kern="0" dirty="0">
                <a:solidFill>
                  <a:prstClr val="black"/>
                </a:solidFill>
              </a:rPr>
              <a:t>合成铁、钴、镍三种过渡金属催化剂，对其表征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3635378" y="4092576"/>
            <a:ext cx="2190748" cy="134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40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/>
              <a:t>对生物油模型化合物</a:t>
            </a:r>
            <a:r>
              <a:rPr lang="en-US" altLang="zh-CN" dirty="0"/>
              <a:t>(</a:t>
            </a:r>
            <a:r>
              <a:rPr lang="zh-CN" altLang="en-US" dirty="0"/>
              <a:t>丙酮、乙酸、糠醛等</a:t>
            </a:r>
            <a:r>
              <a:rPr lang="en-US" altLang="zh-CN" dirty="0"/>
              <a:t>)</a:t>
            </a:r>
            <a:r>
              <a:rPr lang="zh-CN" altLang="en-US" dirty="0"/>
              <a:t>催化重整制氢，考察三种催化剂的催化效果</a:t>
            </a:r>
            <a:endParaRPr lang="en-US" altLang="zh-CN" dirty="0"/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5986464" y="4092576"/>
            <a:ext cx="2395530" cy="134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40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/>
              <a:t>选取催化性能较好的催化剂对生物油水溶性组分催化重整制氢研究，并对催化机理进行深入分析</a:t>
            </a: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8542332" y="4092575"/>
            <a:ext cx="2535243" cy="134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40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/>
              <a:t>考察催化剂使用寿命，分析失活原因并对其再生；探究延长催化剂使用寿命方法，如加入助剂，临氧重整制氢等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2"/>
          <p:cNvSpPr txBox="1"/>
          <p:nvPr/>
        </p:nvSpPr>
        <p:spPr>
          <a:xfrm>
            <a:off x="842591" y="125648"/>
            <a:ext cx="4462833" cy="4154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sz="2700" b="0" dirty="0">
                <a:solidFill>
                  <a:schemeClr val="bg1"/>
                </a:solidFill>
              </a:rPr>
              <a:t>3.4  </a:t>
            </a:r>
            <a:r>
              <a:rPr lang="zh-CN" altLang="en-US" sz="2700" b="0" dirty="0">
                <a:solidFill>
                  <a:schemeClr val="bg1"/>
                </a:solidFill>
              </a:rPr>
              <a:t>拟解决问题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2293521" y="1396772"/>
            <a:ext cx="2792830" cy="4330832"/>
            <a:chOff x="1397095" y="2577969"/>
            <a:chExt cx="1436919" cy="2228228"/>
          </a:xfrm>
          <a:blipFill dpi="0" rotWithShape="1">
            <a:blip r:embed="rId3"/>
            <a:srcRect/>
            <a:tile tx="-25400" ty="-50800" sx="100000" sy="100000" flip="none" algn="tl"/>
          </a:blipFill>
        </p:grpSpPr>
        <p:sp>
          <p:nvSpPr>
            <p:cNvPr id="67" name="任意多边形 49"/>
            <p:cNvSpPr/>
            <p:nvPr/>
          </p:nvSpPr>
          <p:spPr>
            <a:xfrm>
              <a:off x="1397095" y="2577969"/>
              <a:ext cx="1436919" cy="1704552"/>
            </a:xfrm>
            <a:custGeom>
              <a:avLst/>
              <a:gdLst/>
              <a:ahLst/>
              <a:cxnLst/>
              <a:rect l="l" t="t" r="r" b="b"/>
              <a:pathLst>
                <a:path w="1436919" h="1704552">
                  <a:moveTo>
                    <a:pt x="720627" y="0"/>
                  </a:moveTo>
                  <a:cubicBezTo>
                    <a:pt x="927918" y="0"/>
                    <a:pt x="1099123" y="57869"/>
                    <a:pt x="1234242" y="173608"/>
                  </a:cubicBezTo>
                  <a:cubicBezTo>
                    <a:pt x="1369360" y="289346"/>
                    <a:pt x="1436919" y="434835"/>
                    <a:pt x="1436919" y="610073"/>
                  </a:cubicBezTo>
                  <a:cubicBezTo>
                    <a:pt x="1436919" y="697345"/>
                    <a:pt x="1417296" y="782263"/>
                    <a:pt x="1378049" y="864829"/>
                  </a:cubicBezTo>
                  <a:cubicBezTo>
                    <a:pt x="1338803" y="947394"/>
                    <a:pt x="1247695" y="1051724"/>
                    <a:pt x="1104725" y="1177817"/>
                  </a:cubicBezTo>
                  <a:cubicBezTo>
                    <a:pt x="1001520" y="1269771"/>
                    <a:pt x="936913" y="1341526"/>
                    <a:pt x="910903" y="1393082"/>
                  </a:cubicBezTo>
                  <a:cubicBezTo>
                    <a:pt x="884893" y="1444639"/>
                    <a:pt x="870288" y="1548462"/>
                    <a:pt x="867089" y="1704552"/>
                  </a:cubicBezTo>
                  <a:lnTo>
                    <a:pt x="557126" y="1704552"/>
                  </a:lnTo>
                  <a:cubicBezTo>
                    <a:pt x="557126" y="1569186"/>
                    <a:pt x="561346" y="1474952"/>
                    <a:pt x="569784" y="1421851"/>
                  </a:cubicBezTo>
                  <a:cubicBezTo>
                    <a:pt x="578222" y="1368749"/>
                    <a:pt x="596033" y="1316026"/>
                    <a:pt x="623218" y="1263682"/>
                  </a:cubicBezTo>
                  <a:cubicBezTo>
                    <a:pt x="650402" y="1211338"/>
                    <a:pt x="685688" y="1162200"/>
                    <a:pt x="729077" y="1116269"/>
                  </a:cubicBezTo>
                  <a:cubicBezTo>
                    <a:pt x="772465" y="1070339"/>
                    <a:pt x="839689" y="1012933"/>
                    <a:pt x="930746" y="944052"/>
                  </a:cubicBezTo>
                  <a:cubicBezTo>
                    <a:pt x="1005098" y="867676"/>
                    <a:pt x="1053301" y="807211"/>
                    <a:pt x="1075354" y="762655"/>
                  </a:cubicBezTo>
                  <a:cubicBezTo>
                    <a:pt x="1097408" y="718100"/>
                    <a:pt x="1108434" y="673545"/>
                    <a:pt x="1108434" y="628990"/>
                  </a:cubicBezTo>
                  <a:cubicBezTo>
                    <a:pt x="1108434" y="536062"/>
                    <a:pt x="1071031" y="453771"/>
                    <a:pt x="996223" y="382116"/>
                  </a:cubicBezTo>
                  <a:cubicBezTo>
                    <a:pt x="921416" y="310461"/>
                    <a:pt x="830516" y="274634"/>
                    <a:pt x="723525" y="274634"/>
                  </a:cubicBezTo>
                  <a:cubicBezTo>
                    <a:pt x="506529" y="274634"/>
                    <a:pt x="373605" y="418160"/>
                    <a:pt x="324753" y="705211"/>
                  </a:cubicBezTo>
                  <a:lnTo>
                    <a:pt x="0" y="672896"/>
                  </a:lnTo>
                  <a:cubicBezTo>
                    <a:pt x="23182" y="448466"/>
                    <a:pt x="98681" y="280209"/>
                    <a:pt x="226497" y="168125"/>
                  </a:cubicBezTo>
                  <a:cubicBezTo>
                    <a:pt x="354313" y="56042"/>
                    <a:pt x="519023" y="0"/>
                    <a:pt x="720627" y="0"/>
                  </a:cubicBezTo>
                  <a:close/>
                </a:path>
              </a:pathLst>
            </a:custGeom>
            <a:solidFill>
              <a:srgbClr val="009D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1936766" y="4448642"/>
              <a:ext cx="359038" cy="357555"/>
            </a:xfrm>
            <a:prstGeom prst="ellipse">
              <a:avLst/>
            </a:prstGeom>
            <a:solidFill>
              <a:srgbClr val="009D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69" name="直接连接符 68"/>
          <p:cNvCxnSpPr/>
          <p:nvPr/>
        </p:nvCxnSpPr>
        <p:spPr>
          <a:xfrm>
            <a:off x="4391025" y="1547813"/>
            <a:ext cx="2038350" cy="0"/>
          </a:xfrm>
          <a:prstGeom prst="line">
            <a:avLst/>
          </a:prstGeom>
          <a:noFill/>
          <a:ln w="6350" cap="flat" cmpd="sng" algn="ctr">
            <a:solidFill>
              <a:srgbClr val="1F3A65"/>
            </a:solidFill>
            <a:prstDash val="solid"/>
            <a:miter lim="800000"/>
            <a:headEnd type="oval" w="lg" len="lg"/>
          </a:ln>
          <a:effectLst/>
        </p:spPr>
      </p:cxnSp>
      <p:sp>
        <p:nvSpPr>
          <p:cNvPr id="70" name="椭圆 69"/>
          <p:cNvSpPr/>
          <p:nvPr/>
        </p:nvSpPr>
        <p:spPr>
          <a:xfrm>
            <a:off x="6153151" y="1225551"/>
            <a:ext cx="646113" cy="646113"/>
          </a:xfrm>
          <a:prstGeom prst="ellipse">
            <a:avLst/>
          </a:prstGeom>
          <a:solidFill>
            <a:srgbClr val="1F3A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" name="Freeform 582"/>
          <p:cNvSpPr>
            <a:spLocks noEditPoints="1"/>
          </p:cNvSpPr>
          <p:nvPr/>
        </p:nvSpPr>
        <p:spPr bwMode="auto">
          <a:xfrm>
            <a:off x="6357939" y="1360489"/>
            <a:ext cx="238125" cy="376237"/>
          </a:xfrm>
          <a:custGeom>
            <a:avLst/>
            <a:gdLst>
              <a:gd name="T0" fmla="*/ 157124901 w 38"/>
              <a:gd name="T1" fmla="*/ 992180144 h 61"/>
              <a:gd name="T2" fmla="*/ 1335580461 w 38"/>
              <a:gd name="T3" fmla="*/ 992180144 h 61"/>
              <a:gd name="T4" fmla="*/ 1492705362 w 38"/>
              <a:gd name="T5" fmla="*/ 1144821345 h 61"/>
              <a:gd name="T6" fmla="*/ 1492705362 w 38"/>
              <a:gd name="T7" fmla="*/ 2147483646 h 61"/>
              <a:gd name="T8" fmla="*/ 1335580461 w 38"/>
              <a:gd name="T9" fmla="*/ 2147483646 h 61"/>
              <a:gd name="T10" fmla="*/ 157124901 w 38"/>
              <a:gd name="T11" fmla="*/ 2147483646 h 61"/>
              <a:gd name="T12" fmla="*/ 0 w 38"/>
              <a:gd name="T13" fmla="*/ 2147483646 h 61"/>
              <a:gd name="T14" fmla="*/ 0 w 38"/>
              <a:gd name="T15" fmla="*/ 1144821345 h 61"/>
              <a:gd name="T16" fmla="*/ 157124901 w 38"/>
              <a:gd name="T17" fmla="*/ 992180144 h 61"/>
              <a:gd name="T18" fmla="*/ 746352681 w 38"/>
              <a:gd name="T19" fmla="*/ 0 h 61"/>
              <a:gd name="T20" fmla="*/ 746352681 w 38"/>
              <a:gd name="T21" fmla="*/ 0 h 61"/>
              <a:gd name="T22" fmla="*/ 1178449293 w 38"/>
              <a:gd name="T23" fmla="*/ 190801502 h 61"/>
              <a:gd name="T24" fmla="*/ 1335580461 w 38"/>
              <a:gd name="T25" fmla="*/ 610570973 h 61"/>
              <a:gd name="T26" fmla="*/ 1335580461 w 38"/>
              <a:gd name="T27" fmla="*/ 915859543 h 61"/>
              <a:gd name="T28" fmla="*/ 1335580461 w 38"/>
              <a:gd name="T29" fmla="*/ 915859543 h 61"/>
              <a:gd name="T30" fmla="*/ 1060608750 w 38"/>
              <a:gd name="T31" fmla="*/ 915859543 h 61"/>
              <a:gd name="T32" fmla="*/ 1060608750 w 38"/>
              <a:gd name="T33" fmla="*/ 610570973 h 61"/>
              <a:gd name="T34" fmla="*/ 982040033 w 38"/>
              <a:gd name="T35" fmla="*/ 381609171 h 61"/>
              <a:gd name="T36" fmla="*/ 746352681 w 38"/>
              <a:gd name="T37" fmla="*/ 305288570 h 61"/>
              <a:gd name="T38" fmla="*/ 746352681 w 38"/>
              <a:gd name="T39" fmla="*/ 305288570 h 61"/>
              <a:gd name="T40" fmla="*/ 549943421 w 38"/>
              <a:gd name="T41" fmla="*/ 381609171 h 61"/>
              <a:gd name="T42" fmla="*/ 471380970 w 38"/>
              <a:gd name="T43" fmla="*/ 610570973 h 61"/>
              <a:gd name="T44" fmla="*/ 471380970 w 38"/>
              <a:gd name="T45" fmla="*/ 915859543 h 61"/>
              <a:gd name="T46" fmla="*/ 157124901 w 38"/>
              <a:gd name="T47" fmla="*/ 915859543 h 61"/>
              <a:gd name="T48" fmla="*/ 157124901 w 38"/>
              <a:gd name="T49" fmla="*/ 610570973 h 61"/>
              <a:gd name="T50" fmla="*/ 314256069 w 38"/>
              <a:gd name="T51" fmla="*/ 190801502 h 61"/>
              <a:gd name="T52" fmla="*/ 746352681 w 38"/>
              <a:gd name="T53" fmla="*/ 0 h 61"/>
              <a:gd name="T54" fmla="*/ 746352681 w 38"/>
              <a:gd name="T55" fmla="*/ 1335629014 h 61"/>
              <a:gd name="T56" fmla="*/ 628505872 w 38"/>
              <a:gd name="T57" fmla="*/ 1488270216 h 61"/>
              <a:gd name="T58" fmla="*/ 707068322 w 38"/>
              <a:gd name="T59" fmla="*/ 1602751117 h 61"/>
              <a:gd name="T60" fmla="*/ 667790230 w 38"/>
              <a:gd name="T61" fmla="*/ 1908039687 h 61"/>
              <a:gd name="T62" fmla="*/ 746352681 w 38"/>
              <a:gd name="T63" fmla="*/ 1908039687 h 61"/>
              <a:gd name="T64" fmla="*/ 864199490 w 38"/>
              <a:gd name="T65" fmla="*/ 1908039687 h 61"/>
              <a:gd name="T66" fmla="*/ 824915132 w 38"/>
              <a:gd name="T67" fmla="*/ 1602751117 h 61"/>
              <a:gd name="T68" fmla="*/ 903477582 w 38"/>
              <a:gd name="T69" fmla="*/ 1488270216 h 61"/>
              <a:gd name="T70" fmla="*/ 746352681 w 38"/>
              <a:gd name="T71" fmla="*/ 1335629014 h 6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38" h="61">
                <a:moveTo>
                  <a:pt x="4" y="26"/>
                </a:moveTo>
                <a:cubicBezTo>
                  <a:pt x="34" y="26"/>
                  <a:pt x="34" y="26"/>
                  <a:pt x="34" y="26"/>
                </a:cubicBezTo>
                <a:cubicBezTo>
                  <a:pt x="37" y="26"/>
                  <a:pt x="38" y="28"/>
                  <a:pt x="38" y="30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9"/>
                  <a:pt x="37" y="61"/>
                  <a:pt x="34" y="61"/>
                </a:cubicBezTo>
                <a:cubicBezTo>
                  <a:pt x="4" y="61"/>
                  <a:pt x="4" y="61"/>
                  <a:pt x="4" y="61"/>
                </a:cubicBezTo>
                <a:cubicBezTo>
                  <a:pt x="2" y="61"/>
                  <a:pt x="0" y="59"/>
                  <a:pt x="0" y="57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28"/>
                  <a:pt x="2" y="26"/>
                  <a:pt x="4" y="26"/>
                </a:cubicBezTo>
                <a:close/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7" y="2"/>
                  <a:pt x="30" y="5"/>
                </a:cubicBezTo>
                <a:cubicBezTo>
                  <a:pt x="33" y="8"/>
                  <a:pt x="34" y="11"/>
                  <a:pt x="34" y="16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4"/>
                  <a:pt x="26" y="12"/>
                  <a:pt x="25" y="10"/>
                </a:cubicBezTo>
                <a:cubicBezTo>
                  <a:pt x="23" y="9"/>
                  <a:pt x="21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7" y="8"/>
                  <a:pt x="15" y="9"/>
                  <a:pt x="14" y="10"/>
                </a:cubicBezTo>
                <a:cubicBezTo>
                  <a:pt x="12" y="12"/>
                  <a:pt x="12" y="14"/>
                  <a:pt x="12" y="16"/>
                </a:cubicBezTo>
                <a:cubicBezTo>
                  <a:pt x="12" y="24"/>
                  <a:pt x="12" y="24"/>
                  <a:pt x="12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1"/>
                  <a:pt x="6" y="8"/>
                  <a:pt x="8" y="5"/>
                </a:cubicBezTo>
                <a:cubicBezTo>
                  <a:pt x="11" y="2"/>
                  <a:pt x="15" y="0"/>
                  <a:pt x="19" y="0"/>
                </a:cubicBezTo>
                <a:close/>
                <a:moveTo>
                  <a:pt x="19" y="35"/>
                </a:moveTo>
                <a:cubicBezTo>
                  <a:pt x="17" y="35"/>
                  <a:pt x="16" y="37"/>
                  <a:pt x="16" y="39"/>
                </a:cubicBezTo>
                <a:cubicBezTo>
                  <a:pt x="16" y="40"/>
                  <a:pt x="16" y="41"/>
                  <a:pt x="18" y="42"/>
                </a:cubicBezTo>
                <a:cubicBezTo>
                  <a:pt x="17" y="50"/>
                  <a:pt x="17" y="50"/>
                  <a:pt x="17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2"/>
                  <a:pt x="23" y="40"/>
                  <a:pt x="23" y="39"/>
                </a:cubicBezTo>
                <a:cubicBezTo>
                  <a:pt x="23" y="37"/>
                  <a:pt x="21" y="35"/>
                  <a:pt x="19" y="3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2" name="直接连接符 71"/>
          <p:cNvCxnSpPr/>
          <p:nvPr/>
        </p:nvCxnSpPr>
        <p:spPr>
          <a:xfrm>
            <a:off x="4687888" y="3429000"/>
            <a:ext cx="2038350" cy="0"/>
          </a:xfrm>
          <a:prstGeom prst="line">
            <a:avLst/>
          </a:prstGeom>
          <a:noFill/>
          <a:ln w="6350" cap="flat" cmpd="sng" algn="ctr">
            <a:solidFill>
              <a:srgbClr val="1F3A65"/>
            </a:solidFill>
            <a:prstDash val="solid"/>
            <a:miter lim="800000"/>
            <a:headEnd type="oval" w="lg" len="lg"/>
          </a:ln>
          <a:effectLst/>
        </p:spPr>
      </p:cxnSp>
      <p:sp>
        <p:nvSpPr>
          <p:cNvPr id="73" name="椭圆 72"/>
          <p:cNvSpPr/>
          <p:nvPr/>
        </p:nvSpPr>
        <p:spPr>
          <a:xfrm>
            <a:off x="6726238" y="3106739"/>
            <a:ext cx="646112" cy="644525"/>
          </a:xfrm>
          <a:prstGeom prst="ellipse">
            <a:avLst/>
          </a:prstGeom>
          <a:solidFill>
            <a:srgbClr val="1F3A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" name="Freeform 649"/>
          <p:cNvSpPr>
            <a:spLocks noChangeAspect="1" noEditPoints="1"/>
          </p:cNvSpPr>
          <p:nvPr/>
        </p:nvSpPr>
        <p:spPr bwMode="auto">
          <a:xfrm>
            <a:off x="6881813" y="3249614"/>
            <a:ext cx="334962" cy="358775"/>
          </a:xfrm>
          <a:custGeom>
            <a:avLst/>
            <a:gdLst>
              <a:gd name="T0" fmla="*/ 251371037 w 56"/>
              <a:gd name="T1" fmla="*/ 358775000 h 60"/>
              <a:gd name="T2" fmla="*/ 754113110 w 56"/>
              <a:gd name="T3" fmla="*/ 71755000 h 60"/>
              <a:gd name="T4" fmla="*/ 1113210318 w 56"/>
              <a:gd name="T5" fmla="*/ 35877500 h 60"/>
              <a:gd name="T6" fmla="*/ 1400494066 w 56"/>
              <a:gd name="T7" fmla="*/ 251142500 h 60"/>
              <a:gd name="T8" fmla="*/ 1400494066 w 56"/>
              <a:gd name="T9" fmla="*/ 251142500 h 60"/>
              <a:gd name="T10" fmla="*/ 1472313508 w 56"/>
              <a:gd name="T11" fmla="*/ 609917500 h 60"/>
              <a:gd name="T12" fmla="*/ 1256849202 w 56"/>
              <a:gd name="T13" fmla="*/ 896937500 h 60"/>
              <a:gd name="T14" fmla="*/ 1077303588 w 56"/>
              <a:gd name="T15" fmla="*/ 968692500 h 60"/>
              <a:gd name="T16" fmla="*/ 1687771833 w 56"/>
              <a:gd name="T17" fmla="*/ 2009140000 h 60"/>
              <a:gd name="T18" fmla="*/ 1472313508 w 56"/>
              <a:gd name="T19" fmla="*/ 2147483646 h 60"/>
              <a:gd name="T20" fmla="*/ 861839282 w 56"/>
              <a:gd name="T21" fmla="*/ 1112202500 h 60"/>
              <a:gd name="T22" fmla="*/ 718200398 w 56"/>
              <a:gd name="T23" fmla="*/ 1183957500 h 60"/>
              <a:gd name="T24" fmla="*/ 359103190 w 56"/>
              <a:gd name="T25" fmla="*/ 1219835000 h 60"/>
              <a:gd name="T26" fmla="*/ 71819442 w 56"/>
              <a:gd name="T27" fmla="*/ 1004570000 h 60"/>
              <a:gd name="T28" fmla="*/ 71819442 w 56"/>
              <a:gd name="T29" fmla="*/ 1004570000 h 60"/>
              <a:gd name="T30" fmla="*/ 35912712 w 56"/>
              <a:gd name="T31" fmla="*/ 645795000 h 60"/>
              <a:gd name="T32" fmla="*/ 251371037 w 56"/>
              <a:gd name="T33" fmla="*/ 358775000 h 60"/>
              <a:gd name="T34" fmla="*/ 1759591275 w 56"/>
              <a:gd name="T35" fmla="*/ 1470977500 h 60"/>
              <a:gd name="T36" fmla="*/ 1723684545 w 56"/>
              <a:gd name="T37" fmla="*/ 1399222500 h 60"/>
              <a:gd name="T38" fmla="*/ 1831410716 w 56"/>
              <a:gd name="T39" fmla="*/ 1363345000 h 60"/>
              <a:gd name="T40" fmla="*/ 1759591275 w 56"/>
              <a:gd name="T41" fmla="*/ 1255712500 h 60"/>
              <a:gd name="T42" fmla="*/ 1651859122 w 56"/>
              <a:gd name="T43" fmla="*/ 1327467500 h 60"/>
              <a:gd name="T44" fmla="*/ 1436400797 w 56"/>
              <a:gd name="T45" fmla="*/ 1435100000 h 60"/>
              <a:gd name="T46" fmla="*/ 1508220238 w 56"/>
              <a:gd name="T47" fmla="*/ 1542732500 h 60"/>
              <a:gd name="T48" fmla="*/ 1723684545 w 56"/>
              <a:gd name="T49" fmla="*/ 1901507500 h 60"/>
              <a:gd name="T50" fmla="*/ 2010962311 w 56"/>
              <a:gd name="T51" fmla="*/ 1722120000 h 60"/>
              <a:gd name="T52" fmla="*/ 1975049600 w 56"/>
              <a:gd name="T53" fmla="*/ 1614487500 h 60"/>
              <a:gd name="T54" fmla="*/ 1867323428 w 56"/>
              <a:gd name="T55" fmla="*/ 1686242500 h 60"/>
              <a:gd name="T56" fmla="*/ 1795503986 w 56"/>
              <a:gd name="T57" fmla="*/ 1578610000 h 60"/>
              <a:gd name="T58" fmla="*/ 1903230158 w 56"/>
              <a:gd name="T59" fmla="*/ 1506855000 h 60"/>
              <a:gd name="T60" fmla="*/ 1867323428 w 56"/>
              <a:gd name="T61" fmla="*/ 1435100000 h 60"/>
              <a:gd name="T62" fmla="*/ 1759591275 w 56"/>
              <a:gd name="T63" fmla="*/ 1470977500 h 60"/>
              <a:gd name="T64" fmla="*/ 897751993 w 56"/>
              <a:gd name="T65" fmla="*/ 287020000 h 60"/>
              <a:gd name="T66" fmla="*/ 359103190 w 56"/>
              <a:gd name="T67" fmla="*/ 574040000 h 60"/>
              <a:gd name="T68" fmla="*/ 251371037 w 56"/>
              <a:gd name="T69" fmla="*/ 717550000 h 60"/>
              <a:gd name="T70" fmla="*/ 287277767 w 56"/>
              <a:gd name="T71" fmla="*/ 896937500 h 60"/>
              <a:gd name="T72" fmla="*/ 287277767 w 56"/>
              <a:gd name="T73" fmla="*/ 896937500 h 60"/>
              <a:gd name="T74" fmla="*/ 430922632 w 56"/>
              <a:gd name="T75" fmla="*/ 1004570000 h 60"/>
              <a:gd name="T76" fmla="*/ 610468245 w 56"/>
              <a:gd name="T77" fmla="*/ 968692500 h 60"/>
              <a:gd name="T78" fmla="*/ 1113210318 w 56"/>
              <a:gd name="T79" fmla="*/ 681672500 h 60"/>
              <a:gd name="T80" fmla="*/ 1220942471 w 56"/>
              <a:gd name="T81" fmla="*/ 538162500 h 60"/>
              <a:gd name="T82" fmla="*/ 1185029760 w 56"/>
              <a:gd name="T83" fmla="*/ 358775000 h 60"/>
              <a:gd name="T84" fmla="*/ 1185029760 w 56"/>
              <a:gd name="T85" fmla="*/ 358775000 h 60"/>
              <a:gd name="T86" fmla="*/ 1077303588 w 56"/>
              <a:gd name="T87" fmla="*/ 251142500 h 60"/>
              <a:gd name="T88" fmla="*/ 897751993 w 56"/>
              <a:gd name="T89" fmla="*/ 287020000 h 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56" h="60">
                <a:moveTo>
                  <a:pt x="7" y="10"/>
                </a:moveTo>
                <a:cubicBezTo>
                  <a:pt x="21" y="2"/>
                  <a:pt x="21" y="2"/>
                  <a:pt x="21" y="2"/>
                </a:cubicBezTo>
                <a:cubicBezTo>
                  <a:pt x="25" y="0"/>
                  <a:pt x="28" y="0"/>
                  <a:pt x="31" y="1"/>
                </a:cubicBezTo>
                <a:cubicBezTo>
                  <a:pt x="35" y="2"/>
                  <a:pt x="38" y="4"/>
                  <a:pt x="39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41" y="10"/>
                  <a:pt x="42" y="13"/>
                  <a:pt x="41" y="17"/>
                </a:cubicBezTo>
                <a:cubicBezTo>
                  <a:pt x="40" y="20"/>
                  <a:pt x="38" y="23"/>
                  <a:pt x="35" y="25"/>
                </a:cubicBezTo>
                <a:cubicBezTo>
                  <a:pt x="30" y="27"/>
                  <a:pt x="30" y="27"/>
                  <a:pt x="30" y="27"/>
                </a:cubicBezTo>
                <a:cubicBezTo>
                  <a:pt x="47" y="56"/>
                  <a:pt x="47" y="56"/>
                  <a:pt x="47" y="56"/>
                </a:cubicBezTo>
                <a:cubicBezTo>
                  <a:pt x="41" y="60"/>
                  <a:pt x="41" y="60"/>
                  <a:pt x="41" y="60"/>
                </a:cubicBezTo>
                <a:cubicBezTo>
                  <a:pt x="24" y="31"/>
                  <a:pt x="24" y="31"/>
                  <a:pt x="24" y="31"/>
                </a:cubicBezTo>
                <a:cubicBezTo>
                  <a:pt x="20" y="33"/>
                  <a:pt x="20" y="33"/>
                  <a:pt x="20" y="33"/>
                </a:cubicBezTo>
                <a:cubicBezTo>
                  <a:pt x="17" y="35"/>
                  <a:pt x="13" y="35"/>
                  <a:pt x="10" y="34"/>
                </a:cubicBezTo>
                <a:cubicBezTo>
                  <a:pt x="7" y="33"/>
                  <a:pt x="4" y="31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0" y="25"/>
                  <a:pt x="0" y="22"/>
                  <a:pt x="1" y="18"/>
                </a:cubicBezTo>
                <a:cubicBezTo>
                  <a:pt x="2" y="15"/>
                  <a:pt x="4" y="12"/>
                  <a:pt x="7" y="10"/>
                </a:cubicBezTo>
                <a:close/>
                <a:moveTo>
                  <a:pt x="49" y="41"/>
                </a:moveTo>
                <a:cubicBezTo>
                  <a:pt x="48" y="39"/>
                  <a:pt x="48" y="39"/>
                  <a:pt x="48" y="39"/>
                </a:cubicBezTo>
                <a:cubicBezTo>
                  <a:pt x="51" y="38"/>
                  <a:pt x="51" y="38"/>
                  <a:pt x="51" y="38"/>
                </a:cubicBezTo>
                <a:cubicBezTo>
                  <a:pt x="49" y="35"/>
                  <a:pt x="49" y="35"/>
                  <a:pt x="49" y="35"/>
                </a:cubicBezTo>
                <a:cubicBezTo>
                  <a:pt x="46" y="37"/>
                  <a:pt x="46" y="37"/>
                  <a:pt x="46" y="37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43"/>
                  <a:pt x="42" y="43"/>
                  <a:pt x="42" y="43"/>
                </a:cubicBezTo>
                <a:cubicBezTo>
                  <a:pt x="48" y="53"/>
                  <a:pt x="48" y="53"/>
                  <a:pt x="48" y="53"/>
                </a:cubicBezTo>
                <a:cubicBezTo>
                  <a:pt x="56" y="48"/>
                  <a:pt x="56" y="48"/>
                  <a:pt x="56" y="48"/>
                </a:cubicBezTo>
                <a:cubicBezTo>
                  <a:pt x="55" y="45"/>
                  <a:pt x="55" y="45"/>
                  <a:pt x="55" y="45"/>
                </a:cubicBezTo>
                <a:cubicBezTo>
                  <a:pt x="52" y="47"/>
                  <a:pt x="52" y="47"/>
                  <a:pt x="52" y="47"/>
                </a:cubicBezTo>
                <a:cubicBezTo>
                  <a:pt x="50" y="44"/>
                  <a:pt x="50" y="44"/>
                  <a:pt x="50" y="44"/>
                </a:cubicBezTo>
                <a:cubicBezTo>
                  <a:pt x="53" y="42"/>
                  <a:pt x="53" y="42"/>
                  <a:pt x="53" y="42"/>
                </a:cubicBezTo>
                <a:cubicBezTo>
                  <a:pt x="52" y="40"/>
                  <a:pt x="52" y="40"/>
                  <a:pt x="52" y="40"/>
                </a:cubicBezTo>
                <a:cubicBezTo>
                  <a:pt x="49" y="41"/>
                  <a:pt x="49" y="41"/>
                  <a:pt x="49" y="41"/>
                </a:cubicBezTo>
                <a:close/>
                <a:moveTo>
                  <a:pt x="25" y="8"/>
                </a:moveTo>
                <a:cubicBezTo>
                  <a:pt x="10" y="16"/>
                  <a:pt x="10" y="16"/>
                  <a:pt x="10" y="16"/>
                </a:cubicBezTo>
                <a:cubicBezTo>
                  <a:pt x="9" y="17"/>
                  <a:pt x="8" y="19"/>
                  <a:pt x="7" y="20"/>
                </a:cubicBezTo>
                <a:cubicBezTo>
                  <a:pt x="7" y="22"/>
                  <a:pt x="7" y="23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9" y="26"/>
                  <a:pt x="10" y="27"/>
                  <a:pt x="12" y="28"/>
                </a:cubicBezTo>
                <a:cubicBezTo>
                  <a:pt x="13" y="28"/>
                  <a:pt x="15" y="28"/>
                  <a:pt x="17" y="27"/>
                </a:cubicBezTo>
                <a:cubicBezTo>
                  <a:pt x="31" y="19"/>
                  <a:pt x="31" y="19"/>
                  <a:pt x="31" y="19"/>
                </a:cubicBezTo>
                <a:cubicBezTo>
                  <a:pt x="33" y="18"/>
                  <a:pt x="34" y="17"/>
                  <a:pt x="34" y="15"/>
                </a:cubicBezTo>
                <a:cubicBezTo>
                  <a:pt x="35" y="13"/>
                  <a:pt x="34" y="12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9"/>
                  <a:pt x="31" y="8"/>
                  <a:pt x="30" y="7"/>
                </a:cubicBezTo>
                <a:cubicBezTo>
                  <a:pt x="28" y="7"/>
                  <a:pt x="26" y="7"/>
                  <a:pt x="25" y="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5" name="直接连接符 74"/>
          <p:cNvCxnSpPr/>
          <p:nvPr/>
        </p:nvCxnSpPr>
        <p:spPr>
          <a:xfrm>
            <a:off x="3832225" y="5046663"/>
            <a:ext cx="2038350" cy="0"/>
          </a:xfrm>
          <a:prstGeom prst="line">
            <a:avLst/>
          </a:prstGeom>
          <a:noFill/>
          <a:ln w="6350" cap="flat" cmpd="sng" algn="ctr">
            <a:solidFill>
              <a:srgbClr val="1F3A65"/>
            </a:solidFill>
            <a:prstDash val="solid"/>
            <a:miter lim="800000"/>
            <a:headEnd type="oval" w="lg" len="lg"/>
          </a:ln>
          <a:effectLst/>
        </p:spPr>
      </p:cxnSp>
      <p:sp>
        <p:nvSpPr>
          <p:cNvPr id="76" name="椭圆 75"/>
          <p:cNvSpPr/>
          <p:nvPr/>
        </p:nvSpPr>
        <p:spPr>
          <a:xfrm>
            <a:off x="5746751" y="4724401"/>
            <a:ext cx="644525" cy="646113"/>
          </a:xfrm>
          <a:prstGeom prst="ellipse">
            <a:avLst/>
          </a:prstGeom>
          <a:solidFill>
            <a:srgbClr val="1F3A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7" name="Freeform 583"/>
          <p:cNvSpPr>
            <a:spLocks noChangeAspect="1" noEditPoints="1"/>
          </p:cNvSpPr>
          <p:nvPr/>
        </p:nvSpPr>
        <p:spPr bwMode="auto">
          <a:xfrm>
            <a:off x="5907088" y="4867276"/>
            <a:ext cx="323850" cy="360363"/>
          </a:xfrm>
          <a:custGeom>
            <a:avLst/>
            <a:gdLst>
              <a:gd name="T0" fmla="*/ 729757702 w 55"/>
              <a:gd name="T1" fmla="*/ 906478358 h 61"/>
              <a:gd name="T2" fmla="*/ 1772266181 w 55"/>
              <a:gd name="T3" fmla="*/ 906478358 h 61"/>
              <a:gd name="T4" fmla="*/ 1911268489 w 55"/>
              <a:gd name="T5" fmla="*/ 1045932931 h 61"/>
              <a:gd name="T6" fmla="*/ 1911268489 w 55"/>
              <a:gd name="T7" fmla="*/ 1987271978 h 61"/>
              <a:gd name="T8" fmla="*/ 1772266181 w 55"/>
              <a:gd name="T9" fmla="*/ 2126732459 h 61"/>
              <a:gd name="T10" fmla="*/ 729757702 w 55"/>
              <a:gd name="T11" fmla="*/ 2126732459 h 61"/>
              <a:gd name="T12" fmla="*/ 590755394 w 55"/>
              <a:gd name="T13" fmla="*/ 1987271978 h 61"/>
              <a:gd name="T14" fmla="*/ 590755394 w 55"/>
              <a:gd name="T15" fmla="*/ 1045932931 h 61"/>
              <a:gd name="T16" fmla="*/ 729757702 w 55"/>
              <a:gd name="T17" fmla="*/ 906478358 h 61"/>
              <a:gd name="T18" fmla="*/ 521257184 w 55"/>
              <a:gd name="T19" fmla="*/ 0 h 61"/>
              <a:gd name="T20" fmla="*/ 521257184 w 55"/>
              <a:gd name="T21" fmla="*/ 0 h 61"/>
              <a:gd name="T22" fmla="*/ 903506171 w 55"/>
              <a:gd name="T23" fmla="*/ 174321171 h 61"/>
              <a:gd name="T24" fmla="*/ 1042508479 w 55"/>
              <a:gd name="T25" fmla="*/ 557830109 h 61"/>
              <a:gd name="T26" fmla="*/ 1042508479 w 55"/>
              <a:gd name="T27" fmla="*/ 836745163 h 61"/>
              <a:gd name="T28" fmla="*/ 1042508479 w 55"/>
              <a:gd name="T29" fmla="*/ 836745163 h 61"/>
              <a:gd name="T30" fmla="*/ 799255912 w 55"/>
              <a:gd name="T31" fmla="*/ 836745163 h 61"/>
              <a:gd name="T32" fmla="*/ 799255912 w 55"/>
              <a:gd name="T33" fmla="*/ 557830109 h 61"/>
              <a:gd name="T34" fmla="*/ 695005653 w 55"/>
              <a:gd name="T35" fmla="*/ 348642341 h 61"/>
              <a:gd name="T36" fmla="*/ 521257184 w 55"/>
              <a:gd name="T37" fmla="*/ 278915054 h 61"/>
              <a:gd name="T38" fmla="*/ 521257184 w 55"/>
              <a:gd name="T39" fmla="*/ 278915054 h 61"/>
              <a:gd name="T40" fmla="*/ 347502826 w 55"/>
              <a:gd name="T41" fmla="*/ 348642341 h 61"/>
              <a:gd name="T42" fmla="*/ 278004616 w 55"/>
              <a:gd name="T43" fmla="*/ 557830109 h 61"/>
              <a:gd name="T44" fmla="*/ 278004616 w 55"/>
              <a:gd name="T45" fmla="*/ 836745163 h 61"/>
              <a:gd name="T46" fmla="*/ 0 w 55"/>
              <a:gd name="T47" fmla="*/ 836745163 h 61"/>
              <a:gd name="T48" fmla="*/ 0 w 55"/>
              <a:gd name="T49" fmla="*/ 557830109 h 61"/>
              <a:gd name="T50" fmla="*/ 139002308 w 55"/>
              <a:gd name="T51" fmla="*/ 174321171 h 61"/>
              <a:gd name="T52" fmla="*/ 521257184 w 55"/>
              <a:gd name="T53" fmla="*/ 0 h 61"/>
              <a:gd name="T54" fmla="*/ 1251014885 w 55"/>
              <a:gd name="T55" fmla="*/ 1220254101 h 61"/>
              <a:gd name="T56" fmla="*/ 1146758738 w 55"/>
              <a:gd name="T57" fmla="*/ 1359714582 h 61"/>
              <a:gd name="T58" fmla="*/ 1216262836 w 55"/>
              <a:gd name="T59" fmla="*/ 1464308466 h 61"/>
              <a:gd name="T60" fmla="*/ 1181510787 w 55"/>
              <a:gd name="T61" fmla="*/ 1743223521 h 61"/>
              <a:gd name="T62" fmla="*/ 1251014885 w 55"/>
              <a:gd name="T63" fmla="*/ 1743223521 h 61"/>
              <a:gd name="T64" fmla="*/ 1355265145 w 55"/>
              <a:gd name="T65" fmla="*/ 1743223521 h 61"/>
              <a:gd name="T66" fmla="*/ 1320513095 w 55"/>
              <a:gd name="T67" fmla="*/ 1464308466 h 61"/>
              <a:gd name="T68" fmla="*/ 1390011305 w 55"/>
              <a:gd name="T69" fmla="*/ 1359714582 h 61"/>
              <a:gd name="T70" fmla="*/ 1251014885 w 55"/>
              <a:gd name="T71" fmla="*/ 1220254101 h 6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5" h="61">
                <a:moveTo>
                  <a:pt x="21" y="26"/>
                </a:moveTo>
                <a:cubicBezTo>
                  <a:pt x="51" y="26"/>
                  <a:pt x="51" y="26"/>
                  <a:pt x="51" y="26"/>
                </a:cubicBezTo>
                <a:cubicBezTo>
                  <a:pt x="54" y="26"/>
                  <a:pt x="55" y="28"/>
                  <a:pt x="55" y="30"/>
                </a:cubicBezTo>
                <a:cubicBezTo>
                  <a:pt x="55" y="57"/>
                  <a:pt x="55" y="57"/>
                  <a:pt x="55" y="57"/>
                </a:cubicBezTo>
                <a:cubicBezTo>
                  <a:pt x="55" y="59"/>
                  <a:pt x="54" y="61"/>
                  <a:pt x="51" y="61"/>
                </a:cubicBezTo>
                <a:cubicBezTo>
                  <a:pt x="21" y="61"/>
                  <a:pt x="21" y="61"/>
                  <a:pt x="21" y="61"/>
                </a:cubicBezTo>
                <a:cubicBezTo>
                  <a:pt x="19" y="61"/>
                  <a:pt x="17" y="59"/>
                  <a:pt x="17" y="57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8"/>
                  <a:pt x="19" y="26"/>
                  <a:pt x="21" y="26"/>
                </a:cubicBezTo>
                <a:close/>
                <a:moveTo>
                  <a:pt x="15" y="0"/>
                </a:moveTo>
                <a:cubicBezTo>
                  <a:pt x="15" y="0"/>
                  <a:pt x="15" y="0"/>
                  <a:pt x="15" y="0"/>
                </a:cubicBezTo>
                <a:cubicBezTo>
                  <a:pt x="19" y="0"/>
                  <a:pt x="23" y="2"/>
                  <a:pt x="26" y="5"/>
                </a:cubicBezTo>
                <a:cubicBezTo>
                  <a:pt x="29" y="8"/>
                  <a:pt x="30" y="11"/>
                  <a:pt x="30" y="16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4"/>
                  <a:pt x="22" y="12"/>
                  <a:pt x="20" y="10"/>
                </a:cubicBezTo>
                <a:cubicBezTo>
                  <a:pt x="19" y="9"/>
                  <a:pt x="17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3" y="8"/>
                  <a:pt x="11" y="9"/>
                  <a:pt x="10" y="10"/>
                </a:cubicBezTo>
                <a:cubicBezTo>
                  <a:pt x="8" y="12"/>
                  <a:pt x="8" y="14"/>
                  <a:pt x="8" y="16"/>
                </a:cubicBezTo>
                <a:cubicBezTo>
                  <a:pt x="8" y="24"/>
                  <a:pt x="8" y="24"/>
                  <a:pt x="8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1"/>
                  <a:pt x="2" y="8"/>
                  <a:pt x="4" y="5"/>
                </a:cubicBezTo>
                <a:cubicBezTo>
                  <a:pt x="7" y="2"/>
                  <a:pt x="11" y="0"/>
                  <a:pt x="15" y="0"/>
                </a:cubicBezTo>
                <a:close/>
                <a:moveTo>
                  <a:pt x="36" y="35"/>
                </a:moveTo>
                <a:cubicBezTo>
                  <a:pt x="34" y="35"/>
                  <a:pt x="33" y="37"/>
                  <a:pt x="33" y="39"/>
                </a:cubicBezTo>
                <a:cubicBezTo>
                  <a:pt x="33" y="40"/>
                  <a:pt x="33" y="41"/>
                  <a:pt x="35" y="42"/>
                </a:cubicBezTo>
                <a:cubicBezTo>
                  <a:pt x="34" y="50"/>
                  <a:pt x="34" y="50"/>
                  <a:pt x="34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9" y="50"/>
                  <a:pt x="39" y="50"/>
                  <a:pt x="39" y="50"/>
                </a:cubicBezTo>
                <a:cubicBezTo>
                  <a:pt x="38" y="42"/>
                  <a:pt x="38" y="42"/>
                  <a:pt x="38" y="42"/>
                </a:cubicBezTo>
                <a:cubicBezTo>
                  <a:pt x="39" y="42"/>
                  <a:pt x="40" y="40"/>
                  <a:pt x="40" y="39"/>
                </a:cubicBezTo>
                <a:cubicBezTo>
                  <a:pt x="40" y="37"/>
                  <a:pt x="38" y="35"/>
                  <a:pt x="36" y="3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8" name="组合 60"/>
          <p:cNvGrpSpPr/>
          <p:nvPr/>
        </p:nvGrpSpPr>
        <p:grpSpPr bwMode="auto">
          <a:xfrm>
            <a:off x="6845300" y="1331947"/>
            <a:ext cx="4247861" cy="404613"/>
            <a:chOff x="5320818" y="1332716"/>
            <a:chExt cx="4248530" cy="404186"/>
          </a:xfrm>
        </p:grpSpPr>
        <p:sp>
          <p:nvSpPr>
            <p:cNvPr id="79" name="文本框 58"/>
            <p:cNvSpPr txBox="1">
              <a:spLocks noChangeArrowheads="1"/>
            </p:cNvSpPr>
            <p:nvPr/>
          </p:nvSpPr>
          <p:spPr bwMode="auto">
            <a:xfrm>
              <a:off x="5320818" y="1367570"/>
              <a:ext cx="14768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文本框 59"/>
            <p:cNvSpPr txBox="1">
              <a:spLocks noChangeArrowheads="1"/>
            </p:cNvSpPr>
            <p:nvPr/>
          </p:nvSpPr>
          <p:spPr bwMode="auto">
            <a:xfrm>
              <a:off x="5320818" y="1332716"/>
              <a:ext cx="4248530" cy="37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kern="0" dirty="0">
                  <a:solidFill>
                    <a:prstClr val="black"/>
                  </a:solidFill>
                </a:rPr>
                <a:t>选择合适的载体，催化剂的制备与表征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1" name="组合 64"/>
          <p:cNvGrpSpPr/>
          <p:nvPr/>
        </p:nvGrpSpPr>
        <p:grpSpPr bwMode="auto">
          <a:xfrm>
            <a:off x="7480718" y="3158799"/>
            <a:ext cx="2924175" cy="700803"/>
            <a:chOff x="5763508" y="3249000"/>
            <a:chExt cx="2924686" cy="701090"/>
          </a:xfrm>
        </p:grpSpPr>
        <p:sp>
          <p:nvSpPr>
            <p:cNvPr id="82" name="文本框 62"/>
            <p:cNvSpPr txBox="1">
              <a:spLocks noChangeArrowheads="1"/>
            </p:cNvSpPr>
            <p:nvPr/>
          </p:nvSpPr>
          <p:spPr bwMode="auto">
            <a:xfrm>
              <a:off x="5793258" y="3249000"/>
              <a:ext cx="18039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文本框 63"/>
            <p:cNvSpPr txBox="1">
              <a:spLocks noChangeArrowheads="1"/>
            </p:cNvSpPr>
            <p:nvPr/>
          </p:nvSpPr>
          <p:spPr bwMode="auto">
            <a:xfrm>
              <a:off x="5763508" y="3249227"/>
              <a:ext cx="2924686" cy="700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kern="0" dirty="0">
                  <a:solidFill>
                    <a:prstClr val="black"/>
                  </a:solidFill>
                </a:rPr>
                <a:t>抑制反应过程中液相组分的热裂解与气相产物甲烷化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4" name="组合 65"/>
          <p:cNvGrpSpPr/>
          <p:nvPr/>
        </p:nvGrpSpPr>
        <p:grpSpPr bwMode="auto">
          <a:xfrm>
            <a:off x="6432554" y="4728730"/>
            <a:ext cx="4160834" cy="700576"/>
            <a:chOff x="5793258" y="3110402"/>
            <a:chExt cx="4160615" cy="700827"/>
          </a:xfrm>
        </p:grpSpPr>
        <p:sp>
          <p:nvSpPr>
            <p:cNvPr id="85" name="文本框 66"/>
            <p:cNvSpPr txBox="1">
              <a:spLocks noChangeArrowheads="1"/>
            </p:cNvSpPr>
            <p:nvPr/>
          </p:nvSpPr>
          <p:spPr bwMode="auto">
            <a:xfrm>
              <a:off x="5793258" y="3249000"/>
              <a:ext cx="18039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文本框 67"/>
            <p:cNvSpPr txBox="1">
              <a:spLocks noChangeArrowheads="1"/>
            </p:cNvSpPr>
            <p:nvPr/>
          </p:nvSpPr>
          <p:spPr bwMode="auto">
            <a:xfrm>
              <a:off x="5956760" y="3110402"/>
              <a:ext cx="3997113" cy="700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kern="0" dirty="0">
                  <a:solidFill>
                    <a:prstClr val="black"/>
                  </a:solidFill>
                </a:rPr>
                <a:t>催化剂的失活与再生研究；催化剂的改性研究   延长催化剂使用寿命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75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75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3" grpId="0" animBg="1"/>
      <p:bldP spid="74" grpId="0" animBg="1"/>
      <p:bldP spid="76" grpId="0" animBg="1"/>
      <p:bldP spid="7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2"/>
          <p:cNvSpPr txBox="1"/>
          <p:nvPr/>
        </p:nvSpPr>
        <p:spPr>
          <a:xfrm>
            <a:off x="842591" y="125648"/>
            <a:ext cx="4462833" cy="4154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sz="2700" b="0" dirty="0">
                <a:solidFill>
                  <a:schemeClr val="bg1"/>
                </a:solidFill>
              </a:rPr>
              <a:t>3.4  </a:t>
            </a:r>
            <a:r>
              <a:rPr lang="zh-CN" altLang="en-US" sz="2700" b="0" dirty="0">
                <a:solidFill>
                  <a:schemeClr val="bg1"/>
                </a:solidFill>
              </a:rPr>
              <a:t>学术规划阶段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1858302" y="3777852"/>
            <a:ext cx="2028268" cy="1521201"/>
            <a:chOff x="1465943" y="2627086"/>
            <a:chExt cx="1440000" cy="1080000"/>
          </a:xfrm>
          <a:solidFill>
            <a:srgbClr val="1F3A65"/>
          </a:solidFill>
        </p:grpSpPr>
        <p:sp>
          <p:nvSpPr>
            <p:cNvPr id="46" name="圆角矩形 1"/>
            <p:cNvSpPr/>
            <p:nvPr/>
          </p:nvSpPr>
          <p:spPr>
            <a:xfrm>
              <a:off x="1465943" y="2627086"/>
              <a:ext cx="153183" cy="1080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7" name="圆角矩形 3"/>
            <p:cNvSpPr/>
            <p:nvPr/>
          </p:nvSpPr>
          <p:spPr>
            <a:xfrm rot="5400000">
              <a:off x="2109351" y="1983678"/>
              <a:ext cx="153183" cy="1440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998252" y="3006248"/>
            <a:ext cx="2028268" cy="1521201"/>
            <a:chOff x="1465943" y="2627086"/>
            <a:chExt cx="1440000" cy="1080000"/>
          </a:xfrm>
          <a:solidFill>
            <a:srgbClr val="1F3A65"/>
          </a:solidFill>
        </p:grpSpPr>
        <p:sp>
          <p:nvSpPr>
            <p:cNvPr id="49" name="圆角矩形 21"/>
            <p:cNvSpPr/>
            <p:nvPr/>
          </p:nvSpPr>
          <p:spPr>
            <a:xfrm>
              <a:off x="1465943" y="2627086"/>
              <a:ext cx="153183" cy="1080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0" name="圆角矩形 22"/>
            <p:cNvSpPr/>
            <p:nvPr/>
          </p:nvSpPr>
          <p:spPr>
            <a:xfrm rot="5400000">
              <a:off x="2109351" y="1983678"/>
              <a:ext cx="153183" cy="1440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138202" y="2234644"/>
            <a:ext cx="2028268" cy="1521201"/>
            <a:chOff x="1465943" y="2627086"/>
            <a:chExt cx="1440000" cy="1080000"/>
          </a:xfrm>
          <a:solidFill>
            <a:srgbClr val="1F3A65"/>
          </a:solidFill>
        </p:grpSpPr>
        <p:sp>
          <p:nvSpPr>
            <p:cNvPr id="52" name="圆角矩形 24"/>
            <p:cNvSpPr/>
            <p:nvPr/>
          </p:nvSpPr>
          <p:spPr>
            <a:xfrm>
              <a:off x="1465943" y="2627086"/>
              <a:ext cx="153183" cy="1080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3" name="圆角矩形 25"/>
            <p:cNvSpPr/>
            <p:nvPr/>
          </p:nvSpPr>
          <p:spPr>
            <a:xfrm rot="5400000">
              <a:off x="2109351" y="1983678"/>
              <a:ext cx="153183" cy="1440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278152" y="1463040"/>
            <a:ext cx="2028268" cy="1521201"/>
            <a:chOff x="1465943" y="2627086"/>
            <a:chExt cx="1440000" cy="1080000"/>
          </a:xfrm>
          <a:solidFill>
            <a:srgbClr val="1F3A65"/>
          </a:solidFill>
        </p:grpSpPr>
        <p:sp>
          <p:nvSpPr>
            <p:cNvPr id="55" name="圆角矩形 27"/>
            <p:cNvSpPr/>
            <p:nvPr/>
          </p:nvSpPr>
          <p:spPr>
            <a:xfrm>
              <a:off x="1465943" y="2627086"/>
              <a:ext cx="153183" cy="1080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6" name="圆角矩形 28"/>
            <p:cNvSpPr/>
            <p:nvPr/>
          </p:nvSpPr>
          <p:spPr>
            <a:xfrm rot="5400000">
              <a:off x="2109351" y="1983678"/>
              <a:ext cx="153183" cy="1440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57" name="文本框 107"/>
          <p:cNvSpPr txBox="1">
            <a:spLocks noChangeArrowheads="1"/>
          </p:cNvSpPr>
          <p:nvPr/>
        </p:nvSpPr>
        <p:spPr bwMode="auto">
          <a:xfrm>
            <a:off x="1843088" y="3332163"/>
            <a:ext cx="1477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2000" b="1" dirty="0"/>
              <a:t>第一阶段</a:t>
            </a:r>
          </a:p>
        </p:txBody>
      </p:sp>
      <p:sp>
        <p:nvSpPr>
          <p:cNvPr id="58" name="文本框 108"/>
          <p:cNvSpPr txBox="1">
            <a:spLocks noChangeArrowheads="1"/>
          </p:cNvSpPr>
          <p:nvPr/>
        </p:nvSpPr>
        <p:spPr bwMode="auto">
          <a:xfrm>
            <a:off x="3989389" y="2555875"/>
            <a:ext cx="14763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2000" b="1" dirty="0"/>
              <a:t>第二阶段</a:t>
            </a:r>
          </a:p>
        </p:txBody>
      </p:sp>
      <p:sp>
        <p:nvSpPr>
          <p:cNvPr id="59" name="文本框 109"/>
          <p:cNvSpPr txBox="1">
            <a:spLocks noChangeArrowheads="1"/>
          </p:cNvSpPr>
          <p:nvPr/>
        </p:nvSpPr>
        <p:spPr bwMode="auto">
          <a:xfrm>
            <a:off x="6138864" y="1787525"/>
            <a:ext cx="1476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2000" b="1" dirty="0"/>
              <a:t>第三阶段</a:t>
            </a:r>
          </a:p>
        </p:txBody>
      </p:sp>
      <p:sp>
        <p:nvSpPr>
          <p:cNvPr id="60" name="文本框 110"/>
          <p:cNvSpPr txBox="1">
            <a:spLocks noChangeArrowheads="1"/>
          </p:cNvSpPr>
          <p:nvPr/>
        </p:nvSpPr>
        <p:spPr bwMode="auto">
          <a:xfrm>
            <a:off x="8278814" y="1017588"/>
            <a:ext cx="1476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2000" b="1" dirty="0"/>
              <a:t>第四阶段</a:t>
            </a:r>
          </a:p>
        </p:txBody>
      </p:sp>
      <p:sp>
        <p:nvSpPr>
          <p:cNvPr id="61" name="Freeform 608"/>
          <p:cNvSpPr>
            <a:spLocks noChangeAspect="1" noEditPoints="1"/>
          </p:cNvSpPr>
          <p:nvPr/>
        </p:nvSpPr>
        <p:spPr bwMode="auto">
          <a:xfrm>
            <a:off x="4578351" y="3397251"/>
            <a:ext cx="976313" cy="720725"/>
          </a:xfrm>
          <a:custGeom>
            <a:avLst/>
            <a:gdLst>
              <a:gd name="T0" fmla="*/ 1833677309 w 133"/>
              <a:gd name="T1" fmla="*/ 1080638885 h 98"/>
              <a:gd name="T2" fmla="*/ 1617956181 w 133"/>
              <a:gd name="T3" fmla="*/ 1296768133 h 98"/>
              <a:gd name="T4" fmla="*/ 1617956181 w 133"/>
              <a:gd name="T5" fmla="*/ 2147483646 h 98"/>
              <a:gd name="T6" fmla="*/ 2147483646 w 133"/>
              <a:gd name="T7" fmla="*/ 2147483646 h 98"/>
              <a:gd name="T8" fmla="*/ 2147483646 w 133"/>
              <a:gd name="T9" fmla="*/ 2147483646 h 98"/>
              <a:gd name="T10" fmla="*/ 2147483646 w 133"/>
              <a:gd name="T11" fmla="*/ 1080638885 h 98"/>
              <a:gd name="T12" fmla="*/ 2147483646 w 133"/>
              <a:gd name="T13" fmla="*/ 1080638885 h 98"/>
              <a:gd name="T14" fmla="*/ 2147483646 w 133"/>
              <a:gd name="T15" fmla="*/ 2147483646 h 98"/>
              <a:gd name="T16" fmla="*/ 2147483646 w 133"/>
              <a:gd name="T17" fmla="*/ 2147483646 h 98"/>
              <a:gd name="T18" fmla="*/ 2147483646 w 133"/>
              <a:gd name="T19" fmla="*/ 2147483646 h 98"/>
              <a:gd name="T20" fmla="*/ 2147483646 w 133"/>
              <a:gd name="T21" fmla="*/ 2147483646 h 98"/>
              <a:gd name="T22" fmla="*/ 2147483646 w 133"/>
              <a:gd name="T23" fmla="*/ 2147483646 h 98"/>
              <a:gd name="T24" fmla="*/ 2147483646 w 133"/>
              <a:gd name="T25" fmla="*/ 2147483646 h 98"/>
              <a:gd name="T26" fmla="*/ 2147483646 w 133"/>
              <a:gd name="T27" fmla="*/ 2147483646 h 98"/>
              <a:gd name="T28" fmla="*/ 2147483646 w 133"/>
              <a:gd name="T29" fmla="*/ 2147483646 h 98"/>
              <a:gd name="T30" fmla="*/ 2147483646 w 133"/>
              <a:gd name="T31" fmla="*/ 2147483646 h 98"/>
              <a:gd name="T32" fmla="*/ 2147483646 w 133"/>
              <a:gd name="T33" fmla="*/ 2147483646 h 98"/>
              <a:gd name="T34" fmla="*/ 2147483646 w 133"/>
              <a:gd name="T35" fmla="*/ 2147483646 h 98"/>
              <a:gd name="T36" fmla="*/ 2147483646 w 133"/>
              <a:gd name="T37" fmla="*/ 2147483646 h 98"/>
              <a:gd name="T38" fmla="*/ 2147483646 w 133"/>
              <a:gd name="T39" fmla="*/ 2147483646 h 98"/>
              <a:gd name="T40" fmla="*/ 2147483646 w 133"/>
              <a:gd name="T41" fmla="*/ 2147483646 h 98"/>
              <a:gd name="T42" fmla="*/ 2147483646 w 133"/>
              <a:gd name="T43" fmla="*/ 2147483646 h 98"/>
              <a:gd name="T44" fmla="*/ 2147483646 w 133"/>
              <a:gd name="T45" fmla="*/ 2147483646 h 98"/>
              <a:gd name="T46" fmla="*/ 2147483646 w 133"/>
              <a:gd name="T47" fmla="*/ 2147483646 h 98"/>
              <a:gd name="T48" fmla="*/ 2147483646 w 133"/>
              <a:gd name="T49" fmla="*/ 2147483646 h 98"/>
              <a:gd name="T50" fmla="*/ 2147483646 w 133"/>
              <a:gd name="T51" fmla="*/ 2147483646 h 98"/>
              <a:gd name="T52" fmla="*/ 2147483646 w 133"/>
              <a:gd name="T53" fmla="*/ 2147483646 h 98"/>
              <a:gd name="T54" fmla="*/ 2147483646 w 133"/>
              <a:gd name="T55" fmla="*/ 2147483646 h 98"/>
              <a:gd name="T56" fmla="*/ 2147483646 w 133"/>
              <a:gd name="T57" fmla="*/ 2147483646 h 98"/>
              <a:gd name="T58" fmla="*/ 2147483646 w 133"/>
              <a:gd name="T59" fmla="*/ 2147483646 h 98"/>
              <a:gd name="T60" fmla="*/ 0 w 133"/>
              <a:gd name="T61" fmla="*/ 0 h 98"/>
              <a:gd name="T62" fmla="*/ 2147483646 w 133"/>
              <a:gd name="T63" fmla="*/ 756445014 h 98"/>
              <a:gd name="T64" fmla="*/ 1186499242 w 133"/>
              <a:gd name="T65" fmla="*/ 756445014 h 98"/>
              <a:gd name="T66" fmla="*/ 215728470 w 133"/>
              <a:gd name="T67" fmla="*/ 756445014 h 98"/>
              <a:gd name="T68" fmla="*/ 215728470 w 133"/>
              <a:gd name="T69" fmla="*/ 1512890027 h 98"/>
              <a:gd name="T70" fmla="*/ 323592704 w 133"/>
              <a:gd name="T71" fmla="*/ 1620954651 h 98"/>
              <a:gd name="T72" fmla="*/ 1186499242 w 133"/>
              <a:gd name="T73" fmla="*/ 1837083899 h 98"/>
              <a:gd name="T74" fmla="*/ 215728470 w 133"/>
              <a:gd name="T75" fmla="*/ 1837083899 h 98"/>
              <a:gd name="T76" fmla="*/ 215728470 w 133"/>
              <a:gd name="T77" fmla="*/ 2147483646 h 98"/>
              <a:gd name="T78" fmla="*/ 323592704 w 133"/>
              <a:gd name="T79" fmla="*/ 2147483646 h 98"/>
              <a:gd name="T80" fmla="*/ 1186499242 w 133"/>
              <a:gd name="T81" fmla="*/ 2147483646 h 98"/>
              <a:gd name="T82" fmla="*/ 2147483646 w 133"/>
              <a:gd name="T83" fmla="*/ 2147483646 h 98"/>
              <a:gd name="T84" fmla="*/ 647178068 w 133"/>
              <a:gd name="T85" fmla="*/ 2147483646 h 98"/>
              <a:gd name="T86" fmla="*/ 215728470 w 133"/>
              <a:gd name="T87" fmla="*/ 2147483646 h 98"/>
              <a:gd name="T88" fmla="*/ 647178068 w 133"/>
              <a:gd name="T89" fmla="*/ 2147483646 h 98"/>
              <a:gd name="T90" fmla="*/ 647178068 w 133"/>
              <a:gd name="T91" fmla="*/ 2147483646 h 98"/>
              <a:gd name="T92" fmla="*/ 215728470 w 133"/>
              <a:gd name="T93" fmla="*/ 2147483646 h 98"/>
              <a:gd name="T94" fmla="*/ 647178068 w 133"/>
              <a:gd name="T95" fmla="*/ 2147483646 h 98"/>
              <a:gd name="T96" fmla="*/ 1186499242 w 133"/>
              <a:gd name="T97" fmla="*/ 972574261 h 98"/>
              <a:gd name="T98" fmla="*/ 431456939 w 133"/>
              <a:gd name="T99" fmla="*/ 1404825403 h 98"/>
              <a:gd name="T100" fmla="*/ 1186499242 w 133"/>
              <a:gd name="T101" fmla="*/ 972574261 h 98"/>
              <a:gd name="T102" fmla="*/ 1186499242 w 133"/>
              <a:gd name="T103" fmla="*/ 2053213147 h 98"/>
              <a:gd name="T104" fmla="*/ 431456939 w 133"/>
              <a:gd name="T105" fmla="*/ 2147483646 h 98"/>
              <a:gd name="T106" fmla="*/ 1186499242 w 133"/>
              <a:gd name="T107" fmla="*/ 2053213147 h 98"/>
              <a:gd name="T108" fmla="*/ 2147483646 w 133"/>
              <a:gd name="T109" fmla="*/ 2147483646 h 98"/>
              <a:gd name="T110" fmla="*/ 2147483646 w 133"/>
              <a:gd name="T111" fmla="*/ 2147483646 h 98"/>
              <a:gd name="T112" fmla="*/ 2147483646 w 133"/>
              <a:gd name="T113" fmla="*/ 2147483646 h 98"/>
              <a:gd name="T114" fmla="*/ 2147483646 w 133"/>
              <a:gd name="T115" fmla="*/ 2147483646 h 98"/>
              <a:gd name="T116" fmla="*/ 2147483646 w 133"/>
              <a:gd name="T117" fmla="*/ 2147483646 h 98"/>
              <a:gd name="T118" fmla="*/ 2147483646 w 133"/>
              <a:gd name="T119" fmla="*/ 1620954651 h 98"/>
              <a:gd name="T120" fmla="*/ 2147483646 w 133"/>
              <a:gd name="T121" fmla="*/ 2147483646 h 98"/>
              <a:gd name="T122" fmla="*/ 2147483646 w 133"/>
              <a:gd name="T123" fmla="*/ 1620954651 h 9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33" h="98">
                <a:moveTo>
                  <a:pt x="129" y="20"/>
                </a:moveTo>
                <a:lnTo>
                  <a:pt x="34" y="20"/>
                </a:lnTo>
                <a:lnTo>
                  <a:pt x="30" y="20"/>
                </a:lnTo>
                <a:lnTo>
                  <a:pt x="30" y="24"/>
                </a:lnTo>
                <a:lnTo>
                  <a:pt x="30" y="78"/>
                </a:lnTo>
                <a:lnTo>
                  <a:pt x="30" y="82"/>
                </a:lnTo>
                <a:lnTo>
                  <a:pt x="34" y="82"/>
                </a:lnTo>
                <a:lnTo>
                  <a:pt x="129" y="82"/>
                </a:lnTo>
                <a:lnTo>
                  <a:pt x="133" y="82"/>
                </a:lnTo>
                <a:lnTo>
                  <a:pt x="133" y="78"/>
                </a:lnTo>
                <a:lnTo>
                  <a:pt x="133" y="24"/>
                </a:lnTo>
                <a:lnTo>
                  <a:pt x="133" y="20"/>
                </a:lnTo>
                <a:lnTo>
                  <a:pt x="129" y="20"/>
                </a:lnTo>
                <a:close/>
                <a:moveTo>
                  <a:pt x="47" y="48"/>
                </a:moveTo>
                <a:lnTo>
                  <a:pt x="53" y="48"/>
                </a:lnTo>
                <a:lnTo>
                  <a:pt x="55" y="48"/>
                </a:lnTo>
                <a:lnTo>
                  <a:pt x="55" y="50"/>
                </a:lnTo>
                <a:lnTo>
                  <a:pt x="57" y="52"/>
                </a:lnTo>
                <a:lnTo>
                  <a:pt x="59" y="40"/>
                </a:lnTo>
                <a:lnTo>
                  <a:pt x="63" y="40"/>
                </a:lnTo>
                <a:lnTo>
                  <a:pt x="65" y="46"/>
                </a:lnTo>
                <a:lnTo>
                  <a:pt x="67" y="44"/>
                </a:lnTo>
                <a:lnTo>
                  <a:pt x="69" y="42"/>
                </a:lnTo>
                <a:lnTo>
                  <a:pt x="71" y="44"/>
                </a:lnTo>
                <a:lnTo>
                  <a:pt x="77" y="56"/>
                </a:lnTo>
                <a:lnTo>
                  <a:pt x="79" y="46"/>
                </a:lnTo>
                <a:lnTo>
                  <a:pt x="79" y="42"/>
                </a:lnTo>
                <a:lnTo>
                  <a:pt x="83" y="46"/>
                </a:lnTo>
                <a:lnTo>
                  <a:pt x="85" y="50"/>
                </a:lnTo>
                <a:lnTo>
                  <a:pt x="91" y="42"/>
                </a:lnTo>
                <a:lnTo>
                  <a:pt x="95" y="42"/>
                </a:lnTo>
                <a:lnTo>
                  <a:pt x="99" y="52"/>
                </a:lnTo>
                <a:lnTo>
                  <a:pt x="99" y="48"/>
                </a:lnTo>
                <a:lnTo>
                  <a:pt x="99" y="46"/>
                </a:lnTo>
                <a:lnTo>
                  <a:pt x="101" y="46"/>
                </a:lnTo>
                <a:lnTo>
                  <a:pt x="115" y="46"/>
                </a:lnTo>
                <a:lnTo>
                  <a:pt x="115" y="52"/>
                </a:lnTo>
                <a:lnTo>
                  <a:pt x="103" y="52"/>
                </a:lnTo>
                <a:lnTo>
                  <a:pt x="101" y="60"/>
                </a:lnTo>
                <a:lnTo>
                  <a:pt x="97" y="60"/>
                </a:lnTo>
                <a:lnTo>
                  <a:pt x="91" y="48"/>
                </a:lnTo>
                <a:lnTo>
                  <a:pt x="87" y="54"/>
                </a:lnTo>
                <a:lnTo>
                  <a:pt x="85" y="58"/>
                </a:lnTo>
                <a:lnTo>
                  <a:pt x="83" y="54"/>
                </a:lnTo>
                <a:lnTo>
                  <a:pt x="81" y="52"/>
                </a:lnTo>
                <a:lnTo>
                  <a:pt x="79" y="64"/>
                </a:lnTo>
                <a:lnTo>
                  <a:pt x="75" y="64"/>
                </a:lnTo>
                <a:lnTo>
                  <a:pt x="67" y="50"/>
                </a:lnTo>
                <a:lnTo>
                  <a:pt x="65" y="52"/>
                </a:lnTo>
                <a:lnTo>
                  <a:pt x="63" y="54"/>
                </a:lnTo>
                <a:lnTo>
                  <a:pt x="61" y="50"/>
                </a:lnTo>
                <a:lnTo>
                  <a:pt x="61" y="48"/>
                </a:lnTo>
                <a:lnTo>
                  <a:pt x="59" y="58"/>
                </a:lnTo>
                <a:lnTo>
                  <a:pt x="55" y="60"/>
                </a:lnTo>
                <a:lnTo>
                  <a:pt x="53" y="52"/>
                </a:lnTo>
                <a:lnTo>
                  <a:pt x="47" y="52"/>
                </a:lnTo>
                <a:lnTo>
                  <a:pt x="47" y="48"/>
                </a:lnTo>
                <a:close/>
                <a:moveTo>
                  <a:pt x="45" y="98"/>
                </a:moveTo>
                <a:lnTo>
                  <a:pt x="0" y="98"/>
                </a:lnTo>
                <a:lnTo>
                  <a:pt x="0" y="0"/>
                </a:lnTo>
                <a:lnTo>
                  <a:pt x="45" y="0"/>
                </a:lnTo>
                <a:lnTo>
                  <a:pt x="45" y="14"/>
                </a:lnTo>
                <a:lnTo>
                  <a:pt x="32" y="14"/>
                </a:lnTo>
                <a:lnTo>
                  <a:pt x="22" y="14"/>
                </a:lnTo>
                <a:lnTo>
                  <a:pt x="6" y="14"/>
                </a:lnTo>
                <a:lnTo>
                  <a:pt x="4" y="14"/>
                </a:lnTo>
                <a:lnTo>
                  <a:pt x="4" y="16"/>
                </a:lnTo>
                <a:lnTo>
                  <a:pt x="4" y="28"/>
                </a:lnTo>
                <a:lnTo>
                  <a:pt x="4" y="30"/>
                </a:lnTo>
                <a:lnTo>
                  <a:pt x="6" y="30"/>
                </a:lnTo>
                <a:lnTo>
                  <a:pt x="22" y="30"/>
                </a:lnTo>
                <a:lnTo>
                  <a:pt x="22" y="34"/>
                </a:lnTo>
                <a:lnTo>
                  <a:pt x="6" y="34"/>
                </a:lnTo>
                <a:lnTo>
                  <a:pt x="4" y="34"/>
                </a:lnTo>
                <a:lnTo>
                  <a:pt x="4" y="36"/>
                </a:lnTo>
                <a:lnTo>
                  <a:pt x="4" y="48"/>
                </a:lnTo>
                <a:lnTo>
                  <a:pt x="4" y="50"/>
                </a:lnTo>
                <a:lnTo>
                  <a:pt x="6" y="50"/>
                </a:lnTo>
                <a:lnTo>
                  <a:pt x="22" y="50"/>
                </a:lnTo>
                <a:lnTo>
                  <a:pt x="22" y="88"/>
                </a:lnTo>
                <a:lnTo>
                  <a:pt x="45" y="88"/>
                </a:lnTo>
                <a:lnTo>
                  <a:pt x="45" y="98"/>
                </a:lnTo>
                <a:close/>
                <a:moveTo>
                  <a:pt x="12" y="56"/>
                </a:moveTo>
                <a:lnTo>
                  <a:pt x="4" y="56"/>
                </a:lnTo>
                <a:lnTo>
                  <a:pt x="4" y="60"/>
                </a:lnTo>
                <a:lnTo>
                  <a:pt x="12" y="60"/>
                </a:lnTo>
                <a:lnTo>
                  <a:pt x="12" y="56"/>
                </a:lnTo>
                <a:close/>
                <a:moveTo>
                  <a:pt x="12" y="62"/>
                </a:moveTo>
                <a:lnTo>
                  <a:pt x="4" y="62"/>
                </a:lnTo>
                <a:lnTo>
                  <a:pt x="4" y="68"/>
                </a:lnTo>
                <a:lnTo>
                  <a:pt x="12" y="68"/>
                </a:lnTo>
                <a:lnTo>
                  <a:pt x="12" y="62"/>
                </a:lnTo>
                <a:close/>
                <a:moveTo>
                  <a:pt x="22" y="18"/>
                </a:moveTo>
                <a:lnTo>
                  <a:pt x="8" y="18"/>
                </a:lnTo>
                <a:lnTo>
                  <a:pt x="8" y="26"/>
                </a:lnTo>
                <a:lnTo>
                  <a:pt x="22" y="26"/>
                </a:lnTo>
                <a:lnTo>
                  <a:pt x="22" y="18"/>
                </a:lnTo>
                <a:close/>
                <a:moveTo>
                  <a:pt x="22" y="38"/>
                </a:moveTo>
                <a:lnTo>
                  <a:pt x="8" y="38"/>
                </a:lnTo>
                <a:lnTo>
                  <a:pt x="8" y="46"/>
                </a:lnTo>
                <a:lnTo>
                  <a:pt x="22" y="46"/>
                </a:lnTo>
                <a:lnTo>
                  <a:pt x="22" y="38"/>
                </a:lnTo>
                <a:close/>
                <a:moveTo>
                  <a:pt x="105" y="92"/>
                </a:moveTo>
                <a:lnTo>
                  <a:pt x="99" y="92"/>
                </a:lnTo>
                <a:lnTo>
                  <a:pt x="99" y="84"/>
                </a:lnTo>
                <a:lnTo>
                  <a:pt x="65" y="84"/>
                </a:lnTo>
                <a:lnTo>
                  <a:pt x="65" y="92"/>
                </a:lnTo>
                <a:lnTo>
                  <a:pt x="59" y="92"/>
                </a:lnTo>
                <a:lnTo>
                  <a:pt x="59" y="98"/>
                </a:lnTo>
                <a:lnTo>
                  <a:pt x="105" y="98"/>
                </a:lnTo>
                <a:lnTo>
                  <a:pt x="105" y="92"/>
                </a:lnTo>
                <a:close/>
                <a:moveTo>
                  <a:pt x="41" y="30"/>
                </a:moveTo>
                <a:lnTo>
                  <a:pt x="121" y="30"/>
                </a:lnTo>
                <a:lnTo>
                  <a:pt x="121" y="72"/>
                </a:lnTo>
                <a:lnTo>
                  <a:pt x="41" y="72"/>
                </a:lnTo>
                <a:lnTo>
                  <a:pt x="41" y="30"/>
                </a:lnTo>
                <a:close/>
              </a:path>
            </a:pathLst>
          </a:custGeom>
          <a:solidFill>
            <a:srgbClr val="1F3A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" name="Freeform 513"/>
          <p:cNvSpPr>
            <a:spLocks noChangeAspect="1" noEditPoints="1"/>
          </p:cNvSpPr>
          <p:nvPr/>
        </p:nvSpPr>
        <p:spPr bwMode="auto">
          <a:xfrm>
            <a:off x="6759576" y="2597150"/>
            <a:ext cx="938213" cy="719138"/>
          </a:xfrm>
          <a:custGeom>
            <a:avLst/>
            <a:gdLst>
              <a:gd name="T0" fmla="*/ 2147483646 w 77"/>
              <a:gd name="T1" fmla="*/ 2082416439 h 59"/>
              <a:gd name="T2" fmla="*/ 593608584 w 77"/>
              <a:gd name="T3" fmla="*/ 2147483646 h 59"/>
              <a:gd name="T4" fmla="*/ 2147483646 w 77"/>
              <a:gd name="T5" fmla="*/ 2147483646 h 59"/>
              <a:gd name="T6" fmla="*/ 2147483646 w 77"/>
              <a:gd name="T7" fmla="*/ 2147483646 h 59"/>
              <a:gd name="T8" fmla="*/ 2147483646 w 77"/>
              <a:gd name="T9" fmla="*/ 2147483646 h 59"/>
              <a:gd name="T10" fmla="*/ 2147483646 w 77"/>
              <a:gd name="T11" fmla="*/ 2147483646 h 59"/>
              <a:gd name="T12" fmla="*/ 2147483646 w 77"/>
              <a:gd name="T13" fmla="*/ 2147483646 h 59"/>
              <a:gd name="T14" fmla="*/ 296804292 w 77"/>
              <a:gd name="T15" fmla="*/ 2147483646 h 59"/>
              <a:gd name="T16" fmla="*/ 0 w 77"/>
              <a:gd name="T17" fmla="*/ 2147483646 h 59"/>
              <a:gd name="T18" fmla="*/ 0 w 77"/>
              <a:gd name="T19" fmla="*/ 2082416439 h 59"/>
              <a:gd name="T20" fmla="*/ 1484009274 w 77"/>
              <a:gd name="T21" fmla="*/ 2147483646 h 59"/>
              <a:gd name="T22" fmla="*/ 2147483646 w 77"/>
              <a:gd name="T23" fmla="*/ 2147483646 h 59"/>
              <a:gd name="T24" fmla="*/ 1484009274 w 77"/>
              <a:gd name="T25" fmla="*/ 2147483646 h 59"/>
              <a:gd name="T26" fmla="*/ 1484009274 w 77"/>
              <a:gd name="T27" fmla="*/ 2147483646 h 59"/>
              <a:gd name="T28" fmla="*/ 2147483646 w 77"/>
              <a:gd name="T29" fmla="*/ 2147483646 h 59"/>
              <a:gd name="T30" fmla="*/ 1484009274 w 77"/>
              <a:gd name="T31" fmla="*/ 2147483646 h 59"/>
              <a:gd name="T32" fmla="*/ 2147483646 w 77"/>
              <a:gd name="T33" fmla="*/ 2147483646 h 59"/>
              <a:gd name="T34" fmla="*/ 1484009274 w 77"/>
              <a:gd name="T35" fmla="*/ 2147483646 h 59"/>
              <a:gd name="T36" fmla="*/ 2147483646 w 77"/>
              <a:gd name="T37" fmla="*/ 1338705859 h 59"/>
              <a:gd name="T38" fmla="*/ 2147483646 w 77"/>
              <a:gd name="T39" fmla="*/ 2147483646 h 59"/>
              <a:gd name="T40" fmla="*/ 2147483646 w 77"/>
              <a:gd name="T41" fmla="*/ 2147483646 h 59"/>
              <a:gd name="T42" fmla="*/ 2147483646 w 77"/>
              <a:gd name="T43" fmla="*/ 1487445537 h 59"/>
              <a:gd name="T44" fmla="*/ 2147483646 w 77"/>
              <a:gd name="T45" fmla="*/ 1189953992 h 59"/>
              <a:gd name="T46" fmla="*/ 2147483646 w 77"/>
              <a:gd name="T47" fmla="*/ 1338705859 h 59"/>
              <a:gd name="T48" fmla="*/ 2147483646 w 77"/>
              <a:gd name="T49" fmla="*/ 2147483646 h 59"/>
              <a:gd name="T50" fmla="*/ 2147483646 w 77"/>
              <a:gd name="T51" fmla="*/ 2147483646 h 59"/>
              <a:gd name="T52" fmla="*/ 2147483646 w 77"/>
              <a:gd name="T53" fmla="*/ 2147483646 h 59"/>
              <a:gd name="T54" fmla="*/ 2147483646 w 77"/>
              <a:gd name="T55" fmla="*/ 2147483646 h 59"/>
              <a:gd name="T56" fmla="*/ 2147483646 w 77"/>
              <a:gd name="T57" fmla="*/ 2147483646 h 59"/>
              <a:gd name="T58" fmla="*/ 2147483646 w 77"/>
              <a:gd name="T59" fmla="*/ 2147483646 h 59"/>
              <a:gd name="T60" fmla="*/ 2147483646 w 77"/>
              <a:gd name="T61" fmla="*/ 2147483646 h 59"/>
              <a:gd name="T62" fmla="*/ 2147483646 w 77"/>
              <a:gd name="T63" fmla="*/ 2147483646 h 59"/>
              <a:gd name="T64" fmla="*/ 2147483646 w 77"/>
              <a:gd name="T65" fmla="*/ 2147483646 h 59"/>
              <a:gd name="T66" fmla="*/ 2147483646 w 77"/>
              <a:gd name="T67" fmla="*/ 2147483646 h 59"/>
              <a:gd name="T68" fmla="*/ 2147483646 w 77"/>
              <a:gd name="T69" fmla="*/ 2147483646 h 59"/>
              <a:gd name="T70" fmla="*/ 2147483646 w 77"/>
              <a:gd name="T71" fmla="*/ 2147483646 h 59"/>
              <a:gd name="T72" fmla="*/ 2147483646 w 77"/>
              <a:gd name="T73" fmla="*/ 2147483646 h 59"/>
              <a:gd name="T74" fmla="*/ 2147483646 w 77"/>
              <a:gd name="T75" fmla="*/ 2147483646 h 59"/>
              <a:gd name="T76" fmla="*/ 2147483646 w 77"/>
              <a:gd name="T77" fmla="*/ 2147483646 h 59"/>
              <a:gd name="T78" fmla="*/ 2147483646 w 77"/>
              <a:gd name="T79" fmla="*/ 2147483646 h 59"/>
              <a:gd name="T80" fmla="*/ 2147483646 w 77"/>
              <a:gd name="T81" fmla="*/ 2147483646 h 59"/>
              <a:gd name="T82" fmla="*/ 2147483646 w 77"/>
              <a:gd name="T83" fmla="*/ 2147483646 h 59"/>
              <a:gd name="T84" fmla="*/ 2147483646 w 77"/>
              <a:gd name="T85" fmla="*/ 2147483646 h 59"/>
              <a:gd name="T86" fmla="*/ 2147483646 w 77"/>
              <a:gd name="T87" fmla="*/ 2147483646 h 59"/>
              <a:gd name="T88" fmla="*/ 2147483646 w 77"/>
              <a:gd name="T89" fmla="*/ 2147483646 h 59"/>
              <a:gd name="T90" fmla="*/ 2147483646 w 77"/>
              <a:gd name="T91" fmla="*/ 2147483646 h 59"/>
              <a:gd name="T92" fmla="*/ 2147483646 w 77"/>
              <a:gd name="T93" fmla="*/ 2147483646 h 59"/>
              <a:gd name="T94" fmla="*/ 2147483646 w 77"/>
              <a:gd name="T95" fmla="*/ 2147483646 h 59"/>
              <a:gd name="T96" fmla="*/ 2147483646 w 77"/>
              <a:gd name="T97" fmla="*/ 2147483646 h 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7" h="59">
                <a:moveTo>
                  <a:pt x="2" y="14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6"/>
                  <a:pt x="54" y="17"/>
                  <a:pt x="5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55"/>
                  <a:pt x="4" y="55"/>
                  <a:pt x="4" y="55"/>
                </a:cubicBezTo>
                <a:cubicBezTo>
                  <a:pt x="65" y="55"/>
                  <a:pt x="65" y="55"/>
                  <a:pt x="65" y="55"/>
                </a:cubicBezTo>
                <a:cubicBezTo>
                  <a:pt x="65" y="40"/>
                  <a:pt x="65" y="40"/>
                  <a:pt x="65" y="40"/>
                </a:cubicBezTo>
                <a:cubicBezTo>
                  <a:pt x="65" y="38"/>
                  <a:pt x="66" y="36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57"/>
                  <a:pt x="68" y="57"/>
                  <a:pt x="68" y="57"/>
                </a:cubicBezTo>
                <a:cubicBezTo>
                  <a:pt x="68" y="59"/>
                  <a:pt x="68" y="59"/>
                  <a:pt x="68" y="59"/>
                </a:cubicBezTo>
                <a:cubicBezTo>
                  <a:pt x="66" y="59"/>
                  <a:pt x="66" y="59"/>
                  <a:pt x="66" y="59"/>
                </a:cubicBezTo>
                <a:cubicBezTo>
                  <a:pt x="2" y="59"/>
                  <a:pt x="2" y="59"/>
                  <a:pt x="2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4"/>
                  <a:pt x="0" y="14"/>
                  <a:pt x="0" y="14"/>
                </a:cubicBezTo>
                <a:cubicBezTo>
                  <a:pt x="2" y="14"/>
                  <a:pt x="2" y="14"/>
                  <a:pt x="2" y="14"/>
                </a:cubicBezTo>
                <a:close/>
                <a:moveTo>
                  <a:pt x="10" y="38"/>
                </a:moveTo>
                <a:cubicBezTo>
                  <a:pt x="10" y="41"/>
                  <a:pt x="10" y="41"/>
                  <a:pt x="10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9" y="38"/>
                  <a:pt x="29" y="38"/>
                  <a:pt x="29" y="38"/>
                </a:cubicBezTo>
                <a:cubicBezTo>
                  <a:pt x="10" y="38"/>
                  <a:pt x="10" y="38"/>
                  <a:pt x="10" y="38"/>
                </a:cubicBezTo>
                <a:close/>
                <a:moveTo>
                  <a:pt x="10" y="30"/>
                </a:moveTo>
                <a:cubicBezTo>
                  <a:pt x="10" y="33"/>
                  <a:pt x="10" y="33"/>
                  <a:pt x="10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30"/>
                  <a:pt x="43" y="30"/>
                  <a:pt x="43" y="30"/>
                </a:cubicBezTo>
                <a:cubicBezTo>
                  <a:pt x="10" y="30"/>
                  <a:pt x="10" y="30"/>
                  <a:pt x="10" y="30"/>
                </a:cubicBezTo>
                <a:close/>
                <a:moveTo>
                  <a:pt x="10" y="22"/>
                </a:moveTo>
                <a:cubicBezTo>
                  <a:pt x="10" y="25"/>
                  <a:pt x="10" y="25"/>
                  <a:pt x="10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22"/>
                  <a:pt x="43" y="22"/>
                  <a:pt x="43" y="22"/>
                </a:cubicBezTo>
                <a:cubicBezTo>
                  <a:pt x="10" y="22"/>
                  <a:pt x="10" y="22"/>
                  <a:pt x="10" y="22"/>
                </a:cubicBezTo>
                <a:close/>
                <a:moveTo>
                  <a:pt x="70" y="12"/>
                </a:moveTo>
                <a:cubicBezTo>
                  <a:pt x="71" y="11"/>
                  <a:pt x="71" y="10"/>
                  <a:pt x="71" y="9"/>
                </a:cubicBezTo>
                <a:cubicBezTo>
                  <a:pt x="74" y="10"/>
                  <a:pt x="74" y="10"/>
                  <a:pt x="74" y="10"/>
                </a:cubicBezTo>
                <a:cubicBezTo>
                  <a:pt x="72" y="13"/>
                  <a:pt x="67" y="24"/>
                  <a:pt x="67" y="25"/>
                </a:cubicBezTo>
                <a:cubicBezTo>
                  <a:pt x="68" y="27"/>
                  <a:pt x="69" y="27"/>
                  <a:pt x="69" y="27"/>
                </a:cubicBezTo>
                <a:cubicBezTo>
                  <a:pt x="70" y="24"/>
                  <a:pt x="70" y="24"/>
                  <a:pt x="70" y="24"/>
                </a:cubicBezTo>
                <a:cubicBezTo>
                  <a:pt x="70" y="24"/>
                  <a:pt x="69" y="24"/>
                  <a:pt x="69" y="24"/>
                </a:cubicBezTo>
                <a:cubicBezTo>
                  <a:pt x="69" y="24"/>
                  <a:pt x="76" y="10"/>
                  <a:pt x="76" y="10"/>
                </a:cubicBezTo>
                <a:cubicBezTo>
                  <a:pt x="77" y="9"/>
                  <a:pt x="77" y="9"/>
                  <a:pt x="77" y="9"/>
                </a:cubicBezTo>
                <a:cubicBezTo>
                  <a:pt x="75" y="8"/>
                  <a:pt x="75" y="8"/>
                  <a:pt x="75" y="8"/>
                </a:cubicBezTo>
                <a:cubicBezTo>
                  <a:pt x="71" y="7"/>
                  <a:pt x="71" y="7"/>
                  <a:pt x="71" y="7"/>
                </a:cubicBezTo>
                <a:cubicBezTo>
                  <a:pt x="71" y="0"/>
                  <a:pt x="65" y="0"/>
                  <a:pt x="61" y="9"/>
                </a:cubicBezTo>
                <a:cubicBezTo>
                  <a:pt x="59" y="15"/>
                  <a:pt x="57" y="20"/>
                  <a:pt x="55" y="25"/>
                </a:cubicBezTo>
                <a:cubicBezTo>
                  <a:pt x="65" y="29"/>
                  <a:pt x="65" y="29"/>
                  <a:pt x="65" y="29"/>
                </a:cubicBezTo>
                <a:cubicBezTo>
                  <a:pt x="67" y="23"/>
                  <a:pt x="69" y="18"/>
                  <a:pt x="70" y="12"/>
                </a:cubicBezTo>
                <a:close/>
                <a:moveTo>
                  <a:pt x="52" y="40"/>
                </a:moveTo>
                <a:cubicBezTo>
                  <a:pt x="49" y="42"/>
                  <a:pt x="49" y="42"/>
                  <a:pt x="49" y="42"/>
                </a:cubicBezTo>
                <a:cubicBezTo>
                  <a:pt x="50" y="49"/>
                  <a:pt x="50" y="49"/>
                  <a:pt x="50" y="49"/>
                </a:cubicBezTo>
                <a:cubicBezTo>
                  <a:pt x="51" y="49"/>
                  <a:pt x="51" y="49"/>
                  <a:pt x="51" y="49"/>
                </a:cubicBezTo>
                <a:cubicBezTo>
                  <a:pt x="53" y="45"/>
                  <a:pt x="53" y="45"/>
                  <a:pt x="53" y="45"/>
                </a:cubicBezTo>
                <a:cubicBezTo>
                  <a:pt x="52" y="45"/>
                  <a:pt x="52" y="44"/>
                  <a:pt x="52" y="44"/>
                </a:cubicBezTo>
                <a:cubicBezTo>
                  <a:pt x="53" y="43"/>
                  <a:pt x="54" y="42"/>
                  <a:pt x="54" y="43"/>
                </a:cubicBezTo>
                <a:cubicBezTo>
                  <a:pt x="55" y="43"/>
                  <a:pt x="55" y="44"/>
                  <a:pt x="55" y="45"/>
                </a:cubicBezTo>
                <a:cubicBezTo>
                  <a:pt x="55" y="45"/>
                  <a:pt x="54" y="46"/>
                  <a:pt x="54" y="46"/>
                </a:cubicBezTo>
                <a:cubicBezTo>
                  <a:pt x="52" y="50"/>
                  <a:pt x="52" y="50"/>
                  <a:pt x="52" y="50"/>
                </a:cubicBezTo>
                <a:cubicBezTo>
                  <a:pt x="53" y="50"/>
                  <a:pt x="53" y="50"/>
                  <a:pt x="53" y="50"/>
                </a:cubicBezTo>
                <a:cubicBezTo>
                  <a:pt x="58" y="46"/>
                  <a:pt x="58" y="46"/>
                  <a:pt x="58" y="46"/>
                </a:cubicBezTo>
                <a:cubicBezTo>
                  <a:pt x="59" y="42"/>
                  <a:pt x="59" y="42"/>
                  <a:pt x="59" y="42"/>
                </a:cubicBezTo>
                <a:cubicBezTo>
                  <a:pt x="52" y="40"/>
                  <a:pt x="52" y="40"/>
                  <a:pt x="52" y="40"/>
                </a:cubicBezTo>
                <a:close/>
                <a:moveTo>
                  <a:pt x="64" y="30"/>
                </a:moveTo>
                <a:cubicBezTo>
                  <a:pt x="55" y="27"/>
                  <a:pt x="55" y="27"/>
                  <a:pt x="55" y="27"/>
                </a:cubicBezTo>
                <a:cubicBezTo>
                  <a:pt x="54" y="31"/>
                  <a:pt x="53" y="34"/>
                  <a:pt x="51" y="38"/>
                </a:cubicBezTo>
                <a:cubicBezTo>
                  <a:pt x="54" y="39"/>
                  <a:pt x="57" y="40"/>
                  <a:pt x="59" y="41"/>
                </a:cubicBezTo>
                <a:cubicBezTo>
                  <a:pt x="61" y="38"/>
                  <a:pt x="63" y="34"/>
                  <a:pt x="64" y="30"/>
                </a:cubicBezTo>
                <a:close/>
                <a:moveTo>
                  <a:pt x="23" y="50"/>
                </a:moveTo>
                <a:cubicBezTo>
                  <a:pt x="24" y="52"/>
                  <a:pt x="24" y="52"/>
                  <a:pt x="24" y="52"/>
                </a:cubicBezTo>
                <a:cubicBezTo>
                  <a:pt x="24" y="52"/>
                  <a:pt x="30" y="46"/>
                  <a:pt x="30" y="47"/>
                </a:cubicBezTo>
                <a:cubicBezTo>
                  <a:pt x="30" y="47"/>
                  <a:pt x="30" y="47"/>
                  <a:pt x="29" y="48"/>
                </a:cubicBezTo>
                <a:cubicBezTo>
                  <a:pt x="28" y="49"/>
                  <a:pt x="28" y="49"/>
                  <a:pt x="28" y="50"/>
                </a:cubicBezTo>
                <a:cubicBezTo>
                  <a:pt x="28" y="51"/>
                  <a:pt x="28" y="52"/>
                  <a:pt x="30" y="52"/>
                </a:cubicBezTo>
                <a:cubicBezTo>
                  <a:pt x="32" y="52"/>
                  <a:pt x="33" y="51"/>
                  <a:pt x="34" y="51"/>
                </a:cubicBezTo>
                <a:cubicBezTo>
                  <a:pt x="35" y="51"/>
                  <a:pt x="36" y="50"/>
                  <a:pt x="37" y="50"/>
                </a:cubicBezTo>
                <a:cubicBezTo>
                  <a:pt x="37" y="51"/>
                  <a:pt x="37" y="51"/>
                  <a:pt x="38" y="51"/>
                </a:cubicBezTo>
                <a:cubicBezTo>
                  <a:pt x="38" y="51"/>
                  <a:pt x="39" y="51"/>
                  <a:pt x="4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2"/>
                  <a:pt x="40" y="53"/>
                  <a:pt x="40" y="54"/>
                </a:cubicBezTo>
                <a:cubicBezTo>
                  <a:pt x="40" y="55"/>
                  <a:pt x="41" y="55"/>
                  <a:pt x="42" y="55"/>
                </a:cubicBezTo>
                <a:cubicBezTo>
                  <a:pt x="43" y="54"/>
                  <a:pt x="46" y="55"/>
                  <a:pt x="46" y="55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4" y="52"/>
                  <a:pt x="43" y="52"/>
                </a:cubicBezTo>
                <a:cubicBezTo>
                  <a:pt x="43" y="52"/>
                  <a:pt x="43" y="52"/>
                  <a:pt x="43" y="52"/>
                </a:cubicBezTo>
                <a:cubicBezTo>
                  <a:pt x="43" y="52"/>
                  <a:pt x="43" y="52"/>
                  <a:pt x="43" y="52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49"/>
                  <a:pt x="43" y="48"/>
                  <a:pt x="42" y="48"/>
                </a:cubicBezTo>
                <a:cubicBezTo>
                  <a:pt x="41" y="48"/>
                  <a:pt x="40" y="48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7" y="47"/>
                  <a:pt x="35" y="48"/>
                  <a:pt x="33" y="49"/>
                </a:cubicBezTo>
                <a:cubicBezTo>
                  <a:pt x="33" y="49"/>
                  <a:pt x="32" y="49"/>
                  <a:pt x="31" y="49"/>
                </a:cubicBezTo>
                <a:cubicBezTo>
                  <a:pt x="32" y="48"/>
                  <a:pt x="33" y="48"/>
                  <a:pt x="33" y="47"/>
                </a:cubicBezTo>
                <a:cubicBezTo>
                  <a:pt x="33" y="42"/>
                  <a:pt x="23" y="50"/>
                  <a:pt x="23" y="50"/>
                </a:cubicBezTo>
                <a:close/>
              </a:path>
            </a:pathLst>
          </a:custGeom>
          <a:solidFill>
            <a:srgbClr val="1F3A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" name="Freeform 478"/>
          <p:cNvSpPr>
            <a:spLocks noChangeAspect="1" noEditPoints="1"/>
          </p:cNvSpPr>
          <p:nvPr/>
        </p:nvSpPr>
        <p:spPr bwMode="auto">
          <a:xfrm>
            <a:off x="2489201" y="4286251"/>
            <a:ext cx="765175" cy="720725"/>
          </a:xfrm>
          <a:custGeom>
            <a:avLst/>
            <a:gdLst>
              <a:gd name="T0" fmla="*/ 2147483646 w 59"/>
              <a:gd name="T1" fmla="*/ 1886989091 h 55"/>
              <a:gd name="T2" fmla="*/ 2147483646 w 59"/>
              <a:gd name="T3" fmla="*/ 1886989091 h 55"/>
              <a:gd name="T4" fmla="*/ 2147483646 w 59"/>
              <a:gd name="T5" fmla="*/ 2147483646 h 55"/>
              <a:gd name="T6" fmla="*/ 2147483646 w 59"/>
              <a:gd name="T7" fmla="*/ 2147483646 h 55"/>
              <a:gd name="T8" fmla="*/ 2147483646 w 59"/>
              <a:gd name="T9" fmla="*/ 1886989091 h 55"/>
              <a:gd name="T10" fmla="*/ 2147483646 w 59"/>
              <a:gd name="T11" fmla="*/ 1543897783 h 55"/>
              <a:gd name="T12" fmla="*/ 2147483646 w 59"/>
              <a:gd name="T13" fmla="*/ 0 h 55"/>
              <a:gd name="T14" fmla="*/ 2147483646 w 59"/>
              <a:gd name="T15" fmla="*/ 0 h 55"/>
              <a:gd name="T16" fmla="*/ 2147483646 w 59"/>
              <a:gd name="T17" fmla="*/ 1543897783 h 55"/>
              <a:gd name="T18" fmla="*/ 2147483646 w 59"/>
              <a:gd name="T19" fmla="*/ 1543897783 h 55"/>
              <a:gd name="T20" fmla="*/ 1177746985 w 59"/>
              <a:gd name="T21" fmla="*/ 514636962 h 55"/>
              <a:gd name="T22" fmla="*/ 1514242418 w 59"/>
              <a:gd name="T23" fmla="*/ 171545654 h 55"/>
              <a:gd name="T24" fmla="*/ 2147483646 w 59"/>
              <a:gd name="T25" fmla="*/ 1543897783 h 55"/>
              <a:gd name="T26" fmla="*/ 2147483646 w 59"/>
              <a:gd name="T27" fmla="*/ 1543897783 h 55"/>
              <a:gd name="T28" fmla="*/ 2147483646 w 59"/>
              <a:gd name="T29" fmla="*/ 0 h 55"/>
              <a:gd name="T30" fmla="*/ 2147483646 w 59"/>
              <a:gd name="T31" fmla="*/ 0 h 55"/>
              <a:gd name="T32" fmla="*/ 2147483646 w 59"/>
              <a:gd name="T33" fmla="*/ 1543897783 h 55"/>
              <a:gd name="T34" fmla="*/ 2147483646 w 59"/>
              <a:gd name="T35" fmla="*/ 1543897783 h 55"/>
              <a:gd name="T36" fmla="*/ 2147483646 w 59"/>
              <a:gd name="T37" fmla="*/ 514636962 h 55"/>
              <a:gd name="T38" fmla="*/ 2147483646 w 59"/>
              <a:gd name="T39" fmla="*/ 171545654 h 55"/>
              <a:gd name="T40" fmla="*/ 2147483646 w 59"/>
              <a:gd name="T41" fmla="*/ 1543897783 h 55"/>
              <a:gd name="T42" fmla="*/ 2147483646 w 59"/>
              <a:gd name="T43" fmla="*/ 1886989091 h 55"/>
              <a:gd name="T44" fmla="*/ 2147483646 w 59"/>
              <a:gd name="T45" fmla="*/ 2147483646 h 55"/>
              <a:gd name="T46" fmla="*/ 2147483646 w 59"/>
              <a:gd name="T47" fmla="*/ 2147483646 h 55"/>
              <a:gd name="T48" fmla="*/ 2147483646 w 59"/>
              <a:gd name="T49" fmla="*/ 1029260820 h 55"/>
              <a:gd name="T50" fmla="*/ 2147483646 w 59"/>
              <a:gd name="T51" fmla="*/ 1886989091 h 55"/>
              <a:gd name="T52" fmla="*/ 2147483646 w 59"/>
              <a:gd name="T53" fmla="*/ 1886989091 h 55"/>
              <a:gd name="T54" fmla="*/ 2147483646 w 59"/>
              <a:gd name="T55" fmla="*/ 2147483646 h 55"/>
              <a:gd name="T56" fmla="*/ 0 w 59"/>
              <a:gd name="T57" fmla="*/ 2147483646 h 55"/>
              <a:gd name="T58" fmla="*/ 0 w 59"/>
              <a:gd name="T59" fmla="*/ 1029260820 h 55"/>
              <a:gd name="T60" fmla="*/ 2147483646 w 59"/>
              <a:gd name="T61" fmla="*/ 1886989091 h 5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9" h="55">
                <a:moveTo>
                  <a:pt x="25" y="11"/>
                </a:moveTo>
                <a:cubicBezTo>
                  <a:pt x="28" y="13"/>
                  <a:pt x="31" y="12"/>
                  <a:pt x="34" y="11"/>
                </a:cubicBezTo>
                <a:cubicBezTo>
                  <a:pt x="34" y="25"/>
                  <a:pt x="34" y="38"/>
                  <a:pt x="34" y="52"/>
                </a:cubicBezTo>
                <a:cubicBezTo>
                  <a:pt x="31" y="54"/>
                  <a:pt x="28" y="55"/>
                  <a:pt x="25" y="52"/>
                </a:cubicBezTo>
                <a:cubicBezTo>
                  <a:pt x="25" y="38"/>
                  <a:pt x="25" y="25"/>
                  <a:pt x="25" y="11"/>
                </a:cubicBezTo>
                <a:close/>
                <a:moveTo>
                  <a:pt x="27" y="9"/>
                </a:moveTo>
                <a:cubicBezTo>
                  <a:pt x="25" y="5"/>
                  <a:pt x="22" y="2"/>
                  <a:pt x="18" y="0"/>
                </a:cubicBezTo>
                <a:cubicBezTo>
                  <a:pt x="17" y="0"/>
                  <a:pt x="16" y="0"/>
                  <a:pt x="14" y="0"/>
                </a:cubicBezTo>
                <a:cubicBezTo>
                  <a:pt x="20" y="3"/>
                  <a:pt x="24" y="6"/>
                  <a:pt x="27" y="9"/>
                </a:cubicBezTo>
                <a:close/>
                <a:moveTo>
                  <a:pt x="25" y="9"/>
                </a:moveTo>
                <a:cubicBezTo>
                  <a:pt x="19" y="6"/>
                  <a:pt x="13" y="4"/>
                  <a:pt x="7" y="3"/>
                </a:cubicBezTo>
                <a:cubicBezTo>
                  <a:pt x="7" y="2"/>
                  <a:pt x="8" y="2"/>
                  <a:pt x="9" y="1"/>
                </a:cubicBezTo>
                <a:cubicBezTo>
                  <a:pt x="16" y="3"/>
                  <a:pt x="21" y="6"/>
                  <a:pt x="25" y="9"/>
                </a:cubicBezTo>
                <a:close/>
                <a:moveTo>
                  <a:pt x="32" y="9"/>
                </a:moveTo>
                <a:cubicBezTo>
                  <a:pt x="34" y="5"/>
                  <a:pt x="37" y="2"/>
                  <a:pt x="41" y="0"/>
                </a:cubicBezTo>
                <a:cubicBezTo>
                  <a:pt x="42" y="0"/>
                  <a:pt x="44" y="0"/>
                  <a:pt x="45" y="0"/>
                </a:cubicBezTo>
                <a:cubicBezTo>
                  <a:pt x="40" y="3"/>
                  <a:pt x="36" y="6"/>
                  <a:pt x="32" y="9"/>
                </a:cubicBezTo>
                <a:close/>
                <a:moveTo>
                  <a:pt x="35" y="9"/>
                </a:moveTo>
                <a:cubicBezTo>
                  <a:pt x="40" y="6"/>
                  <a:pt x="46" y="4"/>
                  <a:pt x="53" y="3"/>
                </a:cubicBezTo>
                <a:cubicBezTo>
                  <a:pt x="52" y="2"/>
                  <a:pt x="51" y="2"/>
                  <a:pt x="50" y="1"/>
                </a:cubicBezTo>
                <a:cubicBezTo>
                  <a:pt x="44" y="3"/>
                  <a:pt x="39" y="6"/>
                  <a:pt x="35" y="9"/>
                </a:cubicBezTo>
                <a:close/>
                <a:moveTo>
                  <a:pt x="35" y="11"/>
                </a:moveTo>
                <a:cubicBezTo>
                  <a:pt x="35" y="25"/>
                  <a:pt x="35" y="38"/>
                  <a:pt x="35" y="52"/>
                </a:cubicBezTo>
                <a:cubicBezTo>
                  <a:pt x="43" y="50"/>
                  <a:pt x="51" y="48"/>
                  <a:pt x="59" y="47"/>
                </a:cubicBezTo>
                <a:cubicBezTo>
                  <a:pt x="59" y="33"/>
                  <a:pt x="59" y="19"/>
                  <a:pt x="59" y="6"/>
                </a:cubicBezTo>
                <a:cubicBezTo>
                  <a:pt x="50" y="7"/>
                  <a:pt x="43" y="8"/>
                  <a:pt x="35" y="11"/>
                </a:cubicBezTo>
                <a:close/>
                <a:moveTo>
                  <a:pt x="23" y="11"/>
                </a:moveTo>
                <a:cubicBezTo>
                  <a:pt x="23" y="25"/>
                  <a:pt x="23" y="38"/>
                  <a:pt x="23" y="52"/>
                </a:cubicBezTo>
                <a:cubicBezTo>
                  <a:pt x="16" y="50"/>
                  <a:pt x="8" y="48"/>
                  <a:pt x="0" y="47"/>
                </a:cubicBezTo>
                <a:cubicBezTo>
                  <a:pt x="0" y="33"/>
                  <a:pt x="0" y="19"/>
                  <a:pt x="0" y="6"/>
                </a:cubicBezTo>
                <a:cubicBezTo>
                  <a:pt x="8" y="7"/>
                  <a:pt x="16" y="8"/>
                  <a:pt x="23" y="11"/>
                </a:cubicBezTo>
                <a:close/>
              </a:path>
            </a:pathLst>
          </a:custGeom>
          <a:solidFill>
            <a:srgbClr val="1F3A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" name="Freeform 548"/>
          <p:cNvSpPr>
            <a:spLocks noChangeAspect="1" noEditPoints="1"/>
          </p:cNvSpPr>
          <p:nvPr/>
        </p:nvSpPr>
        <p:spPr bwMode="auto">
          <a:xfrm>
            <a:off x="8937626" y="1863725"/>
            <a:ext cx="720725" cy="719138"/>
          </a:xfrm>
          <a:custGeom>
            <a:avLst/>
            <a:gdLst>
              <a:gd name="T0" fmla="*/ 2147483646 w 58"/>
              <a:gd name="T1" fmla="*/ 2147483646 h 58"/>
              <a:gd name="T2" fmla="*/ 2147483646 w 58"/>
              <a:gd name="T3" fmla="*/ 2147483646 h 58"/>
              <a:gd name="T4" fmla="*/ 2147483646 w 58"/>
              <a:gd name="T5" fmla="*/ 2147483646 h 58"/>
              <a:gd name="T6" fmla="*/ 2147483646 w 58"/>
              <a:gd name="T7" fmla="*/ 2147483646 h 58"/>
              <a:gd name="T8" fmla="*/ 0 w 58"/>
              <a:gd name="T9" fmla="*/ 2147483646 h 58"/>
              <a:gd name="T10" fmla="*/ 2147483646 w 58"/>
              <a:gd name="T11" fmla="*/ 769589250 h 58"/>
              <a:gd name="T12" fmla="*/ 2147483646 w 58"/>
              <a:gd name="T13" fmla="*/ 2147483646 h 58"/>
              <a:gd name="T14" fmla="*/ 2147483646 w 58"/>
              <a:gd name="T15" fmla="*/ 153920330 h 58"/>
              <a:gd name="T16" fmla="*/ 2147483646 w 58"/>
              <a:gd name="T17" fmla="*/ 2147483646 h 58"/>
              <a:gd name="T18" fmla="*/ 2147483646 w 58"/>
              <a:gd name="T19" fmla="*/ 2147483646 h 58"/>
              <a:gd name="T20" fmla="*/ 2147483646 w 58"/>
              <a:gd name="T21" fmla="*/ 153920330 h 58"/>
              <a:gd name="T22" fmla="*/ 2147483646 w 58"/>
              <a:gd name="T23" fmla="*/ 0 h 58"/>
              <a:gd name="T24" fmla="*/ 2147483646 w 58"/>
              <a:gd name="T25" fmla="*/ 0 h 58"/>
              <a:gd name="T26" fmla="*/ 2147483646 w 58"/>
              <a:gd name="T27" fmla="*/ 2147483646 h 58"/>
              <a:gd name="T28" fmla="*/ 2147483646 w 58"/>
              <a:gd name="T29" fmla="*/ 153920330 h 58"/>
              <a:gd name="T30" fmla="*/ 2147483646 w 58"/>
              <a:gd name="T31" fmla="*/ 0 h 5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8" h="58">
                <a:moveTo>
                  <a:pt x="26" y="31"/>
                </a:moveTo>
                <a:cubicBezTo>
                  <a:pt x="52" y="26"/>
                  <a:pt x="52" y="26"/>
                  <a:pt x="52" y="26"/>
                </a:cubicBezTo>
                <a:cubicBezTo>
                  <a:pt x="52" y="28"/>
                  <a:pt x="53" y="29"/>
                  <a:pt x="53" y="31"/>
                </a:cubicBezTo>
                <a:cubicBezTo>
                  <a:pt x="53" y="46"/>
                  <a:pt x="41" y="58"/>
                  <a:pt x="26" y="58"/>
                </a:cubicBezTo>
                <a:cubicBezTo>
                  <a:pt x="12" y="58"/>
                  <a:pt x="0" y="46"/>
                  <a:pt x="0" y="31"/>
                </a:cubicBezTo>
                <a:cubicBezTo>
                  <a:pt x="0" y="17"/>
                  <a:pt x="12" y="5"/>
                  <a:pt x="26" y="5"/>
                </a:cubicBezTo>
                <a:cubicBezTo>
                  <a:pt x="26" y="31"/>
                  <a:pt x="26" y="31"/>
                  <a:pt x="26" y="31"/>
                </a:cubicBezTo>
                <a:close/>
                <a:moveTo>
                  <a:pt x="39" y="1"/>
                </a:moveTo>
                <a:cubicBezTo>
                  <a:pt x="32" y="26"/>
                  <a:pt x="32" y="26"/>
                  <a:pt x="32" y="26"/>
                </a:cubicBezTo>
                <a:cubicBezTo>
                  <a:pt x="58" y="21"/>
                  <a:pt x="58" y="21"/>
                  <a:pt x="58" y="21"/>
                </a:cubicBezTo>
                <a:cubicBezTo>
                  <a:pt x="56" y="11"/>
                  <a:pt x="49" y="3"/>
                  <a:pt x="39" y="1"/>
                </a:cubicBezTo>
                <a:close/>
                <a:moveTo>
                  <a:pt x="29" y="0"/>
                </a:moveTo>
                <a:cubicBezTo>
                  <a:pt x="29" y="0"/>
                  <a:pt x="29" y="0"/>
                  <a:pt x="29" y="0"/>
                </a:cubicBezTo>
                <a:cubicBezTo>
                  <a:pt x="29" y="27"/>
                  <a:pt x="29" y="27"/>
                  <a:pt x="29" y="27"/>
                </a:cubicBezTo>
                <a:cubicBezTo>
                  <a:pt x="36" y="1"/>
                  <a:pt x="36" y="1"/>
                  <a:pt x="36" y="1"/>
                </a:cubicBezTo>
                <a:cubicBezTo>
                  <a:pt x="33" y="1"/>
                  <a:pt x="31" y="0"/>
                  <a:pt x="29" y="0"/>
                </a:cubicBezTo>
                <a:close/>
              </a:path>
            </a:pathLst>
          </a:custGeom>
          <a:solidFill>
            <a:srgbClr val="1F3A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" name="文本框 117"/>
          <p:cNvSpPr txBox="1">
            <a:spLocks noChangeArrowheads="1"/>
          </p:cNvSpPr>
          <p:nvPr/>
        </p:nvSpPr>
        <p:spPr bwMode="auto">
          <a:xfrm>
            <a:off x="1791346" y="5299053"/>
            <a:ext cx="2237208" cy="134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/>
              <a:t>阅读研究领域内国内外经典著作和文献；构建研究思路和方法，制定研究计划；按研究计划进行实验</a:t>
            </a:r>
          </a:p>
        </p:txBody>
      </p:sp>
      <p:sp>
        <p:nvSpPr>
          <p:cNvPr id="66" name="文本框 118"/>
          <p:cNvSpPr txBox="1">
            <a:spLocks noChangeArrowheads="1"/>
          </p:cNvSpPr>
          <p:nvPr/>
        </p:nvSpPr>
        <p:spPr bwMode="auto">
          <a:xfrm>
            <a:off x="4325695" y="4527449"/>
            <a:ext cx="1777421" cy="102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/>
              <a:t>主动与导师同学交流学习解决试验中不足并加以提高</a:t>
            </a:r>
          </a:p>
        </p:txBody>
      </p:sp>
      <p:sp>
        <p:nvSpPr>
          <p:cNvPr id="67" name="文本框 119"/>
          <p:cNvSpPr txBox="1">
            <a:spLocks noChangeArrowheads="1"/>
          </p:cNvSpPr>
          <p:nvPr/>
        </p:nvSpPr>
        <p:spPr bwMode="auto">
          <a:xfrm>
            <a:off x="6233173" y="3802914"/>
            <a:ext cx="1933297" cy="102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/>
              <a:t>多思考，多实践，勤于写作，发表高水平、高质量的学术论文</a:t>
            </a:r>
          </a:p>
        </p:txBody>
      </p:sp>
      <p:sp>
        <p:nvSpPr>
          <p:cNvPr id="68" name="文本框 120"/>
          <p:cNvSpPr txBox="1">
            <a:spLocks noChangeArrowheads="1"/>
          </p:cNvSpPr>
          <p:nvPr/>
        </p:nvSpPr>
        <p:spPr bwMode="auto">
          <a:xfrm>
            <a:off x="8569084" y="2984241"/>
            <a:ext cx="1893098" cy="102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/>
              <a:t>发表学术论文；申请专利基金项目；撰写博士论文准备答辩</a:t>
            </a:r>
          </a:p>
        </p:txBody>
      </p:sp>
      <p:pic>
        <p:nvPicPr>
          <p:cNvPr id="69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65763" y="2244726"/>
            <a:ext cx="5127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89838" y="1468439"/>
            <a:ext cx="5127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图片 3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06763" y="3019426"/>
            <a:ext cx="5127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 animBg="1"/>
      <p:bldP spid="62" grpId="0" animBg="1"/>
      <p:bldP spid="63" grpId="0" animBg="1"/>
      <p:bldP spid="64" grpId="0" animBg="1"/>
      <p:bldP spid="65" grpId="0"/>
      <p:bldP spid="66" grpId="0"/>
      <p:bldP spid="67" grpId="0"/>
      <p:bldP spid="6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54196" y="467853"/>
            <a:ext cx="6083608" cy="5236261"/>
          </a:xfrm>
          <a:prstGeom prst="rect">
            <a:avLst/>
          </a:prstGeom>
        </p:spPr>
      </p:pic>
      <p:cxnSp>
        <p:nvCxnSpPr>
          <p:cNvPr id="21" name="直接连接符 20"/>
          <p:cNvCxnSpPr/>
          <p:nvPr/>
        </p:nvCxnSpPr>
        <p:spPr>
          <a:xfrm>
            <a:off x="3953089" y="5150485"/>
            <a:ext cx="43050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892" name="组合 21"/>
          <p:cNvGrpSpPr/>
          <p:nvPr/>
        </p:nvGrpSpPr>
        <p:grpSpPr bwMode="auto">
          <a:xfrm>
            <a:off x="6437042" y="5304653"/>
            <a:ext cx="3621358" cy="496887"/>
            <a:chOff x="1871663" y="3789363"/>
            <a:chExt cx="3051144" cy="496100"/>
          </a:xfrm>
        </p:grpSpPr>
        <p:grpSp>
          <p:nvGrpSpPr>
            <p:cNvPr id="37898" name="组合 22"/>
            <p:cNvGrpSpPr>
              <a:grpSpLocks noChangeAspect="1"/>
            </p:cNvGrpSpPr>
            <p:nvPr/>
          </p:nvGrpSpPr>
          <p:grpSpPr bwMode="auto">
            <a:xfrm>
              <a:off x="1871663" y="3789363"/>
              <a:ext cx="496100" cy="496100"/>
              <a:chOff x="6318690" y="3689938"/>
              <a:chExt cx="720000" cy="720000"/>
            </a:xfrm>
          </p:grpSpPr>
          <p:sp>
            <p:nvSpPr>
              <p:cNvPr id="25" name="椭圆 24"/>
              <p:cNvSpPr>
                <a:spLocks noChangeAspect="1"/>
              </p:cNvSpPr>
              <p:nvPr/>
            </p:nvSpPr>
            <p:spPr>
              <a:xfrm>
                <a:off x="6318690" y="3689938"/>
                <a:ext cx="721135" cy="72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1F3A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26" name="组合 25"/>
              <p:cNvGrpSpPr>
                <a:grpSpLocks noChangeAspect="1"/>
              </p:cNvGrpSpPr>
              <p:nvPr/>
            </p:nvGrpSpPr>
            <p:grpSpPr>
              <a:xfrm>
                <a:off x="6499668" y="3869938"/>
                <a:ext cx="358045" cy="360000"/>
                <a:chOff x="8507413" y="5110163"/>
                <a:chExt cx="290513" cy="292100"/>
              </a:xfrm>
              <a:solidFill>
                <a:schemeClr val="bg1"/>
              </a:solidFill>
            </p:grpSpPr>
            <p:sp>
              <p:nvSpPr>
                <p:cNvPr id="27" name="Freeform 214"/>
                <p:cNvSpPr>
                  <a:spLocks noEditPoints="1"/>
                </p:cNvSpPr>
                <p:nvPr/>
              </p:nvSpPr>
              <p:spPr bwMode="auto">
                <a:xfrm>
                  <a:off x="8507413" y="5280025"/>
                  <a:ext cx="290513" cy="122238"/>
                </a:xfrm>
                <a:custGeom>
                  <a:avLst/>
                  <a:gdLst>
                    <a:gd name="T0" fmla="*/ 72 w 96"/>
                    <a:gd name="T1" fmla="*/ 0 h 40"/>
                    <a:gd name="T2" fmla="*/ 24 w 96"/>
                    <a:gd name="T3" fmla="*/ 0 h 40"/>
                    <a:gd name="T4" fmla="*/ 0 w 96"/>
                    <a:gd name="T5" fmla="*/ 24 h 40"/>
                    <a:gd name="T6" fmla="*/ 0 w 96"/>
                    <a:gd name="T7" fmla="*/ 36 h 40"/>
                    <a:gd name="T8" fmla="*/ 4 w 96"/>
                    <a:gd name="T9" fmla="*/ 40 h 40"/>
                    <a:gd name="T10" fmla="*/ 92 w 96"/>
                    <a:gd name="T11" fmla="*/ 40 h 40"/>
                    <a:gd name="T12" fmla="*/ 96 w 96"/>
                    <a:gd name="T13" fmla="*/ 36 h 40"/>
                    <a:gd name="T14" fmla="*/ 96 w 96"/>
                    <a:gd name="T15" fmla="*/ 24 h 40"/>
                    <a:gd name="T16" fmla="*/ 72 w 96"/>
                    <a:gd name="T17" fmla="*/ 0 h 40"/>
                    <a:gd name="T18" fmla="*/ 62 w 96"/>
                    <a:gd name="T19" fmla="*/ 8 h 40"/>
                    <a:gd name="T20" fmla="*/ 48 w 96"/>
                    <a:gd name="T21" fmla="*/ 22 h 40"/>
                    <a:gd name="T22" fmla="*/ 34 w 96"/>
                    <a:gd name="T23" fmla="*/ 8 h 40"/>
                    <a:gd name="T24" fmla="*/ 62 w 96"/>
                    <a:gd name="T25" fmla="*/ 8 h 40"/>
                    <a:gd name="T26" fmla="*/ 88 w 96"/>
                    <a:gd name="T27" fmla="*/ 32 h 40"/>
                    <a:gd name="T28" fmla="*/ 8 w 96"/>
                    <a:gd name="T29" fmla="*/ 32 h 40"/>
                    <a:gd name="T30" fmla="*/ 8 w 96"/>
                    <a:gd name="T31" fmla="*/ 24 h 40"/>
                    <a:gd name="T32" fmla="*/ 24 w 96"/>
                    <a:gd name="T33" fmla="*/ 8 h 40"/>
                    <a:gd name="T34" fmla="*/ 28 w 96"/>
                    <a:gd name="T35" fmla="*/ 8 h 40"/>
                    <a:gd name="T36" fmla="*/ 48 w 96"/>
                    <a:gd name="T37" fmla="*/ 28 h 40"/>
                    <a:gd name="T38" fmla="*/ 68 w 96"/>
                    <a:gd name="T39" fmla="*/ 8 h 40"/>
                    <a:gd name="T40" fmla="*/ 72 w 96"/>
                    <a:gd name="T41" fmla="*/ 8 h 40"/>
                    <a:gd name="T42" fmla="*/ 88 w 96"/>
                    <a:gd name="T43" fmla="*/ 24 h 40"/>
                    <a:gd name="T44" fmla="*/ 88 w 96"/>
                    <a:gd name="T45" fmla="*/ 3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96" h="40">
                      <a:moveTo>
                        <a:pt x="72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8"/>
                        <a:pt x="2" y="40"/>
                        <a:pt x="4" y="40"/>
                      </a:cubicBezTo>
                      <a:cubicBezTo>
                        <a:pt x="92" y="40"/>
                        <a:pt x="92" y="40"/>
                        <a:pt x="92" y="40"/>
                      </a:cubicBezTo>
                      <a:cubicBezTo>
                        <a:pt x="94" y="40"/>
                        <a:pt x="96" y="38"/>
                        <a:pt x="96" y="36"/>
                      </a:cubicBezTo>
                      <a:cubicBezTo>
                        <a:pt x="96" y="24"/>
                        <a:pt x="96" y="24"/>
                        <a:pt x="96" y="24"/>
                      </a:cubicBezTo>
                      <a:cubicBezTo>
                        <a:pt x="96" y="11"/>
                        <a:pt x="85" y="0"/>
                        <a:pt x="72" y="0"/>
                      </a:cubicBezTo>
                      <a:close/>
                      <a:moveTo>
                        <a:pt x="62" y="8"/>
                      </a:moveTo>
                      <a:cubicBezTo>
                        <a:pt x="48" y="22"/>
                        <a:pt x="48" y="22"/>
                        <a:pt x="48" y="22"/>
                      </a:cubicBezTo>
                      <a:cubicBezTo>
                        <a:pt x="34" y="8"/>
                        <a:pt x="34" y="8"/>
                        <a:pt x="34" y="8"/>
                      </a:cubicBezTo>
                      <a:lnTo>
                        <a:pt x="62" y="8"/>
                      </a:lnTo>
                      <a:close/>
                      <a:moveTo>
                        <a:pt x="88" y="32"/>
                      </a:move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8" y="15"/>
                        <a:pt x="15" y="8"/>
                        <a:pt x="24" y="8"/>
                      </a:cubicBez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48" y="28"/>
                        <a:pt x="48" y="28"/>
                        <a:pt x="48" y="28"/>
                      </a:cubicBezTo>
                      <a:cubicBezTo>
                        <a:pt x="68" y="8"/>
                        <a:pt x="68" y="8"/>
                        <a:pt x="68" y="8"/>
                      </a:cubicBezTo>
                      <a:cubicBezTo>
                        <a:pt x="72" y="8"/>
                        <a:pt x="72" y="8"/>
                        <a:pt x="72" y="8"/>
                      </a:cubicBezTo>
                      <a:cubicBezTo>
                        <a:pt x="81" y="8"/>
                        <a:pt x="88" y="15"/>
                        <a:pt x="88" y="24"/>
                      </a:cubicBezTo>
                      <a:lnTo>
                        <a:pt x="88" y="32"/>
                      </a:lnTo>
                      <a:close/>
                    </a:path>
                  </a:pathLst>
                </a:custGeom>
                <a:solidFill>
                  <a:srgbClr val="1F3A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8" name="Freeform 215"/>
                <p:cNvSpPr/>
                <p:nvPr/>
              </p:nvSpPr>
              <p:spPr bwMode="auto">
                <a:xfrm>
                  <a:off x="8555038" y="5110163"/>
                  <a:ext cx="195263" cy="158750"/>
                </a:xfrm>
                <a:custGeom>
                  <a:avLst/>
                  <a:gdLst>
                    <a:gd name="T0" fmla="*/ 19 w 64"/>
                    <a:gd name="T1" fmla="*/ 52 h 52"/>
                    <a:gd name="T2" fmla="*/ 8 w 64"/>
                    <a:gd name="T3" fmla="*/ 32 h 52"/>
                    <a:gd name="T4" fmla="*/ 32 w 64"/>
                    <a:gd name="T5" fmla="*/ 8 h 52"/>
                    <a:gd name="T6" fmla="*/ 56 w 64"/>
                    <a:gd name="T7" fmla="*/ 32 h 52"/>
                    <a:gd name="T8" fmla="*/ 45 w 64"/>
                    <a:gd name="T9" fmla="*/ 52 h 52"/>
                    <a:gd name="T10" fmla="*/ 57 w 64"/>
                    <a:gd name="T11" fmla="*/ 52 h 52"/>
                    <a:gd name="T12" fmla="*/ 64 w 64"/>
                    <a:gd name="T13" fmla="*/ 32 h 52"/>
                    <a:gd name="T14" fmla="*/ 32 w 64"/>
                    <a:gd name="T15" fmla="*/ 0 h 52"/>
                    <a:gd name="T16" fmla="*/ 0 w 64"/>
                    <a:gd name="T17" fmla="*/ 32 h 52"/>
                    <a:gd name="T18" fmla="*/ 7 w 64"/>
                    <a:gd name="T19" fmla="*/ 52 h 52"/>
                    <a:gd name="T20" fmla="*/ 19 w 64"/>
                    <a:gd name="T21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4" h="52">
                      <a:moveTo>
                        <a:pt x="19" y="52"/>
                      </a:moveTo>
                      <a:cubicBezTo>
                        <a:pt x="12" y="48"/>
                        <a:pt x="8" y="40"/>
                        <a:pt x="8" y="32"/>
                      </a:cubicBezTo>
                      <a:cubicBezTo>
                        <a:pt x="8" y="19"/>
                        <a:pt x="19" y="8"/>
                        <a:pt x="32" y="8"/>
                      </a:cubicBezTo>
                      <a:cubicBezTo>
                        <a:pt x="45" y="8"/>
                        <a:pt x="56" y="19"/>
                        <a:pt x="56" y="32"/>
                      </a:cubicBezTo>
                      <a:cubicBezTo>
                        <a:pt x="56" y="40"/>
                        <a:pt x="52" y="48"/>
                        <a:pt x="45" y="52"/>
                      </a:cubicBezTo>
                      <a:cubicBezTo>
                        <a:pt x="57" y="52"/>
                        <a:pt x="57" y="52"/>
                        <a:pt x="57" y="52"/>
                      </a:cubicBezTo>
                      <a:cubicBezTo>
                        <a:pt x="61" y="47"/>
                        <a:pt x="64" y="40"/>
                        <a:pt x="64" y="32"/>
                      </a:cubicBezTo>
                      <a:cubicBezTo>
                        <a:pt x="64" y="14"/>
                        <a:pt x="50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40"/>
                        <a:pt x="3" y="47"/>
                        <a:pt x="7" y="52"/>
                      </a:cubicBezTo>
                      <a:lnTo>
                        <a:pt x="19" y="52"/>
                      </a:lnTo>
                      <a:close/>
                    </a:path>
                  </a:pathLst>
                </a:custGeom>
                <a:solidFill>
                  <a:srgbClr val="1F3A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37899" name="文本框 23"/>
            <p:cNvSpPr txBox="1">
              <a:spLocks noChangeArrowheads="1"/>
            </p:cNvSpPr>
            <p:nvPr/>
          </p:nvSpPr>
          <p:spPr bwMode="auto">
            <a:xfrm>
              <a:off x="2408207" y="3837358"/>
              <a:ext cx="2514600" cy="398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报考老师：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xiazaii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7893" name="组合 28"/>
          <p:cNvGrpSpPr/>
          <p:nvPr/>
        </p:nvGrpSpPr>
        <p:grpSpPr bwMode="auto">
          <a:xfrm>
            <a:off x="3511279" y="5304655"/>
            <a:ext cx="3051175" cy="496887"/>
            <a:chOff x="5486400" y="3841686"/>
            <a:chExt cx="3051764" cy="496800"/>
          </a:xfrm>
        </p:grpSpPr>
        <p:grpSp>
          <p:nvGrpSpPr>
            <p:cNvPr id="37894" name="组合 29"/>
            <p:cNvGrpSpPr>
              <a:grpSpLocks noChangeAspect="1"/>
            </p:cNvGrpSpPr>
            <p:nvPr/>
          </p:nvGrpSpPr>
          <p:grpSpPr bwMode="auto">
            <a:xfrm>
              <a:off x="5486400" y="3841686"/>
              <a:ext cx="496800" cy="496800"/>
              <a:chOff x="5766465" y="575871"/>
              <a:chExt cx="720000" cy="720000"/>
            </a:xfrm>
          </p:grpSpPr>
          <p:sp>
            <p:nvSpPr>
              <p:cNvPr id="32" name="椭圆 31"/>
              <p:cNvSpPr>
                <a:spLocks noChangeAspect="1"/>
              </p:cNvSpPr>
              <p:nvPr/>
            </p:nvSpPr>
            <p:spPr>
              <a:xfrm>
                <a:off x="5766465" y="575871"/>
                <a:ext cx="720267" cy="72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1F3A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33" name="组合 32"/>
              <p:cNvGrpSpPr>
                <a:grpSpLocks noChangeAspect="1"/>
              </p:cNvGrpSpPr>
              <p:nvPr/>
            </p:nvGrpSpPr>
            <p:grpSpPr>
              <a:xfrm>
                <a:off x="5998020" y="701871"/>
                <a:ext cx="256891" cy="468000"/>
                <a:chOff x="5399088" y="1466850"/>
                <a:chExt cx="160338" cy="292101"/>
              </a:xfrm>
              <a:solidFill>
                <a:schemeClr val="bg1"/>
              </a:solidFill>
            </p:grpSpPr>
            <p:sp>
              <p:nvSpPr>
                <p:cNvPr id="34" name="Freeform 175"/>
                <p:cNvSpPr>
                  <a:spLocks noEditPoints="1"/>
                </p:cNvSpPr>
                <p:nvPr/>
              </p:nvSpPr>
              <p:spPr bwMode="auto">
                <a:xfrm>
                  <a:off x="5435600" y="1466850"/>
                  <a:ext cx="85725" cy="206375"/>
                </a:xfrm>
                <a:custGeom>
                  <a:avLst/>
                  <a:gdLst>
                    <a:gd name="T0" fmla="*/ 0 w 39"/>
                    <a:gd name="T1" fmla="*/ 19 h 93"/>
                    <a:gd name="T2" fmla="*/ 0 w 39"/>
                    <a:gd name="T3" fmla="*/ 73 h 93"/>
                    <a:gd name="T4" fmla="*/ 20 w 39"/>
                    <a:gd name="T5" fmla="*/ 93 h 93"/>
                    <a:gd name="T6" fmla="*/ 39 w 39"/>
                    <a:gd name="T7" fmla="*/ 73 h 93"/>
                    <a:gd name="T8" fmla="*/ 39 w 39"/>
                    <a:gd name="T9" fmla="*/ 19 h 93"/>
                    <a:gd name="T10" fmla="*/ 20 w 39"/>
                    <a:gd name="T11" fmla="*/ 0 h 93"/>
                    <a:gd name="T12" fmla="*/ 0 w 39"/>
                    <a:gd name="T13" fmla="*/ 19 h 93"/>
                    <a:gd name="T14" fmla="*/ 29 w 39"/>
                    <a:gd name="T15" fmla="*/ 19 h 93"/>
                    <a:gd name="T16" fmla="*/ 29 w 39"/>
                    <a:gd name="T17" fmla="*/ 55 h 93"/>
                    <a:gd name="T18" fmla="*/ 10 w 39"/>
                    <a:gd name="T19" fmla="*/ 55 h 93"/>
                    <a:gd name="T20" fmla="*/ 10 w 39"/>
                    <a:gd name="T21" fmla="*/ 19 h 93"/>
                    <a:gd name="T22" fmla="*/ 20 w 39"/>
                    <a:gd name="T23" fmla="*/ 10 h 93"/>
                    <a:gd name="T24" fmla="*/ 29 w 39"/>
                    <a:gd name="T25" fmla="*/ 1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93">
                      <a:moveTo>
                        <a:pt x="0" y="19"/>
                      </a:move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0" y="84"/>
                        <a:pt x="9" y="93"/>
                        <a:pt x="20" y="93"/>
                      </a:cubicBezTo>
                      <a:cubicBezTo>
                        <a:pt x="30" y="93"/>
                        <a:pt x="39" y="84"/>
                        <a:pt x="39" y="73"/>
                      </a:cubicBezTo>
                      <a:cubicBezTo>
                        <a:pt x="39" y="19"/>
                        <a:pt x="39" y="19"/>
                        <a:pt x="39" y="19"/>
                      </a:cubicBezTo>
                      <a:cubicBezTo>
                        <a:pt x="39" y="9"/>
                        <a:pt x="30" y="0"/>
                        <a:pt x="20" y="0"/>
                      </a:cubicBezTo>
                      <a:cubicBezTo>
                        <a:pt x="9" y="0"/>
                        <a:pt x="0" y="9"/>
                        <a:pt x="0" y="19"/>
                      </a:cubicBezTo>
                      <a:close/>
                      <a:moveTo>
                        <a:pt x="29" y="19"/>
                      </a:moveTo>
                      <a:cubicBezTo>
                        <a:pt x="29" y="55"/>
                        <a:pt x="29" y="55"/>
                        <a:pt x="29" y="55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0" y="14"/>
                        <a:pt x="15" y="10"/>
                        <a:pt x="20" y="10"/>
                      </a:cubicBezTo>
                      <a:cubicBezTo>
                        <a:pt x="25" y="10"/>
                        <a:pt x="29" y="14"/>
                        <a:pt x="29" y="19"/>
                      </a:cubicBezTo>
                      <a:close/>
                    </a:path>
                  </a:pathLst>
                </a:custGeom>
                <a:solidFill>
                  <a:srgbClr val="1F3A65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5" name="Freeform 176"/>
                <p:cNvSpPr/>
                <p:nvPr/>
              </p:nvSpPr>
              <p:spPr bwMode="auto">
                <a:xfrm>
                  <a:off x="5399088" y="1589088"/>
                  <a:ext cx="160338" cy="169863"/>
                </a:xfrm>
                <a:custGeom>
                  <a:avLst/>
                  <a:gdLst>
                    <a:gd name="T0" fmla="*/ 31 w 72"/>
                    <a:gd name="T1" fmla="*/ 54 h 77"/>
                    <a:gd name="T2" fmla="*/ 32 w 72"/>
                    <a:gd name="T3" fmla="*/ 56 h 77"/>
                    <a:gd name="T4" fmla="*/ 32 w 72"/>
                    <a:gd name="T5" fmla="*/ 68 h 77"/>
                    <a:gd name="T6" fmla="*/ 30 w 72"/>
                    <a:gd name="T7" fmla="*/ 70 h 77"/>
                    <a:gd name="T8" fmla="*/ 8 w 72"/>
                    <a:gd name="T9" fmla="*/ 70 h 77"/>
                    <a:gd name="T10" fmla="*/ 5 w 72"/>
                    <a:gd name="T11" fmla="*/ 72 h 77"/>
                    <a:gd name="T12" fmla="*/ 5 w 72"/>
                    <a:gd name="T13" fmla="*/ 74 h 77"/>
                    <a:gd name="T14" fmla="*/ 8 w 72"/>
                    <a:gd name="T15" fmla="*/ 77 h 77"/>
                    <a:gd name="T16" fmla="*/ 63 w 72"/>
                    <a:gd name="T17" fmla="*/ 77 h 77"/>
                    <a:gd name="T18" fmla="*/ 66 w 72"/>
                    <a:gd name="T19" fmla="*/ 74 h 77"/>
                    <a:gd name="T20" fmla="*/ 66 w 72"/>
                    <a:gd name="T21" fmla="*/ 72 h 77"/>
                    <a:gd name="T22" fmla="*/ 63 w 72"/>
                    <a:gd name="T23" fmla="*/ 70 h 77"/>
                    <a:gd name="T24" fmla="*/ 41 w 72"/>
                    <a:gd name="T25" fmla="*/ 70 h 77"/>
                    <a:gd name="T26" fmla="*/ 39 w 72"/>
                    <a:gd name="T27" fmla="*/ 68 h 77"/>
                    <a:gd name="T28" fmla="*/ 39 w 72"/>
                    <a:gd name="T29" fmla="*/ 56 h 77"/>
                    <a:gd name="T30" fmla="*/ 41 w 72"/>
                    <a:gd name="T31" fmla="*/ 54 h 77"/>
                    <a:gd name="T32" fmla="*/ 72 w 72"/>
                    <a:gd name="T33" fmla="*/ 18 h 77"/>
                    <a:gd name="T34" fmla="*/ 72 w 72"/>
                    <a:gd name="T35" fmla="*/ 3 h 77"/>
                    <a:gd name="T36" fmla="*/ 69 w 72"/>
                    <a:gd name="T37" fmla="*/ 0 h 77"/>
                    <a:gd name="T38" fmla="*/ 67 w 72"/>
                    <a:gd name="T39" fmla="*/ 0 h 77"/>
                    <a:gd name="T40" fmla="*/ 64 w 72"/>
                    <a:gd name="T41" fmla="*/ 3 h 77"/>
                    <a:gd name="T42" fmla="*/ 64 w 72"/>
                    <a:gd name="T43" fmla="*/ 18 h 77"/>
                    <a:gd name="T44" fmla="*/ 36 w 72"/>
                    <a:gd name="T45" fmla="*/ 47 h 77"/>
                    <a:gd name="T46" fmla="*/ 7 w 72"/>
                    <a:gd name="T47" fmla="*/ 18 h 77"/>
                    <a:gd name="T48" fmla="*/ 7 w 72"/>
                    <a:gd name="T49" fmla="*/ 3 h 77"/>
                    <a:gd name="T50" fmla="*/ 4 w 72"/>
                    <a:gd name="T51" fmla="*/ 0 h 77"/>
                    <a:gd name="T52" fmla="*/ 2 w 72"/>
                    <a:gd name="T53" fmla="*/ 0 h 77"/>
                    <a:gd name="T54" fmla="*/ 0 w 72"/>
                    <a:gd name="T55" fmla="*/ 3 h 77"/>
                    <a:gd name="T56" fmla="*/ 0 w 72"/>
                    <a:gd name="T57" fmla="*/ 18 h 77"/>
                    <a:gd name="T58" fmla="*/ 31 w 72"/>
                    <a:gd name="T59" fmla="*/ 54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72" h="77">
                      <a:moveTo>
                        <a:pt x="31" y="54"/>
                      </a:moveTo>
                      <a:cubicBezTo>
                        <a:pt x="31" y="54"/>
                        <a:pt x="32" y="55"/>
                        <a:pt x="32" y="56"/>
                      </a:cubicBezTo>
                      <a:cubicBezTo>
                        <a:pt x="32" y="68"/>
                        <a:pt x="32" y="68"/>
                        <a:pt x="32" y="68"/>
                      </a:cubicBezTo>
                      <a:cubicBezTo>
                        <a:pt x="32" y="69"/>
                        <a:pt x="31" y="70"/>
                        <a:pt x="30" y="70"/>
                      </a:cubicBezTo>
                      <a:cubicBezTo>
                        <a:pt x="8" y="70"/>
                        <a:pt x="8" y="70"/>
                        <a:pt x="8" y="70"/>
                      </a:cubicBezTo>
                      <a:cubicBezTo>
                        <a:pt x="7" y="70"/>
                        <a:pt x="5" y="71"/>
                        <a:pt x="5" y="72"/>
                      </a:cubicBezTo>
                      <a:cubicBezTo>
                        <a:pt x="5" y="74"/>
                        <a:pt x="5" y="74"/>
                        <a:pt x="5" y="74"/>
                      </a:cubicBezTo>
                      <a:cubicBezTo>
                        <a:pt x="5" y="75"/>
                        <a:pt x="7" y="77"/>
                        <a:pt x="8" y="77"/>
                      </a:cubicBezTo>
                      <a:cubicBezTo>
                        <a:pt x="63" y="77"/>
                        <a:pt x="63" y="77"/>
                        <a:pt x="63" y="77"/>
                      </a:cubicBezTo>
                      <a:cubicBezTo>
                        <a:pt x="65" y="77"/>
                        <a:pt x="66" y="75"/>
                        <a:pt x="66" y="74"/>
                      </a:cubicBezTo>
                      <a:cubicBezTo>
                        <a:pt x="66" y="72"/>
                        <a:pt x="66" y="72"/>
                        <a:pt x="66" y="72"/>
                      </a:cubicBezTo>
                      <a:cubicBezTo>
                        <a:pt x="66" y="71"/>
                        <a:pt x="65" y="70"/>
                        <a:pt x="63" y="70"/>
                      </a:cubicBezTo>
                      <a:cubicBezTo>
                        <a:pt x="41" y="70"/>
                        <a:pt x="41" y="70"/>
                        <a:pt x="41" y="70"/>
                      </a:cubicBezTo>
                      <a:cubicBezTo>
                        <a:pt x="40" y="70"/>
                        <a:pt x="39" y="69"/>
                        <a:pt x="39" y="68"/>
                      </a:cubicBezTo>
                      <a:cubicBezTo>
                        <a:pt x="39" y="56"/>
                        <a:pt x="39" y="56"/>
                        <a:pt x="39" y="56"/>
                      </a:cubicBezTo>
                      <a:cubicBezTo>
                        <a:pt x="39" y="55"/>
                        <a:pt x="40" y="54"/>
                        <a:pt x="41" y="54"/>
                      </a:cubicBezTo>
                      <a:cubicBezTo>
                        <a:pt x="58" y="51"/>
                        <a:pt x="72" y="36"/>
                        <a:pt x="72" y="18"/>
                      </a:cubicBezTo>
                      <a:cubicBezTo>
                        <a:pt x="72" y="3"/>
                        <a:pt x="72" y="3"/>
                        <a:pt x="72" y="3"/>
                      </a:cubicBezTo>
                      <a:cubicBezTo>
                        <a:pt x="72" y="2"/>
                        <a:pt x="70" y="0"/>
                        <a:pt x="69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5" y="0"/>
                        <a:pt x="64" y="2"/>
                        <a:pt x="64" y="3"/>
                      </a:cubicBezTo>
                      <a:cubicBezTo>
                        <a:pt x="64" y="18"/>
                        <a:pt x="64" y="18"/>
                        <a:pt x="64" y="18"/>
                      </a:cubicBezTo>
                      <a:cubicBezTo>
                        <a:pt x="64" y="34"/>
                        <a:pt x="51" y="47"/>
                        <a:pt x="36" y="47"/>
                      </a:cubicBezTo>
                      <a:cubicBezTo>
                        <a:pt x="20" y="47"/>
                        <a:pt x="7" y="34"/>
                        <a:pt x="7" y="18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2"/>
                        <a:pt x="0" y="3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36"/>
                        <a:pt x="13" y="52"/>
                        <a:pt x="31" y="54"/>
                      </a:cubicBezTo>
                      <a:close/>
                    </a:path>
                  </a:pathLst>
                </a:custGeom>
                <a:solidFill>
                  <a:srgbClr val="1F3A65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37895" name="文本框 30"/>
            <p:cNvSpPr txBox="1">
              <a:spLocks noChangeArrowheads="1"/>
            </p:cNvSpPr>
            <p:nvPr/>
          </p:nvSpPr>
          <p:spPr bwMode="auto">
            <a:xfrm>
              <a:off x="6023564" y="3890031"/>
              <a:ext cx="2514600" cy="39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报告人：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xiazaii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527121" y="3185785"/>
            <a:ext cx="8658595" cy="1068172"/>
          </a:xfrm>
          <a:prstGeom prst="rect">
            <a:avLst/>
          </a:prstGeom>
        </p:spPr>
      </p:pic>
      <p:sp>
        <p:nvSpPr>
          <p:cNvPr id="22" name="TextBox 5"/>
          <p:cNvSpPr txBox="1"/>
          <p:nvPr/>
        </p:nvSpPr>
        <p:spPr>
          <a:xfrm>
            <a:off x="1382339" y="3252352"/>
            <a:ext cx="9103472" cy="935037"/>
          </a:xfrm>
          <a:prstGeom prst="rect">
            <a:avLst/>
          </a:prstGeom>
          <a:noFill/>
        </p:spPr>
        <p:txBody>
          <a:bodyPr wrap="square" lIns="72554" tIns="36277" rIns="72554" bIns="36277" rtlCol="0">
            <a:spAutoFit/>
          </a:bodyPr>
          <a:lstStyle/>
          <a:p>
            <a:pPr lvl="0" algn="ctr"/>
            <a:r>
              <a:rPr lang="zh-CN" altLang="en-US" sz="5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 谢 观 看</a:t>
            </a:r>
          </a:p>
        </p:txBody>
      </p:sp>
      <p:sp>
        <p:nvSpPr>
          <p:cNvPr id="20" name="TextBox 5"/>
          <p:cNvSpPr txBox="1"/>
          <p:nvPr/>
        </p:nvSpPr>
        <p:spPr>
          <a:xfrm>
            <a:off x="3934826" y="4507695"/>
            <a:ext cx="4296078" cy="534927"/>
          </a:xfrm>
          <a:prstGeom prst="rect">
            <a:avLst/>
          </a:prstGeom>
          <a:noFill/>
        </p:spPr>
        <p:txBody>
          <a:bodyPr wrap="square" lIns="72554" tIns="36277" rIns="72554" bIns="36277" rtlCol="0">
            <a:spAutoFit/>
          </a:bodyPr>
          <a:lstStyle/>
          <a:p>
            <a:pPr algn="dist"/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大学博士入学复试报告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113922"/>
            <a:ext cx="12192000" cy="302356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Group 4"/>
          <p:cNvGrpSpPr>
            <a:grpSpLocks noChangeAspect="1"/>
          </p:cNvGrpSpPr>
          <p:nvPr/>
        </p:nvGrpSpPr>
        <p:grpSpPr bwMode="auto">
          <a:xfrm>
            <a:off x="1303505" y="1810709"/>
            <a:ext cx="2538412" cy="2355850"/>
            <a:chOff x="427" y="807"/>
            <a:chExt cx="1599" cy="1484"/>
          </a:xfrm>
          <a:solidFill>
            <a:srgbClr val="567FBD"/>
          </a:solidFill>
        </p:grpSpPr>
        <p:sp>
          <p:nvSpPr>
            <p:cNvPr id="48" name="Freeform 5"/>
            <p:cNvSpPr/>
            <p:nvPr/>
          </p:nvSpPr>
          <p:spPr bwMode="auto">
            <a:xfrm>
              <a:off x="427" y="807"/>
              <a:ext cx="1599" cy="191"/>
            </a:xfrm>
            <a:custGeom>
              <a:avLst/>
              <a:gdLst>
                <a:gd name="T0" fmla="*/ 2928 w 3360"/>
                <a:gd name="T1" fmla="*/ 0 h 398"/>
                <a:gd name="T2" fmla="*/ 3360 w 3360"/>
                <a:gd name="T3" fmla="*/ 398 h 398"/>
                <a:gd name="T4" fmla="*/ 0 w 3360"/>
                <a:gd name="T5" fmla="*/ 398 h 398"/>
                <a:gd name="T6" fmla="*/ 481 w 3360"/>
                <a:gd name="T7" fmla="*/ 0 h 398"/>
                <a:gd name="T8" fmla="*/ 2928 w 3360"/>
                <a:gd name="T9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0" h="398">
                  <a:moveTo>
                    <a:pt x="2928" y="0"/>
                  </a:moveTo>
                  <a:lnTo>
                    <a:pt x="3360" y="398"/>
                  </a:lnTo>
                  <a:lnTo>
                    <a:pt x="0" y="398"/>
                  </a:lnTo>
                  <a:lnTo>
                    <a:pt x="481" y="0"/>
                  </a:lnTo>
                  <a:lnTo>
                    <a:pt x="29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31353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9" name="Freeform 6"/>
            <p:cNvSpPr/>
            <p:nvPr/>
          </p:nvSpPr>
          <p:spPr bwMode="auto">
            <a:xfrm>
              <a:off x="656" y="807"/>
              <a:ext cx="1164" cy="1484"/>
            </a:xfrm>
            <a:custGeom>
              <a:avLst/>
              <a:gdLst>
                <a:gd name="T0" fmla="*/ 2447 w 2447"/>
                <a:gd name="T1" fmla="*/ 0 h 3087"/>
                <a:gd name="T2" fmla="*/ 2447 w 2447"/>
                <a:gd name="T3" fmla="*/ 2779 h 3087"/>
                <a:gd name="T4" fmla="*/ 1224 w 2447"/>
                <a:gd name="T5" fmla="*/ 3087 h 3087"/>
                <a:gd name="T6" fmla="*/ 0 w 2447"/>
                <a:gd name="T7" fmla="*/ 2779 h 3087"/>
                <a:gd name="T8" fmla="*/ 0 w 2447"/>
                <a:gd name="T9" fmla="*/ 0 h 3087"/>
                <a:gd name="T10" fmla="*/ 2447 w 2447"/>
                <a:gd name="T11" fmla="*/ 0 h 3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47" h="3087">
                  <a:moveTo>
                    <a:pt x="2447" y="0"/>
                  </a:moveTo>
                  <a:lnTo>
                    <a:pt x="2447" y="2779"/>
                  </a:lnTo>
                  <a:lnTo>
                    <a:pt x="1224" y="3087"/>
                  </a:lnTo>
                  <a:lnTo>
                    <a:pt x="0" y="2779"/>
                  </a:lnTo>
                  <a:lnTo>
                    <a:pt x="0" y="0"/>
                  </a:lnTo>
                  <a:lnTo>
                    <a:pt x="24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31353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50" name="TextBox 12"/>
          <p:cNvSpPr txBox="1"/>
          <p:nvPr/>
        </p:nvSpPr>
        <p:spPr>
          <a:xfrm>
            <a:off x="4094268" y="2590444"/>
            <a:ext cx="62579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5A535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个 人 简 历</a:t>
            </a:r>
          </a:p>
        </p:txBody>
      </p:sp>
      <p:sp>
        <p:nvSpPr>
          <p:cNvPr id="51" name="Freeform 21"/>
          <p:cNvSpPr>
            <a:spLocks noEditPoints="1"/>
          </p:cNvSpPr>
          <p:nvPr/>
        </p:nvSpPr>
        <p:spPr bwMode="auto">
          <a:xfrm>
            <a:off x="4252934" y="3896377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rgbClr val="567F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2" name="TextBox 28"/>
          <p:cNvSpPr txBox="1"/>
          <p:nvPr/>
        </p:nvSpPr>
        <p:spPr>
          <a:xfrm>
            <a:off x="4548291" y="3845855"/>
            <a:ext cx="227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3135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个人概况</a:t>
            </a:r>
          </a:p>
        </p:txBody>
      </p:sp>
      <p:sp>
        <p:nvSpPr>
          <p:cNvPr id="53" name="Freeform 21"/>
          <p:cNvSpPr>
            <a:spLocks noEditPoints="1"/>
          </p:cNvSpPr>
          <p:nvPr/>
        </p:nvSpPr>
        <p:spPr bwMode="auto">
          <a:xfrm>
            <a:off x="7039271" y="3896377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rgbClr val="567F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4" name="TextBox 44"/>
          <p:cNvSpPr txBox="1"/>
          <p:nvPr/>
        </p:nvSpPr>
        <p:spPr>
          <a:xfrm>
            <a:off x="7334628" y="3845855"/>
            <a:ext cx="227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3135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学习成绩</a:t>
            </a:r>
          </a:p>
        </p:txBody>
      </p:sp>
      <p:sp>
        <p:nvSpPr>
          <p:cNvPr id="55" name="Freeform 21"/>
          <p:cNvSpPr>
            <a:spLocks noEditPoints="1"/>
          </p:cNvSpPr>
          <p:nvPr/>
        </p:nvSpPr>
        <p:spPr bwMode="auto">
          <a:xfrm>
            <a:off x="4252934" y="4493466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rgbClr val="567F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6" name="TextBox 46"/>
          <p:cNvSpPr txBox="1"/>
          <p:nvPr/>
        </p:nvSpPr>
        <p:spPr>
          <a:xfrm>
            <a:off x="4548291" y="4442944"/>
            <a:ext cx="227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3135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教育经历</a:t>
            </a:r>
          </a:p>
        </p:txBody>
      </p:sp>
      <p:sp>
        <p:nvSpPr>
          <p:cNvPr id="57" name="Freeform 21"/>
          <p:cNvSpPr>
            <a:spLocks noEditPoints="1"/>
          </p:cNvSpPr>
          <p:nvPr/>
        </p:nvSpPr>
        <p:spPr bwMode="auto">
          <a:xfrm>
            <a:off x="7039271" y="4493466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rgbClr val="567F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" name="TextBox 48"/>
          <p:cNvSpPr txBox="1"/>
          <p:nvPr/>
        </p:nvSpPr>
        <p:spPr>
          <a:xfrm>
            <a:off x="7334628" y="4442944"/>
            <a:ext cx="227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3135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荣誉奖励</a:t>
            </a:r>
          </a:p>
        </p:txBody>
      </p:sp>
      <p:sp>
        <p:nvSpPr>
          <p:cNvPr id="61" name="Freeform 21"/>
          <p:cNvSpPr>
            <a:spLocks noEditPoints="1"/>
          </p:cNvSpPr>
          <p:nvPr/>
        </p:nvSpPr>
        <p:spPr bwMode="auto">
          <a:xfrm>
            <a:off x="1998945" y="2783698"/>
            <a:ext cx="970748" cy="981773"/>
          </a:xfrm>
          <a:custGeom>
            <a:avLst/>
            <a:gdLst>
              <a:gd name="T0" fmla="*/ 429 w 563"/>
              <a:gd name="T1" fmla="*/ 130 h 595"/>
              <a:gd name="T2" fmla="*/ 419 w 563"/>
              <a:gd name="T3" fmla="*/ 63 h 595"/>
              <a:gd name="T4" fmla="*/ 460 w 563"/>
              <a:gd name="T5" fmla="*/ 170 h 595"/>
              <a:gd name="T6" fmla="*/ 229 w 563"/>
              <a:gd name="T7" fmla="*/ 200 h 595"/>
              <a:gd name="T8" fmla="*/ 460 w 563"/>
              <a:gd name="T9" fmla="*/ 170 h 595"/>
              <a:gd name="T10" fmla="*/ 229 w 563"/>
              <a:gd name="T11" fmla="*/ 234 h 595"/>
              <a:gd name="T12" fmla="*/ 460 w 563"/>
              <a:gd name="T13" fmla="*/ 264 h 595"/>
              <a:gd name="T14" fmla="*/ 460 w 563"/>
              <a:gd name="T15" fmla="*/ 303 h 595"/>
              <a:gd name="T16" fmla="*/ 384 w 563"/>
              <a:gd name="T17" fmla="*/ 333 h 595"/>
              <a:gd name="T18" fmla="*/ 460 w 563"/>
              <a:gd name="T19" fmla="*/ 303 h 595"/>
              <a:gd name="T20" fmla="*/ 229 w 563"/>
              <a:gd name="T21" fmla="*/ 104 h 595"/>
              <a:gd name="T22" fmla="*/ 359 w 563"/>
              <a:gd name="T23" fmla="*/ 134 h 595"/>
              <a:gd name="T24" fmla="*/ 174 w 563"/>
              <a:gd name="T25" fmla="*/ 490 h 595"/>
              <a:gd name="T26" fmla="*/ 265 w 563"/>
              <a:gd name="T27" fmla="*/ 438 h 595"/>
              <a:gd name="T28" fmla="*/ 174 w 563"/>
              <a:gd name="T29" fmla="*/ 490 h 595"/>
              <a:gd name="T30" fmla="*/ 113 w 563"/>
              <a:gd name="T31" fmla="*/ 402 h 595"/>
              <a:gd name="T32" fmla="*/ 208 w 563"/>
              <a:gd name="T33" fmla="*/ 448 h 595"/>
              <a:gd name="T34" fmla="*/ 219 w 563"/>
              <a:gd name="T35" fmla="*/ 341 h 595"/>
              <a:gd name="T36" fmla="*/ 98 w 563"/>
              <a:gd name="T37" fmla="*/ 252 h 595"/>
              <a:gd name="T38" fmla="*/ 63 w 563"/>
              <a:gd name="T39" fmla="*/ 192 h 595"/>
              <a:gd name="T40" fmla="*/ 7 w 563"/>
              <a:gd name="T41" fmla="*/ 249 h 595"/>
              <a:gd name="T42" fmla="*/ 73 w 563"/>
              <a:gd name="T43" fmla="*/ 408 h 595"/>
              <a:gd name="T44" fmla="*/ 35 w 563"/>
              <a:gd name="T45" fmla="*/ 286 h 595"/>
              <a:gd name="T46" fmla="*/ 49 w 563"/>
              <a:gd name="T47" fmla="*/ 252 h 595"/>
              <a:gd name="T48" fmla="*/ 122 w 563"/>
              <a:gd name="T49" fmla="*/ 210 h 595"/>
              <a:gd name="T50" fmla="*/ 439 w 563"/>
              <a:gd name="T51" fmla="*/ 0 h 595"/>
              <a:gd name="T52" fmla="*/ 133 w 563"/>
              <a:gd name="T53" fmla="*/ 78 h 595"/>
              <a:gd name="T54" fmla="*/ 192 w 563"/>
              <a:gd name="T55" fmla="*/ 247 h 595"/>
              <a:gd name="T56" fmla="*/ 211 w 563"/>
              <a:gd name="T57" fmla="*/ 59 h 595"/>
              <a:gd name="T58" fmla="*/ 392 w 563"/>
              <a:gd name="T59" fmla="*/ 142 h 595"/>
              <a:gd name="T60" fmla="*/ 504 w 563"/>
              <a:gd name="T61" fmla="*/ 157 h 595"/>
              <a:gd name="T62" fmla="*/ 484 w 563"/>
              <a:gd name="T63" fmla="*/ 465 h 595"/>
              <a:gd name="T64" fmla="*/ 318 w 563"/>
              <a:gd name="T65" fmla="*/ 524 h 595"/>
              <a:gd name="T66" fmla="*/ 563 w 563"/>
              <a:gd name="T67" fmla="*/ 446 h 595"/>
              <a:gd name="T68" fmla="*/ 439 w 563"/>
              <a:gd name="T69" fmla="*/ 0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63" h="595">
                <a:moveTo>
                  <a:pt x="486" y="130"/>
                </a:moveTo>
                <a:lnTo>
                  <a:pt x="429" y="130"/>
                </a:lnTo>
                <a:cubicBezTo>
                  <a:pt x="424" y="130"/>
                  <a:pt x="419" y="125"/>
                  <a:pt x="419" y="120"/>
                </a:cubicBezTo>
                <a:lnTo>
                  <a:pt x="419" y="63"/>
                </a:lnTo>
                <a:lnTo>
                  <a:pt x="486" y="130"/>
                </a:lnTo>
                <a:close/>
                <a:moveTo>
                  <a:pt x="460" y="170"/>
                </a:moveTo>
                <a:lnTo>
                  <a:pt x="229" y="170"/>
                </a:lnTo>
                <a:lnTo>
                  <a:pt x="229" y="200"/>
                </a:lnTo>
                <a:lnTo>
                  <a:pt x="460" y="200"/>
                </a:lnTo>
                <a:lnTo>
                  <a:pt x="460" y="170"/>
                </a:lnTo>
                <a:close/>
                <a:moveTo>
                  <a:pt x="460" y="234"/>
                </a:moveTo>
                <a:lnTo>
                  <a:pt x="229" y="234"/>
                </a:lnTo>
                <a:lnTo>
                  <a:pt x="229" y="264"/>
                </a:lnTo>
                <a:lnTo>
                  <a:pt x="460" y="264"/>
                </a:lnTo>
                <a:lnTo>
                  <a:pt x="460" y="234"/>
                </a:lnTo>
                <a:close/>
                <a:moveTo>
                  <a:pt x="460" y="303"/>
                </a:moveTo>
                <a:lnTo>
                  <a:pt x="384" y="303"/>
                </a:lnTo>
                <a:lnTo>
                  <a:pt x="384" y="333"/>
                </a:lnTo>
                <a:lnTo>
                  <a:pt x="460" y="333"/>
                </a:lnTo>
                <a:lnTo>
                  <a:pt x="460" y="303"/>
                </a:lnTo>
                <a:close/>
                <a:moveTo>
                  <a:pt x="359" y="104"/>
                </a:moveTo>
                <a:lnTo>
                  <a:pt x="229" y="104"/>
                </a:lnTo>
                <a:lnTo>
                  <a:pt x="229" y="134"/>
                </a:lnTo>
                <a:lnTo>
                  <a:pt x="359" y="134"/>
                </a:lnTo>
                <a:lnTo>
                  <a:pt x="359" y="104"/>
                </a:lnTo>
                <a:close/>
                <a:moveTo>
                  <a:pt x="174" y="490"/>
                </a:moveTo>
                <a:cubicBezTo>
                  <a:pt x="226" y="553"/>
                  <a:pt x="279" y="595"/>
                  <a:pt x="291" y="588"/>
                </a:cubicBezTo>
                <a:cubicBezTo>
                  <a:pt x="303" y="581"/>
                  <a:pt x="293" y="515"/>
                  <a:pt x="265" y="438"/>
                </a:cubicBezTo>
                <a:cubicBezTo>
                  <a:pt x="250" y="448"/>
                  <a:pt x="236" y="457"/>
                  <a:pt x="220" y="466"/>
                </a:cubicBezTo>
                <a:cubicBezTo>
                  <a:pt x="205" y="475"/>
                  <a:pt x="190" y="483"/>
                  <a:pt x="174" y="490"/>
                </a:cubicBezTo>
                <a:close/>
                <a:moveTo>
                  <a:pt x="54" y="274"/>
                </a:moveTo>
                <a:cubicBezTo>
                  <a:pt x="64" y="309"/>
                  <a:pt x="85" y="353"/>
                  <a:pt x="113" y="402"/>
                </a:cubicBezTo>
                <a:cubicBezTo>
                  <a:pt x="127" y="427"/>
                  <a:pt x="144" y="451"/>
                  <a:pt x="161" y="473"/>
                </a:cubicBezTo>
                <a:cubicBezTo>
                  <a:pt x="176" y="465"/>
                  <a:pt x="192" y="457"/>
                  <a:pt x="208" y="448"/>
                </a:cubicBezTo>
                <a:cubicBezTo>
                  <a:pt x="225" y="439"/>
                  <a:pt x="241" y="428"/>
                  <a:pt x="256" y="417"/>
                </a:cubicBezTo>
                <a:cubicBezTo>
                  <a:pt x="246" y="392"/>
                  <a:pt x="234" y="366"/>
                  <a:pt x="219" y="341"/>
                </a:cubicBezTo>
                <a:cubicBezTo>
                  <a:pt x="191" y="292"/>
                  <a:pt x="163" y="252"/>
                  <a:pt x="138" y="226"/>
                </a:cubicBezTo>
                <a:cubicBezTo>
                  <a:pt x="125" y="234"/>
                  <a:pt x="112" y="244"/>
                  <a:pt x="98" y="252"/>
                </a:cubicBezTo>
                <a:cubicBezTo>
                  <a:pt x="83" y="260"/>
                  <a:pt x="69" y="267"/>
                  <a:pt x="54" y="274"/>
                </a:cubicBezTo>
                <a:close/>
                <a:moveTo>
                  <a:pt x="63" y="192"/>
                </a:moveTo>
                <a:cubicBezTo>
                  <a:pt x="55" y="197"/>
                  <a:pt x="50" y="205"/>
                  <a:pt x="48" y="215"/>
                </a:cubicBezTo>
                <a:cubicBezTo>
                  <a:pt x="33" y="219"/>
                  <a:pt x="18" y="229"/>
                  <a:pt x="7" y="249"/>
                </a:cubicBezTo>
                <a:cubicBezTo>
                  <a:pt x="0" y="265"/>
                  <a:pt x="2" y="289"/>
                  <a:pt x="12" y="307"/>
                </a:cubicBezTo>
                <a:cubicBezTo>
                  <a:pt x="29" y="338"/>
                  <a:pt x="52" y="377"/>
                  <a:pt x="73" y="408"/>
                </a:cubicBezTo>
                <a:cubicBezTo>
                  <a:pt x="86" y="413"/>
                  <a:pt x="83" y="386"/>
                  <a:pt x="78" y="379"/>
                </a:cubicBezTo>
                <a:cubicBezTo>
                  <a:pt x="62" y="354"/>
                  <a:pt x="48" y="331"/>
                  <a:pt x="35" y="286"/>
                </a:cubicBezTo>
                <a:cubicBezTo>
                  <a:pt x="32" y="265"/>
                  <a:pt x="41" y="256"/>
                  <a:pt x="48" y="246"/>
                </a:cubicBezTo>
                <a:cubicBezTo>
                  <a:pt x="48" y="248"/>
                  <a:pt x="48" y="250"/>
                  <a:pt x="49" y="252"/>
                </a:cubicBezTo>
                <a:cubicBezTo>
                  <a:pt x="61" y="247"/>
                  <a:pt x="73" y="240"/>
                  <a:pt x="86" y="234"/>
                </a:cubicBezTo>
                <a:cubicBezTo>
                  <a:pt x="98" y="227"/>
                  <a:pt x="110" y="218"/>
                  <a:pt x="122" y="210"/>
                </a:cubicBezTo>
                <a:cubicBezTo>
                  <a:pt x="99" y="190"/>
                  <a:pt x="79" y="183"/>
                  <a:pt x="63" y="192"/>
                </a:cubicBezTo>
                <a:close/>
                <a:moveTo>
                  <a:pt x="439" y="0"/>
                </a:moveTo>
                <a:lnTo>
                  <a:pt x="211" y="0"/>
                </a:lnTo>
                <a:cubicBezTo>
                  <a:pt x="168" y="0"/>
                  <a:pt x="133" y="35"/>
                  <a:pt x="133" y="78"/>
                </a:cubicBezTo>
                <a:lnTo>
                  <a:pt x="133" y="183"/>
                </a:lnTo>
                <a:cubicBezTo>
                  <a:pt x="158" y="203"/>
                  <a:pt x="173" y="221"/>
                  <a:pt x="192" y="247"/>
                </a:cubicBezTo>
                <a:lnTo>
                  <a:pt x="192" y="78"/>
                </a:lnTo>
                <a:cubicBezTo>
                  <a:pt x="192" y="68"/>
                  <a:pt x="201" y="59"/>
                  <a:pt x="211" y="59"/>
                </a:cubicBezTo>
                <a:lnTo>
                  <a:pt x="392" y="59"/>
                </a:lnTo>
                <a:lnTo>
                  <a:pt x="392" y="142"/>
                </a:lnTo>
                <a:cubicBezTo>
                  <a:pt x="392" y="150"/>
                  <a:pt x="399" y="157"/>
                  <a:pt x="407" y="157"/>
                </a:cubicBezTo>
                <a:lnTo>
                  <a:pt x="504" y="157"/>
                </a:lnTo>
                <a:lnTo>
                  <a:pt x="504" y="446"/>
                </a:lnTo>
                <a:cubicBezTo>
                  <a:pt x="504" y="457"/>
                  <a:pt x="495" y="465"/>
                  <a:pt x="484" y="465"/>
                </a:cubicBezTo>
                <a:lnTo>
                  <a:pt x="303" y="465"/>
                </a:lnTo>
                <a:cubicBezTo>
                  <a:pt x="309" y="485"/>
                  <a:pt x="315" y="505"/>
                  <a:pt x="318" y="524"/>
                </a:cubicBezTo>
                <a:lnTo>
                  <a:pt x="484" y="524"/>
                </a:lnTo>
                <a:cubicBezTo>
                  <a:pt x="528" y="524"/>
                  <a:pt x="563" y="489"/>
                  <a:pt x="563" y="446"/>
                </a:cubicBezTo>
                <a:lnTo>
                  <a:pt x="563" y="124"/>
                </a:lnTo>
                <a:lnTo>
                  <a:pt x="4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1540816" y="4275940"/>
            <a:ext cx="2100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3600" b="1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1</a:t>
            </a:r>
            <a:endParaRPr lang="zh-CN" altLang="en-US" sz="3600" b="1" dirty="0">
              <a:solidFill>
                <a:srgbClr val="5A53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0" grpId="0"/>
      <p:bldP spid="51" grpId="0" animBg="1"/>
      <p:bldP spid="52" grpId="0"/>
      <p:bldP spid="53" grpId="0" animBg="1"/>
      <p:bldP spid="54" grpId="0"/>
      <p:bldP spid="55" grpId="0" animBg="1"/>
      <p:bldP spid="56" grpId="0"/>
      <p:bldP spid="57" grpId="0" animBg="1"/>
      <p:bldP spid="58" grpId="0"/>
      <p:bldP spid="61" grpId="0" animBg="1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2"/>
          <p:cNvSpPr txBox="1"/>
          <p:nvPr/>
        </p:nvSpPr>
        <p:spPr>
          <a:xfrm>
            <a:off x="842592" y="125648"/>
            <a:ext cx="3396034" cy="4154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sz="2700" b="0" dirty="0">
                <a:solidFill>
                  <a:schemeClr val="bg1"/>
                </a:solidFill>
              </a:rPr>
              <a:t>1.1  </a:t>
            </a:r>
            <a:r>
              <a:rPr lang="zh-CN" altLang="en-US" sz="2700" b="0" dirty="0">
                <a:solidFill>
                  <a:schemeClr val="bg1"/>
                </a:solidFill>
              </a:rPr>
              <a:t>个人概况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5415279" y="2721428"/>
            <a:ext cx="4605867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4" name="直接连接符 3"/>
          <p:cNvCxnSpPr/>
          <p:nvPr/>
        </p:nvCxnSpPr>
        <p:spPr>
          <a:xfrm>
            <a:off x="5415279" y="2063447"/>
            <a:ext cx="4605867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5" name="直接连接符 4"/>
          <p:cNvCxnSpPr/>
          <p:nvPr/>
        </p:nvCxnSpPr>
        <p:spPr>
          <a:xfrm>
            <a:off x="5415279" y="3379409"/>
            <a:ext cx="4605867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6" name="直接连接符 5"/>
          <p:cNvCxnSpPr/>
          <p:nvPr/>
        </p:nvCxnSpPr>
        <p:spPr>
          <a:xfrm>
            <a:off x="5415279" y="4037391"/>
            <a:ext cx="4605867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7" name="直接连接符 6"/>
          <p:cNvCxnSpPr/>
          <p:nvPr/>
        </p:nvCxnSpPr>
        <p:spPr>
          <a:xfrm>
            <a:off x="5415279" y="4695371"/>
            <a:ext cx="4605867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8" name="直接连接符 7"/>
          <p:cNvCxnSpPr/>
          <p:nvPr/>
        </p:nvCxnSpPr>
        <p:spPr>
          <a:xfrm>
            <a:off x="6015205" y="1531256"/>
            <a:ext cx="0" cy="3696304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9" name="矩形 8"/>
          <p:cNvSpPr/>
          <p:nvPr/>
        </p:nvSpPr>
        <p:spPr>
          <a:xfrm>
            <a:off x="1359928" y="1767112"/>
            <a:ext cx="2544000" cy="3312000"/>
          </a:xfrm>
          <a:prstGeom prst="rect">
            <a:avLst/>
          </a:prstGeom>
          <a:solidFill>
            <a:srgbClr val="1F3A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Picture 5"/>
          <p:cNvPicPr>
            <a:picLocks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 l="42197" r="4276"/>
          <a:stretch>
            <a:fillRect/>
          </a:stretch>
        </p:blipFill>
        <p:spPr bwMode="auto">
          <a:xfrm>
            <a:off x="1425715" y="1863747"/>
            <a:ext cx="2412428" cy="311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文本框 7"/>
          <p:cNvSpPr txBox="1">
            <a:spLocks noChangeArrowheads="1"/>
          </p:cNvSpPr>
          <p:nvPr/>
        </p:nvSpPr>
        <p:spPr bwMode="auto">
          <a:xfrm>
            <a:off x="1478049" y="5227560"/>
            <a:ext cx="2307757" cy="49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1" i="0" u="none" strike="noStrike" kern="0" cap="none" spc="400" normalizeH="0" baseline="0" noProof="0" dirty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姓名</a:t>
            </a:r>
            <a:r>
              <a:rPr kumimoji="0" lang="en-US" altLang="zh-CN" sz="2700" b="1" i="0" u="none" strike="noStrike" kern="0" cap="none" spc="400" normalizeH="0" baseline="0" noProof="0" dirty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:</a:t>
            </a:r>
            <a:r>
              <a:rPr kumimoji="0" lang="zh-CN" altLang="en-US" sz="2700" b="1" i="0" u="none" strike="noStrike" kern="0" cap="none" spc="400" normalizeH="0" baseline="0" noProof="0" dirty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某某</a:t>
            </a:r>
          </a:p>
        </p:txBody>
      </p:sp>
      <p:sp>
        <p:nvSpPr>
          <p:cNvPr id="12" name="文本框 8"/>
          <p:cNvSpPr txBox="1">
            <a:spLocks noChangeArrowheads="1"/>
          </p:cNvSpPr>
          <p:nvPr/>
        </p:nvSpPr>
        <p:spPr bwMode="auto">
          <a:xfrm>
            <a:off x="1076191" y="5867075"/>
            <a:ext cx="3111472" cy="50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93939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梦想总是留给有准备的人</a:t>
            </a:r>
          </a:p>
        </p:txBody>
      </p:sp>
      <p:sp>
        <p:nvSpPr>
          <p:cNvPr id="13" name="TextBox 14"/>
          <p:cNvSpPr txBox="1"/>
          <p:nvPr/>
        </p:nvSpPr>
        <p:spPr>
          <a:xfrm>
            <a:off x="6096000" y="1600394"/>
            <a:ext cx="3240360" cy="4130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学      历：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硕士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srgbClr val="6B6B6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5"/>
          <p:cNvSpPr txBox="1"/>
          <p:nvPr/>
        </p:nvSpPr>
        <p:spPr>
          <a:xfrm>
            <a:off x="6096000" y="2881789"/>
            <a:ext cx="4176464" cy="4130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567FB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报考专业：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393939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某某学院某某专业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srgbClr val="393939">
                  <a:lumMod val="75000"/>
                  <a:lumOff val="2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7"/>
          <p:cNvSpPr txBox="1"/>
          <p:nvPr/>
        </p:nvSpPr>
        <p:spPr>
          <a:xfrm>
            <a:off x="6096000" y="2241091"/>
            <a:ext cx="3240360" cy="40697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lvl="0">
              <a:lnSpc>
                <a:spcPts val="2700"/>
              </a:lnSpc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毕业院校：</a:t>
            </a:r>
            <a:r>
              <a:rPr lang="zh-CN" altLang="en-US" kern="0" dirty="0">
                <a:solidFill>
                  <a:srgbClr val="393939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安徽理工大学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srgbClr val="393939">
                  <a:lumMod val="75000"/>
                  <a:lumOff val="2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8"/>
          <p:cNvSpPr txBox="1"/>
          <p:nvPr/>
        </p:nvSpPr>
        <p:spPr>
          <a:xfrm>
            <a:off x="6096000" y="3522486"/>
            <a:ext cx="4664411" cy="4130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kern="0" dirty="0">
                <a:solidFill>
                  <a:srgbClr val="567FB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报考方向：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393939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武汉市华中师范大学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srgbClr val="393939">
                  <a:lumMod val="75000"/>
                  <a:lumOff val="2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9"/>
          <p:cNvSpPr txBox="1"/>
          <p:nvPr/>
        </p:nvSpPr>
        <p:spPr>
          <a:xfrm>
            <a:off x="6096000" y="4163183"/>
            <a:ext cx="3844352" cy="4130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kern="0" dirty="0">
                <a:solidFill>
                  <a:srgbClr val="567FB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      话：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393939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139-****-****</a:t>
            </a:r>
          </a:p>
        </p:txBody>
      </p:sp>
      <p:sp>
        <p:nvSpPr>
          <p:cNvPr id="18" name="TextBox 21"/>
          <p:cNvSpPr txBox="1"/>
          <p:nvPr/>
        </p:nvSpPr>
        <p:spPr>
          <a:xfrm>
            <a:off x="6096000" y="4844544"/>
            <a:ext cx="1632000" cy="4130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kern="0" dirty="0">
                <a:solidFill>
                  <a:srgbClr val="567FB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自我评价：</a:t>
            </a:r>
            <a:endParaRPr lang="en-US" altLang="zh-CN" b="1" kern="0" dirty="0">
              <a:solidFill>
                <a:srgbClr val="567FB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8"/>
          <p:cNvSpPr txBox="1">
            <a:spLocks noChangeArrowheads="1"/>
          </p:cNvSpPr>
          <p:nvPr/>
        </p:nvSpPr>
        <p:spPr bwMode="auto">
          <a:xfrm>
            <a:off x="6096000" y="5287223"/>
            <a:ext cx="5121611" cy="118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93939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我是一个爱学习、有计划、乐观向上、兴趣广泛的人，拥有较强的组织能力和适应能力、并具有较强的管理策划与组织管理协调能力。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0.12691 -0.3037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37" y="-151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-0.1224 0.28365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8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2"/>
          <p:cNvSpPr txBox="1"/>
          <p:nvPr/>
        </p:nvSpPr>
        <p:spPr>
          <a:xfrm>
            <a:off x="842592" y="125648"/>
            <a:ext cx="3396034" cy="4154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sz="2700" b="0" dirty="0">
                <a:solidFill>
                  <a:schemeClr val="bg1"/>
                </a:solidFill>
              </a:rPr>
              <a:t>1.2  </a:t>
            </a:r>
            <a:r>
              <a:rPr lang="zh-CN" altLang="en-US" sz="2700" b="0" dirty="0">
                <a:solidFill>
                  <a:schemeClr val="bg1"/>
                </a:solidFill>
              </a:rPr>
              <a:t>教育经历</a:t>
            </a:r>
          </a:p>
        </p:txBody>
      </p:sp>
      <p:sp>
        <p:nvSpPr>
          <p:cNvPr id="26" name="矩形 25"/>
          <p:cNvSpPr/>
          <p:nvPr/>
        </p:nvSpPr>
        <p:spPr bwMode="auto">
          <a:xfrm>
            <a:off x="899641" y="1319789"/>
            <a:ext cx="4973621" cy="4776211"/>
          </a:xfrm>
          <a:prstGeom prst="rect">
            <a:avLst/>
          </a:prstGeom>
          <a:solidFill>
            <a:srgbClr val="FFFFFF"/>
          </a:solidFill>
          <a:ln>
            <a:solidFill>
              <a:srgbClr val="F3F4F6">
                <a:lumMod val="75000"/>
              </a:srgb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6217599" y="1319789"/>
            <a:ext cx="4973621" cy="4776211"/>
          </a:xfrm>
          <a:prstGeom prst="rect">
            <a:avLst/>
          </a:prstGeom>
          <a:solidFill>
            <a:srgbClr val="FFFFFF"/>
          </a:solidFill>
          <a:ln>
            <a:solidFill>
              <a:srgbClr val="F3F4F6">
                <a:lumMod val="75000"/>
              </a:srgb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Freeform 6"/>
          <p:cNvSpPr/>
          <p:nvPr/>
        </p:nvSpPr>
        <p:spPr bwMode="auto">
          <a:xfrm>
            <a:off x="1204924" y="1168662"/>
            <a:ext cx="4200402" cy="150812"/>
          </a:xfrm>
          <a:custGeom>
            <a:avLst/>
            <a:gdLst>
              <a:gd name="T0" fmla="*/ 285 w 4236"/>
              <a:gd name="T1" fmla="*/ 0 h 186"/>
              <a:gd name="T2" fmla="*/ 3967 w 4236"/>
              <a:gd name="T3" fmla="*/ 0 h 186"/>
              <a:gd name="T4" fmla="*/ 4236 w 4236"/>
              <a:gd name="T5" fmla="*/ 186 h 186"/>
              <a:gd name="T6" fmla="*/ 0 w 4236"/>
              <a:gd name="T7" fmla="*/ 186 h 186"/>
              <a:gd name="T8" fmla="*/ 285 w 4236"/>
              <a:gd name="T9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36" h="186">
                <a:moveTo>
                  <a:pt x="285" y="0"/>
                </a:moveTo>
                <a:lnTo>
                  <a:pt x="3967" y="0"/>
                </a:lnTo>
                <a:lnTo>
                  <a:pt x="4236" y="186"/>
                </a:lnTo>
                <a:lnTo>
                  <a:pt x="0" y="186"/>
                </a:lnTo>
                <a:lnTo>
                  <a:pt x="285" y="0"/>
                </a:lnTo>
                <a:close/>
              </a:path>
            </a:pathLst>
          </a:custGeom>
          <a:solidFill>
            <a:srgbClr val="4146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5A535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" name="Freeform 7"/>
          <p:cNvSpPr/>
          <p:nvPr/>
        </p:nvSpPr>
        <p:spPr bwMode="auto">
          <a:xfrm>
            <a:off x="1485467" y="1168662"/>
            <a:ext cx="3652018" cy="879213"/>
          </a:xfrm>
          <a:custGeom>
            <a:avLst/>
            <a:gdLst>
              <a:gd name="T0" fmla="*/ 0 w 3682"/>
              <a:gd name="T1" fmla="*/ 0 h 786"/>
              <a:gd name="T2" fmla="*/ 3682 w 3682"/>
              <a:gd name="T3" fmla="*/ 0 h 786"/>
              <a:gd name="T4" fmla="*/ 3682 w 3682"/>
              <a:gd name="T5" fmla="*/ 637 h 786"/>
              <a:gd name="T6" fmla="*/ 1823 w 3682"/>
              <a:gd name="T7" fmla="*/ 786 h 786"/>
              <a:gd name="T8" fmla="*/ 0 w 3682"/>
              <a:gd name="T9" fmla="*/ 637 h 786"/>
              <a:gd name="T10" fmla="*/ 0 w 3682"/>
              <a:gd name="T11" fmla="*/ 0 h 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82" h="786">
                <a:moveTo>
                  <a:pt x="0" y="0"/>
                </a:moveTo>
                <a:lnTo>
                  <a:pt x="3682" y="0"/>
                </a:lnTo>
                <a:lnTo>
                  <a:pt x="3682" y="637"/>
                </a:lnTo>
                <a:lnTo>
                  <a:pt x="1823" y="786"/>
                </a:lnTo>
                <a:lnTo>
                  <a:pt x="0" y="637"/>
                </a:lnTo>
                <a:lnTo>
                  <a:pt x="0" y="0"/>
                </a:lnTo>
                <a:close/>
              </a:path>
            </a:pathLst>
          </a:custGeom>
          <a:solidFill>
            <a:srgbClr val="1F3A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476500" y="1354886"/>
            <a:ext cx="1666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本科</a:t>
            </a:r>
          </a:p>
        </p:txBody>
      </p:sp>
      <p:sp>
        <p:nvSpPr>
          <p:cNvPr id="31" name="Freeform 6"/>
          <p:cNvSpPr/>
          <p:nvPr/>
        </p:nvSpPr>
        <p:spPr bwMode="auto">
          <a:xfrm>
            <a:off x="6607103" y="1168662"/>
            <a:ext cx="4200402" cy="150812"/>
          </a:xfrm>
          <a:custGeom>
            <a:avLst/>
            <a:gdLst>
              <a:gd name="T0" fmla="*/ 285 w 4236"/>
              <a:gd name="T1" fmla="*/ 0 h 186"/>
              <a:gd name="T2" fmla="*/ 3967 w 4236"/>
              <a:gd name="T3" fmla="*/ 0 h 186"/>
              <a:gd name="T4" fmla="*/ 4236 w 4236"/>
              <a:gd name="T5" fmla="*/ 186 h 186"/>
              <a:gd name="T6" fmla="*/ 0 w 4236"/>
              <a:gd name="T7" fmla="*/ 186 h 186"/>
              <a:gd name="T8" fmla="*/ 285 w 4236"/>
              <a:gd name="T9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36" h="186">
                <a:moveTo>
                  <a:pt x="285" y="0"/>
                </a:moveTo>
                <a:lnTo>
                  <a:pt x="3967" y="0"/>
                </a:lnTo>
                <a:lnTo>
                  <a:pt x="4236" y="186"/>
                </a:lnTo>
                <a:lnTo>
                  <a:pt x="0" y="186"/>
                </a:lnTo>
                <a:lnTo>
                  <a:pt x="285" y="0"/>
                </a:lnTo>
                <a:close/>
              </a:path>
            </a:pathLst>
          </a:custGeom>
          <a:solidFill>
            <a:srgbClr val="4146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5A535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" name="Freeform 7"/>
          <p:cNvSpPr/>
          <p:nvPr/>
        </p:nvSpPr>
        <p:spPr bwMode="auto">
          <a:xfrm>
            <a:off x="6887646" y="1168662"/>
            <a:ext cx="3652018" cy="879213"/>
          </a:xfrm>
          <a:custGeom>
            <a:avLst/>
            <a:gdLst>
              <a:gd name="T0" fmla="*/ 0 w 3682"/>
              <a:gd name="T1" fmla="*/ 0 h 786"/>
              <a:gd name="T2" fmla="*/ 3682 w 3682"/>
              <a:gd name="T3" fmla="*/ 0 h 786"/>
              <a:gd name="T4" fmla="*/ 3682 w 3682"/>
              <a:gd name="T5" fmla="*/ 637 h 786"/>
              <a:gd name="T6" fmla="*/ 1823 w 3682"/>
              <a:gd name="T7" fmla="*/ 786 h 786"/>
              <a:gd name="T8" fmla="*/ 0 w 3682"/>
              <a:gd name="T9" fmla="*/ 637 h 786"/>
              <a:gd name="T10" fmla="*/ 0 w 3682"/>
              <a:gd name="T11" fmla="*/ 0 h 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82" h="786">
                <a:moveTo>
                  <a:pt x="0" y="0"/>
                </a:moveTo>
                <a:lnTo>
                  <a:pt x="3682" y="0"/>
                </a:lnTo>
                <a:lnTo>
                  <a:pt x="3682" y="637"/>
                </a:lnTo>
                <a:lnTo>
                  <a:pt x="1823" y="786"/>
                </a:lnTo>
                <a:lnTo>
                  <a:pt x="0" y="637"/>
                </a:lnTo>
                <a:lnTo>
                  <a:pt x="0" y="0"/>
                </a:lnTo>
                <a:close/>
              </a:path>
            </a:pathLst>
          </a:custGeom>
          <a:solidFill>
            <a:srgbClr val="1F3A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19819" y="1349562"/>
            <a:ext cx="2467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硕士</a:t>
            </a:r>
          </a:p>
        </p:txBody>
      </p:sp>
      <p:sp>
        <p:nvSpPr>
          <p:cNvPr id="34" name="TextBox 10"/>
          <p:cNvSpPr txBox="1"/>
          <p:nvPr/>
        </p:nvSpPr>
        <p:spPr>
          <a:xfrm>
            <a:off x="1000780" y="2444030"/>
            <a:ext cx="4562530" cy="3218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2007.9---2011.6</a:t>
            </a:r>
          </a:p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安徽理工大学化工学院化学工程与工艺专业</a:t>
            </a:r>
            <a:endParaRPr lang="zh-CN" altLang="en-US" sz="1600" dirty="0">
              <a:solidFill>
                <a:srgbClr val="5A53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优秀学生干部</a:t>
            </a:r>
          </a:p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三好学生</a:t>
            </a:r>
          </a:p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校奖学金</a:t>
            </a:r>
          </a:p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政治辅导员助理</a:t>
            </a:r>
          </a:p>
        </p:txBody>
      </p:sp>
      <p:sp>
        <p:nvSpPr>
          <p:cNvPr id="35" name="TextBox 15"/>
          <p:cNvSpPr txBox="1"/>
          <p:nvPr/>
        </p:nvSpPr>
        <p:spPr>
          <a:xfrm>
            <a:off x="6760614" y="2444030"/>
            <a:ext cx="4179684" cy="3218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2011.9---2013.6</a:t>
            </a:r>
          </a:p>
          <a:p>
            <a:pPr lvl="0"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安徽理工大学化工学院化学工程与工艺专业</a:t>
            </a:r>
            <a:endParaRPr lang="zh-CN" altLang="en-US" sz="1600" dirty="0">
              <a:solidFill>
                <a:srgbClr val="5A53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优秀学生干部</a:t>
            </a:r>
          </a:p>
          <a:p>
            <a:pPr lvl="0"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三好学生</a:t>
            </a:r>
          </a:p>
          <a:p>
            <a:pPr lvl="0"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校奖学金</a:t>
            </a:r>
          </a:p>
          <a:p>
            <a:pPr lvl="0"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政治辅导员助理</a:t>
            </a:r>
          </a:p>
        </p:txBody>
      </p:sp>
      <p:sp>
        <p:nvSpPr>
          <p:cNvPr id="37" name="Freeform 478"/>
          <p:cNvSpPr>
            <a:spLocks noChangeAspect="1" noEditPoints="1"/>
          </p:cNvSpPr>
          <p:nvPr/>
        </p:nvSpPr>
        <p:spPr bwMode="auto">
          <a:xfrm>
            <a:off x="4925352" y="5227705"/>
            <a:ext cx="921847" cy="868295"/>
          </a:xfrm>
          <a:custGeom>
            <a:avLst/>
            <a:gdLst>
              <a:gd name="T0" fmla="*/ 2147483646 w 59"/>
              <a:gd name="T1" fmla="*/ 1886989091 h 55"/>
              <a:gd name="T2" fmla="*/ 2147483646 w 59"/>
              <a:gd name="T3" fmla="*/ 1886989091 h 55"/>
              <a:gd name="T4" fmla="*/ 2147483646 w 59"/>
              <a:gd name="T5" fmla="*/ 2147483646 h 55"/>
              <a:gd name="T6" fmla="*/ 2147483646 w 59"/>
              <a:gd name="T7" fmla="*/ 2147483646 h 55"/>
              <a:gd name="T8" fmla="*/ 2147483646 w 59"/>
              <a:gd name="T9" fmla="*/ 1886989091 h 55"/>
              <a:gd name="T10" fmla="*/ 2147483646 w 59"/>
              <a:gd name="T11" fmla="*/ 1543897783 h 55"/>
              <a:gd name="T12" fmla="*/ 2147483646 w 59"/>
              <a:gd name="T13" fmla="*/ 0 h 55"/>
              <a:gd name="T14" fmla="*/ 2147483646 w 59"/>
              <a:gd name="T15" fmla="*/ 0 h 55"/>
              <a:gd name="T16" fmla="*/ 2147483646 w 59"/>
              <a:gd name="T17" fmla="*/ 1543897783 h 55"/>
              <a:gd name="T18" fmla="*/ 2147483646 w 59"/>
              <a:gd name="T19" fmla="*/ 1543897783 h 55"/>
              <a:gd name="T20" fmla="*/ 1177746985 w 59"/>
              <a:gd name="T21" fmla="*/ 514636962 h 55"/>
              <a:gd name="T22" fmla="*/ 1514242418 w 59"/>
              <a:gd name="T23" fmla="*/ 171545654 h 55"/>
              <a:gd name="T24" fmla="*/ 2147483646 w 59"/>
              <a:gd name="T25" fmla="*/ 1543897783 h 55"/>
              <a:gd name="T26" fmla="*/ 2147483646 w 59"/>
              <a:gd name="T27" fmla="*/ 1543897783 h 55"/>
              <a:gd name="T28" fmla="*/ 2147483646 w 59"/>
              <a:gd name="T29" fmla="*/ 0 h 55"/>
              <a:gd name="T30" fmla="*/ 2147483646 w 59"/>
              <a:gd name="T31" fmla="*/ 0 h 55"/>
              <a:gd name="T32" fmla="*/ 2147483646 w 59"/>
              <a:gd name="T33" fmla="*/ 1543897783 h 55"/>
              <a:gd name="T34" fmla="*/ 2147483646 w 59"/>
              <a:gd name="T35" fmla="*/ 1543897783 h 55"/>
              <a:gd name="T36" fmla="*/ 2147483646 w 59"/>
              <a:gd name="T37" fmla="*/ 514636962 h 55"/>
              <a:gd name="T38" fmla="*/ 2147483646 w 59"/>
              <a:gd name="T39" fmla="*/ 171545654 h 55"/>
              <a:gd name="T40" fmla="*/ 2147483646 w 59"/>
              <a:gd name="T41" fmla="*/ 1543897783 h 55"/>
              <a:gd name="T42" fmla="*/ 2147483646 w 59"/>
              <a:gd name="T43" fmla="*/ 1886989091 h 55"/>
              <a:gd name="T44" fmla="*/ 2147483646 w 59"/>
              <a:gd name="T45" fmla="*/ 2147483646 h 55"/>
              <a:gd name="T46" fmla="*/ 2147483646 w 59"/>
              <a:gd name="T47" fmla="*/ 2147483646 h 55"/>
              <a:gd name="T48" fmla="*/ 2147483646 w 59"/>
              <a:gd name="T49" fmla="*/ 1029260820 h 55"/>
              <a:gd name="T50" fmla="*/ 2147483646 w 59"/>
              <a:gd name="T51" fmla="*/ 1886989091 h 55"/>
              <a:gd name="T52" fmla="*/ 2147483646 w 59"/>
              <a:gd name="T53" fmla="*/ 1886989091 h 55"/>
              <a:gd name="T54" fmla="*/ 2147483646 w 59"/>
              <a:gd name="T55" fmla="*/ 2147483646 h 55"/>
              <a:gd name="T56" fmla="*/ 0 w 59"/>
              <a:gd name="T57" fmla="*/ 2147483646 h 55"/>
              <a:gd name="T58" fmla="*/ 0 w 59"/>
              <a:gd name="T59" fmla="*/ 1029260820 h 55"/>
              <a:gd name="T60" fmla="*/ 2147483646 w 59"/>
              <a:gd name="T61" fmla="*/ 1886989091 h 5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9" h="55">
                <a:moveTo>
                  <a:pt x="25" y="11"/>
                </a:moveTo>
                <a:cubicBezTo>
                  <a:pt x="28" y="13"/>
                  <a:pt x="31" y="12"/>
                  <a:pt x="34" y="11"/>
                </a:cubicBezTo>
                <a:cubicBezTo>
                  <a:pt x="34" y="25"/>
                  <a:pt x="34" y="38"/>
                  <a:pt x="34" y="52"/>
                </a:cubicBezTo>
                <a:cubicBezTo>
                  <a:pt x="31" y="54"/>
                  <a:pt x="28" y="55"/>
                  <a:pt x="25" y="52"/>
                </a:cubicBezTo>
                <a:cubicBezTo>
                  <a:pt x="25" y="38"/>
                  <a:pt x="25" y="25"/>
                  <a:pt x="25" y="11"/>
                </a:cubicBezTo>
                <a:close/>
                <a:moveTo>
                  <a:pt x="27" y="9"/>
                </a:moveTo>
                <a:cubicBezTo>
                  <a:pt x="25" y="5"/>
                  <a:pt x="22" y="2"/>
                  <a:pt x="18" y="0"/>
                </a:cubicBezTo>
                <a:cubicBezTo>
                  <a:pt x="17" y="0"/>
                  <a:pt x="16" y="0"/>
                  <a:pt x="14" y="0"/>
                </a:cubicBezTo>
                <a:cubicBezTo>
                  <a:pt x="20" y="3"/>
                  <a:pt x="24" y="6"/>
                  <a:pt x="27" y="9"/>
                </a:cubicBezTo>
                <a:close/>
                <a:moveTo>
                  <a:pt x="25" y="9"/>
                </a:moveTo>
                <a:cubicBezTo>
                  <a:pt x="19" y="6"/>
                  <a:pt x="13" y="4"/>
                  <a:pt x="7" y="3"/>
                </a:cubicBezTo>
                <a:cubicBezTo>
                  <a:pt x="7" y="2"/>
                  <a:pt x="8" y="2"/>
                  <a:pt x="9" y="1"/>
                </a:cubicBezTo>
                <a:cubicBezTo>
                  <a:pt x="16" y="3"/>
                  <a:pt x="21" y="6"/>
                  <a:pt x="25" y="9"/>
                </a:cubicBezTo>
                <a:close/>
                <a:moveTo>
                  <a:pt x="32" y="9"/>
                </a:moveTo>
                <a:cubicBezTo>
                  <a:pt x="34" y="5"/>
                  <a:pt x="37" y="2"/>
                  <a:pt x="41" y="0"/>
                </a:cubicBezTo>
                <a:cubicBezTo>
                  <a:pt x="42" y="0"/>
                  <a:pt x="44" y="0"/>
                  <a:pt x="45" y="0"/>
                </a:cubicBezTo>
                <a:cubicBezTo>
                  <a:pt x="40" y="3"/>
                  <a:pt x="36" y="6"/>
                  <a:pt x="32" y="9"/>
                </a:cubicBezTo>
                <a:close/>
                <a:moveTo>
                  <a:pt x="35" y="9"/>
                </a:moveTo>
                <a:cubicBezTo>
                  <a:pt x="40" y="6"/>
                  <a:pt x="46" y="4"/>
                  <a:pt x="53" y="3"/>
                </a:cubicBezTo>
                <a:cubicBezTo>
                  <a:pt x="52" y="2"/>
                  <a:pt x="51" y="2"/>
                  <a:pt x="50" y="1"/>
                </a:cubicBezTo>
                <a:cubicBezTo>
                  <a:pt x="44" y="3"/>
                  <a:pt x="39" y="6"/>
                  <a:pt x="35" y="9"/>
                </a:cubicBezTo>
                <a:close/>
                <a:moveTo>
                  <a:pt x="35" y="11"/>
                </a:moveTo>
                <a:cubicBezTo>
                  <a:pt x="35" y="25"/>
                  <a:pt x="35" y="38"/>
                  <a:pt x="35" y="52"/>
                </a:cubicBezTo>
                <a:cubicBezTo>
                  <a:pt x="43" y="50"/>
                  <a:pt x="51" y="48"/>
                  <a:pt x="59" y="47"/>
                </a:cubicBezTo>
                <a:cubicBezTo>
                  <a:pt x="59" y="33"/>
                  <a:pt x="59" y="19"/>
                  <a:pt x="59" y="6"/>
                </a:cubicBezTo>
                <a:cubicBezTo>
                  <a:pt x="50" y="7"/>
                  <a:pt x="43" y="8"/>
                  <a:pt x="35" y="11"/>
                </a:cubicBezTo>
                <a:close/>
                <a:moveTo>
                  <a:pt x="23" y="11"/>
                </a:moveTo>
                <a:cubicBezTo>
                  <a:pt x="23" y="25"/>
                  <a:pt x="23" y="38"/>
                  <a:pt x="23" y="52"/>
                </a:cubicBezTo>
                <a:cubicBezTo>
                  <a:pt x="16" y="50"/>
                  <a:pt x="8" y="48"/>
                  <a:pt x="0" y="47"/>
                </a:cubicBezTo>
                <a:cubicBezTo>
                  <a:pt x="0" y="33"/>
                  <a:pt x="0" y="19"/>
                  <a:pt x="0" y="6"/>
                </a:cubicBezTo>
                <a:cubicBezTo>
                  <a:pt x="8" y="7"/>
                  <a:pt x="16" y="8"/>
                  <a:pt x="23" y="11"/>
                </a:cubicBezTo>
                <a:close/>
              </a:path>
            </a:pathLst>
          </a:custGeom>
          <a:solidFill>
            <a:srgbClr val="1F3A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38" name="Freeform 608"/>
          <p:cNvSpPr>
            <a:spLocks noChangeAspect="1" noEditPoints="1"/>
          </p:cNvSpPr>
          <p:nvPr/>
        </p:nvSpPr>
        <p:spPr bwMode="auto">
          <a:xfrm>
            <a:off x="6253789" y="5287708"/>
            <a:ext cx="1013649" cy="748287"/>
          </a:xfrm>
          <a:custGeom>
            <a:avLst/>
            <a:gdLst>
              <a:gd name="T0" fmla="*/ 1833677309 w 133"/>
              <a:gd name="T1" fmla="*/ 1080638885 h 98"/>
              <a:gd name="T2" fmla="*/ 1617956181 w 133"/>
              <a:gd name="T3" fmla="*/ 1296768133 h 98"/>
              <a:gd name="T4" fmla="*/ 1617956181 w 133"/>
              <a:gd name="T5" fmla="*/ 2147483646 h 98"/>
              <a:gd name="T6" fmla="*/ 2147483646 w 133"/>
              <a:gd name="T7" fmla="*/ 2147483646 h 98"/>
              <a:gd name="T8" fmla="*/ 2147483646 w 133"/>
              <a:gd name="T9" fmla="*/ 2147483646 h 98"/>
              <a:gd name="T10" fmla="*/ 2147483646 w 133"/>
              <a:gd name="T11" fmla="*/ 1080638885 h 98"/>
              <a:gd name="T12" fmla="*/ 2147483646 w 133"/>
              <a:gd name="T13" fmla="*/ 1080638885 h 98"/>
              <a:gd name="T14" fmla="*/ 2147483646 w 133"/>
              <a:gd name="T15" fmla="*/ 2147483646 h 98"/>
              <a:gd name="T16" fmla="*/ 2147483646 w 133"/>
              <a:gd name="T17" fmla="*/ 2147483646 h 98"/>
              <a:gd name="T18" fmla="*/ 2147483646 w 133"/>
              <a:gd name="T19" fmla="*/ 2147483646 h 98"/>
              <a:gd name="T20" fmla="*/ 2147483646 w 133"/>
              <a:gd name="T21" fmla="*/ 2147483646 h 98"/>
              <a:gd name="T22" fmla="*/ 2147483646 w 133"/>
              <a:gd name="T23" fmla="*/ 2147483646 h 98"/>
              <a:gd name="T24" fmla="*/ 2147483646 w 133"/>
              <a:gd name="T25" fmla="*/ 2147483646 h 98"/>
              <a:gd name="T26" fmla="*/ 2147483646 w 133"/>
              <a:gd name="T27" fmla="*/ 2147483646 h 98"/>
              <a:gd name="T28" fmla="*/ 2147483646 w 133"/>
              <a:gd name="T29" fmla="*/ 2147483646 h 98"/>
              <a:gd name="T30" fmla="*/ 2147483646 w 133"/>
              <a:gd name="T31" fmla="*/ 2147483646 h 98"/>
              <a:gd name="T32" fmla="*/ 2147483646 w 133"/>
              <a:gd name="T33" fmla="*/ 2147483646 h 98"/>
              <a:gd name="T34" fmla="*/ 2147483646 w 133"/>
              <a:gd name="T35" fmla="*/ 2147483646 h 98"/>
              <a:gd name="T36" fmla="*/ 2147483646 w 133"/>
              <a:gd name="T37" fmla="*/ 2147483646 h 98"/>
              <a:gd name="T38" fmla="*/ 2147483646 w 133"/>
              <a:gd name="T39" fmla="*/ 2147483646 h 98"/>
              <a:gd name="T40" fmla="*/ 2147483646 w 133"/>
              <a:gd name="T41" fmla="*/ 2147483646 h 98"/>
              <a:gd name="T42" fmla="*/ 2147483646 w 133"/>
              <a:gd name="T43" fmla="*/ 2147483646 h 98"/>
              <a:gd name="T44" fmla="*/ 2147483646 w 133"/>
              <a:gd name="T45" fmla="*/ 2147483646 h 98"/>
              <a:gd name="T46" fmla="*/ 2147483646 w 133"/>
              <a:gd name="T47" fmla="*/ 2147483646 h 98"/>
              <a:gd name="T48" fmla="*/ 2147483646 w 133"/>
              <a:gd name="T49" fmla="*/ 2147483646 h 98"/>
              <a:gd name="T50" fmla="*/ 2147483646 w 133"/>
              <a:gd name="T51" fmla="*/ 2147483646 h 98"/>
              <a:gd name="T52" fmla="*/ 2147483646 w 133"/>
              <a:gd name="T53" fmla="*/ 2147483646 h 98"/>
              <a:gd name="T54" fmla="*/ 2147483646 w 133"/>
              <a:gd name="T55" fmla="*/ 2147483646 h 98"/>
              <a:gd name="T56" fmla="*/ 2147483646 w 133"/>
              <a:gd name="T57" fmla="*/ 2147483646 h 98"/>
              <a:gd name="T58" fmla="*/ 2147483646 w 133"/>
              <a:gd name="T59" fmla="*/ 2147483646 h 98"/>
              <a:gd name="T60" fmla="*/ 0 w 133"/>
              <a:gd name="T61" fmla="*/ 0 h 98"/>
              <a:gd name="T62" fmla="*/ 2147483646 w 133"/>
              <a:gd name="T63" fmla="*/ 756445014 h 98"/>
              <a:gd name="T64" fmla="*/ 1186499242 w 133"/>
              <a:gd name="T65" fmla="*/ 756445014 h 98"/>
              <a:gd name="T66" fmla="*/ 215728470 w 133"/>
              <a:gd name="T67" fmla="*/ 756445014 h 98"/>
              <a:gd name="T68" fmla="*/ 215728470 w 133"/>
              <a:gd name="T69" fmla="*/ 1512890027 h 98"/>
              <a:gd name="T70" fmla="*/ 323592704 w 133"/>
              <a:gd name="T71" fmla="*/ 1620954651 h 98"/>
              <a:gd name="T72" fmla="*/ 1186499242 w 133"/>
              <a:gd name="T73" fmla="*/ 1837083899 h 98"/>
              <a:gd name="T74" fmla="*/ 215728470 w 133"/>
              <a:gd name="T75" fmla="*/ 1837083899 h 98"/>
              <a:gd name="T76" fmla="*/ 215728470 w 133"/>
              <a:gd name="T77" fmla="*/ 2147483646 h 98"/>
              <a:gd name="T78" fmla="*/ 323592704 w 133"/>
              <a:gd name="T79" fmla="*/ 2147483646 h 98"/>
              <a:gd name="T80" fmla="*/ 1186499242 w 133"/>
              <a:gd name="T81" fmla="*/ 2147483646 h 98"/>
              <a:gd name="T82" fmla="*/ 2147483646 w 133"/>
              <a:gd name="T83" fmla="*/ 2147483646 h 98"/>
              <a:gd name="T84" fmla="*/ 647178068 w 133"/>
              <a:gd name="T85" fmla="*/ 2147483646 h 98"/>
              <a:gd name="T86" fmla="*/ 215728470 w 133"/>
              <a:gd name="T87" fmla="*/ 2147483646 h 98"/>
              <a:gd name="T88" fmla="*/ 647178068 w 133"/>
              <a:gd name="T89" fmla="*/ 2147483646 h 98"/>
              <a:gd name="T90" fmla="*/ 647178068 w 133"/>
              <a:gd name="T91" fmla="*/ 2147483646 h 98"/>
              <a:gd name="T92" fmla="*/ 215728470 w 133"/>
              <a:gd name="T93" fmla="*/ 2147483646 h 98"/>
              <a:gd name="T94" fmla="*/ 647178068 w 133"/>
              <a:gd name="T95" fmla="*/ 2147483646 h 98"/>
              <a:gd name="T96" fmla="*/ 1186499242 w 133"/>
              <a:gd name="T97" fmla="*/ 972574261 h 98"/>
              <a:gd name="T98" fmla="*/ 431456939 w 133"/>
              <a:gd name="T99" fmla="*/ 1404825403 h 98"/>
              <a:gd name="T100" fmla="*/ 1186499242 w 133"/>
              <a:gd name="T101" fmla="*/ 972574261 h 98"/>
              <a:gd name="T102" fmla="*/ 1186499242 w 133"/>
              <a:gd name="T103" fmla="*/ 2053213147 h 98"/>
              <a:gd name="T104" fmla="*/ 431456939 w 133"/>
              <a:gd name="T105" fmla="*/ 2147483646 h 98"/>
              <a:gd name="T106" fmla="*/ 1186499242 w 133"/>
              <a:gd name="T107" fmla="*/ 2053213147 h 98"/>
              <a:gd name="T108" fmla="*/ 2147483646 w 133"/>
              <a:gd name="T109" fmla="*/ 2147483646 h 98"/>
              <a:gd name="T110" fmla="*/ 2147483646 w 133"/>
              <a:gd name="T111" fmla="*/ 2147483646 h 98"/>
              <a:gd name="T112" fmla="*/ 2147483646 w 133"/>
              <a:gd name="T113" fmla="*/ 2147483646 h 98"/>
              <a:gd name="T114" fmla="*/ 2147483646 w 133"/>
              <a:gd name="T115" fmla="*/ 2147483646 h 98"/>
              <a:gd name="T116" fmla="*/ 2147483646 w 133"/>
              <a:gd name="T117" fmla="*/ 2147483646 h 98"/>
              <a:gd name="T118" fmla="*/ 2147483646 w 133"/>
              <a:gd name="T119" fmla="*/ 1620954651 h 98"/>
              <a:gd name="T120" fmla="*/ 2147483646 w 133"/>
              <a:gd name="T121" fmla="*/ 2147483646 h 98"/>
              <a:gd name="T122" fmla="*/ 2147483646 w 133"/>
              <a:gd name="T123" fmla="*/ 1620954651 h 9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33" h="98">
                <a:moveTo>
                  <a:pt x="129" y="20"/>
                </a:moveTo>
                <a:lnTo>
                  <a:pt x="34" y="20"/>
                </a:lnTo>
                <a:lnTo>
                  <a:pt x="30" y="20"/>
                </a:lnTo>
                <a:lnTo>
                  <a:pt x="30" y="24"/>
                </a:lnTo>
                <a:lnTo>
                  <a:pt x="30" y="78"/>
                </a:lnTo>
                <a:lnTo>
                  <a:pt x="30" y="82"/>
                </a:lnTo>
                <a:lnTo>
                  <a:pt x="34" y="82"/>
                </a:lnTo>
                <a:lnTo>
                  <a:pt x="129" y="82"/>
                </a:lnTo>
                <a:lnTo>
                  <a:pt x="133" y="82"/>
                </a:lnTo>
                <a:lnTo>
                  <a:pt x="133" y="78"/>
                </a:lnTo>
                <a:lnTo>
                  <a:pt x="133" y="24"/>
                </a:lnTo>
                <a:lnTo>
                  <a:pt x="133" y="20"/>
                </a:lnTo>
                <a:lnTo>
                  <a:pt x="129" y="20"/>
                </a:lnTo>
                <a:close/>
                <a:moveTo>
                  <a:pt x="47" y="48"/>
                </a:moveTo>
                <a:lnTo>
                  <a:pt x="53" y="48"/>
                </a:lnTo>
                <a:lnTo>
                  <a:pt x="55" y="48"/>
                </a:lnTo>
                <a:lnTo>
                  <a:pt x="55" y="50"/>
                </a:lnTo>
                <a:lnTo>
                  <a:pt x="57" y="52"/>
                </a:lnTo>
                <a:lnTo>
                  <a:pt x="59" y="40"/>
                </a:lnTo>
                <a:lnTo>
                  <a:pt x="63" y="40"/>
                </a:lnTo>
                <a:lnTo>
                  <a:pt x="65" y="46"/>
                </a:lnTo>
                <a:lnTo>
                  <a:pt x="67" y="44"/>
                </a:lnTo>
                <a:lnTo>
                  <a:pt x="69" y="42"/>
                </a:lnTo>
                <a:lnTo>
                  <a:pt x="71" y="44"/>
                </a:lnTo>
                <a:lnTo>
                  <a:pt x="77" y="56"/>
                </a:lnTo>
                <a:lnTo>
                  <a:pt x="79" y="46"/>
                </a:lnTo>
                <a:lnTo>
                  <a:pt x="79" y="42"/>
                </a:lnTo>
                <a:lnTo>
                  <a:pt x="83" y="46"/>
                </a:lnTo>
                <a:lnTo>
                  <a:pt x="85" y="50"/>
                </a:lnTo>
                <a:lnTo>
                  <a:pt x="91" y="42"/>
                </a:lnTo>
                <a:lnTo>
                  <a:pt x="95" y="42"/>
                </a:lnTo>
                <a:lnTo>
                  <a:pt x="99" y="52"/>
                </a:lnTo>
                <a:lnTo>
                  <a:pt x="99" y="48"/>
                </a:lnTo>
                <a:lnTo>
                  <a:pt x="99" y="46"/>
                </a:lnTo>
                <a:lnTo>
                  <a:pt x="101" y="46"/>
                </a:lnTo>
                <a:lnTo>
                  <a:pt x="115" y="46"/>
                </a:lnTo>
                <a:lnTo>
                  <a:pt x="115" y="52"/>
                </a:lnTo>
                <a:lnTo>
                  <a:pt x="103" y="52"/>
                </a:lnTo>
                <a:lnTo>
                  <a:pt x="101" y="60"/>
                </a:lnTo>
                <a:lnTo>
                  <a:pt x="97" y="60"/>
                </a:lnTo>
                <a:lnTo>
                  <a:pt x="91" y="48"/>
                </a:lnTo>
                <a:lnTo>
                  <a:pt x="87" y="54"/>
                </a:lnTo>
                <a:lnTo>
                  <a:pt x="85" y="58"/>
                </a:lnTo>
                <a:lnTo>
                  <a:pt x="83" y="54"/>
                </a:lnTo>
                <a:lnTo>
                  <a:pt x="81" y="52"/>
                </a:lnTo>
                <a:lnTo>
                  <a:pt x="79" y="64"/>
                </a:lnTo>
                <a:lnTo>
                  <a:pt x="75" y="64"/>
                </a:lnTo>
                <a:lnTo>
                  <a:pt x="67" y="50"/>
                </a:lnTo>
                <a:lnTo>
                  <a:pt x="65" y="52"/>
                </a:lnTo>
                <a:lnTo>
                  <a:pt x="63" y="54"/>
                </a:lnTo>
                <a:lnTo>
                  <a:pt x="61" y="50"/>
                </a:lnTo>
                <a:lnTo>
                  <a:pt x="61" y="48"/>
                </a:lnTo>
                <a:lnTo>
                  <a:pt x="59" y="58"/>
                </a:lnTo>
                <a:lnTo>
                  <a:pt x="55" y="60"/>
                </a:lnTo>
                <a:lnTo>
                  <a:pt x="53" y="52"/>
                </a:lnTo>
                <a:lnTo>
                  <a:pt x="47" y="52"/>
                </a:lnTo>
                <a:lnTo>
                  <a:pt x="47" y="48"/>
                </a:lnTo>
                <a:close/>
                <a:moveTo>
                  <a:pt x="45" y="98"/>
                </a:moveTo>
                <a:lnTo>
                  <a:pt x="0" y="98"/>
                </a:lnTo>
                <a:lnTo>
                  <a:pt x="0" y="0"/>
                </a:lnTo>
                <a:lnTo>
                  <a:pt x="45" y="0"/>
                </a:lnTo>
                <a:lnTo>
                  <a:pt x="45" y="14"/>
                </a:lnTo>
                <a:lnTo>
                  <a:pt x="32" y="14"/>
                </a:lnTo>
                <a:lnTo>
                  <a:pt x="22" y="14"/>
                </a:lnTo>
                <a:lnTo>
                  <a:pt x="6" y="14"/>
                </a:lnTo>
                <a:lnTo>
                  <a:pt x="4" y="14"/>
                </a:lnTo>
                <a:lnTo>
                  <a:pt x="4" y="16"/>
                </a:lnTo>
                <a:lnTo>
                  <a:pt x="4" y="28"/>
                </a:lnTo>
                <a:lnTo>
                  <a:pt x="4" y="30"/>
                </a:lnTo>
                <a:lnTo>
                  <a:pt x="6" y="30"/>
                </a:lnTo>
                <a:lnTo>
                  <a:pt x="22" y="30"/>
                </a:lnTo>
                <a:lnTo>
                  <a:pt x="22" y="34"/>
                </a:lnTo>
                <a:lnTo>
                  <a:pt x="6" y="34"/>
                </a:lnTo>
                <a:lnTo>
                  <a:pt x="4" y="34"/>
                </a:lnTo>
                <a:lnTo>
                  <a:pt x="4" y="36"/>
                </a:lnTo>
                <a:lnTo>
                  <a:pt x="4" y="48"/>
                </a:lnTo>
                <a:lnTo>
                  <a:pt x="4" y="50"/>
                </a:lnTo>
                <a:lnTo>
                  <a:pt x="6" y="50"/>
                </a:lnTo>
                <a:lnTo>
                  <a:pt x="22" y="50"/>
                </a:lnTo>
                <a:lnTo>
                  <a:pt x="22" y="88"/>
                </a:lnTo>
                <a:lnTo>
                  <a:pt x="45" y="88"/>
                </a:lnTo>
                <a:lnTo>
                  <a:pt x="45" y="98"/>
                </a:lnTo>
                <a:close/>
                <a:moveTo>
                  <a:pt x="12" y="56"/>
                </a:moveTo>
                <a:lnTo>
                  <a:pt x="4" y="56"/>
                </a:lnTo>
                <a:lnTo>
                  <a:pt x="4" y="60"/>
                </a:lnTo>
                <a:lnTo>
                  <a:pt x="12" y="60"/>
                </a:lnTo>
                <a:lnTo>
                  <a:pt x="12" y="56"/>
                </a:lnTo>
                <a:close/>
                <a:moveTo>
                  <a:pt x="12" y="62"/>
                </a:moveTo>
                <a:lnTo>
                  <a:pt x="4" y="62"/>
                </a:lnTo>
                <a:lnTo>
                  <a:pt x="4" y="68"/>
                </a:lnTo>
                <a:lnTo>
                  <a:pt x="12" y="68"/>
                </a:lnTo>
                <a:lnTo>
                  <a:pt x="12" y="62"/>
                </a:lnTo>
                <a:close/>
                <a:moveTo>
                  <a:pt x="22" y="18"/>
                </a:moveTo>
                <a:lnTo>
                  <a:pt x="8" y="18"/>
                </a:lnTo>
                <a:lnTo>
                  <a:pt x="8" y="26"/>
                </a:lnTo>
                <a:lnTo>
                  <a:pt x="22" y="26"/>
                </a:lnTo>
                <a:lnTo>
                  <a:pt x="22" y="18"/>
                </a:lnTo>
                <a:close/>
                <a:moveTo>
                  <a:pt x="22" y="38"/>
                </a:moveTo>
                <a:lnTo>
                  <a:pt x="8" y="38"/>
                </a:lnTo>
                <a:lnTo>
                  <a:pt x="8" y="46"/>
                </a:lnTo>
                <a:lnTo>
                  <a:pt x="22" y="46"/>
                </a:lnTo>
                <a:lnTo>
                  <a:pt x="22" y="38"/>
                </a:lnTo>
                <a:close/>
                <a:moveTo>
                  <a:pt x="105" y="92"/>
                </a:moveTo>
                <a:lnTo>
                  <a:pt x="99" y="92"/>
                </a:lnTo>
                <a:lnTo>
                  <a:pt x="99" y="84"/>
                </a:lnTo>
                <a:lnTo>
                  <a:pt x="65" y="84"/>
                </a:lnTo>
                <a:lnTo>
                  <a:pt x="65" y="92"/>
                </a:lnTo>
                <a:lnTo>
                  <a:pt x="59" y="92"/>
                </a:lnTo>
                <a:lnTo>
                  <a:pt x="59" y="98"/>
                </a:lnTo>
                <a:lnTo>
                  <a:pt x="105" y="98"/>
                </a:lnTo>
                <a:lnTo>
                  <a:pt x="105" y="92"/>
                </a:lnTo>
                <a:close/>
                <a:moveTo>
                  <a:pt x="41" y="30"/>
                </a:moveTo>
                <a:lnTo>
                  <a:pt x="121" y="30"/>
                </a:lnTo>
                <a:lnTo>
                  <a:pt x="121" y="72"/>
                </a:lnTo>
                <a:lnTo>
                  <a:pt x="41" y="72"/>
                </a:lnTo>
                <a:lnTo>
                  <a:pt x="41" y="30"/>
                </a:lnTo>
                <a:close/>
              </a:path>
            </a:pathLst>
          </a:custGeom>
          <a:solidFill>
            <a:srgbClr val="1F3A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/>
      <p:bldP spid="34" grpId="0"/>
      <p:bldP spid="35" grpId="0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2"/>
          <p:cNvSpPr txBox="1"/>
          <p:nvPr/>
        </p:nvSpPr>
        <p:spPr>
          <a:xfrm>
            <a:off x="842592" y="125648"/>
            <a:ext cx="3396034" cy="4154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sz="2700" b="0" dirty="0">
                <a:solidFill>
                  <a:schemeClr val="bg1"/>
                </a:solidFill>
              </a:rPr>
              <a:t>1.3  </a:t>
            </a:r>
            <a:r>
              <a:rPr lang="zh-CN" altLang="en-US" sz="2700" b="0" dirty="0">
                <a:solidFill>
                  <a:schemeClr val="bg1"/>
                </a:solidFill>
              </a:rPr>
              <a:t>学习成绩</a:t>
            </a:r>
          </a:p>
        </p:txBody>
      </p:sp>
      <p:sp>
        <p:nvSpPr>
          <p:cNvPr id="21" name="矩形 20"/>
          <p:cNvSpPr/>
          <p:nvPr/>
        </p:nvSpPr>
        <p:spPr bwMode="auto">
          <a:xfrm>
            <a:off x="1403882" y="1177019"/>
            <a:ext cx="9517893" cy="935216"/>
          </a:xfrm>
          <a:prstGeom prst="rect">
            <a:avLst/>
          </a:prstGeom>
          <a:solidFill>
            <a:srgbClr val="F3F4F6">
              <a:alpha val="9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TextBox 18"/>
          <p:cNvSpPr txBox="1"/>
          <p:nvPr/>
        </p:nvSpPr>
        <p:spPr>
          <a:xfrm>
            <a:off x="2581851" y="1436199"/>
            <a:ext cx="75541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00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硕士主干课程成绩优秀，加权平均分</a:t>
            </a:r>
            <a:r>
              <a:rPr lang="en-US" altLang="zh-CN" sz="2100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90.2</a:t>
            </a:r>
            <a:r>
              <a:rPr lang="zh-CN" altLang="en-US" sz="2100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100" dirty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GPA 3.61</a:t>
            </a:r>
          </a:p>
        </p:txBody>
      </p:sp>
      <p:sp>
        <p:nvSpPr>
          <p:cNvPr id="23" name="Freeform 12"/>
          <p:cNvSpPr/>
          <p:nvPr/>
        </p:nvSpPr>
        <p:spPr bwMode="auto">
          <a:xfrm>
            <a:off x="1267404" y="1029857"/>
            <a:ext cx="528637" cy="530226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567F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Freeform 12"/>
          <p:cNvSpPr/>
          <p:nvPr/>
        </p:nvSpPr>
        <p:spPr bwMode="auto">
          <a:xfrm flipH="1" flipV="1">
            <a:off x="10520235" y="1731234"/>
            <a:ext cx="528637" cy="530226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1F3A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" name="Freeform 7"/>
          <p:cNvSpPr>
            <a:spLocks noEditPoints="1"/>
          </p:cNvSpPr>
          <p:nvPr/>
        </p:nvSpPr>
        <p:spPr bwMode="auto">
          <a:xfrm>
            <a:off x="1652257" y="1281849"/>
            <a:ext cx="528638" cy="770367"/>
          </a:xfrm>
          <a:custGeom>
            <a:avLst/>
            <a:gdLst>
              <a:gd name="T0" fmla="*/ 661 w 1391"/>
              <a:gd name="T1" fmla="*/ 1306 h 2031"/>
              <a:gd name="T2" fmla="*/ 889 w 1391"/>
              <a:gd name="T3" fmla="*/ 1177 h 2031"/>
              <a:gd name="T4" fmla="*/ 1032 w 1391"/>
              <a:gd name="T5" fmla="*/ 1217 h 2031"/>
              <a:gd name="T6" fmla="*/ 1166 w 1391"/>
              <a:gd name="T7" fmla="*/ 955 h 2031"/>
              <a:gd name="T8" fmla="*/ 1265 w 1391"/>
              <a:gd name="T9" fmla="*/ 881 h 2031"/>
              <a:gd name="T10" fmla="*/ 1269 w 1391"/>
              <a:gd name="T11" fmla="*/ 565 h 2031"/>
              <a:gd name="T12" fmla="*/ 1172 w 1391"/>
              <a:gd name="T13" fmla="*/ 488 h 2031"/>
              <a:gd name="T14" fmla="*/ 1063 w 1391"/>
              <a:gd name="T15" fmla="*/ 229 h 2031"/>
              <a:gd name="T16" fmla="*/ 948 w 1391"/>
              <a:gd name="T17" fmla="*/ 251 h 2031"/>
              <a:gd name="T18" fmla="*/ 730 w 1391"/>
              <a:gd name="T19" fmla="*/ 123 h 2031"/>
              <a:gd name="T20" fmla="*/ 678 w 1391"/>
              <a:gd name="T21" fmla="*/ 123 h 2031"/>
              <a:gd name="T22" fmla="*/ 516 w 1391"/>
              <a:gd name="T23" fmla="*/ 250 h 2031"/>
              <a:gd name="T24" fmla="*/ 464 w 1391"/>
              <a:gd name="T25" fmla="*/ 235 h 2031"/>
              <a:gd name="T26" fmla="*/ 333 w 1391"/>
              <a:gd name="T27" fmla="*/ 246 h 2031"/>
              <a:gd name="T28" fmla="*/ 144 w 1391"/>
              <a:gd name="T29" fmla="*/ 499 h 2031"/>
              <a:gd name="T30" fmla="*/ 177 w 1391"/>
              <a:gd name="T31" fmla="*/ 618 h 2031"/>
              <a:gd name="T32" fmla="*/ 114 w 1391"/>
              <a:gd name="T33" fmla="*/ 894 h 2031"/>
              <a:gd name="T34" fmla="*/ 322 w 1391"/>
              <a:gd name="T35" fmla="*/ 1087 h 2031"/>
              <a:gd name="T36" fmla="*/ 347 w 1391"/>
              <a:gd name="T37" fmla="*/ 1207 h 2031"/>
              <a:gd name="T38" fmla="*/ 485 w 1391"/>
              <a:gd name="T39" fmla="*/ 1171 h 2031"/>
              <a:gd name="T40" fmla="*/ 526 w 1391"/>
              <a:gd name="T41" fmla="*/ 1295 h 2031"/>
              <a:gd name="T42" fmla="*/ 394 w 1391"/>
              <a:gd name="T43" fmla="*/ 1305 h 2031"/>
              <a:gd name="T44" fmla="*/ 217 w 1391"/>
              <a:gd name="T45" fmla="*/ 1084 h 2031"/>
              <a:gd name="T46" fmla="*/ 13 w 1391"/>
              <a:gd name="T47" fmla="*/ 926 h 2031"/>
              <a:gd name="T48" fmla="*/ 92 w 1391"/>
              <a:gd name="T49" fmla="*/ 680 h 2031"/>
              <a:gd name="T50" fmla="*/ 114 w 1391"/>
              <a:gd name="T51" fmla="*/ 398 h 2031"/>
              <a:gd name="T52" fmla="*/ 228 w 1391"/>
              <a:gd name="T53" fmla="*/ 246 h 2031"/>
              <a:gd name="T54" fmla="*/ 493 w 1391"/>
              <a:gd name="T55" fmla="*/ 134 h 2031"/>
              <a:gd name="T56" fmla="*/ 532 w 1391"/>
              <a:gd name="T57" fmla="*/ 144 h 2031"/>
              <a:gd name="T58" fmla="*/ 704 w 1391"/>
              <a:gd name="T59" fmla="*/ 0 h 2031"/>
              <a:gd name="T60" fmla="*/ 906 w 1391"/>
              <a:gd name="T61" fmla="*/ 152 h 2031"/>
              <a:gd name="T62" fmla="*/ 1139 w 1391"/>
              <a:gd name="T63" fmla="*/ 156 h 2031"/>
              <a:gd name="T64" fmla="*/ 1205 w 1391"/>
              <a:gd name="T65" fmla="*/ 388 h 2031"/>
              <a:gd name="T66" fmla="*/ 1353 w 1391"/>
              <a:gd name="T67" fmla="*/ 629 h 2031"/>
              <a:gd name="T68" fmla="*/ 1350 w 1391"/>
              <a:gd name="T69" fmla="*/ 819 h 2031"/>
              <a:gd name="T70" fmla="*/ 1195 w 1391"/>
              <a:gd name="T71" fmla="*/ 1056 h 2031"/>
              <a:gd name="T72" fmla="*/ 1032 w 1391"/>
              <a:gd name="T73" fmla="*/ 1322 h 2031"/>
              <a:gd name="T74" fmla="*/ 889 w 1391"/>
              <a:gd name="T75" fmla="*/ 1282 h 2031"/>
              <a:gd name="T76" fmla="*/ 687 w 1391"/>
              <a:gd name="T77" fmla="*/ 1429 h 2031"/>
              <a:gd name="T78" fmla="*/ 693 w 1391"/>
              <a:gd name="T79" fmla="*/ 1097 h 2031"/>
              <a:gd name="T80" fmla="*/ 693 w 1391"/>
              <a:gd name="T81" fmla="*/ 1160 h 2031"/>
              <a:gd name="T82" fmla="*/ 1117 w 1391"/>
              <a:gd name="T83" fmla="*/ 736 h 2031"/>
              <a:gd name="T84" fmla="*/ 693 w 1391"/>
              <a:gd name="T85" fmla="*/ 1040 h 2031"/>
              <a:gd name="T86" fmla="*/ 997 w 1391"/>
              <a:gd name="T87" fmla="*/ 736 h 2031"/>
              <a:gd name="T88" fmla="*/ 951 w 1391"/>
              <a:gd name="T89" fmla="*/ 1392 h 2031"/>
              <a:gd name="T90" fmla="*/ 772 w 1391"/>
              <a:gd name="T91" fmla="*/ 1495 h 2031"/>
              <a:gd name="T92" fmla="*/ 918 w 1391"/>
              <a:gd name="T93" fmla="*/ 1789 h 2031"/>
              <a:gd name="T94" fmla="*/ 1195 w 1391"/>
              <a:gd name="T95" fmla="*/ 1946 h 2031"/>
              <a:gd name="T96" fmla="*/ 504 w 1391"/>
              <a:gd name="T97" fmla="*/ 1413 h 2031"/>
              <a:gd name="T98" fmla="*/ 348 w 1391"/>
              <a:gd name="T99" fmla="*/ 1396 h 2031"/>
              <a:gd name="T100" fmla="*/ 243 w 1391"/>
              <a:gd name="T101" fmla="*/ 1994 h 2031"/>
              <a:gd name="T102" fmla="*/ 644 w 1391"/>
              <a:gd name="T103" fmla="*/ 1968 h 2031"/>
              <a:gd name="T104" fmla="*/ 687 w 1391"/>
              <a:gd name="T105" fmla="*/ 1513 h 2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91" h="2031">
                <a:moveTo>
                  <a:pt x="485" y="1171"/>
                </a:moveTo>
                <a:cubicBezTo>
                  <a:pt x="536" y="1171"/>
                  <a:pt x="586" y="1197"/>
                  <a:pt x="613" y="1236"/>
                </a:cubicBezTo>
                <a:lnTo>
                  <a:pt x="661" y="1306"/>
                </a:lnTo>
                <a:cubicBezTo>
                  <a:pt x="676" y="1328"/>
                  <a:pt x="698" y="1329"/>
                  <a:pt x="714" y="1307"/>
                </a:cubicBezTo>
                <a:lnTo>
                  <a:pt x="764" y="1238"/>
                </a:lnTo>
                <a:cubicBezTo>
                  <a:pt x="791" y="1201"/>
                  <a:pt x="840" y="1177"/>
                  <a:pt x="889" y="1177"/>
                </a:cubicBezTo>
                <a:cubicBezTo>
                  <a:pt x="905" y="1177"/>
                  <a:pt x="920" y="1180"/>
                  <a:pt x="934" y="1185"/>
                </a:cubicBezTo>
                <a:lnTo>
                  <a:pt x="1015" y="1214"/>
                </a:lnTo>
                <a:cubicBezTo>
                  <a:pt x="1021" y="1216"/>
                  <a:pt x="1026" y="1217"/>
                  <a:pt x="1032" y="1217"/>
                </a:cubicBezTo>
                <a:cubicBezTo>
                  <a:pt x="1055" y="1217"/>
                  <a:pt x="1058" y="1196"/>
                  <a:pt x="1058" y="1184"/>
                </a:cubicBezTo>
                <a:lnTo>
                  <a:pt x="1058" y="1098"/>
                </a:lnTo>
                <a:cubicBezTo>
                  <a:pt x="1059" y="1035"/>
                  <a:pt x="1106" y="972"/>
                  <a:pt x="1166" y="955"/>
                </a:cubicBezTo>
                <a:lnTo>
                  <a:pt x="1248" y="930"/>
                </a:lnTo>
                <a:cubicBezTo>
                  <a:pt x="1260" y="927"/>
                  <a:pt x="1269" y="920"/>
                  <a:pt x="1272" y="911"/>
                </a:cubicBezTo>
                <a:cubicBezTo>
                  <a:pt x="1275" y="903"/>
                  <a:pt x="1272" y="891"/>
                  <a:pt x="1265" y="881"/>
                </a:cubicBezTo>
                <a:lnTo>
                  <a:pt x="1214" y="811"/>
                </a:lnTo>
                <a:cubicBezTo>
                  <a:pt x="1178" y="761"/>
                  <a:pt x="1179" y="683"/>
                  <a:pt x="1217" y="633"/>
                </a:cubicBezTo>
                <a:lnTo>
                  <a:pt x="1269" y="565"/>
                </a:lnTo>
                <a:cubicBezTo>
                  <a:pt x="1277" y="554"/>
                  <a:pt x="1280" y="543"/>
                  <a:pt x="1278" y="534"/>
                </a:cubicBezTo>
                <a:cubicBezTo>
                  <a:pt x="1275" y="526"/>
                  <a:pt x="1266" y="519"/>
                  <a:pt x="1254" y="515"/>
                </a:cubicBezTo>
                <a:lnTo>
                  <a:pt x="1172" y="488"/>
                </a:lnTo>
                <a:cubicBezTo>
                  <a:pt x="1113" y="469"/>
                  <a:pt x="1068" y="405"/>
                  <a:pt x="1069" y="342"/>
                </a:cubicBezTo>
                <a:lnTo>
                  <a:pt x="1072" y="256"/>
                </a:lnTo>
                <a:cubicBezTo>
                  <a:pt x="1072" y="245"/>
                  <a:pt x="1069" y="235"/>
                  <a:pt x="1063" y="229"/>
                </a:cubicBezTo>
                <a:cubicBezTo>
                  <a:pt x="1058" y="223"/>
                  <a:pt x="1050" y="222"/>
                  <a:pt x="1044" y="222"/>
                </a:cubicBezTo>
                <a:cubicBezTo>
                  <a:pt x="1040" y="222"/>
                  <a:pt x="1035" y="223"/>
                  <a:pt x="1030" y="225"/>
                </a:cubicBezTo>
                <a:lnTo>
                  <a:pt x="948" y="251"/>
                </a:lnTo>
                <a:cubicBezTo>
                  <a:pt x="935" y="256"/>
                  <a:pt x="921" y="258"/>
                  <a:pt x="906" y="258"/>
                </a:cubicBezTo>
                <a:cubicBezTo>
                  <a:pt x="855" y="258"/>
                  <a:pt x="805" y="232"/>
                  <a:pt x="779" y="194"/>
                </a:cubicBezTo>
                <a:lnTo>
                  <a:pt x="730" y="123"/>
                </a:lnTo>
                <a:cubicBezTo>
                  <a:pt x="723" y="112"/>
                  <a:pt x="713" y="105"/>
                  <a:pt x="704" y="105"/>
                </a:cubicBezTo>
                <a:cubicBezTo>
                  <a:pt x="693" y="105"/>
                  <a:pt x="689" y="105"/>
                  <a:pt x="680" y="119"/>
                </a:cubicBezTo>
                <a:lnTo>
                  <a:pt x="678" y="123"/>
                </a:lnTo>
                <a:cubicBezTo>
                  <a:pt x="657" y="156"/>
                  <a:pt x="629" y="197"/>
                  <a:pt x="606" y="220"/>
                </a:cubicBezTo>
                <a:cubicBezTo>
                  <a:pt x="591" y="234"/>
                  <a:pt x="568" y="252"/>
                  <a:pt x="537" y="252"/>
                </a:cubicBezTo>
                <a:cubicBezTo>
                  <a:pt x="529" y="252"/>
                  <a:pt x="522" y="251"/>
                  <a:pt x="516" y="250"/>
                </a:cubicBezTo>
                <a:lnTo>
                  <a:pt x="509" y="250"/>
                </a:lnTo>
                <a:lnTo>
                  <a:pt x="503" y="246"/>
                </a:lnTo>
                <a:cubicBezTo>
                  <a:pt x="493" y="243"/>
                  <a:pt x="479" y="239"/>
                  <a:pt x="464" y="235"/>
                </a:cubicBezTo>
                <a:cubicBezTo>
                  <a:pt x="442" y="229"/>
                  <a:pt x="406" y="218"/>
                  <a:pt x="399" y="217"/>
                </a:cubicBezTo>
                <a:cubicBezTo>
                  <a:pt x="383" y="213"/>
                  <a:pt x="366" y="211"/>
                  <a:pt x="361" y="211"/>
                </a:cubicBezTo>
                <a:cubicBezTo>
                  <a:pt x="340" y="211"/>
                  <a:pt x="333" y="229"/>
                  <a:pt x="333" y="246"/>
                </a:cubicBezTo>
                <a:lnTo>
                  <a:pt x="333" y="331"/>
                </a:lnTo>
                <a:cubicBezTo>
                  <a:pt x="333" y="394"/>
                  <a:pt x="286" y="457"/>
                  <a:pt x="226" y="475"/>
                </a:cubicBezTo>
                <a:lnTo>
                  <a:pt x="144" y="499"/>
                </a:lnTo>
                <a:cubicBezTo>
                  <a:pt x="131" y="502"/>
                  <a:pt x="122" y="510"/>
                  <a:pt x="119" y="518"/>
                </a:cubicBezTo>
                <a:cubicBezTo>
                  <a:pt x="116" y="526"/>
                  <a:pt x="119" y="538"/>
                  <a:pt x="127" y="548"/>
                </a:cubicBezTo>
                <a:lnTo>
                  <a:pt x="177" y="618"/>
                </a:lnTo>
                <a:cubicBezTo>
                  <a:pt x="214" y="668"/>
                  <a:pt x="213" y="747"/>
                  <a:pt x="175" y="796"/>
                </a:cubicBezTo>
                <a:lnTo>
                  <a:pt x="122" y="864"/>
                </a:lnTo>
                <a:cubicBezTo>
                  <a:pt x="114" y="875"/>
                  <a:pt x="111" y="886"/>
                  <a:pt x="114" y="894"/>
                </a:cubicBezTo>
                <a:cubicBezTo>
                  <a:pt x="116" y="903"/>
                  <a:pt x="126" y="911"/>
                  <a:pt x="138" y="915"/>
                </a:cubicBezTo>
                <a:lnTo>
                  <a:pt x="219" y="941"/>
                </a:lnTo>
                <a:cubicBezTo>
                  <a:pt x="279" y="961"/>
                  <a:pt x="324" y="1025"/>
                  <a:pt x="322" y="1087"/>
                </a:cubicBezTo>
                <a:lnTo>
                  <a:pt x="320" y="1173"/>
                </a:lnTo>
                <a:cubicBezTo>
                  <a:pt x="320" y="1184"/>
                  <a:pt x="322" y="1194"/>
                  <a:pt x="328" y="1200"/>
                </a:cubicBezTo>
                <a:cubicBezTo>
                  <a:pt x="334" y="1206"/>
                  <a:pt x="341" y="1207"/>
                  <a:pt x="347" y="1207"/>
                </a:cubicBezTo>
                <a:cubicBezTo>
                  <a:pt x="352" y="1207"/>
                  <a:pt x="357" y="1206"/>
                  <a:pt x="362" y="1204"/>
                </a:cubicBezTo>
                <a:lnTo>
                  <a:pt x="443" y="1178"/>
                </a:lnTo>
                <a:cubicBezTo>
                  <a:pt x="458" y="1174"/>
                  <a:pt x="471" y="1171"/>
                  <a:pt x="485" y="1171"/>
                </a:cubicBezTo>
                <a:close/>
                <a:moveTo>
                  <a:pt x="687" y="1429"/>
                </a:moveTo>
                <a:cubicBezTo>
                  <a:pt x="643" y="1429"/>
                  <a:pt x="602" y="1406"/>
                  <a:pt x="574" y="1366"/>
                </a:cubicBezTo>
                <a:lnTo>
                  <a:pt x="526" y="1295"/>
                </a:lnTo>
                <a:cubicBezTo>
                  <a:pt x="520" y="1286"/>
                  <a:pt x="503" y="1277"/>
                  <a:pt x="485" y="1277"/>
                </a:cubicBezTo>
                <a:cubicBezTo>
                  <a:pt x="482" y="1277"/>
                  <a:pt x="479" y="1277"/>
                  <a:pt x="475" y="1278"/>
                </a:cubicBezTo>
                <a:lnTo>
                  <a:pt x="394" y="1305"/>
                </a:lnTo>
                <a:cubicBezTo>
                  <a:pt x="342" y="1321"/>
                  <a:pt x="287" y="1309"/>
                  <a:pt x="253" y="1273"/>
                </a:cubicBezTo>
                <a:cubicBezTo>
                  <a:pt x="227" y="1247"/>
                  <a:pt x="213" y="1210"/>
                  <a:pt x="215" y="1170"/>
                </a:cubicBezTo>
                <a:lnTo>
                  <a:pt x="217" y="1084"/>
                </a:lnTo>
                <a:cubicBezTo>
                  <a:pt x="217" y="1068"/>
                  <a:pt x="202" y="1046"/>
                  <a:pt x="186" y="1041"/>
                </a:cubicBezTo>
                <a:lnTo>
                  <a:pt x="105" y="1015"/>
                </a:lnTo>
                <a:cubicBezTo>
                  <a:pt x="60" y="1000"/>
                  <a:pt x="26" y="967"/>
                  <a:pt x="13" y="926"/>
                </a:cubicBezTo>
                <a:cubicBezTo>
                  <a:pt x="0" y="884"/>
                  <a:pt x="9" y="838"/>
                  <a:pt x="39" y="800"/>
                </a:cubicBezTo>
                <a:lnTo>
                  <a:pt x="91" y="732"/>
                </a:lnTo>
                <a:cubicBezTo>
                  <a:pt x="101" y="720"/>
                  <a:pt x="101" y="693"/>
                  <a:pt x="92" y="680"/>
                </a:cubicBezTo>
                <a:lnTo>
                  <a:pt x="41" y="610"/>
                </a:lnTo>
                <a:cubicBezTo>
                  <a:pt x="13" y="572"/>
                  <a:pt x="5" y="526"/>
                  <a:pt x="19" y="484"/>
                </a:cubicBezTo>
                <a:cubicBezTo>
                  <a:pt x="34" y="442"/>
                  <a:pt x="68" y="411"/>
                  <a:pt x="114" y="398"/>
                </a:cubicBezTo>
                <a:lnTo>
                  <a:pt x="196" y="374"/>
                </a:lnTo>
                <a:cubicBezTo>
                  <a:pt x="211" y="369"/>
                  <a:pt x="228" y="347"/>
                  <a:pt x="228" y="331"/>
                </a:cubicBezTo>
                <a:lnTo>
                  <a:pt x="228" y="246"/>
                </a:lnTo>
                <a:cubicBezTo>
                  <a:pt x="228" y="166"/>
                  <a:pt x="285" y="106"/>
                  <a:pt x="361" y="106"/>
                </a:cubicBezTo>
                <a:cubicBezTo>
                  <a:pt x="379" y="106"/>
                  <a:pt x="407" y="111"/>
                  <a:pt x="421" y="114"/>
                </a:cubicBezTo>
                <a:cubicBezTo>
                  <a:pt x="429" y="115"/>
                  <a:pt x="450" y="121"/>
                  <a:pt x="493" y="134"/>
                </a:cubicBezTo>
                <a:cubicBezTo>
                  <a:pt x="508" y="138"/>
                  <a:pt x="521" y="142"/>
                  <a:pt x="530" y="144"/>
                </a:cubicBezTo>
                <a:lnTo>
                  <a:pt x="532" y="144"/>
                </a:lnTo>
                <a:cubicBezTo>
                  <a:pt x="532" y="144"/>
                  <a:pt x="532" y="144"/>
                  <a:pt x="532" y="144"/>
                </a:cubicBezTo>
                <a:cubicBezTo>
                  <a:pt x="544" y="133"/>
                  <a:pt x="563" y="106"/>
                  <a:pt x="589" y="66"/>
                </a:cubicBezTo>
                <a:lnTo>
                  <a:pt x="591" y="63"/>
                </a:lnTo>
                <a:cubicBezTo>
                  <a:pt x="618" y="21"/>
                  <a:pt x="655" y="0"/>
                  <a:pt x="704" y="0"/>
                </a:cubicBezTo>
                <a:cubicBezTo>
                  <a:pt x="749" y="0"/>
                  <a:pt x="790" y="23"/>
                  <a:pt x="817" y="64"/>
                </a:cubicBezTo>
                <a:lnTo>
                  <a:pt x="866" y="134"/>
                </a:lnTo>
                <a:cubicBezTo>
                  <a:pt x="872" y="143"/>
                  <a:pt x="889" y="152"/>
                  <a:pt x="906" y="152"/>
                </a:cubicBezTo>
                <a:cubicBezTo>
                  <a:pt x="911" y="152"/>
                  <a:pt x="914" y="152"/>
                  <a:pt x="916" y="151"/>
                </a:cubicBezTo>
                <a:lnTo>
                  <a:pt x="997" y="125"/>
                </a:lnTo>
                <a:cubicBezTo>
                  <a:pt x="1049" y="108"/>
                  <a:pt x="1104" y="120"/>
                  <a:pt x="1139" y="156"/>
                </a:cubicBezTo>
                <a:cubicBezTo>
                  <a:pt x="1165" y="182"/>
                  <a:pt x="1178" y="219"/>
                  <a:pt x="1177" y="259"/>
                </a:cubicBezTo>
                <a:lnTo>
                  <a:pt x="1174" y="345"/>
                </a:lnTo>
                <a:cubicBezTo>
                  <a:pt x="1174" y="360"/>
                  <a:pt x="1190" y="383"/>
                  <a:pt x="1205" y="388"/>
                </a:cubicBezTo>
                <a:lnTo>
                  <a:pt x="1286" y="414"/>
                </a:lnTo>
                <a:cubicBezTo>
                  <a:pt x="1332" y="429"/>
                  <a:pt x="1365" y="462"/>
                  <a:pt x="1378" y="503"/>
                </a:cubicBezTo>
                <a:cubicBezTo>
                  <a:pt x="1391" y="546"/>
                  <a:pt x="1382" y="591"/>
                  <a:pt x="1353" y="629"/>
                </a:cubicBezTo>
                <a:lnTo>
                  <a:pt x="1300" y="697"/>
                </a:lnTo>
                <a:cubicBezTo>
                  <a:pt x="1291" y="709"/>
                  <a:pt x="1290" y="737"/>
                  <a:pt x="1299" y="749"/>
                </a:cubicBezTo>
                <a:lnTo>
                  <a:pt x="1350" y="819"/>
                </a:lnTo>
                <a:cubicBezTo>
                  <a:pt x="1378" y="858"/>
                  <a:pt x="1386" y="904"/>
                  <a:pt x="1372" y="945"/>
                </a:cubicBezTo>
                <a:cubicBezTo>
                  <a:pt x="1358" y="986"/>
                  <a:pt x="1324" y="1018"/>
                  <a:pt x="1278" y="1031"/>
                </a:cubicBezTo>
                <a:lnTo>
                  <a:pt x="1195" y="1056"/>
                </a:lnTo>
                <a:cubicBezTo>
                  <a:pt x="1180" y="1060"/>
                  <a:pt x="1164" y="1082"/>
                  <a:pt x="1164" y="1098"/>
                </a:cubicBezTo>
                <a:lnTo>
                  <a:pt x="1164" y="1184"/>
                </a:lnTo>
                <a:cubicBezTo>
                  <a:pt x="1164" y="1264"/>
                  <a:pt x="1108" y="1322"/>
                  <a:pt x="1032" y="1322"/>
                </a:cubicBezTo>
                <a:cubicBezTo>
                  <a:pt x="1014" y="1322"/>
                  <a:pt x="997" y="1319"/>
                  <a:pt x="980" y="1313"/>
                </a:cubicBezTo>
                <a:lnTo>
                  <a:pt x="899" y="1284"/>
                </a:lnTo>
                <a:cubicBezTo>
                  <a:pt x="896" y="1283"/>
                  <a:pt x="893" y="1282"/>
                  <a:pt x="889" y="1282"/>
                </a:cubicBezTo>
                <a:cubicBezTo>
                  <a:pt x="872" y="1282"/>
                  <a:pt x="855" y="1291"/>
                  <a:pt x="849" y="1300"/>
                </a:cubicBezTo>
                <a:lnTo>
                  <a:pt x="799" y="1369"/>
                </a:lnTo>
                <a:cubicBezTo>
                  <a:pt x="771" y="1408"/>
                  <a:pt x="731" y="1429"/>
                  <a:pt x="687" y="1429"/>
                </a:cubicBezTo>
                <a:close/>
                <a:moveTo>
                  <a:pt x="693" y="375"/>
                </a:moveTo>
                <a:cubicBezTo>
                  <a:pt x="494" y="375"/>
                  <a:pt x="332" y="537"/>
                  <a:pt x="332" y="736"/>
                </a:cubicBezTo>
                <a:cubicBezTo>
                  <a:pt x="332" y="935"/>
                  <a:pt x="494" y="1097"/>
                  <a:pt x="693" y="1097"/>
                </a:cubicBezTo>
                <a:cubicBezTo>
                  <a:pt x="892" y="1097"/>
                  <a:pt x="1054" y="935"/>
                  <a:pt x="1054" y="736"/>
                </a:cubicBezTo>
                <a:cubicBezTo>
                  <a:pt x="1054" y="537"/>
                  <a:pt x="892" y="375"/>
                  <a:pt x="693" y="375"/>
                </a:cubicBezTo>
                <a:close/>
                <a:moveTo>
                  <a:pt x="693" y="1160"/>
                </a:moveTo>
                <a:cubicBezTo>
                  <a:pt x="459" y="1160"/>
                  <a:pt x="269" y="970"/>
                  <a:pt x="269" y="736"/>
                </a:cubicBezTo>
                <a:cubicBezTo>
                  <a:pt x="269" y="502"/>
                  <a:pt x="459" y="312"/>
                  <a:pt x="693" y="312"/>
                </a:cubicBezTo>
                <a:cubicBezTo>
                  <a:pt x="927" y="312"/>
                  <a:pt x="1117" y="502"/>
                  <a:pt x="1117" y="736"/>
                </a:cubicBezTo>
                <a:cubicBezTo>
                  <a:pt x="1117" y="970"/>
                  <a:pt x="927" y="1160"/>
                  <a:pt x="693" y="1160"/>
                </a:cubicBezTo>
                <a:close/>
                <a:moveTo>
                  <a:pt x="997" y="736"/>
                </a:moveTo>
                <a:cubicBezTo>
                  <a:pt x="997" y="904"/>
                  <a:pt x="861" y="1040"/>
                  <a:pt x="693" y="1040"/>
                </a:cubicBezTo>
                <a:cubicBezTo>
                  <a:pt x="525" y="1040"/>
                  <a:pt x="389" y="904"/>
                  <a:pt x="389" y="736"/>
                </a:cubicBezTo>
                <a:cubicBezTo>
                  <a:pt x="389" y="568"/>
                  <a:pt x="525" y="432"/>
                  <a:pt x="693" y="432"/>
                </a:cubicBezTo>
                <a:cubicBezTo>
                  <a:pt x="861" y="432"/>
                  <a:pt x="997" y="568"/>
                  <a:pt x="997" y="736"/>
                </a:cubicBezTo>
                <a:close/>
                <a:moveTo>
                  <a:pt x="1037" y="1406"/>
                </a:moveTo>
                <a:cubicBezTo>
                  <a:pt x="1035" y="1406"/>
                  <a:pt x="1033" y="1406"/>
                  <a:pt x="1032" y="1406"/>
                </a:cubicBezTo>
                <a:cubicBezTo>
                  <a:pt x="1004" y="1406"/>
                  <a:pt x="977" y="1402"/>
                  <a:pt x="951" y="1392"/>
                </a:cubicBezTo>
                <a:lnTo>
                  <a:pt x="900" y="1374"/>
                </a:lnTo>
                <a:lnTo>
                  <a:pt x="867" y="1418"/>
                </a:lnTo>
                <a:cubicBezTo>
                  <a:pt x="842" y="1454"/>
                  <a:pt x="809" y="1480"/>
                  <a:pt x="772" y="1495"/>
                </a:cubicBezTo>
                <a:lnTo>
                  <a:pt x="798" y="1917"/>
                </a:lnTo>
                <a:cubicBezTo>
                  <a:pt x="799" y="1951"/>
                  <a:pt x="816" y="1955"/>
                  <a:pt x="834" y="1926"/>
                </a:cubicBezTo>
                <a:lnTo>
                  <a:pt x="918" y="1789"/>
                </a:lnTo>
                <a:cubicBezTo>
                  <a:pt x="936" y="1760"/>
                  <a:pt x="970" y="1757"/>
                  <a:pt x="994" y="1781"/>
                </a:cubicBezTo>
                <a:lnTo>
                  <a:pt x="1167" y="1961"/>
                </a:lnTo>
                <a:cubicBezTo>
                  <a:pt x="1191" y="1986"/>
                  <a:pt x="1203" y="1979"/>
                  <a:pt x="1195" y="1946"/>
                </a:cubicBezTo>
                <a:cubicBezTo>
                  <a:pt x="1195" y="1946"/>
                  <a:pt x="1085" y="1571"/>
                  <a:pt x="1037" y="1406"/>
                </a:cubicBezTo>
                <a:close/>
                <a:moveTo>
                  <a:pt x="687" y="1513"/>
                </a:moveTo>
                <a:cubicBezTo>
                  <a:pt x="615" y="1513"/>
                  <a:pt x="548" y="1477"/>
                  <a:pt x="504" y="1413"/>
                </a:cubicBezTo>
                <a:lnTo>
                  <a:pt x="473" y="1368"/>
                </a:lnTo>
                <a:lnTo>
                  <a:pt x="420" y="1385"/>
                </a:lnTo>
                <a:cubicBezTo>
                  <a:pt x="397" y="1392"/>
                  <a:pt x="372" y="1396"/>
                  <a:pt x="348" y="1396"/>
                </a:cubicBezTo>
                <a:cubicBezTo>
                  <a:pt x="337" y="1396"/>
                  <a:pt x="327" y="1395"/>
                  <a:pt x="316" y="1394"/>
                </a:cubicBezTo>
                <a:cubicBezTo>
                  <a:pt x="272" y="1557"/>
                  <a:pt x="171" y="1931"/>
                  <a:pt x="169" y="1941"/>
                </a:cubicBezTo>
                <a:cubicBezTo>
                  <a:pt x="162" y="1976"/>
                  <a:pt x="183" y="2031"/>
                  <a:pt x="243" y="1994"/>
                </a:cubicBezTo>
                <a:cubicBezTo>
                  <a:pt x="252" y="1989"/>
                  <a:pt x="429" y="1844"/>
                  <a:pt x="429" y="1844"/>
                </a:cubicBezTo>
                <a:cubicBezTo>
                  <a:pt x="454" y="1821"/>
                  <a:pt x="477" y="1820"/>
                  <a:pt x="507" y="1847"/>
                </a:cubicBezTo>
                <a:lnTo>
                  <a:pt x="644" y="1968"/>
                </a:lnTo>
                <a:cubicBezTo>
                  <a:pt x="668" y="1990"/>
                  <a:pt x="706" y="1977"/>
                  <a:pt x="704" y="1943"/>
                </a:cubicBezTo>
                <a:lnTo>
                  <a:pt x="692" y="1513"/>
                </a:lnTo>
                <a:cubicBezTo>
                  <a:pt x="690" y="1513"/>
                  <a:pt x="689" y="1513"/>
                  <a:pt x="687" y="1513"/>
                </a:cubicBezTo>
                <a:close/>
              </a:path>
            </a:pathLst>
          </a:custGeom>
          <a:solidFill>
            <a:srgbClr val="567F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6" name="组合 37"/>
          <p:cNvGrpSpPr/>
          <p:nvPr/>
        </p:nvGrpSpPr>
        <p:grpSpPr bwMode="auto">
          <a:xfrm>
            <a:off x="2626080" y="5232772"/>
            <a:ext cx="1012825" cy="1025525"/>
            <a:chOff x="7447621" y="2382520"/>
            <a:chExt cx="1243510" cy="1257300"/>
          </a:xfrm>
        </p:grpSpPr>
        <p:sp>
          <p:nvSpPr>
            <p:cNvPr id="27" name="圆角矩形 17"/>
            <p:cNvSpPr/>
            <p:nvPr/>
          </p:nvSpPr>
          <p:spPr>
            <a:xfrm flipH="1">
              <a:off x="7447621" y="2382520"/>
              <a:ext cx="1243510" cy="1257300"/>
            </a:xfrm>
            <a:prstGeom prst="roundRect">
              <a:avLst>
                <a:gd name="adj" fmla="val 3136"/>
              </a:avLst>
            </a:prstGeom>
            <a:solidFill>
              <a:srgbClr val="1F3A6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Freeform 13"/>
            <p:cNvSpPr>
              <a:spLocks noChangeAspect="1" noEditPoints="1"/>
            </p:cNvSpPr>
            <p:nvPr/>
          </p:nvSpPr>
          <p:spPr bwMode="auto">
            <a:xfrm>
              <a:off x="7759321" y="2719412"/>
              <a:ext cx="620110" cy="613995"/>
            </a:xfrm>
            <a:custGeom>
              <a:avLst/>
              <a:gdLst>
                <a:gd name="T0" fmla="*/ 1239569090 w 302"/>
                <a:gd name="T1" fmla="*/ 1231500005 h 300"/>
                <a:gd name="T2" fmla="*/ 1176326083 w 302"/>
                <a:gd name="T3" fmla="*/ 1256632867 h 300"/>
                <a:gd name="T4" fmla="*/ 1113083077 w 302"/>
                <a:gd name="T5" fmla="*/ 1231500005 h 300"/>
                <a:gd name="T6" fmla="*/ 691459610 w 302"/>
                <a:gd name="T7" fmla="*/ 812622383 h 300"/>
                <a:gd name="T8" fmla="*/ 763135702 w 302"/>
                <a:gd name="T9" fmla="*/ 758169213 h 300"/>
                <a:gd name="T10" fmla="*/ 817947677 w 302"/>
                <a:gd name="T11" fmla="*/ 686960119 h 300"/>
                <a:gd name="T12" fmla="*/ 1239569090 w 302"/>
                <a:gd name="T13" fmla="*/ 1105837741 h 300"/>
                <a:gd name="T14" fmla="*/ 1239569090 w 302"/>
                <a:gd name="T15" fmla="*/ 1231500005 h 300"/>
                <a:gd name="T16" fmla="*/ 872757598 w 302"/>
                <a:gd name="T17" fmla="*/ 435633546 h 300"/>
                <a:gd name="T18" fmla="*/ 746271585 w 302"/>
                <a:gd name="T19" fmla="*/ 125664310 h 300"/>
                <a:gd name="T20" fmla="*/ 434270014 w 302"/>
                <a:gd name="T21" fmla="*/ 0 h 300"/>
                <a:gd name="T22" fmla="*/ 126486013 w 302"/>
                <a:gd name="T23" fmla="*/ 125664310 h 300"/>
                <a:gd name="T24" fmla="*/ 0 w 302"/>
                <a:gd name="T25" fmla="*/ 435633546 h 300"/>
                <a:gd name="T26" fmla="*/ 126486013 w 302"/>
                <a:gd name="T27" fmla="*/ 741413289 h 300"/>
                <a:gd name="T28" fmla="*/ 434270014 w 302"/>
                <a:gd name="T29" fmla="*/ 867077599 h 300"/>
                <a:gd name="T30" fmla="*/ 746271585 w 302"/>
                <a:gd name="T31" fmla="*/ 741413289 h 300"/>
                <a:gd name="T32" fmla="*/ 872757598 w 302"/>
                <a:gd name="T33" fmla="*/ 435633546 h 300"/>
                <a:gd name="T34" fmla="*/ 678811009 w 302"/>
                <a:gd name="T35" fmla="*/ 192683911 h 300"/>
                <a:gd name="T36" fmla="*/ 780001873 w 302"/>
                <a:gd name="T37" fmla="*/ 435633546 h 300"/>
                <a:gd name="T38" fmla="*/ 678811009 w 302"/>
                <a:gd name="T39" fmla="*/ 674393688 h 300"/>
                <a:gd name="T40" fmla="*/ 434270014 w 302"/>
                <a:gd name="T41" fmla="*/ 774923090 h 300"/>
                <a:gd name="T42" fmla="*/ 193946589 w 302"/>
                <a:gd name="T43" fmla="*/ 674393688 h 300"/>
                <a:gd name="T44" fmla="*/ 92757779 w 302"/>
                <a:gd name="T45" fmla="*/ 435633546 h 300"/>
                <a:gd name="T46" fmla="*/ 193946589 w 302"/>
                <a:gd name="T47" fmla="*/ 192683911 h 300"/>
                <a:gd name="T48" fmla="*/ 434270014 w 302"/>
                <a:gd name="T49" fmla="*/ 92152463 h 300"/>
                <a:gd name="T50" fmla="*/ 678811009 w 302"/>
                <a:gd name="T51" fmla="*/ 192683911 h 300"/>
                <a:gd name="T52" fmla="*/ 463784786 w 302"/>
                <a:gd name="T53" fmla="*/ 180117480 h 300"/>
                <a:gd name="T54" fmla="*/ 451136185 w 302"/>
                <a:gd name="T55" fmla="*/ 167551049 h 300"/>
                <a:gd name="T56" fmla="*/ 168649387 w 302"/>
                <a:gd name="T57" fmla="*/ 448199977 h 300"/>
                <a:gd name="T58" fmla="*/ 181297988 w 302"/>
                <a:gd name="T59" fmla="*/ 460766408 h 300"/>
                <a:gd name="T60" fmla="*/ 193946589 w 302"/>
                <a:gd name="T61" fmla="*/ 448199977 h 300"/>
                <a:gd name="T62" fmla="*/ 269838197 w 302"/>
                <a:gd name="T63" fmla="*/ 268082497 h 300"/>
                <a:gd name="T64" fmla="*/ 451136185 w 302"/>
                <a:gd name="T65" fmla="*/ 192683911 h 300"/>
                <a:gd name="T66" fmla="*/ 463784786 w 302"/>
                <a:gd name="T67" fmla="*/ 180117480 h 3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02" h="300">
                  <a:moveTo>
                    <a:pt x="294" y="294"/>
                  </a:moveTo>
                  <a:cubicBezTo>
                    <a:pt x="290" y="298"/>
                    <a:pt x="284" y="300"/>
                    <a:pt x="279" y="300"/>
                  </a:cubicBezTo>
                  <a:cubicBezTo>
                    <a:pt x="273" y="300"/>
                    <a:pt x="268" y="298"/>
                    <a:pt x="264" y="294"/>
                  </a:cubicBezTo>
                  <a:cubicBezTo>
                    <a:pt x="264" y="294"/>
                    <a:pt x="184" y="213"/>
                    <a:pt x="164" y="194"/>
                  </a:cubicBezTo>
                  <a:cubicBezTo>
                    <a:pt x="170" y="190"/>
                    <a:pt x="176" y="186"/>
                    <a:pt x="181" y="181"/>
                  </a:cubicBezTo>
                  <a:cubicBezTo>
                    <a:pt x="186" y="176"/>
                    <a:pt x="190" y="170"/>
                    <a:pt x="194" y="164"/>
                  </a:cubicBezTo>
                  <a:cubicBezTo>
                    <a:pt x="294" y="264"/>
                    <a:pt x="294" y="264"/>
                    <a:pt x="294" y="264"/>
                  </a:cubicBezTo>
                  <a:cubicBezTo>
                    <a:pt x="302" y="272"/>
                    <a:pt x="302" y="286"/>
                    <a:pt x="294" y="294"/>
                  </a:cubicBezTo>
                  <a:close/>
                  <a:moveTo>
                    <a:pt x="207" y="104"/>
                  </a:moveTo>
                  <a:cubicBezTo>
                    <a:pt x="207" y="75"/>
                    <a:pt x="195" y="49"/>
                    <a:pt x="177" y="30"/>
                  </a:cubicBezTo>
                  <a:cubicBezTo>
                    <a:pt x="158" y="12"/>
                    <a:pt x="132" y="0"/>
                    <a:pt x="103" y="0"/>
                  </a:cubicBezTo>
                  <a:cubicBezTo>
                    <a:pt x="75" y="0"/>
                    <a:pt x="49" y="12"/>
                    <a:pt x="30" y="30"/>
                  </a:cubicBezTo>
                  <a:cubicBezTo>
                    <a:pt x="12" y="49"/>
                    <a:pt x="0" y="75"/>
                    <a:pt x="0" y="104"/>
                  </a:cubicBezTo>
                  <a:cubicBezTo>
                    <a:pt x="0" y="132"/>
                    <a:pt x="12" y="158"/>
                    <a:pt x="30" y="177"/>
                  </a:cubicBezTo>
                  <a:cubicBezTo>
                    <a:pt x="49" y="195"/>
                    <a:pt x="75" y="207"/>
                    <a:pt x="103" y="207"/>
                  </a:cubicBezTo>
                  <a:cubicBezTo>
                    <a:pt x="132" y="207"/>
                    <a:pt x="158" y="195"/>
                    <a:pt x="177" y="177"/>
                  </a:cubicBezTo>
                  <a:cubicBezTo>
                    <a:pt x="195" y="158"/>
                    <a:pt x="207" y="132"/>
                    <a:pt x="207" y="104"/>
                  </a:cubicBezTo>
                  <a:close/>
                  <a:moveTo>
                    <a:pt x="161" y="46"/>
                  </a:moveTo>
                  <a:cubicBezTo>
                    <a:pt x="176" y="60"/>
                    <a:pt x="185" y="81"/>
                    <a:pt x="185" y="104"/>
                  </a:cubicBezTo>
                  <a:cubicBezTo>
                    <a:pt x="185" y="126"/>
                    <a:pt x="176" y="147"/>
                    <a:pt x="161" y="161"/>
                  </a:cubicBezTo>
                  <a:cubicBezTo>
                    <a:pt x="147" y="176"/>
                    <a:pt x="126" y="185"/>
                    <a:pt x="103" y="185"/>
                  </a:cubicBezTo>
                  <a:cubicBezTo>
                    <a:pt x="81" y="185"/>
                    <a:pt x="60" y="176"/>
                    <a:pt x="46" y="161"/>
                  </a:cubicBezTo>
                  <a:cubicBezTo>
                    <a:pt x="31" y="147"/>
                    <a:pt x="22" y="126"/>
                    <a:pt x="22" y="104"/>
                  </a:cubicBezTo>
                  <a:cubicBezTo>
                    <a:pt x="22" y="81"/>
                    <a:pt x="31" y="60"/>
                    <a:pt x="46" y="46"/>
                  </a:cubicBezTo>
                  <a:cubicBezTo>
                    <a:pt x="60" y="31"/>
                    <a:pt x="81" y="22"/>
                    <a:pt x="103" y="22"/>
                  </a:cubicBezTo>
                  <a:cubicBezTo>
                    <a:pt x="126" y="22"/>
                    <a:pt x="147" y="31"/>
                    <a:pt x="161" y="46"/>
                  </a:cubicBezTo>
                  <a:close/>
                  <a:moveTo>
                    <a:pt x="110" y="43"/>
                  </a:moveTo>
                  <a:cubicBezTo>
                    <a:pt x="110" y="41"/>
                    <a:pt x="108" y="40"/>
                    <a:pt x="107" y="40"/>
                  </a:cubicBezTo>
                  <a:cubicBezTo>
                    <a:pt x="70" y="40"/>
                    <a:pt x="40" y="70"/>
                    <a:pt x="40" y="107"/>
                  </a:cubicBezTo>
                  <a:cubicBezTo>
                    <a:pt x="40" y="108"/>
                    <a:pt x="41" y="110"/>
                    <a:pt x="43" y="110"/>
                  </a:cubicBezTo>
                  <a:cubicBezTo>
                    <a:pt x="45" y="110"/>
                    <a:pt x="46" y="108"/>
                    <a:pt x="46" y="107"/>
                  </a:cubicBezTo>
                  <a:cubicBezTo>
                    <a:pt x="46" y="90"/>
                    <a:pt x="53" y="75"/>
                    <a:pt x="64" y="64"/>
                  </a:cubicBezTo>
                  <a:cubicBezTo>
                    <a:pt x="75" y="53"/>
                    <a:pt x="90" y="46"/>
                    <a:pt x="107" y="46"/>
                  </a:cubicBezTo>
                  <a:cubicBezTo>
                    <a:pt x="108" y="46"/>
                    <a:pt x="110" y="45"/>
                    <a:pt x="110" y="4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18" tIns="60809" rIns="121618" bIns="60809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文本框 87"/>
          <p:cNvSpPr txBox="1">
            <a:spLocks noChangeArrowheads="1"/>
          </p:cNvSpPr>
          <p:nvPr/>
        </p:nvSpPr>
        <p:spPr bwMode="auto">
          <a:xfrm>
            <a:off x="3657378" y="5349086"/>
            <a:ext cx="218281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lvl="0" fontAlgn="base">
              <a:spcBef>
                <a:spcPct val="0"/>
              </a:spcBef>
              <a:spcAft>
                <a:spcPct val="0"/>
              </a:spcAft>
              <a:defRPr sz="2100" b="1" kern="0">
                <a:solidFill>
                  <a:srgbClr val="567FB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/>
              <a:t>英语免修</a:t>
            </a:r>
          </a:p>
        </p:txBody>
      </p:sp>
      <p:sp>
        <p:nvSpPr>
          <p:cNvPr id="30" name="文本框 88"/>
          <p:cNvSpPr txBox="1">
            <a:spLocks noChangeArrowheads="1"/>
          </p:cNvSpPr>
          <p:nvPr/>
        </p:nvSpPr>
        <p:spPr bwMode="auto">
          <a:xfrm>
            <a:off x="3657378" y="5814168"/>
            <a:ext cx="74406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lvl="0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/>
              <a:t>通过国家大学英语四六级考试；通过上海中级口译</a:t>
            </a:r>
          </a:p>
        </p:txBody>
      </p:sp>
      <p:grpSp>
        <p:nvGrpSpPr>
          <p:cNvPr id="31" name="组合 36"/>
          <p:cNvGrpSpPr/>
          <p:nvPr/>
        </p:nvGrpSpPr>
        <p:grpSpPr bwMode="auto">
          <a:xfrm>
            <a:off x="2626080" y="3834183"/>
            <a:ext cx="1012825" cy="1023938"/>
            <a:chOff x="274866" y="3724275"/>
            <a:chExt cx="1243510" cy="1257300"/>
          </a:xfrm>
        </p:grpSpPr>
        <p:sp>
          <p:nvSpPr>
            <p:cNvPr id="32" name="圆角矩形 20"/>
            <p:cNvSpPr/>
            <p:nvPr/>
          </p:nvSpPr>
          <p:spPr>
            <a:xfrm>
              <a:off x="274866" y="3724275"/>
              <a:ext cx="1243510" cy="1257300"/>
            </a:xfrm>
            <a:prstGeom prst="roundRect">
              <a:avLst>
                <a:gd name="adj" fmla="val 3136"/>
              </a:avLst>
            </a:prstGeom>
            <a:solidFill>
              <a:srgbClr val="1F3A6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Freeform 18"/>
            <p:cNvSpPr>
              <a:spLocks noChangeAspect="1" noEditPoints="1"/>
            </p:cNvSpPr>
            <p:nvPr/>
          </p:nvSpPr>
          <p:spPr bwMode="black">
            <a:xfrm>
              <a:off x="661523" y="4031483"/>
              <a:ext cx="531153" cy="648000"/>
            </a:xfrm>
            <a:custGeom>
              <a:avLst/>
              <a:gdLst>
                <a:gd name="T0" fmla="*/ 601392586 w 246"/>
                <a:gd name="T1" fmla="*/ 895795200 h 300"/>
                <a:gd name="T2" fmla="*/ 200464915 w 246"/>
                <a:gd name="T3" fmla="*/ 942451200 h 300"/>
                <a:gd name="T4" fmla="*/ 601392586 w 246"/>
                <a:gd name="T5" fmla="*/ 587865600 h 300"/>
                <a:gd name="T6" fmla="*/ 200464915 w 246"/>
                <a:gd name="T7" fmla="*/ 629856000 h 300"/>
                <a:gd name="T8" fmla="*/ 601392586 w 246"/>
                <a:gd name="T9" fmla="*/ 587865600 h 300"/>
                <a:gd name="T10" fmla="*/ 1002322417 w 246"/>
                <a:gd name="T11" fmla="*/ 471225600 h 300"/>
                <a:gd name="T12" fmla="*/ 1020971069 w 246"/>
                <a:gd name="T13" fmla="*/ 419904000 h 300"/>
                <a:gd name="T14" fmla="*/ 969688895 w 246"/>
                <a:gd name="T15" fmla="*/ 517881600 h 300"/>
                <a:gd name="T16" fmla="*/ 200464915 w 246"/>
                <a:gd name="T17" fmla="*/ 429235200 h 300"/>
                <a:gd name="T18" fmla="*/ 545450948 w 246"/>
                <a:gd name="T19" fmla="*/ 475891200 h 300"/>
                <a:gd name="T20" fmla="*/ 200464915 w 246"/>
                <a:gd name="T21" fmla="*/ 1096416000 h 300"/>
                <a:gd name="T22" fmla="*/ 545450948 w 246"/>
                <a:gd name="T23" fmla="*/ 1054425600 h 300"/>
                <a:gd name="T24" fmla="*/ 200464915 w 246"/>
                <a:gd name="T25" fmla="*/ 1096416000 h 300"/>
                <a:gd name="T26" fmla="*/ 51282174 w 246"/>
                <a:gd name="T27" fmla="*/ 1339027200 h 300"/>
                <a:gd name="T28" fmla="*/ 163169770 w 246"/>
                <a:gd name="T29" fmla="*/ 167961600 h 300"/>
                <a:gd name="T30" fmla="*/ 0 w 246"/>
                <a:gd name="T31" fmla="*/ 102643200 h 300"/>
                <a:gd name="T32" fmla="*/ 1020971069 w 246"/>
                <a:gd name="T33" fmla="*/ 1399680000 h 300"/>
                <a:gd name="T34" fmla="*/ 969688895 w 246"/>
                <a:gd name="T35" fmla="*/ 807148800 h 300"/>
                <a:gd name="T36" fmla="*/ 545450948 w 246"/>
                <a:gd name="T37" fmla="*/ 741830400 h 300"/>
                <a:gd name="T38" fmla="*/ 200464915 w 246"/>
                <a:gd name="T39" fmla="*/ 788486400 h 300"/>
                <a:gd name="T40" fmla="*/ 545450948 w 246"/>
                <a:gd name="T41" fmla="*/ 741830400 h 300"/>
                <a:gd name="T42" fmla="*/ 265731959 w 246"/>
                <a:gd name="T43" fmla="*/ 102643200 h 300"/>
                <a:gd name="T44" fmla="*/ 400929830 w 246"/>
                <a:gd name="T45" fmla="*/ 93312000 h 300"/>
                <a:gd name="T46" fmla="*/ 512815267 w 246"/>
                <a:gd name="T47" fmla="*/ 0 h 300"/>
                <a:gd name="T48" fmla="*/ 620041239 w 246"/>
                <a:gd name="T49" fmla="*/ 93312000 h 300"/>
                <a:gd name="T50" fmla="*/ 755239110 w 246"/>
                <a:gd name="T51" fmla="*/ 102643200 h 300"/>
                <a:gd name="T52" fmla="*/ 834491024 w 246"/>
                <a:gd name="T53" fmla="*/ 200620800 h 300"/>
                <a:gd name="T54" fmla="*/ 191141669 w 246"/>
                <a:gd name="T55" fmla="*/ 167961600 h 300"/>
                <a:gd name="T56" fmla="*/ 512815267 w 246"/>
                <a:gd name="T57" fmla="*/ 93312000 h 300"/>
                <a:gd name="T58" fmla="*/ 512815267 w 246"/>
                <a:gd name="T59" fmla="*/ 51321600 h 300"/>
                <a:gd name="T60" fmla="*/ 885773198 w 246"/>
                <a:gd name="T61" fmla="*/ 1255046400 h 300"/>
                <a:gd name="T62" fmla="*/ 135197871 w 246"/>
                <a:gd name="T63" fmla="*/ 275270400 h 300"/>
                <a:gd name="T64" fmla="*/ 885773198 w 246"/>
                <a:gd name="T65" fmla="*/ 331257600 h 300"/>
                <a:gd name="T66" fmla="*/ 932393749 w 246"/>
                <a:gd name="T67" fmla="*/ 228614400 h 300"/>
                <a:gd name="T68" fmla="*/ 88577320 w 246"/>
                <a:gd name="T69" fmla="*/ 1297036800 h 300"/>
                <a:gd name="T70" fmla="*/ 932393749 w 246"/>
                <a:gd name="T71" fmla="*/ 863136000 h 300"/>
                <a:gd name="T72" fmla="*/ 885773198 w 246"/>
                <a:gd name="T73" fmla="*/ 1255046400 h 300"/>
                <a:gd name="T74" fmla="*/ 885773198 w 246"/>
                <a:gd name="T75" fmla="*/ 620524800 h 300"/>
                <a:gd name="T76" fmla="*/ 932393749 w 246"/>
                <a:gd name="T77" fmla="*/ 578534400 h 300"/>
                <a:gd name="T78" fmla="*/ 1002322417 w 246"/>
                <a:gd name="T79" fmla="*/ 163296000 h 300"/>
                <a:gd name="T80" fmla="*/ 1020971069 w 246"/>
                <a:gd name="T81" fmla="*/ 102643200 h 300"/>
                <a:gd name="T82" fmla="*/ 857801299 w 246"/>
                <a:gd name="T83" fmla="*/ 167961600 h 300"/>
                <a:gd name="T84" fmla="*/ 969688895 w 246"/>
                <a:gd name="T85" fmla="*/ 205286400 h 300"/>
                <a:gd name="T86" fmla="*/ 1146843534 w 246"/>
                <a:gd name="T87" fmla="*/ 191289600 h 300"/>
                <a:gd name="T88" fmla="*/ 722605587 w 246"/>
                <a:gd name="T89" fmla="*/ 625190400 h 300"/>
                <a:gd name="T90" fmla="*/ 727267211 w 246"/>
                <a:gd name="T91" fmla="*/ 429235200 h 300"/>
                <a:gd name="T92" fmla="*/ 1016309446 w 246"/>
                <a:gd name="T93" fmla="*/ 191289600 h 300"/>
                <a:gd name="T94" fmla="*/ 1146843534 w 246"/>
                <a:gd name="T95" fmla="*/ 499219200 h 300"/>
                <a:gd name="T96" fmla="*/ 722605587 w 246"/>
                <a:gd name="T97" fmla="*/ 937785600 h 300"/>
                <a:gd name="T98" fmla="*/ 727267211 w 246"/>
                <a:gd name="T99" fmla="*/ 741830400 h 300"/>
                <a:gd name="T100" fmla="*/ 1016309446 w 246"/>
                <a:gd name="T101" fmla="*/ 499219200 h 3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46" h="300">
                  <a:moveTo>
                    <a:pt x="43" y="192"/>
                  </a:moveTo>
                  <a:cubicBezTo>
                    <a:pt x="129" y="192"/>
                    <a:pt x="129" y="192"/>
                    <a:pt x="129" y="192"/>
                  </a:cubicBezTo>
                  <a:cubicBezTo>
                    <a:pt x="129" y="202"/>
                    <a:pt x="129" y="202"/>
                    <a:pt x="129" y="202"/>
                  </a:cubicBezTo>
                  <a:cubicBezTo>
                    <a:pt x="43" y="202"/>
                    <a:pt x="43" y="202"/>
                    <a:pt x="43" y="202"/>
                  </a:cubicBezTo>
                  <a:lnTo>
                    <a:pt x="43" y="192"/>
                  </a:lnTo>
                  <a:close/>
                  <a:moveTo>
                    <a:pt x="129" y="126"/>
                  </a:moveTo>
                  <a:cubicBezTo>
                    <a:pt x="43" y="126"/>
                    <a:pt x="43" y="126"/>
                    <a:pt x="43" y="126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129" y="135"/>
                    <a:pt x="129" y="135"/>
                    <a:pt x="129" y="135"/>
                  </a:cubicBezTo>
                  <a:lnTo>
                    <a:pt x="129" y="126"/>
                  </a:lnTo>
                  <a:close/>
                  <a:moveTo>
                    <a:pt x="208" y="111"/>
                  </a:moveTo>
                  <a:cubicBezTo>
                    <a:pt x="215" y="101"/>
                    <a:pt x="215" y="101"/>
                    <a:pt x="215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9" y="90"/>
                    <a:pt x="219" y="90"/>
                    <a:pt x="219" y="90"/>
                  </a:cubicBezTo>
                  <a:cubicBezTo>
                    <a:pt x="208" y="106"/>
                    <a:pt x="208" y="106"/>
                    <a:pt x="208" y="106"/>
                  </a:cubicBezTo>
                  <a:lnTo>
                    <a:pt x="208" y="111"/>
                  </a:lnTo>
                  <a:close/>
                  <a:moveTo>
                    <a:pt x="117" y="92"/>
                  </a:moveTo>
                  <a:cubicBezTo>
                    <a:pt x="43" y="92"/>
                    <a:pt x="43" y="92"/>
                    <a:pt x="43" y="92"/>
                  </a:cubicBezTo>
                  <a:cubicBezTo>
                    <a:pt x="43" y="102"/>
                    <a:pt x="43" y="102"/>
                    <a:pt x="43" y="102"/>
                  </a:cubicBezTo>
                  <a:cubicBezTo>
                    <a:pt x="117" y="102"/>
                    <a:pt x="117" y="102"/>
                    <a:pt x="117" y="102"/>
                  </a:cubicBezTo>
                  <a:lnTo>
                    <a:pt x="117" y="92"/>
                  </a:lnTo>
                  <a:close/>
                  <a:moveTo>
                    <a:pt x="43" y="235"/>
                  </a:moveTo>
                  <a:cubicBezTo>
                    <a:pt x="117" y="235"/>
                    <a:pt x="117" y="235"/>
                    <a:pt x="117" y="235"/>
                  </a:cubicBezTo>
                  <a:cubicBezTo>
                    <a:pt x="117" y="226"/>
                    <a:pt x="117" y="226"/>
                    <a:pt x="117" y="226"/>
                  </a:cubicBezTo>
                  <a:cubicBezTo>
                    <a:pt x="43" y="226"/>
                    <a:pt x="43" y="226"/>
                    <a:pt x="43" y="226"/>
                  </a:cubicBezTo>
                  <a:lnTo>
                    <a:pt x="43" y="235"/>
                  </a:lnTo>
                  <a:close/>
                  <a:moveTo>
                    <a:pt x="208" y="287"/>
                  </a:moveTo>
                  <a:cubicBezTo>
                    <a:pt x="11" y="287"/>
                    <a:pt x="11" y="287"/>
                    <a:pt x="11" y="28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7" y="31"/>
                    <a:pt x="40" y="26"/>
                    <a:pt x="44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219" y="300"/>
                    <a:pt x="219" y="300"/>
                    <a:pt x="219" y="300"/>
                  </a:cubicBezTo>
                  <a:cubicBezTo>
                    <a:pt x="219" y="157"/>
                    <a:pt x="219" y="157"/>
                    <a:pt x="219" y="157"/>
                  </a:cubicBezTo>
                  <a:cubicBezTo>
                    <a:pt x="208" y="173"/>
                    <a:pt x="208" y="173"/>
                    <a:pt x="208" y="173"/>
                  </a:cubicBezTo>
                  <a:lnTo>
                    <a:pt x="208" y="287"/>
                  </a:lnTo>
                  <a:close/>
                  <a:moveTo>
                    <a:pt x="117" y="159"/>
                  </a:moveTo>
                  <a:cubicBezTo>
                    <a:pt x="43" y="159"/>
                    <a:pt x="43" y="159"/>
                    <a:pt x="43" y="159"/>
                  </a:cubicBezTo>
                  <a:cubicBezTo>
                    <a:pt x="43" y="169"/>
                    <a:pt x="43" y="169"/>
                    <a:pt x="43" y="169"/>
                  </a:cubicBezTo>
                  <a:cubicBezTo>
                    <a:pt x="117" y="169"/>
                    <a:pt x="117" y="169"/>
                    <a:pt x="117" y="169"/>
                  </a:cubicBezTo>
                  <a:lnTo>
                    <a:pt x="117" y="159"/>
                  </a:lnTo>
                  <a:close/>
                  <a:moveTo>
                    <a:pt x="41" y="36"/>
                  </a:moveTo>
                  <a:cubicBezTo>
                    <a:pt x="43" y="29"/>
                    <a:pt x="50" y="25"/>
                    <a:pt x="57" y="22"/>
                  </a:cubicBezTo>
                  <a:cubicBezTo>
                    <a:pt x="63" y="21"/>
                    <a:pt x="71" y="20"/>
                    <a:pt x="77" y="20"/>
                  </a:cubicBezTo>
                  <a:cubicBezTo>
                    <a:pt x="80" y="20"/>
                    <a:pt x="83" y="20"/>
                    <a:pt x="86" y="20"/>
                  </a:cubicBezTo>
                  <a:cubicBezTo>
                    <a:pt x="87" y="20"/>
                    <a:pt x="88" y="20"/>
                    <a:pt x="89" y="20"/>
                  </a:cubicBezTo>
                  <a:cubicBezTo>
                    <a:pt x="89" y="9"/>
                    <a:pt x="98" y="0"/>
                    <a:pt x="110" y="0"/>
                  </a:cubicBezTo>
                  <a:cubicBezTo>
                    <a:pt x="121" y="0"/>
                    <a:pt x="130" y="9"/>
                    <a:pt x="130" y="20"/>
                  </a:cubicBezTo>
                  <a:cubicBezTo>
                    <a:pt x="131" y="20"/>
                    <a:pt x="132" y="20"/>
                    <a:pt x="133" y="20"/>
                  </a:cubicBezTo>
                  <a:cubicBezTo>
                    <a:pt x="136" y="20"/>
                    <a:pt x="139" y="20"/>
                    <a:pt x="142" y="20"/>
                  </a:cubicBezTo>
                  <a:cubicBezTo>
                    <a:pt x="149" y="20"/>
                    <a:pt x="156" y="21"/>
                    <a:pt x="162" y="22"/>
                  </a:cubicBezTo>
                  <a:cubicBezTo>
                    <a:pt x="170" y="25"/>
                    <a:pt x="176" y="29"/>
                    <a:pt x="178" y="36"/>
                  </a:cubicBezTo>
                  <a:cubicBezTo>
                    <a:pt x="179" y="38"/>
                    <a:pt x="179" y="41"/>
                    <a:pt x="179" y="43"/>
                  </a:cubicBezTo>
                  <a:cubicBezTo>
                    <a:pt x="145" y="43"/>
                    <a:pt x="74" y="43"/>
                    <a:pt x="40" y="43"/>
                  </a:cubicBezTo>
                  <a:cubicBezTo>
                    <a:pt x="40" y="41"/>
                    <a:pt x="41" y="38"/>
                    <a:pt x="41" y="36"/>
                  </a:cubicBezTo>
                  <a:close/>
                  <a:moveTo>
                    <a:pt x="99" y="20"/>
                  </a:moveTo>
                  <a:cubicBezTo>
                    <a:pt x="103" y="20"/>
                    <a:pt x="106" y="20"/>
                    <a:pt x="110" y="20"/>
                  </a:cubicBezTo>
                  <a:cubicBezTo>
                    <a:pt x="113" y="20"/>
                    <a:pt x="116" y="20"/>
                    <a:pt x="120" y="20"/>
                  </a:cubicBezTo>
                  <a:cubicBezTo>
                    <a:pt x="119" y="15"/>
                    <a:pt x="115" y="11"/>
                    <a:pt x="110" y="11"/>
                  </a:cubicBezTo>
                  <a:cubicBezTo>
                    <a:pt x="104" y="11"/>
                    <a:pt x="100" y="15"/>
                    <a:pt x="99" y="20"/>
                  </a:cubicBezTo>
                  <a:close/>
                  <a:moveTo>
                    <a:pt x="190" y="269"/>
                  </a:moveTo>
                  <a:cubicBezTo>
                    <a:pt x="29" y="269"/>
                    <a:pt x="29" y="269"/>
                    <a:pt x="29" y="26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190" y="71"/>
                    <a:pt x="190" y="71"/>
                    <a:pt x="190" y="71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0" y="49"/>
                    <a:pt x="200" y="49"/>
                    <a:pt x="200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278"/>
                    <a:pt x="19" y="278"/>
                    <a:pt x="19" y="278"/>
                  </a:cubicBezTo>
                  <a:cubicBezTo>
                    <a:pt x="200" y="278"/>
                    <a:pt x="200" y="278"/>
                    <a:pt x="200" y="278"/>
                  </a:cubicBezTo>
                  <a:cubicBezTo>
                    <a:pt x="200" y="185"/>
                    <a:pt x="200" y="185"/>
                    <a:pt x="200" y="185"/>
                  </a:cubicBezTo>
                  <a:cubicBezTo>
                    <a:pt x="190" y="199"/>
                    <a:pt x="190" y="199"/>
                    <a:pt x="190" y="199"/>
                  </a:cubicBezTo>
                  <a:lnTo>
                    <a:pt x="190" y="269"/>
                  </a:lnTo>
                  <a:close/>
                  <a:moveTo>
                    <a:pt x="200" y="119"/>
                  </a:moveTo>
                  <a:cubicBezTo>
                    <a:pt x="190" y="133"/>
                    <a:pt x="190" y="133"/>
                    <a:pt x="190" y="133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200" y="124"/>
                    <a:pt x="200" y="124"/>
                    <a:pt x="200" y="124"/>
                  </a:cubicBezTo>
                  <a:lnTo>
                    <a:pt x="200" y="119"/>
                  </a:lnTo>
                  <a:close/>
                  <a:moveTo>
                    <a:pt x="215" y="35"/>
                  </a:moveTo>
                  <a:cubicBezTo>
                    <a:pt x="219" y="35"/>
                    <a:pt x="219" y="35"/>
                    <a:pt x="219" y="35"/>
                  </a:cubicBezTo>
                  <a:cubicBezTo>
                    <a:pt x="219" y="22"/>
                    <a:pt x="219" y="22"/>
                    <a:pt x="219" y="22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9" y="26"/>
                    <a:pt x="182" y="30"/>
                    <a:pt x="184" y="36"/>
                  </a:cubicBezTo>
                  <a:cubicBezTo>
                    <a:pt x="208" y="36"/>
                    <a:pt x="208" y="36"/>
                    <a:pt x="208" y="36"/>
                  </a:cubicBezTo>
                  <a:cubicBezTo>
                    <a:pt x="208" y="44"/>
                    <a:pt x="208" y="44"/>
                    <a:pt x="208" y="44"/>
                  </a:cubicBezTo>
                  <a:lnTo>
                    <a:pt x="215" y="35"/>
                  </a:lnTo>
                  <a:close/>
                  <a:moveTo>
                    <a:pt x="246" y="41"/>
                  </a:moveTo>
                  <a:cubicBezTo>
                    <a:pt x="182" y="134"/>
                    <a:pt x="182" y="134"/>
                    <a:pt x="182" y="134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56" y="92"/>
                    <a:pt x="156" y="92"/>
                    <a:pt x="156" y="92"/>
                  </a:cubicBezTo>
                  <a:cubicBezTo>
                    <a:pt x="169" y="113"/>
                    <a:pt x="169" y="113"/>
                    <a:pt x="169" y="113"/>
                  </a:cubicBezTo>
                  <a:cubicBezTo>
                    <a:pt x="218" y="41"/>
                    <a:pt x="218" y="41"/>
                    <a:pt x="218" y="41"/>
                  </a:cubicBezTo>
                  <a:lnTo>
                    <a:pt x="246" y="41"/>
                  </a:lnTo>
                  <a:close/>
                  <a:moveTo>
                    <a:pt x="246" y="107"/>
                  </a:moveTo>
                  <a:cubicBezTo>
                    <a:pt x="182" y="201"/>
                    <a:pt x="182" y="201"/>
                    <a:pt x="182" y="201"/>
                  </a:cubicBezTo>
                  <a:cubicBezTo>
                    <a:pt x="155" y="201"/>
                    <a:pt x="155" y="201"/>
                    <a:pt x="155" y="201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56" y="159"/>
                    <a:pt x="156" y="159"/>
                    <a:pt x="156" y="159"/>
                  </a:cubicBezTo>
                  <a:cubicBezTo>
                    <a:pt x="169" y="180"/>
                    <a:pt x="169" y="180"/>
                    <a:pt x="169" y="180"/>
                  </a:cubicBezTo>
                  <a:cubicBezTo>
                    <a:pt x="218" y="107"/>
                    <a:pt x="218" y="107"/>
                    <a:pt x="218" y="107"/>
                  </a:cubicBezTo>
                  <a:lnTo>
                    <a:pt x="246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82305" tIns="41153" rIns="82305" bIns="41153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文本框 90"/>
          <p:cNvSpPr txBox="1">
            <a:spLocks noChangeArrowheads="1"/>
          </p:cNvSpPr>
          <p:nvPr/>
        </p:nvSpPr>
        <p:spPr bwMode="auto">
          <a:xfrm>
            <a:off x="3696054" y="3978463"/>
            <a:ext cx="335244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lvl="0" fontAlgn="base">
              <a:spcBef>
                <a:spcPct val="0"/>
              </a:spcBef>
              <a:spcAft>
                <a:spcPct val="0"/>
              </a:spcAft>
              <a:defRPr sz="2100" b="1" kern="0">
                <a:solidFill>
                  <a:srgbClr val="567FB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/>
              <a:t>6 </a:t>
            </a:r>
            <a:r>
              <a:rPr lang="zh-CN" altLang="en-US" dirty="0"/>
              <a:t>门课程不低于</a:t>
            </a:r>
            <a:r>
              <a:rPr lang="en-US" altLang="zh-CN" dirty="0"/>
              <a:t>80</a:t>
            </a:r>
            <a:r>
              <a:rPr lang="zh-CN" altLang="en-US" dirty="0"/>
              <a:t>分</a:t>
            </a:r>
          </a:p>
        </p:txBody>
      </p:sp>
      <p:sp>
        <p:nvSpPr>
          <p:cNvPr id="35" name="文本框 91"/>
          <p:cNvSpPr txBox="1">
            <a:spLocks noChangeArrowheads="1"/>
          </p:cNvSpPr>
          <p:nvPr/>
        </p:nvSpPr>
        <p:spPr bwMode="auto">
          <a:xfrm>
            <a:off x="3657378" y="4439503"/>
            <a:ext cx="74406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lvl="0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5A535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/>
              <a:t>细胞生物学、临床药理学、生物数学模型、</a:t>
            </a:r>
            <a:r>
              <a:rPr lang="en-US" altLang="zh-CN" dirty="0"/>
              <a:t>SPSS</a:t>
            </a:r>
            <a:r>
              <a:rPr lang="zh-CN" altLang="en-US" dirty="0"/>
              <a:t>数理统计</a:t>
            </a:r>
            <a:r>
              <a:rPr lang="en-US" altLang="zh-CN" dirty="0"/>
              <a:t>……</a:t>
            </a:r>
          </a:p>
        </p:txBody>
      </p:sp>
      <p:grpSp>
        <p:nvGrpSpPr>
          <p:cNvPr id="36" name="组合 31"/>
          <p:cNvGrpSpPr/>
          <p:nvPr/>
        </p:nvGrpSpPr>
        <p:grpSpPr bwMode="auto">
          <a:xfrm>
            <a:off x="2626080" y="2434009"/>
            <a:ext cx="1012825" cy="1025525"/>
            <a:chOff x="274866" y="981075"/>
            <a:chExt cx="1243510" cy="1257300"/>
          </a:xfrm>
        </p:grpSpPr>
        <p:sp>
          <p:nvSpPr>
            <p:cNvPr id="37" name="圆角矩形 34"/>
            <p:cNvSpPr/>
            <p:nvPr/>
          </p:nvSpPr>
          <p:spPr>
            <a:xfrm>
              <a:off x="274866" y="981075"/>
              <a:ext cx="1243510" cy="1257300"/>
            </a:xfrm>
            <a:prstGeom prst="roundRect">
              <a:avLst>
                <a:gd name="adj" fmla="val 4639"/>
              </a:avLst>
            </a:prstGeom>
            <a:solidFill>
              <a:srgbClr val="1F3A6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Freeform 22"/>
            <p:cNvSpPr>
              <a:spLocks noChangeAspect="1" noEditPoints="1"/>
            </p:cNvSpPr>
            <p:nvPr/>
          </p:nvSpPr>
          <p:spPr bwMode="black">
            <a:xfrm>
              <a:off x="536527" y="1230448"/>
              <a:ext cx="720187" cy="720000"/>
            </a:xfrm>
            <a:custGeom>
              <a:avLst/>
              <a:gdLst>
                <a:gd name="T0" fmla="*/ 1728897717 w 300"/>
                <a:gd name="T1" fmla="*/ 812160000 h 300"/>
                <a:gd name="T2" fmla="*/ 1642453671 w 300"/>
                <a:gd name="T3" fmla="*/ 812160000 h 300"/>
                <a:gd name="T4" fmla="*/ 916315526 w 300"/>
                <a:gd name="T5" fmla="*/ 86400000 h 300"/>
                <a:gd name="T6" fmla="*/ 916315526 w 300"/>
                <a:gd name="T7" fmla="*/ 0 h 300"/>
                <a:gd name="T8" fmla="*/ 812582191 w 300"/>
                <a:gd name="T9" fmla="*/ 0 h 300"/>
                <a:gd name="T10" fmla="*/ 812582191 w 300"/>
                <a:gd name="T11" fmla="*/ 86400000 h 300"/>
                <a:gd name="T12" fmla="*/ 86444046 w 300"/>
                <a:gd name="T13" fmla="*/ 812160000 h 300"/>
                <a:gd name="T14" fmla="*/ 0 w 300"/>
                <a:gd name="T15" fmla="*/ 812160000 h 300"/>
                <a:gd name="T16" fmla="*/ 0 w 300"/>
                <a:gd name="T17" fmla="*/ 915840000 h 300"/>
                <a:gd name="T18" fmla="*/ 86444046 w 300"/>
                <a:gd name="T19" fmla="*/ 915840000 h 300"/>
                <a:gd name="T20" fmla="*/ 812582191 w 300"/>
                <a:gd name="T21" fmla="*/ 1641600000 h 300"/>
                <a:gd name="T22" fmla="*/ 812582191 w 300"/>
                <a:gd name="T23" fmla="*/ 1728000000 h 300"/>
                <a:gd name="T24" fmla="*/ 916315526 w 300"/>
                <a:gd name="T25" fmla="*/ 1728000000 h 300"/>
                <a:gd name="T26" fmla="*/ 916315526 w 300"/>
                <a:gd name="T27" fmla="*/ 1641600000 h 300"/>
                <a:gd name="T28" fmla="*/ 1642453671 w 300"/>
                <a:gd name="T29" fmla="*/ 915840000 h 300"/>
                <a:gd name="T30" fmla="*/ 1728897717 w 300"/>
                <a:gd name="T31" fmla="*/ 915840000 h 300"/>
                <a:gd name="T32" fmla="*/ 1728897717 w 300"/>
                <a:gd name="T33" fmla="*/ 812160000 h 300"/>
                <a:gd name="T34" fmla="*/ 1486852468 w 300"/>
                <a:gd name="T35" fmla="*/ 812160000 h 300"/>
                <a:gd name="T36" fmla="*/ 1325487369 w 300"/>
                <a:gd name="T37" fmla="*/ 812160000 h 300"/>
                <a:gd name="T38" fmla="*/ 916315526 w 300"/>
                <a:gd name="T39" fmla="*/ 403200000 h 300"/>
                <a:gd name="T40" fmla="*/ 916315526 w 300"/>
                <a:gd name="T41" fmla="*/ 241920000 h 300"/>
                <a:gd name="T42" fmla="*/ 1486852468 w 300"/>
                <a:gd name="T43" fmla="*/ 812160000 h 300"/>
                <a:gd name="T44" fmla="*/ 812582191 w 300"/>
                <a:gd name="T45" fmla="*/ 720000000 h 300"/>
                <a:gd name="T46" fmla="*/ 720374249 w 300"/>
                <a:gd name="T47" fmla="*/ 812160000 h 300"/>
                <a:gd name="T48" fmla="*/ 559009149 w 300"/>
                <a:gd name="T49" fmla="*/ 812160000 h 300"/>
                <a:gd name="T50" fmla="*/ 812582191 w 300"/>
                <a:gd name="T51" fmla="*/ 558720000 h 300"/>
                <a:gd name="T52" fmla="*/ 812582191 w 300"/>
                <a:gd name="T53" fmla="*/ 720000000 h 300"/>
                <a:gd name="T54" fmla="*/ 720374249 w 300"/>
                <a:gd name="T55" fmla="*/ 915840000 h 300"/>
                <a:gd name="T56" fmla="*/ 812582191 w 300"/>
                <a:gd name="T57" fmla="*/ 1008000000 h 300"/>
                <a:gd name="T58" fmla="*/ 812582191 w 300"/>
                <a:gd name="T59" fmla="*/ 1169280000 h 300"/>
                <a:gd name="T60" fmla="*/ 559009149 w 300"/>
                <a:gd name="T61" fmla="*/ 915840000 h 300"/>
                <a:gd name="T62" fmla="*/ 720374249 w 300"/>
                <a:gd name="T63" fmla="*/ 915840000 h 300"/>
                <a:gd name="T64" fmla="*/ 916315526 w 300"/>
                <a:gd name="T65" fmla="*/ 1008000000 h 300"/>
                <a:gd name="T66" fmla="*/ 1008523468 w 300"/>
                <a:gd name="T67" fmla="*/ 915840000 h 300"/>
                <a:gd name="T68" fmla="*/ 1169888567 w 300"/>
                <a:gd name="T69" fmla="*/ 915840000 h 300"/>
                <a:gd name="T70" fmla="*/ 916315526 w 300"/>
                <a:gd name="T71" fmla="*/ 1169280000 h 300"/>
                <a:gd name="T72" fmla="*/ 916315526 w 300"/>
                <a:gd name="T73" fmla="*/ 1008000000 h 300"/>
                <a:gd name="T74" fmla="*/ 1008523468 w 300"/>
                <a:gd name="T75" fmla="*/ 812160000 h 300"/>
                <a:gd name="T76" fmla="*/ 916315526 w 300"/>
                <a:gd name="T77" fmla="*/ 720000000 h 300"/>
                <a:gd name="T78" fmla="*/ 916315526 w 300"/>
                <a:gd name="T79" fmla="*/ 558720000 h 300"/>
                <a:gd name="T80" fmla="*/ 1169888567 w 300"/>
                <a:gd name="T81" fmla="*/ 812160000 h 300"/>
                <a:gd name="T82" fmla="*/ 1008523468 w 300"/>
                <a:gd name="T83" fmla="*/ 812160000 h 300"/>
                <a:gd name="T84" fmla="*/ 812582191 w 300"/>
                <a:gd name="T85" fmla="*/ 241920000 h 300"/>
                <a:gd name="T86" fmla="*/ 812582191 w 300"/>
                <a:gd name="T87" fmla="*/ 403200000 h 300"/>
                <a:gd name="T88" fmla="*/ 403410347 w 300"/>
                <a:gd name="T89" fmla="*/ 812160000 h 300"/>
                <a:gd name="T90" fmla="*/ 242045248 w 300"/>
                <a:gd name="T91" fmla="*/ 812160000 h 300"/>
                <a:gd name="T92" fmla="*/ 812582191 w 300"/>
                <a:gd name="T93" fmla="*/ 241920000 h 300"/>
                <a:gd name="T94" fmla="*/ 242045248 w 300"/>
                <a:gd name="T95" fmla="*/ 915840000 h 300"/>
                <a:gd name="T96" fmla="*/ 403410347 w 300"/>
                <a:gd name="T97" fmla="*/ 915840000 h 300"/>
                <a:gd name="T98" fmla="*/ 812582191 w 300"/>
                <a:gd name="T99" fmla="*/ 1324800000 h 300"/>
                <a:gd name="T100" fmla="*/ 812582191 w 300"/>
                <a:gd name="T101" fmla="*/ 1486080000 h 300"/>
                <a:gd name="T102" fmla="*/ 242045248 w 300"/>
                <a:gd name="T103" fmla="*/ 915840000 h 300"/>
                <a:gd name="T104" fmla="*/ 916315526 w 300"/>
                <a:gd name="T105" fmla="*/ 1486080000 h 300"/>
                <a:gd name="T106" fmla="*/ 916315526 w 300"/>
                <a:gd name="T107" fmla="*/ 1324800000 h 300"/>
                <a:gd name="T108" fmla="*/ 1325487369 w 300"/>
                <a:gd name="T109" fmla="*/ 915840000 h 300"/>
                <a:gd name="T110" fmla="*/ 1486852468 w 300"/>
                <a:gd name="T111" fmla="*/ 915840000 h 300"/>
                <a:gd name="T112" fmla="*/ 916315526 w 300"/>
                <a:gd name="T113" fmla="*/ 1486080000 h 3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00" h="300">
                  <a:moveTo>
                    <a:pt x="300" y="141"/>
                  </a:moveTo>
                  <a:cubicBezTo>
                    <a:pt x="285" y="141"/>
                    <a:pt x="285" y="141"/>
                    <a:pt x="285" y="141"/>
                  </a:cubicBezTo>
                  <a:cubicBezTo>
                    <a:pt x="280" y="74"/>
                    <a:pt x="226" y="20"/>
                    <a:pt x="159" y="15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1" y="15"/>
                    <a:pt x="141" y="15"/>
                    <a:pt x="141" y="15"/>
                  </a:cubicBezTo>
                  <a:cubicBezTo>
                    <a:pt x="74" y="20"/>
                    <a:pt x="20" y="74"/>
                    <a:pt x="15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5" y="159"/>
                    <a:pt x="15" y="159"/>
                    <a:pt x="15" y="159"/>
                  </a:cubicBezTo>
                  <a:cubicBezTo>
                    <a:pt x="20" y="226"/>
                    <a:pt x="74" y="280"/>
                    <a:pt x="141" y="285"/>
                  </a:cubicBezTo>
                  <a:cubicBezTo>
                    <a:pt x="141" y="300"/>
                    <a:pt x="141" y="300"/>
                    <a:pt x="141" y="300"/>
                  </a:cubicBezTo>
                  <a:cubicBezTo>
                    <a:pt x="159" y="300"/>
                    <a:pt x="159" y="300"/>
                    <a:pt x="159" y="300"/>
                  </a:cubicBezTo>
                  <a:cubicBezTo>
                    <a:pt x="159" y="285"/>
                    <a:pt x="159" y="285"/>
                    <a:pt x="159" y="285"/>
                  </a:cubicBezTo>
                  <a:cubicBezTo>
                    <a:pt x="226" y="280"/>
                    <a:pt x="280" y="226"/>
                    <a:pt x="285" y="159"/>
                  </a:cubicBezTo>
                  <a:cubicBezTo>
                    <a:pt x="300" y="159"/>
                    <a:pt x="300" y="159"/>
                    <a:pt x="300" y="159"/>
                  </a:cubicBezTo>
                  <a:lnTo>
                    <a:pt x="300" y="141"/>
                  </a:lnTo>
                  <a:close/>
                  <a:moveTo>
                    <a:pt x="258" y="141"/>
                  </a:moveTo>
                  <a:cubicBezTo>
                    <a:pt x="230" y="141"/>
                    <a:pt x="230" y="141"/>
                    <a:pt x="230" y="141"/>
                  </a:cubicBezTo>
                  <a:cubicBezTo>
                    <a:pt x="226" y="103"/>
                    <a:pt x="197" y="74"/>
                    <a:pt x="159" y="70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211" y="47"/>
                    <a:pt x="253" y="89"/>
                    <a:pt x="258" y="141"/>
                  </a:cubicBezTo>
                  <a:close/>
                  <a:moveTo>
                    <a:pt x="141" y="125"/>
                  </a:moveTo>
                  <a:cubicBezTo>
                    <a:pt x="133" y="127"/>
                    <a:pt x="127" y="133"/>
                    <a:pt x="125" y="141"/>
                  </a:cubicBezTo>
                  <a:cubicBezTo>
                    <a:pt x="97" y="141"/>
                    <a:pt x="97" y="141"/>
                    <a:pt x="97" y="141"/>
                  </a:cubicBezTo>
                  <a:cubicBezTo>
                    <a:pt x="101" y="118"/>
                    <a:pt x="118" y="101"/>
                    <a:pt x="141" y="97"/>
                  </a:cubicBezTo>
                  <a:lnTo>
                    <a:pt x="141" y="125"/>
                  </a:lnTo>
                  <a:close/>
                  <a:moveTo>
                    <a:pt x="125" y="159"/>
                  </a:moveTo>
                  <a:cubicBezTo>
                    <a:pt x="127" y="167"/>
                    <a:pt x="133" y="173"/>
                    <a:pt x="141" y="175"/>
                  </a:cubicBezTo>
                  <a:cubicBezTo>
                    <a:pt x="141" y="203"/>
                    <a:pt x="141" y="203"/>
                    <a:pt x="141" y="203"/>
                  </a:cubicBezTo>
                  <a:cubicBezTo>
                    <a:pt x="118" y="199"/>
                    <a:pt x="101" y="182"/>
                    <a:pt x="97" y="159"/>
                  </a:cubicBezTo>
                  <a:lnTo>
                    <a:pt x="125" y="159"/>
                  </a:lnTo>
                  <a:close/>
                  <a:moveTo>
                    <a:pt x="159" y="175"/>
                  </a:moveTo>
                  <a:cubicBezTo>
                    <a:pt x="167" y="173"/>
                    <a:pt x="173" y="167"/>
                    <a:pt x="175" y="159"/>
                  </a:cubicBezTo>
                  <a:cubicBezTo>
                    <a:pt x="203" y="159"/>
                    <a:pt x="203" y="159"/>
                    <a:pt x="203" y="159"/>
                  </a:cubicBezTo>
                  <a:cubicBezTo>
                    <a:pt x="199" y="182"/>
                    <a:pt x="182" y="199"/>
                    <a:pt x="159" y="203"/>
                  </a:cubicBezTo>
                  <a:lnTo>
                    <a:pt x="159" y="175"/>
                  </a:lnTo>
                  <a:close/>
                  <a:moveTo>
                    <a:pt x="175" y="141"/>
                  </a:moveTo>
                  <a:cubicBezTo>
                    <a:pt x="173" y="133"/>
                    <a:pt x="167" y="127"/>
                    <a:pt x="159" y="125"/>
                  </a:cubicBezTo>
                  <a:cubicBezTo>
                    <a:pt x="159" y="97"/>
                    <a:pt x="159" y="97"/>
                    <a:pt x="159" y="97"/>
                  </a:cubicBezTo>
                  <a:cubicBezTo>
                    <a:pt x="182" y="101"/>
                    <a:pt x="199" y="118"/>
                    <a:pt x="203" y="141"/>
                  </a:cubicBezTo>
                  <a:lnTo>
                    <a:pt x="175" y="141"/>
                  </a:lnTo>
                  <a:close/>
                  <a:moveTo>
                    <a:pt x="141" y="42"/>
                  </a:moveTo>
                  <a:cubicBezTo>
                    <a:pt x="141" y="70"/>
                    <a:pt x="141" y="70"/>
                    <a:pt x="141" y="70"/>
                  </a:cubicBezTo>
                  <a:cubicBezTo>
                    <a:pt x="103" y="74"/>
                    <a:pt x="74" y="103"/>
                    <a:pt x="70" y="141"/>
                  </a:cubicBezTo>
                  <a:cubicBezTo>
                    <a:pt x="42" y="141"/>
                    <a:pt x="42" y="141"/>
                    <a:pt x="42" y="141"/>
                  </a:cubicBezTo>
                  <a:cubicBezTo>
                    <a:pt x="47" y="89"/>
                    <a:pt x="89" y="47"/>
                    <a:pt x="141" y="42"/>
                  </a:cubicBezTo>
                  <a:close/>
                  <a:moveTo>
                    <a:pt x="42" y="159"/>
                  </a:moveTo>
                  <a:cubicBezTo>
                    <a:pt x="70" y="159"/>
                    <a:pt x="70" y="159"/>
                    <a:pt x="70" y="159"/>
                  </a:cubicBezTo>
                  <a:cubicBezTo>
                    <a:pt x="74" y="197"/>
                    <a:pt x="103" y="226"/>
                    <a:pt x="141" y="230"/>
                  </a:cubicBezTo>
                  <a:cubicBezTo>
                    <a:pt x="141" y="258"/>
                    <a:pt x="141" y="258"/>
                    <a:pt x="141" y="258"/>
                  </a:cubicBezTo>
                  <a:cubicBezTo>
                    <a:pt x="89" y="253"/>
                    <a:pt x="47" y="211"/>
                    <a:pt x="42" y="159"/>
                  </a:cubicBezTo>
                  <a:close/>
                  <a:moveTo>
                    <a:pt x="159" y="258"/>
                  </a:moveTo>
                  <a:cubicBezTo>
                    <a:pt x="159" y="230"/>
                    <a:pt x="159" y="230"/>
                    <a:pt x="159" y="230"/>
                  </a:cubicBezTo>
                  <a:cubicBezTo>
                    <a:pt x="197" y="226"/>
                    <a:pt x="226" y="197"/>
                    <a:pt x="230" y="159"/>
                  </a:cubicBezTo>
                  <a:cubicBezTo>
                    <a:pt x="258" y="159"/>
                    <a:pt x="258" y="159"/>
                    <a:pt x="258" y="159"/>
                  </a:cubicBezTo>
                  <a:cubicBezTo>
                    <a:pt x="253" y="211"/>
                    <a:pt x="211" y="253"/>
                    <a:pt x="159" y="2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82305" tIns="41153" rIns="82305" bIns="41153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文本框 32"/>
          <p:cNvSpPr txBox="1">
            <a:spLocks noChangeArrowheads="1"/>
          </p:cNvSpPr>
          <p:nvPr/>
        </p:nvSpPr>
        <p:spPr bwMode="auto">
          <a:xfrm>
            <a:off x="3705578" y="2546722"/>
            <a:ext cx="433352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 kern="0" dirty="0">
                <a:solidFill>
                  <a:srgbClr val="567FBD"/>
                </a:solidFill>
              </a:rPr>
              <a:t>10 </a:t>
            </a:r>
            <a:r>
              <a:rPr lang="zh-CN" altLang="en-US" sz="2100" b="1" kern="0" dirty="0">
                <a:solidFill>
                  <a:srgbClr val="567FBD"/>
                </a:solidFill>
              </a:rPr>
              <a:t>门课程不低于</a:t>
            </a:r>
            <a:r>
              <a:rPr lang="en-US" altLang="zh-CN" sz="2100" b="1" kern="0" dirty="0">
                <a:solidFill>
                  <a:srgbClr val="567FBD"/>
                </a:solidFill>
              </a:rPr>
              <a:t>90</a:t>
            </a:r>
            <a:r>
              <a:rPr lang="zh-CN" altLang="en-US" sz="2100" b="1" kern="0" dirty="0">
                <a:solidFill>
                  <a:srgbClr val="567FBD"/>
                </a:solidFill>
              </a:rPr>
              <a:t>分</a:t>
            </a:r>
          </a:p>
        </p:txBody>
      </p:sp>
      <p:sp>
        <p:nvSpPr>
          <p:cNvPr id="40" name="文本框 33"/>
          <p:cNvSpPr txBox="1">
            <a:spLocks noChangeArrowheads="1"/>
          </p:cNvSpPr>
          <p:nvPr/>
        </p:nvSpPr>
        <p:spPr bwMode="auto">
          <a:xfrm>
            <a:off x="3705579" y="3026298"/>
            <a:ext cx="74406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kern="0" dirty="0">
                <a:solidFill>
                  <a:srgbClr val="5A5352"/>
                </a:solidFill>
              </a:rPr>
              <a:t>药理学进展、细胞分子药理学、高级毒理学、科研设计、论文写作</a:t>
            </a:r>
            <a:r>
              <a:rPr lang="en-US" altLang="zh-CN" sz="1400" kern="0" dirty="0">
                <a:solidFill>
                  <a:srgbClr val="5A5352"/>
                </a:solidFill>
              </a:rPr>
              <a:t>……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23" grpId="1" animBg="1"/>
      <p:bldP spid="24" grpId="0" animBg="1"/>
      <p:bldP spid="24" grpId="1" animBg="1"/>
      <p:bldP spid="25" grpId="0" animBg="1"/>
      <p:bldP spid="29" grpId="0"/>
      <p:bldP spid="30" grpId="0"/>
      <p:bldP spid="34" grpId="0"/>
      <p:bldP spid="35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2"/>
          <p:cNvSpPr txBox="1"/>
          <p:nvPr/>
        </p:nvSpPr>
        <p:spPr>
          <a:xfrm>
            <a:off x="842592" y="125648"/>
            <a:ext cx="3396034" cy="4154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sz="2700" b="0" dirty="0">
                <a:solidFill>
                  <a:schemeClr val="bg1"/>
                </a:solidFill>
              </a:rPr>
              <a:t>1.4  </a:t>
            </a:r>
            <a:r>
              <a:rPr lang="zh-CN" altLang="en-US" sz="2700" b="0" dirty="0">
                <a:solidFill>
                  <a:schemeClr val="bg1"/>
                </a:solidFill>
              </a:rPr>
              <a:t>荣誉奖励</a:t>
            </a:r>
          </a:p>
        </p:txBody>
      </p:sp>
      <p:sp>
        <p:nvSpPr>
          <p:cNvPr id="16" name="矩形 15"/>
          <p:cNvSpPr/>
          <p:nvPr/>
        </p:nvSpPr>
        <p:spPr>
          <a:xfrm>
            <a:off x="4864979" y="2532127"/>
            <a:ext cx="2470253" cy="460365"/>
          </a:xfrm>
          <a:prstGeom prst="rect">
            <a:avLst/>
          </a:prstGeom>
          <a:solidFill>
            <a:srgbClr val="1F3A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任意多边形 55"/>
          <p:cNvSpPr/>
          <p:nvPr/>
        </p:nvSpPr>
        <p:spPr>
          <a:xfrm>
            <a:off x="7335233" y="2243951"/>
            <a:ext cx="909851" cy="1029231"/>
          </a:xfrm>
          <a:custGeom>
            <a:avLst/>
            <a:gdLst>
              <a:gd name="connsiteX0" fmla="*/ 847684 w 847684"/>
              <a:gd name="connsiteY0" fmla="*/ 0 h 958907"/>
              <a:gd name="connsiteX1" fmla="*/ 847684 w 847684"/>
              <a:gd name="connsiteY1" fmla="*/ 958907 h 958907"/>
              <a:gd name="connsiteX2" fmla="*/ 0 w 847684"/>
              <a:gd name="connsiteY2" fmla="*/ 689872 h 958907"/>
              <a:gd name="connsiteX3" fmla="*/ 0 w 847684"/>
              <a:gd name="connsiteY3" fmla="*/ 269035 h 95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7684" h="958907">
                <a:moveTo>
                  <a:pt x="847684" y="0"/>
                </a:moveTo>
                <a:lnTo>
                  <a:pt x="847684" y="958907"/>
                </a:lnTo>
                <a:lnTo>
                  <a:pt x="0" y="689872"/>
                </a:lnTo>
                <a:lnTo>
                  <a:pt x="0" y="269035"/>
                </a:lnTo>
                <a:close/>
              </a:path>
            </a:pathLst>
          </a:custGeom>
          <a:solidFill>
            <a:srgbClr val="1F3A65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245084" y="2243950"/>
            <a:ext cx="2895193" cy="1029231"/>
          </a:xfrm>
          <a:prstGeom prst="rect">
            <a:avLst/>
          </a:prstGeom>
          <a:solidFill>
            <a:srgbClr val="1F3A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任意多边形 57"/>
          <p:cNvSpPr/>
          <p:nvPr/>
        </p:nvSpPr>
        <p:spPr>
          <a:xfrm flipH="1">
            <a:off x="3955128" y="2243949"/>
            <a:ext cx="909851" cy="1029231"/>
          </a:xfrm>
          <a:custGeom>
            <a:avLst/>
            <a:gdLst>
              <a:gd name="connsiteX0" fmla="*/ 847684 w 847684"/>
              <a:gd name="connsiteY0" fmla="*/ 0 h 958907"/>
              <a:gd name="connsiteX1" fmla="*/ 847684 w 847684"/>
              <a:gd name="connsiteY1" fmla="*/ 958907 h 958907"/>
              <a:gd name="connsiteX2" fmla="*/ 0 w 847684"/>
              <a:gd name="connsiteY2" fmla="*/ 689872 h 958907"/>
              <a:gd name="connsiteX3" fmla="*/ 0 w 847684"/>
              <a:gd name="connsiteY3" fmla="*/ 269035 h 95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7684" h="958907">
                <a:moveTo>
                  <a:pt x="847684" y="0"/>
                </a:moveTo>
                <a:lnTo>
                  <a:pt x="847684" y="958907"/>
                </a:lnTo>
                <a:lnTo>
                  <a:pt x="0" y="689872"/>
                </a:lnTo>
                <a:lnTo>
                  <a:pt x="0" y="269035"/>
                </a:lnTo>
                <a:close/>
              </a:path>
            </a:pathLst>
          </a:custGeom>
          <a:solidFill>
            <a:srgbClr val="1F3A65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51721" y="2243948"/>
            <a:ext cx="2903406" cy="1029231"/>
          </a:xfrm>
          <a:prstGeom prst="rect">
            <a:avLst/>
          </a:prstGeom>
          <a:solidFill>
            <a:srgbClr val="1F3A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864979" y="4769973"/>
            <a:ext cx="2470253" cy="460365"/>
          </a:xfrm>
          <a:prstGeom prst="rect">
            <a:avLst/>
          </a:prstGeom>
          <a:solidFill>
            <a:srgbClr val="8F9AA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任意多边形 62"/>
          <p:cNvSpPr/>
          <p:nvPr/>
        </p:nvSpPr>
        <p:spPr>
          <a:xfrm>
            <a:off x="7335233" y="4481797"/>
            <a:ext cx="909851" cy="1029231"/>
          </a:xfrm>
          <a:custGeom>
            <a:avLst/>
            <a:gdLst>
              <a:gd name="connsiteX0" fmla="*/ 847684 w 847684"/>
              <a:gd name="connsiteY0" fmla="*/ 0 h 958907"/>
              <a:gd name="connsiteX1" fmla="*/ 847684 w 847684"/>
              <a:gd name="connsiteY1" fmla="*/ 958907 h 958907"/>
              <a:gd name="connsiteX2" fmla="*/ 0 w 847684"/>
              <a:gd name="connsiteY2" fmla="*/ 689872 h 958907"/>
              <a:gd name="connsiteX3" fmla="*/ 0 w 847684"/>
              <a:gd name="connsiteY3" fmla="*/ 269035 h 95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7684" h="958907">
                <a:moveTo>
                  <a:pt x="847684" y="0"/>
                </a:moveTo>
                <a:lnTo>
                  <a:pt x="847684" y="958907"/>
                </a:lnTo>
                <a:lnTo>
                  <a:pt x="0" y="689872"/>
                </a:lnTo>
                <a:lnTo>
                  <a:pt x="0" y="269035"/>
                </a:lnTo>
                <a:close/>
              </a:path>
            </a:pathLst>
          </a:custGeom>
          <a:solidFill>
            <a:srgbClr val="A6AFB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245084" y="4481796"/>
            <a:ext cx="2895193" cy="1029231"/>
          </a:xfrm>
          <a:prstGeom prst="rect">
            <a:avLst/>
          </a:prstGeom>
          <a:solidFill>
            <a:srgbClr val="8F9AA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任意多边形 64"/>
          <p:cNvSpPr/>
          <p:nvPr/>
        </p:nvSpPr>
        <p:spPr>
          <a:xfrm flipH="1">
            <a:off x="3955128" y="4481795"/>
            <a:ext cx="909851" cy="1029231"/>
          </a:xfrm>
          <a:custGeom>
            <a:avLst/>
            <a:gdLst>
              <a:gd name="connsiteX0" fmla="*/ 847684 w 847684"/>
              <a:gd name="connsiteY0" fmla="*/ 0 h 958907"/>
              <a:gd name="connsiteX1" fmla="*/ 847684 w 847684"/>
              <a:gd name="connsiteY1" fmla="*/ 958907 h 958907"/>
              <a:gd name="connsiteX2" fmla="*/ 0 w 847684"/>
              <a:gd name="connsiteY2" fmla="*/ 689872 h 958907"/>
              <a:gd name="connsiteX3" fmla="*/ 0 w 847684"/>
              <a:gd name="connsiteY3" fmla="*/ 269035 h 95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7684" h="958907">
                <a:moveTo>
                  <a:pt x="847684" y="0"/>
                </a:moveTo>
                <a:lnTo>
                  <a:pt x="847684" y="958907"/>
                </a:lnTo>
                <a:lnTo>
                  <a:pt x="0" y="689872"/>
                </a:lnTo>
                <a:lnTo>
                  <a:pt x="0" y="269035"/>
                </a:lnTo>
                <a:close/>
              </a:path>
            </a:pathLst>
          </a:custGeom>
          <a:solidFill>
            <a:srgbClr val="A6AFB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051721" y="4481794"/>
            <a:ext cx="2903406" cy="1029231"/>
          </a:xfrm>
          <a:prstGeom prst="rect">
            <a:avLst/>
          </a:prstGeom>
          <a:solidFill>
            <a:srgbClr val="8F9AA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5337491" y="2007875"/>
            <a:ext cx="1529247" cy="1529248"/>
            <a:chOff x="5337491" y="2007875"/>
            <a:chExt cx="1529247" cy="1529248"/>
          </a:xfrm>
        </p:grpSpPr>
        <p:sp>
          <p:nvSpPr>
            <p:cNvPr id="21" name="椭圆 20"/>
            <p:cNvSpPr/>
            <p:nvPr/>
          </p:nvSpPr>
          <p:spPr>
            <a:xfrm>
              <a:off x="5337491" y="2007875"/>
              <a:ext cx="1529247" cy="1529248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F3A6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5520789" y="2191173"/>
              <a:ext cx="1162652" cy="1162653"/>
            </a:xfrm>
            <a:prstGeom prst="ellipse">
              <a:avLst/>
            </a:prstGeom>
            <a:solidFill>
              <a:srgbClr val="1F3A6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485236" y="2297560"/>
              <a:ext cx="1242648" cy="874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本科阶段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次奖学金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337491" y="4245721"/>
            <a:ext cx="1529247" cy="1529248"/>
            <a:chOff x="5337491" y="4245721"/>
            <a:chExt cx="1529247" cy="1529248"/>
          </a:xfrm>
        </p:grpSpPr>
        <p:sp>
          <p:nvSpPr>
            <p:cNvPr id="28" name="椭圆 27"/>
            <p:cNvSpPr/>
            <p:nvPr/>
          </p:nvSpPr>
          <p:spPr>
            <a:xfrm>
              <a:off x="5337491" y="4245721"/>
              <a:ext cx="1529247" cy="1529248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8F9AA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5520789" y="4429019"/>
              <a:ext cx="1162652" cy="1162653"/>
            </a:xfrm>
            <a:prstGeom prst="ellipse">
              <a:avLst/>
            </a:prstGeom>
            <a:solidFill>
              <a:srgbClr val="8F9A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485236" y="4555007"/>
              <a:ext cx="1242648" cy="874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硕士阶段</a:t>
              </a:r>
            </a:p>
            <a:p>
              <a:r>
                <a:rPr lang="en-US" altLang="zh-CN" dirty="0"/>
                <a:t>2</a:t>
              </a:r>
              <a:r>
                <a:rPr lang="zh-CN" altLang="en-US" dirty="0"/>
                <a:t>次奖学金</a:t>
              </a: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8588051" y="2486737"/>
            <a:ext cx="2209259" cy="45820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2012.09 </a:t>
            </a:r>
            <a:r>
              <a:rPr lang="zh-CN" altLang="en-US" dirty="0"/>
              <a:t>学校三等奖学金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394738" y="4754396"/>
            <a:ext cx="2547492" cy="45820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   2015.09 </a:t>
            </a:r>
            <a:r>
              <a:rPr lang="zh-CN" altLang="en-US" dirty="0"/>
              <a:t>研究生国家奖学金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290943" y="2271293"/>
            <a:ext cx="2209259" cy="88909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2010.09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学校二等奖学金</a:t>
            </a:r>
          </a:p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2011.09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学校一等奖学金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517205" y="4670680"/>
            <a:ext cx="1850186" cy="45820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2013.09 </a:t>
            </a:r>
            <a:r>
              <a:rPr lang="zh-CN" altLang="en-US" dirty="0"/>
              <a:t>新生奖学金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113922"/>
            <a:ext cx="12192000" cy="302356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47" name="Group 4"/>
          <p:cNvGrpSpPr>
            <a:grpSpLocks noChangeAspect="1"/>
          </p:cNvGrpSpPr>
          <p:nvPr/>
        </p:nvGrpSpPr>
        <p:grpSpPr bwMode="auto">
          <a:xfrm>
            <a:off x="1303505" y="1810709"/>
            <a:ext cx="2538412" cy="2355850"/>
            <a:chOff x="427" y="807"/>
            <a:chExt cx="1599" cy="1484"/>
          </a:xfrm>
          <a:solidFill>
            <a:srgbClr val="567FBD"/>
          </a:solidFill>
        </p:grpSpPr>
        <p:sp>
          <p:nvSpPr>
            <p:cNvPr id="48" name="Freeform 5"/>
            <p:cNvSpPr/>
            <p:nvPr/>
          </p:nvSpPr>
          <p:spPr bwMode="auto">
            <a:xfrm>
              <a:off x="427" y="807"/>
              <a:ext cx="1599" cy="191"/>
            </a:xfrm>
            <a:custGeom>
              <a:avLst/>
              <a:gdLst>
                <a:gd name="T0" fmla="*/ 2928 w 3360"/>
                <a:gd name="T1" fmla="*/ 0 h 398"/>
                <a:gd name="T2" fmla="*/ 3360 w 3360"/>
                <a:gd name="T3" fmla="*/ 398 h 398"/>
                <a:gd name="T4" fmla="*/ 0 w 3360"/>
                <a:gd name="T5" fmla="*/ 398 h 398"/>
                <a:gd name="T6" fmla="*/ 481 w 3360"/>
                <a:gd name="T7" fmla="*/ 0 h 398"/>
                <a:gd name="T8" fmla="*/ 2928 w 3360"/>
                <a:gd name="T9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0" h="398">
                  <a:moveTo>
                    <a:pt x="2928" y="0"/>
                  </a:moveTo>
                  <a:lnTo>
                    <a:pt x="3360" y="398"/>
                  </a:lnTo>
                  <a:lnTo>
                    <a:pt x="0" y="398"/>
                  </a:lnTo>
                  <a:lnTo>
                    <a:pt x="481" y="0"/>
                  </a:lnTo>
                  <a:lnTo>
                    <a:pt x="29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1353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Freeform 6"/>
            <p:cNvSpPr/>
            <p:nvPr/>
          </p:nvSpPr>
          <p:spPr bwMode="auto">
            <a:xfrm>
              <a:off x="656" y="807"/>
              <a:ext cx="1164" cy="1484"/>
            </a:xfrm>
            <a:custGeom>
              <a:avLst/>
              <a:gdLst>
                <a:gd name="T0" fmla="*/ 2447 w 2447"/>
                <a:gd name="T1" fmla="*/ 0 h 3087"/>
                <a:gd name="T2" fmla="*/ 2447 w 2447"/>
                <a:gd name="T3" fmla="*/ 2779 h 3087"/>
                <a:gd name="T4" fmla="*/ 1224 w 2447"/>
                <a:gd name="T5" fmla="*/ 3087 h 3087"/>
                <a:gd name="T6" fmla="*/ 0 w 2447"/>
                <a:gd name="T7" fmla="*/ 2779 h 3087"/>
                <a:gd name="T8" fmla="*/ 0 w 2447"/>
                <a:gd name="T9" fmla="*/ 0 h 3087"/>
                <a:gd name="T10" fmla="*/ 2447 w 2447"/>
                <a:gd name="T11" fmla="*/ 0 h 3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47" h="3087">
                  <a:moveTo>
                    <a:pt x="2447" y="0"/>
                  </a:moveTo>
                  <a:lnTo>
                    <a:pt x="2447" y="2779"/>
                  </a:lnTo>
                  <a:lnTo>
                    <a:pt x="1224" y="3087"/>
                  </a:lnTo>
                  <a:lnTo>
                    <a:pt x="0" y="2779"/>
                  </a:lnTo>
                  <a:lnTo>
                    <a:pt x="0" y="0"/>
                  </a:lnTo>
                  <a:lnTo>
                    <a:pt x="24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1353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0" name="TextBox 12"/>
          <p:cNvSpPr txBox="1"/>
          <p:nvPr/>
        </p:nvSpPr>
        <p:spPr>
          <a:xfrm>
            <a:off x="3841918" y="2590444"/>
            <a:ext cx="73329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di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600" kern="0" dirty="0">
                <a:solidFill>
                  <a:srgbClr val="5A5352"/>
                </a:solidFill>
              </a:rPr>
              <a:t>硕士阶段研究状况</a:t>
            </a:r>
          </a:p>
        </p:txBody>
      </p:sp>
      <p:sp>
        <p:nvSpPr>
          <p:cNvPr id="51" name="Freeform 21"/>
          <p:cNvSpPr>
            <a:spLocks noEditPoints="1"/>
          </p:cNvSpPr>
          <p:nvPr/>
        </p:nvSpPr>
        <p:spPr bwMode="auto">
          <a:xfrm>
            <a:off x="4252934" y="3896377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rgbClr val="567F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" name="TextBox 28"/>
          <p:cNvSpPr txBox="1"/>
          <p:nvPr/>
        </p:nvSpPr>
        <p:spPr>
          <a:xfrm>
            <a:off x="4548291" y="3845855"/>
            <a:ext cx="227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1353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个人概况</a:t>
            </a:r>
          </a:p>
        </p:txBody>
      </p:sp>
      <p:sp>
        <p:nvSpPr>
          <p:cNvPr id="53" name="Freeform 21"/>
          <p:cNvSpPr>
            <a:spLocks noEditPoints="1"/>
          </p:cNvSpPr>
          <p:nvPr/>
        </p:nvSpPr>
        <p:spPr bwMode="auto">
          <a:xfrm>
            <a:off x="7039271" y="3896377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rgbClr val="567F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" name="TextBox 44"/>
          <p:cNvSpPr txBox="1"/>
          <p:nvPr/>
        </p:nvSpPr>
        <p:spPr>
          <a:xfrm>
            <a:off x="7334628" y="3845855"/>
            <a:ext cx="227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1353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学习成绩</a:t>
            </a:r>
          </a:p>
        </p:txBody>
      </p:sp>
      <p:sp>
        <p:nvSpPr>
          <p:cNvPr id="55" name="Freeform 21"/>
          <p:cNvSpPr>
            <a:spLocks noEditPoints="1"/>
          </p:cNvSpPr>
          <p:nvPr/>
        </p:nvSpPr>
        <p:spPr bwMode="auto">
          <a:xfrm>
            <a:off x="4252934" y="4493466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rgbClr val="567F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" name="TextBox 46"/>
          <p:cNvSpPr txBox="1"/>
          <p:nvPr/>
        </p:nvSpPr>
        <p:spPr>
          <a:xfrm>
            <a:off x="4548291" y="4442944"/>
            <a:ext cx="227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1353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教育经历</a:t>
            </a:r>
          </a:p>
        </p:txBody>
      </p:sp>
      <p:sp>
        <p:nvSpPr>
          <p:cNvPr id="57" name="Freeform 21"/>
          <p:cNvSpPr>
            <a:spLocks noEditPoints="1"/>
          </p:cNvSpPr>
          <p:nvPr/>
        </p:nvSpPr>
        <p:spPr bwMode="auto">
          <a:xfrm>
            <a:off x="7039271" y="4493466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rgbClr val="567F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8" name="TextBox 48"/>
          <p:cNvSpPr txBox="1"/>
          <p:nvPr/>
        </p:nvSpPr>
        <p:spPr>
          <a:xfrm>
            <a:off x="7334628" y="4442944"/>
            <a:ext cx="227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1353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荣誉奖励</a:t>
            </a:r>
          </a:p>
        </p:txBody>
      </p:sp>
      <p:sp>
        <p:nvSpPr>
          <p:cNvPr id="61" name="Freeform 21"/>
          <p:cNvSpPr>
            <a:spLocks noEditPoints="1"/>
          </p:cNvSpPr>
          <p:nvPr/>
        </p:nvSpPr>
        <p:spPr bwMode="auto">
          <a:xfrm>
            <a:off x="1998945" y="2783698"/>
            <a:ext cx="970748" cy="981773"/>
          </a:xfrm>
          <a:custGeom>
            <a:avLst/>
            <a:gdLst>
              <a:gd name="T0" fmla="*/ 429 w 563"/>
              <a:gd name="T1" fmla="*/ 130 h 595"/>
              <a:gd name="T2" fmla="*/ 419 w 563"/>
              <a:gd name="T3" fmla="*/ 63 h 595"/>
              <a:gd name="T4" fmla="*/ 460 w 563"/>
              <a:gd name="T5" fmla="*/ 170 h 595"/>
              <a:gd name="T6" fmla="*/ 229 w 563"/>
              <a:gd name="T7" fmla="*/ 200 h 595"/>
              <a:gd name="T8" fmla="*/ 460 w 563"/>
              <a:gd name="T9" fmla="*/ 170 h 595"/>
              <a:gd name="T10" fmla="*/ 229 w 563"/>
              <a:gd name="T11" fmla="*/ 234 h 595"/>
              <a:gd name="T12" fmla="*/ 460 w 563"/>
              <a:gd name="T13" fmla="*/ 264 h 595"/>
              <a:gd name="T14" fmla="*/ 460 w 563"/>
              <a:gd name="T15" fmla="*/ 303 h 595"/>
              <a:gd name="T16" fmla="*/ 384 w 563"/>
              <a:gd name="T17" fmla="*/ 333 h 595"/>
              <a:gd name="T18" fmla="*/ 460 w 563"/>
              <a:gd name="T19" fmla="*/ 303 h 595"/>
              <a:gd name="T20" fmla="*/ 229 w 563"/>
              <a:gd name="T21" fmla="*/ 104 h 595"/>
              <a:gd name="T22" fmla="*/ 359 w 563"/>
              <a:gd name="T23" fmla="*/ 134 h 595"/>
              <a:gd name="T24" fmla="*/ 174 w 563"/>
              <a:gd name="T25" fmla="*/ 490 h 595"/>
              <a:gd name="T26" fmla="*/ 265 w 563"/>
              <a:gd name="T27" fmla="*/ 438 h 595"/>
              <a:gd name="T28" fmla="*/ 174 w 563"/>
              <a:gd name="T29" fmla="*/ 490 h 595"/>
              <a:gd name="T30" fmla="*/ 113 w 563"/>
              <a:gd name="T31" fmla="*/ 402 h 595"/>
              <a:gd name="T32" fmla="*/ 208 w 563"/>
              <a:gd name="T33" fmla="*/ 448 h 595"/>
              <a:gd name="T34" fmla="*/ 219 w 563"/>
              <a:gd name="T35" fmla="*/ 341 h 595"/>
              <a:gd name="T36" fmla="*/ 98 w 563"/>
              <a:gd name="T37" fmla="*/ 252 h 595"/>
              <a:gd name="T38" fmla="*/ 63 w 563"/>
              <a:gd name="T39" fmla="*/ 192 h 595"/>
              <a:gd name="T40" fmla="*/ 7 w 563"/>
              <a:gd name="T41" fmla="*/ 249 h 595"/>
              <a:gd name="T42" fmla="*/ 73 w 563"/>
              <a:gd name="T43" fmla="*/ 408 h 595"/>
              <a:gd name="T44" fmla="*/ 35 w 563"/>
              <a:gd name="T45" fmla="*/ 286 h 595"/>
              <a:gd name="T46" fmla="*/ 49 w 563"/>
              <a:gd name="T47" fmla="*/ 252 h 595"/>
              <a:gd name="T48" fmla="*/ 122 w 563"/>
              <a:gd name="T49" fmla="*/ 210 h 595"/>
              <a:gd name="T50" fmla="*/ 439 w 563"/>
              <a:gd name="T51" fmla="*/ 0 h 595"/>
              <a:gd name="T52" fmla="*/ 133 w 563"/>
              <a:gd name="T53" fmla="*/ 78 h 595"/>
              <a:gd name="T54" fmla="*/ 192 w 563"/>
              <a:gd name="T55" fmla="*/ 247 h 595"/>
              <a:gd name="T56" fmla="*/ 211 w 563"/>
              <a:gd name="T57" fmla="*/ 59 h 595"/>
              <a:gd name="T58" fmla="*/ 392 w 563"/>
              <a:gd name="T59" fmla="*/ 142 h 595"/>
              <a:gd name="T60" fmla="*/ 504 w 563"/>
              <a:gd name="T61" fmla="*/ 157 h 595"/>
              <a:gd name="T62" fmla="*/ 484 w 563"/>
              <a:gd name="T63" fmla="*/ 465 h 595"/>
              <a:gd name="T64" fmla="*/ 318 w 563"/>
              <a:gd name="T65" fmla="*/ 524 h 595"/>
              <a:gd name="T66" fmla="*/ 563 w 563"/>
              <a:gd name="T67" fmla="*/ 446 h 595"/>
              <a:gd name="T68" fmla="*/ 439 w 563"/>
              <a:gd name="T69" fmla="*/ 0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63" h="595">
                <a:moveTo>
                  <a:pt x="486" y="130"/>
                </a:moveTo>
                <a:lnTo>
                  <a:pt x="429" y="130"/>
                </a:lnTo>
                <a:cubicBezTo>
                  <a:pt x="424" y="130"/>
                  <a:pt x="419" y="125"/>
                  <a:pt x="419" y="120"/>
                </a:cubicBezTo>
                <a:lnTo>
                  <a:pt x="419" y="63"/>
                </a:lnTo>
                <a:lnTo>
                  <a:pt x="486" y="130"/>
                </a:lnTo>
                <a:close/>
                <a:moveTo>
                  <a:pt x="460" y="170"/>
                </a:moveTo>
                <a:lnTo>
                  <a:pt x="229" y="170"/>
                </a:lnTo>
                <a:lnTo>
                  <a:pt x="229" y="200"/>
                </a:lnTo>
                <a:lnTo>
                  <a:pt x="460" y="200"/>
                </a:lnTo>
                <a:lnTo>
                  <a:pt x="460" y="170"/>
                </a:lnTo>
                <a:close/>
                <a:moveTo>
                  <a:pt x="460" y="234"/>
                </a:moveTo>
                <a:lnTo>
                  <a:pt x="229" y="234"/>
                </a:lnTo>
                <a:lnTo>
                  <a:pt x="229" y="264"/>
                </a:lnTo>
                <a:lnTo>
                  <a:pt x="460" y="264"/>
                </a:lnTo>
                <a:lnTo>
                  <a:pt x="460" y="234"/>
                </a:lnTo>
                <a:close/>
                <a:moveTo>
                  <a:pt x="460" y="303"/>
                </a:moveTo>
                <a:lnTo>
                  <a:pt x="384" y="303"/>
                </a:lnTo>
                <a:lnTo>
                  <a:pt x="384" y="333"/>
                </a:lnTo>
                <a:lnTo>
                  <a:pt x="460" y="333"/>
                </a:lnTo>
                <a:lnTo>
                  <a:pt x="460" y="303"/>
                </a:lnTo>
                <a:close/>
                <a:moveTo>
                  <a:pt x="359" y="104"/>
                </a:moveTo>
                <a:lnTo>
                  <a:pt x="229" y="104"/>
                </a:lnTo>
                <a:lnTo>
                  <a:pt x="229" y="134"/>
                </a:lnTo>
                <a:lnTo>
                  <a:pt x="359" y="134"/>
                </a:lnTo>
                <a:lnTo>
                  <a:pt x="359" y="104"/>
                </a:lnTo>
                <a:close/>
                <a:moveTo>
                  <a:pt x="174" y="490"/>
                </a:moveTo>
                <a:cubicBezTo>
                  <a:pt x="226" y="553"/>
                  <a:pt x="279" y="595"/>
                  <a:pt x="291" y="588"/>
                </a:cubicBezTo>
                <a:cubicBezTo>
                  <a:pt x="303" y="581"/>
                  <a:pt x="293" y="515"/>
                  <a:pt x="265" y="438"/>
                </a:cubicBezTo>
                <a:cubicBezTo>
                  <a:pt x="250" y="448"/>
                  <a:pt x="236" y="457"/>
                  <a:pt x="220" y="466"/>
                </a:cubicBezTo>
                <a:cubicBezTo>
                  <a:pt x="205" y="475"/>
                  <a:pt x="190" y="483"/>
                  <a:pt x="174" y="490"/>
                </a:cubicBezTo>
                <a:close/>
                <a:moveTo>
                  <a:pt x="54" y="274"/>
                </a:moveTo>
                <a:cubicBezTo>
                  <a:pt x="64" y="309"/>
                  <a:pt x="85" y="353"/>
                  <a:pt x="113" y="402"/>
                </a:cubicBezTo>
                <a:cubicBezTo>
                  <a:pt x="127" y="427"/>
                  <a:pt x="144" y="451"/>
                  <a:pt x="161" y="473"/>
                </a:cubicBezTo>
                <a:cubicBezTo>
                  <a:pt x="176" y="465"/>
                  <a:pt x="192" y="457"/>
                  <a:pt x="208" y="448"/>
                </a:cubicBezTo>
                <a:cubicBezTo>
                  <a:pt x="225" y="439"/>
                  <a:pt x="241" y="428"/>
                  <a:pt x="256" y="417"/>
                </a:cubicBezTo>
                <a:cubicBezTo>
                  <a:pt x="246" y="392"/>
                  <a:pt x="234" y="366"/>
                  <a:pt x="219" y="341"/>
                </a:cubicBezTo>
                <a:cubicBezTo>
                  <a:pt x="191" y="292"/>
                  <a:pt x="163" y="252"/>
                  <a:pt x="138" y="226"/>
                </a:cubicBezTo>
                <a:cubicBezTo>
                  <a:pt x="125" y="234"/>
                  <a:pt x="112" y="244"/>
                  <a:pt x="98" y="252"/>
                </a:cubicBezTo>
                <a:cubicBezTo>
                  <a:pt x="83" y="260"/>
                  <a:pt x="69" y="267"/>
                  <a:pt x="54" y="274"/>
                </a:cubicBezTo>
                <a:close/>
                <a:moveTo>
                  <a:pt x="63" y="192"/>
                </a:moveTo>
                <a:cubicBezTo>
                  <a:pt x="55" y="197"/>
                  <a:pt x="50" y="205"/>
                  <a:pt x="48" y="215"/>
                </a:cubicBezTo>
                <a:cubicBezTo>
                  <a:pt x="33" y="219"/>
                  <a:pt x="18" y="229"/>
                  <a:pt x="7" y="249"/>
                </a:cubicBezTo>
                <a:cubicBezTo>
                  <a:pt x="0" y="265"/>
                  <a:pt x="2" y="289"/>
                  <a:pt x="12" y="307"/>
                </a:cubicBezTo>
                <a:cubicBezTo>
                  <a:pt x="29" y="338"/>
                  <a:pt x="52" y="377"/>
                  <a:pt x="73" y="408"/>
                </a:cubicBezTo>
                <a:cubicBezTo>
                  <a:pt x="86" y="413"/>
                  <a:pt x="83" y="386"/>
                  <a:pt x="78" y="379"/>
                </a:cubicBezTo>
                <a:cubicBezTo>
                  <a:pt x="62" y="354"/>
                  <a:pt x="48" y="331"/>
                  <a:pt x="35" y="286"/>
                </a:cubicBezTo>
                <a:cubicBezTo>
                  <a:pt x="32" y="265"/>
                  <a:pt x="41" y="256"/>
                  <a:pt x="48" y="246"/>
                </a:cubicBezTo>
                <a:cubicBezTo>
                  <a:pt x="48" y="248"/>
                  <a:pt x="48" y="250"/>
                  <a:pt x="49" y="252"/>
                </a:cubicBezTo>
                <a:cubicBezTo>
                  <a:pt x="61" y="247"/>
                  <a:pt x="73" y="240"/>
                  <a:pt x="86" y="234"/>
                </a:cubicBezTo>
                <a:cubicBezTo>
                  <a:pt x="98" y="227"/>
                  <a:pt x="110" y="218"/>
                  <a:pt x="122" y="210"/>
                </a:cubicBezTo>
                <a:cubicBezTo>
                  <a:pt x="99" y="190"/>
                  <a:pt x="79" y="183"/>
                  <a:pt x="63" y="192"/>
                </a:cubicBezTo>
                <a:close/>
                <a:moveTo>
                  <a:pt x="439" y="0"/>
                </a:moveTo>
                <a:lnTo>
                  <a:pt x="211" y="0"/>
                </a:lnTo>
                <a:cubicBezTo>
                  <a:pt x="168" y="0"/>
                  <a:pt x="133" y="35"/>
                  <a:pt x="133" y="78"/>
                </a:cubicBezTo>
                <a:lnTo>
                  <a:pt x="133" y="183"/>
                </a:lnTo>
                <a:cubicBezTo>
                  <a:pt x="158" y="203"/>
                  <a:pt x="173" y="221"/>
                  <a:pt x="192" y="247"/>
                </a:cubicBezTo>
                <a:lnTo>
                  <a:pt x="192" y="78"/>
                </a:lnTo>
                <a:cubicBezTo>
                  <a:pt x="192" y="68"/>
                  <a:pt x="201" y="59"/>
                  <a:pt x="211" y="59"/>
                </a:cubicBezTo>
                <a:lnTo>
                  <a:pt x="392" y="59"/>
                </a:lnTo>
                <a:lnTo>
                  <a:pt x="392" y="142"/>
                </a:lnTo>
                <a:cubicBezTo>
                  <a:pt x="392" y="150"/>
                  <a:pt x="399" y="157"/>
                  <a:pt x="407" y="157"/>
                </a:cubicBezTo>
                <a:lnTo>
                  <a:pt x="504" y="157"/>
                </a:lnTo>
                <a:lnTo>
                  <a:pt x="504" y="446"/>
                </a:lnTo>
                <a:cubicBezTo>
                  <a:pt x="504" y="457"/>
                  <a:pt x="495" y="465"/>
                  <a:pt x="484" y="465"/>
                </a:cubicBezTo>
                <a:lnTo>
                  <a:pt x="303" y="465"/>
                </a:lnTo>
                <a:cubicBezTo>
                  <a:pt x="309" y="485"/>
                  <a:pt x="315" y="505"/>
                  <a:pt x="318" y="524"/>
                </a:cubicBezTo>
                <a:lnTo>
                  <a:pt x="484" y="524"/>
                </a:lnTo>
                <a:cubicBezTo>
                  <a:pt x="528" y="524"/>
                  <a:pt x="563" y="489"/>
                  <a:pt x="563" y="446"/>
                </a:cubicBezTo>
                <a:lnTo>
                  <a:pt x="563" y="124"/>
                </a:lnTo>
                <a:lnTo>
                  <a:pt x="4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1353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1540816" y="4275940"/>
            <a:ext cx="2100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5A535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2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5A535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0" grpId="0"/>
      <p:bldP spid="51" grpId="0" animBg="1"/>
      <p:bldP spid="52" grpId="0"/>
      <p:bldP spid="53" grpId="0" animBg="1"/>
      <p:bldP spid="54" grpId="0"/>
      <p:bldP spid="55" grpId="0" animBg="1"/>
      <p:bldP spid="56" grpId="0"/>
      <p:bldP spid="57" grpId="0" animBg="1"/>
      <p:bldP spid="58" grpId="0"/>
      <p:bldP spid="61" grpId="0" animBg="1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2"/>
          <p:cNvSpPr txBox="1"/>
          <p:nvPr/>
        </p:nvSpPr>
        <p:spPr>
          <a:xfrm>
            <a:off x="842592" y="125648"/>
            <a:ext cx="4891458" cy="4154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sz="2700" b="0" dirty="0">
                <a:solidFill>
                  <a:schemeClr val="bg1"/>
                </a:solidFill>
              </a:rPr>
              <a:t>2.1  </a:t>
            </a:r>
            <a:r>
              <a:rPr lang="zh-CN" altLang="en-US" sz="2700" b="0" dirty="0">
                <a:solidFill>
                  <a:schemeClr val="bg1"/>
                </a:solidFill>
              </a:rPr>
              <a:t>硕士阶段研究状况</a:t>
            </a:r>
          </a:p>
        </p:txBody>
      </p:sp>
      <p:sp>
        <p:nvSpPr>
          <p:cNvPr id="51" name="任意多边形 8"/>
          <p:cNvSpPr/>
          <p:nvPr/>
        </p:nvSpPr>
        <p:spPr>
          <a:xfrm>
            <a:off x="904875" y="2332037"/>
            <a:ext cx="3848100" cy="2193925"/>
          </a:xfrm>
          <a:custGeom>
            <a:avLst/>
            <a:gdLst>
              <a:gd name="connsiteX0" fmla="*/ 2488636 w 3481495"/>
              <a:gd name="connsiteY0" fmla="*/ 188286 h 1985718"/>
              <a:gd name="connsiteX1" fmla="*/ 1684063 w 3481495"/>
              <a:gd name="connsiteY1" fmla="*/ 992859 h 1985718"/>
              <a:gd name="connsiteX2" fmla="*/ 2488636 w 3481495"/>
              <a:gd name="connsiteY2" fmla="*/ 1797432 h 1985718"/>
              <a:gd name="connsiteX3" fmla="*/ 3293209 w 3481495"/>
              <a:gd name="connsiteY3" fmla="*/ 992859 h 1985718"/>
              <a:gd name="connsiteX4" fmla="*/ 2488636 w 3481495"/>
              <a:gd name="connsiteY4" fmla="*/ 188286 h 1985718"/>
              <a:gd name="connsiteX5" fmla="*/ 2488636 w 3481495"/>
              <a:gd name="connsiteY5" fmla="*/ 0 h 1985718"/>
              <a:gd name="connsiteX6" fmla="*/ 3481495 w 3481495"/>
              <a:gd name="connsiteY6" fmla="*/ 992859 h 1985718"/>
              <a:gd name="connsiteX7" fmla="*/ 2488636 w 3481495"/>
              <a:gd name="connsiteY7" fmla="*/ 1985718 h 1985718"/>
              <a:gd name="connsiteX8" fmla="*/ 1515949 w 3481495"/>
              <a:gd name="connsiteY8" fmla="*/ 1192955 h 1985718"/>
              <a:gd name="connsiteX9" fmla="*/ 1507274 w 3481495"/>
              <a:gd name="connsiteY9" fmla="*/ 1106902 h 1985718"/>
              <a:gd name="connsiteX10" fmla="*/ 1264769 w 3481495"/>
              <a:gd name="connsiteY10" fmla="*/ 1106902 h 1985718"/>
              <a:gd name="connsiteX11" fmla="*/ 1238763 w 3481495"/>
              <a:gd name="connsiteY11" fmla="*/ 1145475 h 1985718"/>
              <a:gd name="connsiteX12" fmla="*/ 1086147 w 3481495"/>
              <a:gd name="connsiteY12" fmla="*/ 1208690 h 1985718"/>
              <a:gd name="connsiteX13" fmla="*/ 215831 w 3481495"/>
              <a:gd name="connsiteY13" fmla="*/ 1208689 h 1985718"/>
              <a:gd name="connsiteX14" fmla="*/ 16961 w 3481495"/>
              <a:gd name="connsiteY14" fmla="*/ 1076869 h 1985718"/>
              <a:gd name="connsiteX15" fmla="*/ 0 w 3481495"/>
              <a:gd name="connsiteY15" fmla="*/ 992859 h 1985718"/>
              <a:gd name="connsiteX16" fmla="*/ 16961 w 3481495"/>
              <a:gd name="connsiteY16" fmla="*/ 908848 h 1985718"/>
              <a:gd name="connsiteX17" fmla="*/ 215831 w 3481495"/>
              <a:gd name="connsiteY17" fmla="*/ 777028 h 1985718"/>
              <a:gd name="connsiteX18" fmla="*/ 1086148 w 3481495"/>
              <a:gd name="connsiteY18" fmla="*/ 777028 h 1985718"/>
              <a:gd name="connsiteX19" fmla="*/ 1238764 w 3481495"/>
              <a:gd name="connsiteY19" fmla="*/ 840243 h 1985718"/>
              <a:gd name="connsiteX20" fmla="*/ 1264769 w 3481495"/>
              <a:gd name="connsiteY20" fmla="*/ 878814 h 1985718"/>
              <a:gd name="connsiteX21" fmla="*/ 1507274 w 3481495"/>
              <a:gd name="connsiteY21" fmla="*/ 878814 h 1985718"/>
              <a:gd name="connsiteX22" fmla="*/ 1515949 w 3481495"/>
              <a:gd name="connsiteY22" fmla="*/ 792763 h 1985718"/>
              <a:gd name="connsiteX23" fmla="*/ 2488636 w 3481495"/>
              <a:gd name="connsiteY23" fmla="*/ 0 h 198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81495" h="1985718">
                <a:moveTo>
                  <a:pt x="2488636" y="188286"/>
                </a:moveTo>
                <a:cubicBezTo>
                  <a:pt x="2044283" y="188286"/>
                  <a:pt x="1684063" y="548506"/>
                  <a:pt x="1684063" y="992859"/>
                </a:cubicBezTo>
                <a:cubicBezTo>
                  <a:pt x="1684063" y="1437212"/>
                  <a:pt x="2044283" y="1797432"/>
                  <a:pt x="2488636" y="1797432"/>
                </a:cubicBezTo>
                <a:cubicBezTo>
                  <a:pt x="2932989" y="1797432"/>
                  <a:pt x="3293209" y="1437212"/>
                  <a:pt x="3293209" y="992859"/>
                </a:cubicBezTo>
                <a:cubicBezTo>
                  <a:pt x="3293209" y="548506"/>
                  <a:pt x="2932989" y="188286"/>
                  <a:pt x="2488636" y="188286"/>
                </a:cubicBezTo>
                <a:close/>
                <a:moveTo>
                  <a:pt x="2488636" y="0"/>
                </a:moveTo>
                <a:cubicBezTo>
                  <a:pt x="3036977" y="0"/>
                  <a:pt x="3481495" y="444518"/>
                  <a:pt x="3481495" y="992859"/>
                </a:cubicBezTo>
                <a:cubicBezTo>
                  <a:pt x="3481495" y="1541200"/>
                  <a:pt x="3036977" y="1985718"/>
                  <a:pt x="2488636" y="1985718"/>
                </a:cubicBezTo>
                <a:cubicBezTo>
                  <a:pt x="2008838" y="1985718"/>
                  <a:pt x="1608529" y="1645384"/>
                  <a:pt x="1515949" y="1192955"/>
                </a:cubicBezTo>
                <a:lnTo>
                  <a:pt x="1507274" y="1106902"/>
                </a:lnTo>
                <a:lnTo>
                  <a:pt x="1264769" y="1106902"/>
                </a:lnTo>
                <a:lnTo>
                  <a:pt x="1238763" y="1145475"/>
                </a:lnTo>
                <a:cubicBezTo>
                  <a:pt x="1199705" y="1184532"/>
                  <a:pt x="1145747" y="1208690"/>
                  <a:pt x="1086147" y="1208690"/>
                </a:cubicBezTo>
                <a:lnTo>
                  <a:pt x="215831" y="1208689"/>
                </a:lnTo>
                <a:cubicBezTo>
                  <a:pt x="126431" y="1208689"/>
                  <a:pt x="49726" y="1154334"/>
                  <a:pt x="16961" y="1076869"/>
                </a:cubicBezTo>
                <a:lnTo>
                  <a:pt x="0" y="992859"/>
                </a:lnTo>
                <a:lnTo>
                  <a:pt x="16961" y="908848"/>
                </a:lnTo>
                <a:cubicBezTo>
                  <a:pt x="49726" y="831383"/>
                  <a:pt x="126431" y="777028"/>
                  <a:pt x="215831" y="777028"/>
                </a:cubicBezTo>
                <a:lnTo>
                  <a:pt x="1086148" y="777028"/>
                </a:lnTo>
                <a:cubicBezTo>
                  <a:pt x="1145748" y="777028"/>
                  <a:pt x="1199706" y="801186"/>
                  <a:pt x="1238764" y="840243"/>
                </a:cubicBezTo>
                <a:lnTo>
                  <a:pt x="1264769" y="878814"/>
                </a:lnTo>
                <a:lnTo>
                  <a:pt x="1507274" y="878814"/>
                </a:lnTo>
                <a:lnTo>
                  <a:pt x="1515949" y="792763"/>
                </a:lnTo>
                <a:cubicBezTo>
                  <a:pt x="1608529" y="340334"/>
                  <a:pt x="2008838" y="0"/>
                  <a:pt x="2488636" y="0"/>
                </a:cubicBezTo>
                <a:close/>
              </a:path>
            </a:pathLst>
          </a:custGeom>
          <a:solidFill>
            <a:srgbClr val="009D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589339" y="1747836"/>
            <a:ext cx="1350962" cy="665163"/>
            <a:chOff x="3589339" y="1747836"/>
            <a:chExt cx="1350962" cy="665163"/>
          </a:xfrm>
        </p:grpSpPr>
        <p:grpSp>
          <p:nvGrpSpPr>
            <p:cNvPr id="52" name="组合 34"/>
            <p:cNvGrpSpPr/>
            <p:nvPr/>
          </p:nvGrpSpPr>
          <p:grpSpPr bwMode="auto">
            <a:xfrm>
              <a:off x="3681414" y="1747836"/>
              <a:ext cx="1258887" cy="573088"/>
              <a:chOff x="4209143" y="1466405"/>
              <a:chExt cx="1258434" cy="572407"/>
            </a:xfrm>
          </p:grpSpPr>
          <p:cxnSp>
            <p:nvCxnSpPr>
              <p:cNvPr id="53" name="直接连接符 52"/>
              <p:cNvCxnSpPr/>
              <p:nvPr/>
            </p:nvCxnSpPr>
            <p:spPr>
              <a:xfrm flipV="1">
                <a:off x="4209143" y="1466405"/>
                <a:ext cx="572881" cy="572407"/>
              </a:xfrm>
              <a:prstGeom prst="line">
                <a:avLst/>
              </a:prstGeom>
              <a:noFill/>
              <a:ln w="6350" cap="flat" cmpd="sng" algn="ctr">
                <a:solidFill>
                  <a:srgbClr val="1F3A65"/>
                </a:solidFill>
                <a:prstDash val="solid"/>
                <a:miter lim="800000"/>
                <a:tailEnd type="oval"/>
              </a:ln>
              <a:effectLst/>
            </p:spPr>
          </p:cxnSp>
          <p:cxnSp>
            <p:nvCxnSpPr>
              <p:cNvPr id="54" name="直接连接符 53"/>
              <p:cNvCxnSpPr/>
              <p:nvPr/>
            </p:nvCxnSpPr>
            <p:spPr>
              <a:xfrm>
                <a:off x="4818524" y="1466405"/>
                <a:ext cx="6490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1F3A65"/>
                </a:solidFill>
                <a:prstDash val="solid"/>
                <a:miter lim="800000"/>
                <a:tailEnd type="oval" w="lg" len="lg"/>
              </a:ln>
              <a:effectLst/>
            </p:spPr>
          </p:cxnSp>
        </p:grpSp>
        <p:sp>
          <p:nvSpPr>
            <p:cNvPr id="59" name="椭圆 58"/>
            <p:cNvSpPr>
              <a:spLocks noChangeAspect="1"/>
            </p:cNvSpPr>
            <p:nvPr/>
          </p:nvSpPr>
          <p:spPr>
            <a:xfrm>
              <a:off x="3589339" y="2233611"/>
              <a:ext cx="179387" cy="179388"/>
            </a:xfrm>
            <a:prstGeom prst="ellipse">
              <a:avLst/>
            </a:prstGeom>
            <a:solidFill>
              <a:srgbClr val="1F3A6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3594100" y="4425950"/>
            <a:ext cx="1338263" cy="673099"/>
            <a:chOff x="3594100" y="4425950"/>
            <a:chExt cx="1338263" cy="673099"/>
          </a:xfrm>
        </p:grpSpPr>
        <p:grpSp>
          <p:nvGrpSpPr>
            <p:cNvPr id="55" name="组合 36"/>
            <p:cNvGrpSpPr/>
            <p:nvPr/>
          </p:nvGrpSpPr>
          <p:grpSpPr bwMode="auto">
            <a:xfrm flipV="1">
              <a:off x="3673475" y="4525961"/>
              <a:ext cx="1258888" cy="573088"/>
              <a:chOff x="4209143" y="1466405"/>
              <a:chExt cx="1258434" cy="572407"/>
            </a:xfrm>
          </p:grpSpPr>
          <p:cxnSp>
            <p:nvCxnSpPr>
              <p:cNvPr id="56" name="直接连接符 55"/>
              <p:cNvCxnSpPr/>
              <p:nvPr/>
            </p:nvCxnSpPr>
            <p:spPr>
              <a:xfrm flipV="1">
                <a:off x="4209143" y="1466405"/>
                <a:ext cx="572881" cy="572407"/>
              </a:xfrm>
              <a:prstGeom prst="line">
                <a:avLst/>
              </a:prstGeom>
              <a:noFill/>
              <a:ln w="6350" cap="flat" cmpd="sng" algn="ctr">
                <a:solidFill>
                  <a:srgbClr val="1F3A65"/>
                </a:solidFill>
                <a:prstDash val="solid"/>
                <a:miter lim="800000"/>
                <a:tailEnd type="oval"/>
              </a:ln>
              <a:effectLst/>
            </p:spPr>
          </p:cxnSp>
          <p:cxnSp>
            <p:nvCxnSpPr>
              <p:cNvPr id="57" name="直接连接符 56"/>
              <p:cNvCxnSpPr/>
              <p:nvPr/>
            </p:nvCxnSpPr>
            <p:spPr>
              <a:xfrm>
                <a:off x="4818523" y="1466405"/>
                <a:ext cx="649054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1F3A65"/>
                </a:solidFill>
                <a:prstDash val="solid"/>
                <a:miter lim="800000"/>
                <a:tailEnd type="oval" w="lg" len="lg"/>
              </a:ln>
              <a:effectLst/>
            </p:spPr>
          </p:cxnSp>
        </p:grpSp>
        <p:sp>
          <p:nvSpPr>
            <p:cNvPr id="60" name="椭圆 59"/>
            <p:cNvSpPr>
              <a:spLocks noChangeAspect="1"/>
            </p:cNvSpPr>
            <p:nvPr/>
          </p:nvSpPr>
          <p:spPr>
            <a:xfrm>
              <a:off x="3594100" y="4425950"/>
              <a:ext cx="179388" cy="179387"/>
            </a:xfrm>
            <a:prstGeom prst="ellipse">
              <a:avLst/>
            </a:prstGeom>
            <a:solidFill>
              <a:srgbClr val="1F3A65"/>
            </a:solidFill>
            <a:ln w="12700" cap="flat" cmpd="sng" algn="ctr">
              <a:solidFill>
                <a:srgbClr val="1F3A65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657726" y="3338512"/>
            <a:ext cx="1009649" cy="180975"/>
            <a:chOff x="4657726" y="3338512"/>
            <a:chExt cx="1009649" cy="180975"/>
          </a:xfrm>
        </p:grpSpPr>
        <p:cxnSp>
          <p:nvCxnSpPr>
            <p:cNvPr id="58" name="直接连接符 57"/>
            <p:cNvCxnSpPr/>
            <p:nvPr/>
          </p:nvCxnSpPr>
          <p:spPr>
            <a:xfrm>
              <a:off x="4695825" y="3428999"/>
              <a:ext cx="971550" cy="0"/>
            </a:xfrm>
            <a:prstGeom prst="line">
              <a:avLst/>
            </a:prstGeom>
            <a:noFill/>
            <a:ln w="6350" cap="flat" cmpd="sng" algn="ctr">
              <a:solidFill>
                <a:srgbClr val="1F3A65"/>
              </a:solidFill>
              <a:prstDash val="solid"/>
              <a:miter lim="800000"/>
              <a:tailEnd type="oval"/>
            </a:ln>
            <a:effectLst/>
          </p:spPr>
        </p:cxnSp>
        <p:sp>
          <p:nvSpPr>
            <p:cNvPr id="61" name="椭圆 60"/>
            <p:cNvSpPr>
              <a:spLocks noChangeAspect="1"/>
            </p:cNvSpPr>
            <p:nvPr/>
          </p:nvSpPr>
          <p:spPr>
            <a:xfrm>
              <a:off x="4657726" y="3338512"/>
              <a:ext cx="180975" cy="180975"/>
            </a:xfrm>
            <a:prstGeom prst="ellipse">
              <a:avLst/>
            </a:prstGeom>
            <a:solidFill>
              <a:srgbClr val="1F3A6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2" name="组合 48"/>
          <p:cNvGrpSpPr/>
          <p:nvPr/>
        </p:nvGrpSpPr>
        <p:grpSpPr bwMode="auto">
          <a:xfrm>
            <a:off x="5181601" y="1574800"/>
            <a:ext cx="3552824" cy="704630"/>
            <a:chOff x="4524039" y="1347508"/>
            <a:chExt cx="3553175" cy="704838"/>
          </a:xfrm>
        </p:grpSpPr>
        <p:sp>
          <p:nvSpPr>
            <p:cNvPr id="63" name="文本框 45"/>
            <p:cNvSpPr txBox="1">
              <a:spLocks noChangeArrowheads="1"/>
            </p:cNvSpPr>
            <p:nvPr/>
          </p:nvSpPr>
          <p:spPr bwMode="auto">
            <a:xfrm>
              <a:off x="4524040" y="1347508"/>
              <a:ext cx="3553174" cy="369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kern="0" dirty="0">
                  <a:solidFill>
                    <a:srgbClr val="1F3A65"/>
                  </a:solidFill>
                </a:rPr>
                <a:t>硕士研究方向：</a:t>
              </a:r>
            </a:p>
          </p:txBody>
        </p:sp>
        <p:sp>
          <p:nvSpPr>
            <p:cNvPr id="64" name="文本框 47"/>
            <p:cNvSpPr txBox="1">
              <a:spLocks noChangeArrowheads="1"/>
            </p:cNvSpPr>
            <p:nvPr/>
          </p:nvSpPr>
          <p:spPr bwMode="auto">
            <a:xfrm>
              <a:off x="4524039" y="1723313"/>
              <a:ext cx="3400761" cy="329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kern="0" dirty="0">
                  <a:solidFill>
                    <a:srgbClr val="1F3A65"/>
                  </a:solidFill>
                </a:rPr>
                <a:t>生物质催化热解转化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F3A6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5" name="组合 49"/>
          <p:cNvGrpSpPr/>
          <p:nvPr/>
        </p:nvGrpSpPr>
        <p:grpSpPr bwMode="auto">
          <a:xfrm>
            <a:off x="5840412" y="3238498"/>
            <a:ext cx="5294313" cy="1655928"/>
            <a:chOff x="4524039" y="1347508"/>
            <a:chExt cx="5294098" cy="1656413"/>
          </a:xfrm>
        </p:grpSpPr>
        <p:sp>
          <p:nvSpPr>
            <p:cNvPr id="66" name="文本框 50"/>
            <p:cNvSpPr txBox="1">
              <a:spLocks noChangeArrowheads="1"/>
            </p:cNvSpPr>
            <p:nvPr/>
          </p:nvSpPr>
          <p:spPr bwMode="auto">
            <a:xfrm>
              <a:off x="4524040" y="1347508"/>
              <a:ext cx="2741501" cy="369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kern="0" dirty="0">
                  <a:solidFill>
                    <a:srgbClr val="1F3A65"/>
                  </a:solidFill>
                </a:rPr>
                <a:t>参加过基金项目：</a:t>
              </a:r>
            </a:p>
          </p:txBody>
        </p:sp>
        <p:sp>
          <p:nvSpPr>
            <p:cNvPr id="67" name="文本框 51"/>
            <p:cNvSpPr txBox="1">
              <a:spLocks noChangeArrowheads="1"/>
            </p:cNvSpPr>
            <p:nvPr/>
          </p:nvSpPr>
          <p:spPr bwMode="auto">
            <a:xfrm>
              <a:off x="4524039" y="1656619"/>
              <a:ext cx="5294098" cy="1347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kern="0" dirty="0">
                  <a:solidFill>
                    <a:srgbClr val="1F3A65"/>
                  </a:solidFill>
                </a:rPr>
                <a:t>安徽省教育厅自然科学基金重点项目</a:t>
              </a:r>
              <a:r>
                <a:rPr lang="en-US" altLang="zh-CN" sz="1400" kern="0" dirty="0">
                  <a:solidFill>
                    <a:srgbClr val="1F3A65"/>
                  </a:solidFill>
                </a:rPr>
                <a:t>—</a:t>
              </a:r>
              <a:r>
                <a:rPr lang="zh-CN" altLang="en-US" sz="1400" kern="0" dirty="0">
                  <a:solidFill>
                    <a:srgbClr val="1F3A65"/>
                  </a:solidFill>
                </a:rPr>
                <a:t>农林废弃物两段催化气化制富氢燃气研究；在北大核心期刊</a:t>
              </a:r>
              <a:r>
                <a:rPr lang="en-US" altLang="zh-CN" sz="1400" kern="0" dirty="0">
                  <a:solidFill>
                    <a:srgbClr val="1F3A65"/>
                  </a:solidFill>
                </a:rPr>
                <a:t>《</a:t>
              </a:r>
              <a:r>
                <a:rPr lang="zh-CN" altLang="en-US" sz="1400" kern="0" dirty="0">
                  <a:solidFill>
                    <a:srgbClr val="1F3A65"/>
                  </a:solidFill>
                </a:rPr>
                <a:t>可再生能源</a:t>
              </a:r>
              <a:r>
                <a:rPr lang="en-US" altLang="zh-CN" sz="1400" kern="0" dirty="0">
                  <a:solidFill>
                    <a:srgbClr val="1F3A65"/>
                  </a:solidFill>
                </a:rPr>
                <a:t>》</a:t>
              </a:r>
              <a:r>
                <a:rPr lang="zh-CN" altLang="en-US" sz="1400" kern="0" dirty="0">
                  <a:solidFill>
                    <a:srgbClr val="1F3A65"/>
                  </a:solidFill>
                </a:rPr>
                <a:t>第一作者发表论文：</a:t>
              </a:r>
              <a:r>
                <a:rPr lang="en-US" altLang="zh-CN" sz="1400" kern="0" dirty="0">
                  <a:solidFill>
                    <a:srgbClr val="1F3A65"/>
                  </a:solidFill>
                </a:rPr>
                <a:t>《</a:t>
              </a:r>
              <a:r>
                <a:rPr lang="zh-CN" altLang="en-US" sz="1400" kern="0" dirty="0">
                  <a:solidFill>
                    <a:srgbClr val="1F3A65"/>
                  </a:solidFill>
                </a:rPr>
                <a:t>三种过渡金属氧化物对生物质微波催化热解产物影响</a:t>
              </a:r>
              <a:r>
                <a:rPr lang="en-US" altLang="zh-CN" sz="1400" kern="0" dirty="0">
                  <a:solidFill>
                    <a:srgbClr val="1F3A65"/>
                  </a:solidFill>
                </a:rPr>
                <a:t>》</a:t>
              </a:r>
            </a:p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400" kern="0" dirty="0">
                <a:solidFill>
                  <a:srgbClr val="1F3A65"/>
                </a:solidFill>
              </a:endParaRPr>
            </a:p>
          </p:txBody>
        </p:sp>
      </p:grpSp>
      <p:grpSp>
        <p:nvGrpSpPr>
          <p:cNvPr id="68" name="组合 52"/>
          <p:cNvGrpSpPr/>
          <p:nvPr/>
        </p:nvGrpSpPr>
        <p:grpSpPr bwMode="auto">
          <a:xfrm>
            <a:off x="5105400" y="4895849"/>
            <a:ext cx="5143499" cy="1044523"/>
            <a:chOff x="4447829" y="1347508"/>
            <a:chExt cx="5144111" cy="1044828"/>
          </a:xfrm>
        </p:grpSpPr>
        <p:sp>
          <p:nvSpPr>
            <p:cNvPr id="69" name="文本框 53"/>
            <p:cNvSpPr txBox="1">
              <a:spLocks noChangeArrowheads="1"/>
            </p:cNvSpPr>
            <p:nvPr/>
          </p:nvSpPr>
          <p:spPr bwMode="auto">
            <a:xfrm>
              <a:off x="4524040" y="1347508"/>
              <a:ext cx="3105517" cy="369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kern="0" dirty="0">
                  <a:solidFill>
                    <a:srgbClr val="1F3A65"/>
                  </a:solidFill>
                </a:rPr>
                <a:t>撰写专利两篇：</a:t>
              </a:r>
            </a:p>
          </p:txBody>
        </p:sp>
        <p:sp>
          <p:nvSpPr>
            <p:cNvPr id="70" name="文本框 54"/>
            <p:cNvSpPr txBox="1">
              <a:spLocks noChangeArrowheads="1"/>
            </p:cNvSpPr>
            <p:nvPr/>
          </p:nvSpPr>
          <p:spPr bwMode="auto">
            <a:xfrm>
              <a:off x="4447829" y="1691555"/>
              <a:ext cx="5144111" cy="700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kern="0" dirty="0">
                  <a:solidFill>
                    <a:srgbClr val="1F3A65"/>
                  </a:solidFill>
                </a:rPr>
                <a:t>《</a:t>
              </a:r>
              <a:r>
                <a:rPr lang="zh-CN" altLang="en-US" sz="1400" kern="0" dirty="0">
                  <a:solidFill>
                    <a:srgbClr val="1F3A65"/>
                  </a:solidFill>
                </a:rPr>
                <a:t>一种可以降低工业碱木质素热解温度的氧化剂</a:t>
              </a:r>
              <a:r>
                <a:rPr lang="en-US" altLang="zh-CN" sz="1400" kern="0" dirty="0">
                  <a:solidFill>
                    <a:srgbClr val="1F3A65"/>
                  </a:solidFill>
                </a:rPr>
                <a:t>》</a:t>
              </a:r>
            </a:p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kern="0" dirty="0">
                  <a:solidFill>
                    <a:srgbClr val="1F3A65"/>
                  </a:solidFill>
                </a:rPr>
                <a:t>《</a:t>
              </a:r>
              <a:r>
                <a:rPr lang="zh-CN" altLang="en-US" sz="1400" kern="0" dirty="0">
                  <a:solidFill>
                    <a:srgbClr val="1F3A65"/>
                  </a:solidFill>
                </a:rPr>
                <a:t>一种可降低生物油含氧量提高芳烃含量的催化剂</a:t>
              </a:r>
              <a:r>
                <a:rPr lang="en-US" altLang="zh-CN" sz="1400" kern="0" dirty="0">
                  <a:solidFill>
                    <a:srgbClr val="1F3A65"/>
                  </a:solidFill>
                </a:rPr>
                <a:t>》</a:t>
              </a:r>
            </a:p>
          </p:txBody>
        </p:sp>
      </p:grpSp>
      <p:sp>
        <p:nvSpPr>
          <p:cNvPr id="71" name="文本框 56"/>
          <p:cNvSpPr txBox="1">
            <a:spLocks noChangeArrowheads="1"/>
          </p:cNvSpPr>
          <p:nvPr/>
        </p:nvSpPr>
        <p:spPr bwMode="auto">
          <a:xfrm>
            <a:off x="2930525" y="3187699"/>
            <a:ext cx="1485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F3A6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研究状况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7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博士复试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1273</Words>
  <Application>Microsoft Office PowerPoint</Application>
  <PresentationFormat>宽屏</PresentationFormat>
  <Paragraphs>204</Paragraphs>
  <Slides>25</Slides>
  <Notes>25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等线 Light</vt:lpstr>
      <vt:lpstr>微软雅黑</vt:lpstr>
      <vt:lpstr>Arial</vt:lpstr>
      <vt:lpstr>Calibri</vt:lpstr>
      <vt:lpstr>Times New Roman</vt:lpstr>
      <vt:lpstr>Office 主题​​</vt:lpstr>
      <vt:lpstr>Graph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博士复试</dc:title>
  <dc:creator/>
  <cp:lastModifiedBy>天 下</cp:lastModifiedBy>
  <cp:revision>4</cp:revision>
  <dcterms:created xsi:type="dcterms:W3CDTF">2018-04-19T08:58:00Z</dcterms:created>
  <dcterms:modified xsi:type="dcterms:W3CDTF">2021-01-06T03:18:39Z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