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71" r:id="rId3"/>
    <p:sldId id="272" r:id="rId4"/>
    <p:sldId id="257" r:id="rId5"/>
    <p:sldId id="258" r:id="rId6"/>
    <p:sldId id="268" r:id="rId7"/>
    <p:sldId id="259" r:id="rId8"/>
    <p:sldId id="279" r:id="rId9"/>
    <p:sldId id="260" r:id="rId10"/>
    <p:sldId id="261" r:id="rId11"/>
    <p:sldId id="262" r:id="rId12"/>
    <p:sldId id="263" r:id="rId13"/>
    <p:sldId id="264" r:id="rId14"/>
    <p:sldId id="280" r:id="rId15"/>
    <p:sldId id="265" r:id="rId16"/>
    <p:sldId id="266" r:id="rId17"/>
    <p:sldId id="267" r:id="rId18"/>
    <p:sldId id="281" r:id="rId19"/>
    <p:sldId id="269" r:id="rId20"/>
    <p:sldId id="270" r:id="rId21"/>
    <p:sldId id="283" r:id="rId22"/>
    <p:sldId id="28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3918" autoAdjust="0"/>
  </p:normalViewPr>
  <p:slideViewPr>
    <p:cSldViewPr snapToGrid="0" showGuides="1">
      <p:cViewPr varScale="1">
        <p:scale>
          <a:sx n="93" d="100"/>
          <a:sy n="93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37862"/>
            <a:ext cx="12192001" cy="68958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309771" y="-622369"/>
            <a:ext cx="6384250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 flipH="1" flipV="1">
            <a:off x="-2181123" y="997108"/>
            <a:ext cx="6895861" cy="38790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374900" y="-9533"/>
            <a:ext cx="4559300" cy="685800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5370516" y="5096361"/>
            <a:ext cx="2674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汇报人：</a:t>
            </a:r>
            <a:r>
              <a:rPr lang="en-US" altLang="zh-CN" b="1">
                <a:solidFill>
                  <a:srgbClr val="F45474"/>
                </a:solidFill>
                <a:cs typeface="+mn-ea"/>
                <a:sym typeface="+mn-lt"/>
              </a:rPr>
              <a:t>xiazaii</a:t>
            </a:r>
          </a:p>
          <a:p>
            <a:endParaRPr lang="en-US" altLang="zh-CN" b="1">
              <a:solidFill>
                <a:srgbClr val="F45474"/>
              </a:solidFill>
              <a:cs typeface="+mn-ea"/>
              <a:sym typeface="+mn-lt"/>
            </a:endParaRPr>
          </a:p>
          <a:p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汇报时间：</a:t>
            </a:r>
            <a:r>
              <a:rPr lang="en-US" altLang="zh-CN" b="1">
                <a:solidFill>
                  <a:srgbClr val="F45474"/>
                </a:solidFill>
                <a:cs typeface="+mn-ea"/>
                <a:sym typeface="+mn-lt"/>
              </a:rPr>
              <a:t>20XX </a:t>
            </a:r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年</a:t>
            </a:r>
            <a:r>
              <a:rPr lang="en-US" altLang="zh-CN" b="1">
                <a:solidFill>
                  <a:srgbClr val="F45474"/>
                </a:solidFill>
                <a:cs typeface="+mn-ea"/>
                <a:sym typeface="+mn-lt"/>
              </a:rPr>
              <a:t>XX </a:t>
            </a:r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rgbClr val="F4547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76"/>
          <p:cNvSpPr txBox="1"/>
          <p:nvPr/>
        </p:nvSpPr>
        <p:spPr>
          <a:xfrm>
            <a:off x="8287949" y="4565231"/>
            <a:ext cx="1733670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7512" y="5026896"/>
            <a:ext cx="2174544" cy="5192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037970" y="4565231"/>
            <a:ext cx="1733670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17533" y="5026896"/>
            <a:ext cx="2174544" cy="5192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287949" y="2220207"/>
            <a:ext cx="1733670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67512" y="2681872"/>
            <a:ext cx="2174544" cy="5192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037970" y="2220207"/>
            <a:ext cx="1733670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7533" y="2681872"/>
            <a:ext cx="2174544" cy="5192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210980" y="1972557"/>
            <a:ext cx="3643501" cy="3652580"/>
            <a:chOff x="4210980" y="1972557"/>
            <a:chExt cx="3643501" cy="3652580"/>
          </a:xfrm>
        </p:grpSpPr>
        <p:sp>
          <p:nvSpPr>
            <p:cNvPr id="8" name="Freeform 6"/>
            <p:cNvSpPr/>
            <p:nvPr/>
          </p:nvSpPr>
          <p:spPr bwMode="auto">
            <a:xfrm>
              <a:off x="5202351" y="1972557"/>
              <a:ext cx="1662557" cy="1666504"/>
            </a:xfrm>
            <a:custGeom>
              <a:avLst/>
              <a:gdLst>
                <a:gd name="T0" fmla="*/ 362 w 725"/>
                <a:gd name="T1" fmla="*/ 0 h 725"/>
                <a:gd name="T2" fmla="*/ 0 w 725"/>
                <a:gd name="T3" fmla="*/ 363 h 725"/>
                <a:gd name="T4" fmla="*/ 362 w 725"/>
                <a:gd name="T5" fmla="*/ 725 h 725"/>
                <a:gd name="T6" fmla="*/ 725 w 725"/>
                <a:gd name="T7" fmla="*/ 363 h 725"/>
                <a:gd name="T8" fmla="*/ 362 w 725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725">
                  <a:moveTo>
                    <a:pt x="362" y="0"/>
                  </a:moveTo>
                  <a:cubicBezTo>
                    <a:pt x="162" y="0"/>
                    <a:pt x="0" y="162"/>
                    <a:pt x="0" y="363"/>
                  </a:cubicBezTo>
                  <a:cubicBezTo>
                    <a:pt x="200" y="363"/>
                    <a:pt x="362" y="525"/>
                    <a:pt x="362" y="725"/>
                  </a:cubicBezTo>
                  <a:cubicBezTo>
                    <a:pt x="563" y="725"/>
                    <a:pt x="725" y="563"/>
                    <a:pt x="725" y="363"/>
                  </a:cubicBezTo>
                  <a:cubicBezTo>
                    <a:pt x="725" y="162"/>
                    <a:pt x="563" y="0"/>
                    <a:pt x="362" y="0"/>
                  </a:cubicBezTo>
                  <a:close/>
                </a:path>
              </a:pathLst>
            </a:custGeom>
            <a:solidFill>
              <a:srgbClr val="F45474"/>
            </a:soli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189636" y="2965596"/>
              <a:ext cx="1664845" cy="1666504"/>
            </a:xfrm>
            <a:custGeom>
              <a:avLst/>
              <a:gdLst>
                <a:gd name="T0" fmla="*/ 363 w 726"/>
                <a:gd name="T1" fmla="*/ 0 h 725"/>
                <a:gd name="T2" fmla="*/ 0 w 726"/>
                <a:gd name="T3" fmla="*/ 362 h 725"/>
                <a:gd name="T4" fmla="*/ 363 w 726"/>
                <a:gd name="T5" fmla="*/ 725 h 725"/>
                <a:gd name="T6" fmla="*/ 726 w 726"/>
                <a:gd name="T7" fmla="*/ 362 h 725"/>
                <a:gd name="T8" fmla="*/ 363 w 726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725">
                  <a:moveTo>
                    <a:pt x="363" y="0"/>
                  </a:moveTo>
                  <a:cubicBezTo>
                    <a:pt x="363" y="200"/>
                    <a:pt x="201" y="362"/>
                    <a:pt x="0" y="362"/>
                  </a:cubicBezTo>
                  <a:cubicBezTo>
                    <a:pt x="0" y="562"/>
                    <a:pt x="163" y="725"/>
                    <a:pt x="363" y="725"/>
                  </a:cubicBezTo>
                  <a:cubicBezTo>
                    <a:pt x="563" y="725"/>
                    <a:pt x="726" y="562"/>
                    <a:pt x="726" y="362"/>
                  </a:cubicBezTo>
                  <a:cubicBezTo>
                    <a:pt x="726" y="162"/>
                    <a:pt x="563" y="0"/>
                    <a:pt x="363" y="0"/>
                  </a:cubicBezTo>
                  <a:close/>
                </a:path>
              </a:pathLst>
            </a:custGeom>
            <a:solidFill>
              <a:srgbClr val="F45474"/>
            </a:soli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210980" y="2965596"/>
              <a:ext cx="1662557" cy="1666504"/>
            </a:xfrm>
            <a:custGeom>
              <a:avLst/>
              <a:gdLst>
                <a:gd name="T0" fmla="*/ 363 w 725"/>
                <a:gd name="T1" fmla="*/ 0 h 725"/>
                <a:gd name="T2" fmla="*/ 0 w 725"/>
                <a:gd name="T3" fmla="*/ 362 h 725"/>
                <a:gd name="T4" fmla="*/ 363 w 725"/>
                <a:gd name="T5" fmla="*/ 725 h 725"/>
                <a:gd name="T6" fmla="*/ 725 w 725"/>
                <a:gd name="T7" fmla="*/ 362 h 725"/>
                <a:gd name="T8" fmla="*/ 363 w 725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725">
                  <a:moveTo>
                    <a:pt x="363" y="0"/>
                  </a:moveTo>
                  <a:cubicBezTo>
                    <a:pt x="162" y="0"/>
                    <a:pt x="0" y="162"/>
                    <a:pt x="0" y="362"/>
                  </a:cubicBezTo>
                  <a:cubicBezTo>
                    <a:pt x="0" y="562"/>
                    <a:pt x="162" y="725"/>
                    <a:pt x="363" y="725"/>
                  </a:cubicBezTo>
                  <a:cubicBezTo>
                    <a:pt x="363" y="525"/>
                    <a:pt x="525" y="362"/>
                    <a:pt x="725" y="362"/>
                  </a:cubicBezTo>
                  <a:cubicBezTo>
                    <a:pt x="725" y="162"/>
                    <a:pt x="563" y="0"/>
                    <a:pt x="363" y="0"/>
                  </a:cubicBezTo>
                  <a:close/>
                </a:path>
              </a:pathLst>
            </a:custGeom>
            <a:solidFill>
              <a:srgbClr val="F45474"/>
            </a:soli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202351" y="3956345"/>
              <a:ext cx="1662557" cy="1668792"/>
            </a:xfrm>
            <a:custGeom>
              <a:avLst/>
              <a:gdLst>
                <a:gd name="T0" fmla="*/ 362 w 725"/>
                <a:gd name="T1" fmla="*/ 0 h 726"/>
                <a:gd name="T2" fmla="*/ 0 w 725"/>
                <a:gd name="T3" fmla="*/ 363 h 726"/>
                <a:gd name="T4" fmla="*/ 362 w 725"/>
                <a:gd name="T5" fmla="*/ 726 h 726"/>
                <a:gd name="T6" fmla="*/ 725 w 725"/>
                <a:gd name="T7" fmla="*/ 363 h 726"/>
                <a:gd name="T8" fmla="*/ 362 w 725"/>
                <a:gd name="T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726">
                  <a:moveTo>
                    <a:pt x="362" y="0"/>
                  </a:moveTo>
                  <a:cubicBezTo>
                    <a:pt x="162" y="0"/>
                    <a:pt x="0" y="163"/>
                    <a:pt x="0" y="363"/>
                  </a:cubicBezTo>
                  <a:cubicBezTo>
                    <a:pt x="0" y="563"/>
                    <a:pt x="162" y="726"/>
                    <a:pt x="362" y="726"/>
                  </a:cubicBezTo>
                  <a:cubicBezTo>
                    <a:pt x="563" y="726"/>
                    <a:pt x="725" y="563"/>
                    <a:pt x="725" y="363"/>
                  </a:cubicBezTo>
                  <a:cubicBezTo>
                    <a:pt x="525" y="363"/>
                    <a:pt x="362" y="200"/>
                    <a:pt x="362" y="0"/>
                  </a:cubicBezTo>
                  <a:close/>
                </a:path>
              </a:pathLst>
            </a:custGeom>
            <a:solidFill>
              <a:srgbClr val="F45474"/>
            </a:soli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01853" y="3174517"/>
              <a:ext cx="4796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357980" y="3798848"/>
              <a:ext cx="8082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031828" y="2794129"/>
              <a:ext cx="5645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88324" y="2326275"/>
              <a:ext cx="8082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456705" y="3798848"/>
              <a:ext cx="5886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910629" y="3434386"/>
              <a:ext cx="8082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434087" y="4137970"/>
              <a:ext cx="561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688323" y="4965926"/>
              <a:ext cx="8082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291921" y="2920558"/>
              <a:ext cx="1573882" cy="15738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空心弧 7"/>
          <p:cNvSpPr/>
          <p:nvPr/>
        </p:nvSpPr>
        <p:spPr>
          <a:xfrm>
            <a:off x="1365824" y="3642652"/>
            <a:ext cx="2011890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03344" y="4356208"/>
            <a:ext cx="1136850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cs typeface="+mn-ea"/>
                <a:sym typeface="+mn-lt"/>
              </a:rPr>
              <a:t>83,000</a:t>
            </a:r>
            <a:endParaRPr lang="en-US" altLang="zh-CN" sz="1600" dirty="0">
              <a:solidFill>
                <a:srgbClr val="F45474"/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5090055" y="3642652"/>
            <a:ext cx="2011890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97306" y="4356208"/>
            <a:ext cx="99738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cs typeface="+mn-ea"/>
                <a:sym typeface="+mn-lt"/>
              </a:rPr>
              <a:t>95,421</a:t>
            </a:r>
            <a:endParaRPr lang="en-US" altLang="zh-CN" sz="1600" dirty="0">
              <a:solidFill>
                <a:srgbClr val="F45474"/>
              </a:solidFill>
              <a:cs typeface="+mn-ea"/>
              <a:sym typeface="+mn-lt"/>
            </a:endParaRPr>
          </a:p>
        </p:txBody>
      </p:sp>
      <p:sp>
        <p:nvSpPr>
          <p:cNvPr id="12" name="空心弧 11"/>
          <p:cNvSpPr/>
          <p:nvPr/>
        </p:nvSpPr>
        <p:spPr>
          <a:xfrm>
            <a:off x="8987847" y="3642652"/>
            <a:ext cx="2011890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52618" y="4356208"/>
            <a:ext cx="108234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cs typeface="+mn-ea"/>
                <a:sym typeface="+mn-lt"/>
              </a:rPr>
              <a:t>56,245</a:t>
            </a:r>
            <a:endParaRPr lang="en-US" altLang="zh-CN" sz="1600" dirty="0">
              <a:solidFill>
                <a:srgbClr val="F45474"/>
              </a:solidFill>
              <a:cs typeface="+mn-ea"/>
              <a:sym typeface="+mn-lt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809308" y="1944756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92262" y="2272287"/>
            <a:ext cx="2359012" cy="103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5533539" y="1944756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16493" y="2272287"/>
            <a:ext cx="2359012" cy="103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9431331" y="1944756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14285" y="2272287"/>
            <a:ext cx="2359012" cy="103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8110077" y="3852539"/>
            <a:ext cx="261450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3" y="2535065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3" y="5179356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852539"/>
            <a:ext cx="261450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7" y="2546356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0" y="3362814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5" y="3362814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2044846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80782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80782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2044846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99444"/>
            <a:ext cx="557170" cy="507177"/>
          </a:xfrm>
          <a:custGeom>
            <a:avLst/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72382"/>
            <a:ext cx="469970" cy="397237"/>
          </a:xfrm>
          <a:custGeom>
            <a:avLst/>
            <a:gdLst>
              <a:gd name="T0" fmla="*/ 39 w 71"/>
              <a:gd name="T1" fmla="*/ 0 h 60"/>
              <a:gd name="T2" fmla="*/ 51 w 71"/>
              <a:gd name="T3" fmla="*/ 42 h 60"/>
              <a:gd name="T4" fmla="*/ 53 w 71"/>
              <a:gd name="T5" fmla="*/ 39 h 60"/>
              <a:gd name="T6" fmla="*/ 43 w 71"/>
              <a:gd name="T7" fmla="*/ 13 h 60"/>
              <a:gd name="T8" fmla="*/ 50 w 71"/>
              <a:gd name="T9" fmla="*/ 6 h 60"/>
              <a:gd name="T10" fmla="*/ 69 w 71"/>
              <a:gd name="T11" fmla="*/ 11 h 60"/>
              <a:gd name="T12" fmla="*/ 57 w 71"/>
              <a:gd name="T13" fmla="*/ 12 h 60"/>
              <a:gd name="T14" fmla="*/ 50 w 71"/>
              <a:gd name="T15" fmla="*/ 10 h 60"/>
              <a:gd name="T16" fmla="*/ 46 w 71"/>
              <a:gd name="T17" fmla="*/ 13 h 60"/>
              <a:gd name="T18" fmla="*/ 56 w 71"/>
              <a:gd name="T19" fmla="*/ 40 h 60"/>
              <a:gd name="T20" fmla="*/ 58 w 71"/>
              <a:gd name="T21" fmla="*/ 39 h 60"/>
              <a:gd name="T22" fmla="*/ 59 w 71"/>
              <a:gd name="T23" fmla="*/ 23 h 60"/>
              <a:gd name="T24" fmla="*/ 64 w 71"/>
              <a:gd name="T25" fmla="*/ 17 h 60"/>
              <a:gd name="T26" fmla="*/ 64 w 71"/>
              <a:gd name="T27" fmla="*/ 28 h 60"/>
              <a:gd name="T28" fmla="*/ 63 w 71"/>
              <a:gd name="T29" fmla="*/ 36 h 60"/>
              <a:gd name="T30" fmla="*/ 56 w 71"/>
              <a:gd name="T31" fmla="*/ 45 h 60"/>
              <a:gd name="T32" fmla="*/ 39 w 71"/>
              <a:gd name="T33" fmla="*/ 50 h 60"/>
              <a:gd name="T34" fmla="*/ 0 w 71"/>
              <a:gd name="T35" fmla="*/ 60 h 60"/>
              <a:gd name="T36" fmla="*/ 8 w 71"/>
              <a:gd name="T37" fmla="*/ 8 h 60"/>
              <a:gd name="T38" fmla="*/ 32 w 71"/>
              <a:gd name="T39" fmla="*/ 22 h 60"/>
              <a:gd name="T40" fmla="*/ 8 w 71"/>
              <a:gd name="T41" fmla="*/ 8 h 60"/>
              <a:gd name="T42" fmla="*/ 10 w 71"/>
              <a:gd name="T43" fmla="*/ 32 h 60"/>
              <a:gd name="T44" fmla="*/ 10 w 71"/>
              <a:gd name="T45" fmla="*/ 50 h 60"/>
              <a:gd name="T46" fmla="*/ 29 w 71"/>
              <a:gd name="T47" fmla="*/ 50 h 60"/>
              <a:gd name="T48" fmla="*/ 29 w 71"/>
              <a:gd name="T49" fmla="*/ 32 h 60"/>
              <a:gd name="T50" fmla="*/ 27 w 71"/>
              <a:gd name="T51" fmla="*/ 41 h 60"/>
              <a:gd name="T52" fmla="*/ 15 w 71"/>
              <a:gd name="T53" fmla="*/ 34 h 60"/>
              <a:gd name="T54" fmla="*/ 15 w 71"/>
              <a:gd name="T55" fmla="*/ 48 h 60"/>
              <a:gd name="T56" fmla="*/ 27 w 71"/>
              <a:gd name="T57" fmla="*/ 41 h 60"/>
              <a:gd name="T58" fmla="*/ 20 w 71"/>
              <a:gd name="T59" fmla="*/ 30 h 60"/>
              <a:gd name="T60" fmla="*/ 9 w 71"/>
              <a:gd name="T61" fmla="*/ 41 h 60"/>
              <a:gd name="T62" fmla="*/ 20 w 71"/>
              <a:gd name="T63" fmla="*/ 51 h 60"/>
              <a:gd name="T64" fmla="*/ 30 w 71"/>
              <a:gd name="T65" fmla="*/ 41 h 60"/>
              <a:gd name="T66" fmla="*/ 39 w 71"/>
              <a:gd name="T67" fmla="*/ 44 h 60"/>
              <a:gd name="T68" fmla="*/ 45 w 71"/>
              <a:gd name="T69" fmla="*/ 4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0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917412"/>
            <a:ext cx="530693" cy="507177"/>
          </a:xfrm>
          <a:custGeom>
            <a:avLst/>
            <a:gdLst>
              <a:gd name="T0" fmla="*/ 19 w 67"/>
              <a:gd name="T1" fmla="*/ 16 h 64"/>
              <a:gd name="T2" fmla="*/ 22 w 67"/>
              <a:gd name="T3" fmla="*/ 19 h 64"/>
              <a:gd name="T4" fmla="*/ 36 w 67"/>
              <a:gd name="T5" fmla="*/ 38 h 64"/>
              <a:gd name="T6" fmla="*/ 29 w 67"/>
              <a:gd name="T7" fmla="*/ 32 h 64"/>
              <a:gd name="T8" fmla="*/ 62 w 67"/>
              <a:gd name="T9" fmla="*/ 25 h 64"/>
              <a:gd name="T10" fmla="*/ 65 w 67"/>
              <a:gd name="T11" fmla="*/ 30 h 64"/>
              <a:gd name="T12" fmla="*/ 63 w 67"/>
              <a:gd name="T13" fmla="*/ 48 h 64"/>
              <a:gd name="T14" fmla="*/ 63 w 67"/>
              <a:gd name="T15" fmla="*/ 61 h 64"/>
              <a:gd name="T16" fmla="*/ 56 w 67"/>
              <a:gd name="T17" fmla="*/ 64 h 64"/>
              <a:gd name="T18" fmla="*/ 47 w 67"/>
              <a:gd name="T19" fmla="*/ 56 h 64"/>
              <a:gd name="T20" fmla="*/ 33 w 67"/>
              <a:gd name="T21" fmla="*/ 61 h 64"/>
              <a:gd name="T22" fmla="*/ 26 w 67"/>
              <a:gd name="T23" fmla="*/ 64 h 64"/>
              <a:gd name="T24" fmla="*/ 17 w 67"/>
              <a:gd name="T25" fmla="*/ 55 h 64"/>
              <a:gd name="T26" fmla="*/ 19 w 67"/>
              <a:gd name="T27" fmla="*/ 48 h 64"/>
              <a:gd name="T28" fmla="*/ 22 w 67"/>
              <a:gd name="T29" fmla="*/ 46 h 64"/>
              <a:gd name="T30" fmla="*/ 0 w 67"/>
              <a:gd name="T31" fmla="*/ 23 h 64"/>
              <a:gd name="T32" fmla="*/ 37 w 67"/>
              <a:gd name="T33" fmla="*/ 0 h 64"/>
              <a:gd name="T34" fmla="*/ 32 w 67"/>
              <a:gd name="T35" fmla="*/ 11 h 64"/>
              <a:gd name="T36" fmla="*/ 54 w 67"/>
              <a:gd name="T37" fmla="*/ 11 h 64"/>
              <a:gd name="T38" fmla="*/ 48 w 67"/>
              <a:gd name="T39" fmla="*/ 0 h 64"/>
              <a:gd name="T40" fmla="*/ 29 w 67"/>
              <a:gd name="T41" fmla="*/ 42 h 64"/>
              <a:gd name="T42" fmla="*/ 33 w 67"/>
              <a:gd name="T43" fmla="*/ 48 h 64"/>
              <a:gd name="T44" fmla="*/ 36 w 67"/>
              <a:gd name="T45" fmla="*/ 49 h 64"/>
              <a:gd name="T46" fmla="*/ 29 w 67"/>
              <a:gd name="T47" fmla="*/ 42 h 64"/>
              <a:gd name="T48" fmla="*/ 51 w 67"/>
              <a:gd name="T49" fmla="*/ 42 h 64"/>
              <a:gd name="T50" fmla="*/ 54 w 67"/>
              <a:gd name="T51" fmla="*/ 46 h 64"/>
              <a:gd name="T52" fmla="*/ 47 w 67"/>
              <a:gd name="T53" fmla="*/ 42 h 64"/>
              <a:gd name="T54" fmla="*/ 40 w 67"/>
              <a:gd name="T55" fmla="*/ 49 h 64"/>
              <a:gd name="T56" fmla="*/ 47 w 67"/>
              <a:gd name="T57" fmla="*/ 42 h 64"/>
              <a:gd name="T58" fmla="*/ 47 w 67"/>
              <a:gd name="T59" fmla="*/ 38 h 64"/>
              <a:gd name="T60" fmla="*/ 40 w 67"/>
              <a:gd name="T61" fmla="*/ 32 h 64"/>
              <a:gd name="T62" fmla="*/ 51 w 67"/>
              <a:gd name="T63" fmla="*/ 38 h 64"/>
              <a:gd name="T64" fmla="*/ 57 w 67"/>
              <a:gd name="T65" fmla="*/ 32 h 64"/>
              <a:gd name="T66" fmla="*/ 51 w 67"/>
              <a:gd name="T67" fmla="*/ 38 h 64"/>
              <a:gd name="T68" fmla="*/ 56 w 67"/>
              <a:gd name="T69" fmla="*/ 51 h 64"/>
              <a:gd name="T70" fmla="*/ 53 w 67"/>
              <a:gd name="T71" fmla="*/ 52 h 64"/>
              <a:gd name="T72" fmla="*/ 53 w 67"/>
              <a:gd name="T73" fmla="*/ 58 h 64"/>
              <a:gd name="T74" fmla="*/ 59 w 67"/>
              <a:gd name="T75" fmla="*/ 58 h 64"/>
              <a:gd name="T76" fmla="*/ 59 w 67"/>
              <a:gd name="T77" fmla="*/ 52 h 64"/>
              <a:gd name="T78" fmla="*/ 26 w 67"/>
              <a:gd name="T79" fmla="*/ 51 h 64"/>
              <a:gd name="T80" fmla="*/ 23 w 67"/>
              <a:gd name="T81" fmla="*/ 52 h 64"/>
              <a:gd name="T82" fmla="*/ 23 w 67"/>
              <a:gd name="T83" fmla="*/ 58 h 64"/>
              <a:gd name="T84" fmla="*/ 29 w 67"/>
              <a:gd name="T85" fmla="*/ 58 h 64"/>
              <a:gd name="T86" fmla="*/ 29 w 67"/>
              <a:gd name="T87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1" y="3634831"/>
            <a:ext cx="355277" cy="436405"/>
          </a:xfrm>
          <a:custGeom>
            <a:avLst/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2" y="2334864"/>
            <a:ext cx="525057" cy="400403"/>
          </a:xfrm>
          <a:custGeom>
            <a:avLst/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8" y="2296692"/>
            <a:ext cx="382691" cy="476746"/>
          </a:xfrm>
          <a:custGeom>
            <a:avLst/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3" y="5179356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517887" y="211424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17888" y="2461966"/>
            <a:ext cx="2697756" cy="5579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517887" y="346913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17888" y="3816856"/>
            <a:ext cx="2697756" cy="5579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517887" y="4808991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17888" y="5156712"/>
            <a:ext cx="2697756" cy="5579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1960853" y="211424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96767" y="2461966"/>
            <a:ext cx="2697756" cy="5579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1960853" y="346913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96767" y="3816856"/>
            <a:ext cx="2697756" cy="5579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1960853" y="4808991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96767" y="5156712"/>
            <a:ext cx="2697756" cy="5579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TextBox 76"/>
          <p:cNvSpPr txBox="1"/>
          <p:nvPr/>
        </p:nvSpPr>
        <p:spPr>
          <a:xfrm>
            <a:off x="7714797" y="2408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14797" y="2777669"/>
            <a:ext cx="3344236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740431" y="4421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40431" y="4791125"/>
            <a:ext cx="3344236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210801" y="2408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10801" y="2777669"/>
            <a:ext cx="3344236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236435" y="4421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36435" y="4791125"/>
            <a:ext cx="3344236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07333" y="4377579"/>
            <a:ext cx="1152586" cy="115258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38480" y="2276414"/>
            <a:ext cx="1152586" cy="11525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5209" y="2232154"/>
            <a:ext cx="1152586" cy="11525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9773" y="4421792"/>
            <a:ext cx="1152586" cy="1152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 t="-552"/>
          <a:stretch>
            <a:fillRect/>
          </a:stretch>
        </p:blipFill>
        <p:spPr>
          <a:xfrm>
            <a:off x="0" y="-37863"/>
            <a:ext cx="12192001" cy="68958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37864"/>
            <a:ext cx="12192000" cy="6895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61669" y="0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3294030" y="288768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F45474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5308370" y="4796973"/>
            <a:ext cx="3867699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8370" y="4336931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5308370" y="3761388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58516" y="5648105"/>
            <a:ext cx="917553" cy="9171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50533" y="-307152"/>
            <a:ext cx="6076336" cy="4749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778584" y="2299393"/>
            <a:ext cx="2877186" cy="1104265"/>
            <a:chOff x="1744834" y="1844993"/>
            <a:chExt cx="2347928" cy="901228"/>
          </a:xfrm>
        </p:grpSpPr>
        <p:sp>
          <p:nvSpPr>
            <p:cNvPr id="66" name="TextBox 32"/>
            <p:cNvSpPr txBox="1"/>
            <p:nvPr/>
          </p:nvSpPr>
          <p:spPr>
            <a:xfrm>
              <a:off x="1988385" y="1844993"/>
              <a:ext cx="2104377" cy="25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33"/>
            <p:cNvSpPr txBox="1"/>
            <p:nvPr/>
          </p:nvSpPr>
          <p:spPr>
            <a:xfrm>
              <a:off x="1744834" y="2106707"/>
              <a:ext cx="2347927" cy="63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</a:t>
              </a:r>
              <a:endParaRPr lang="zh-CN" altLang="en-US" sz="1000" spc="-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824304" y="4107873"/>
            <a:ext cx="2831466" cy="1120776"/>
            <a:chOff x="1782144" y="1880522"/>
            <a:chExt cx="2310618" cy="914960"/>
          </a:xfrm>
        </p:grpSpPr>
        <p:sp>
          <p:nvSpPr>
            <p:cNvPr id="69" name="TextBox 35"/>
            <p:cNvSpPr txBox="1"/>
            <p:nvPr/>
          </p:nvSpPr>
          <p:spPr>
            <a:xfrm>
              <a:off x="2138142" y="1880522"/>
              <a:ext cx="1954620" cy="25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36"/>
            <p:cNvSpPr txBox="1"/>
            <p:nvPr/>
          </p:nvSpPr>
          <p:spPr>
            <a:xfrm>
              <a:off x="1782144" y="2155788"/>
              <a:ext cx="2310617" cy="6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</a:t>
              </a:r>
              <a:endParaRPr lang="zh-CN" altLang="en-US" sz="1000" spc="-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217535" y="3210618"/>
            <a:ext cx="2877820" cy="1108495"/>
            <a:chOff x="553519" y="310390"/>
            <a:chExt cx="2348596" cy="904934"/>
          </a:xfrm>
        </p:grpSpPr>
        <p:sp>
          <p:nvSpPr>
            <p:cNvPr id="72" name="TextBox 38"/>
            <p:cNvSpPr txBox="1"/>
            <p:nvPr/>
          </p:nvSpPr>
          <p:spPr>
            <a:xfrm>
              <a:off x="553519" y="310390"/>
              <a:ext cx="2266198" cy="250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39"/>
            <p:cNvSpPr txBox="1"/>
            <p:nvPr/>
          </p:nvSpPr>
          <p:spPr>
            <a:xfrm>
              <a:off x="553519" y="590322"/>
              <a:ext cx="2348596" cy="625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14569" y="2366294"/>
            <a:ext cx="3162860" cy="282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剪去单角的矩形 7"/>
          <p:cNvSpPr/>
          <p:nvPr/>
        </p:nvSpPr>
        <p:spPr>
          <a:xfrm>
            <a:off x="1910589" y="2595625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4433869" y="4059585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6957148" y="2595626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剪去单角的矩形 10"/>
          <p:cNvSpPr/>
          <p:nvPr/>
        </p:nvSpPr>
        <p:spPr>
          <a:xfrm>
            <a:off x="9480425" y="4059586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781504" y="4058726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67914" y="4366503"/>
            <a:ext cx="1978505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4357615" y="2360650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44025" y="2668427"/>
            <a:ext cx="1978505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6852703" y="4058726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39113" y="4366503"/>
            <a:ext cx="1978505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9347790" y="2360650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34200" y="2668427"/>
            <a:ext cx="1978505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1832944" y="272111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4370816" y="418507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865904" y="272111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9397699" y="418507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12376" y="2061450"/>
            <a:ext cx="1788970" cy="119383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4484" y="1998704"/>
            <a:ext cx="1788970" cy="119383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03385" y="3631083"/>
            <a:ext cx="1788970" cy="119383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90480" y="3554489"/>
            <a:ext cx="1788970" cy="1193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Freeform 35"/>
          <p:cNvSpPr/>
          <p:nvPr/>
        </p:nvSpPr>
        <p:spPr bwMode="auto">
          <a:xfrm>
            <a:off x="6831260" y="3213202"/>
            <a:ext cx="620995" cy="1280323"/>
          </a:xfrm>
          <a:custGeom>
            <a:avLst/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58176" y="1917546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10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avLst/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avLst/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avLst/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avLst/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avLst/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057241" y="2955947"/>
            <a:ext cx="60925" cy="609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5123" y="4261283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1202" y="4163016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52515" y="2808057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38778" y="2737330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KSO_Shape"/>
          <p:cNvSpPr>
            <a:spLocks noChangeAspect="1"/>
          </p:cNvSpPr>
          <p:nvPr/>
        </p:nvSpPr>
        <p:spPr>
          <a:xfrm>
            <a:off x="4582639" y="2990413"/>
            <a:ext cx="314975" cy="210511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>
          <a:xfrm>
            <a:off x="5193657" y="4415612"/>
            <a:ext cx="278155" cy="26656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KSO_Shape"/>
          <p:cNvSpPr>
            <a:spLocks noChangeAspect="1"/>
          </p:cNvSpPr>
          <p:nvPr/>
        </p:nvSpPr>
        <p:spPr>
          <a:xfrm flipH="1">
            <a:off x="7301012" y="2881281"/>
            <a:ext cx="279756" cy="257840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KSO_Shape"/>
          <p:cNvSpPr>
            <a:spLocks noChangeAspect="1"/>
          </p:cNvSpPr>
          <p:nvPr/>
        </p:nvSpPr>
        <p:spPr>
          <a:xfrm>
            <a:off x="6755570" y="4320526"/>
            <a:ext cx="366486" cy="260203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449157" y="42992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449157" y="4668551"/>
            <a:ext cx="3051344" cy="6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998427" y="264754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998427" y="3016872"/>
            <a:ext cx="3051344" cy="6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3725403" y="42992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72600" y="4668551"/>
            <a:ext cx="3051344" cy="6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3108443" y="264754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155640" y="3016872"/>
            <a:ext cx="3051344" cy="6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3402" y="1790633"/>
            <a:ext cx="2614226" cy="2614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 t="-552"/>
          <a:stretch>
            <a:fillRect/>
          </a:stretch>
        </p:blipFill>
        <p:spPr>
          <a:xfrm>
            <a:off x="0" y="-37863"/>
            <a:ext cx="12192001" cy="68958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37864"/>
            <a:ext cx="12192000" cy="6895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61669" y="0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3294030" y="288768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F45474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5308370" y="4796973"/>
            <a:ext cx="3867699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8370" y="4336931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5308370" y="3761388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58516" y="5648105"/>
            <a:ext cx="917553" cy="9171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50533" y="-307152"/>
            <a:ext cx="6076336" cy="4749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 rot="2700000">
            <a:off x="1448525" y="2856618"/>
            <a:ext cx="4048065" cy="1833623"/>
          </a:xfrm>
          <a:prstGeom prst="ellipse">
            <a:avLst/>
          </a:prstGeom>
          <a:noFill/>
          <a:ln w="28575" cap="rnd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8100000">
            <a:off x="1445205" y="2853298"/>
            <a:ext cx="4048065" cy="1833623"/>
          </a:xfrm>
          <a:prstGeom prst="ellipse">
            <a:avLst/>
          </a:prstGeom>
          <a:noFill/>
          <a:ln w="28575" cap="rnd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3419" y="2255514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8377" y="2255514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8377" y="3921975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43419" y="3936326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3879" y="2586940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4916" y="2609193"/>
            <a:ext cx="787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6736" y="4280813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6146" y="4280814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501387" y="1750853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57228" y="2094548"/>
            <a:ext cx="4625581" cy="331013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6501387" y="2949446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57228" y="3293141"/>
            <a:ext cx="4625581" cy="331013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01387" y="4148039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57228" y="4491734"/>
            <a:ext cx="4625581" cy="331013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501387" y="5346632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57228" y="5690327"/>
            <a:ext cx="4625581" cy="331013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 b="-552"/>
          <a:stretch>
            <a:fillRect/>
          </a:stretch>
        </p:blipFill>
        <p:spPr>
          <a:xfrm>
            <a:off x="-333" y="28683"/>
            <a:ext cx="12192001" cy="68958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37864"/>
            <a:ext cx="12192000" cy="6895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665" y="0"/>
            <a:ext cx="3370857" cy="36035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 flipV="1">
            <a:off x="6427945" y="1291533"/>
            <a:ext cx="7599643" cy="4274933"/>
          </a:xfrm>
          <a:prstGeom prst="rect">
            <a:avLst/>
          </a:prstGeom>
        </p:spPr>
      </p:pic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9259111" y="1663867"/>
            <a:ext cx="861774" cy="1305807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 录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00495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此处请添加您的副标题，文字可以直接编辑修改。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1919512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64171" y="1654283"/>
            <a:ext cx="461665" cy="1427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15907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此处请添加您的副标题，文字可以直接编辑修改。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3934924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5731319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此处请添加您的副标题，文字可以直接编辑修改。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5950336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7746731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此处请添加您的副标题，文字可以直接编辑修改。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7965748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93279" y="1722547"/>
            <a:ext cx="1256339" cy="125633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73568" y="1740907"/>
            <a:ext cx="1256339" cy="125633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55024" y="1783133"/>
            <a:ext cx="1256339" cy="125633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95490" y="1853611"/>
            <a:ext cx="1256339" cy="12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1" grpId="0"/>
      <p:bldP spid="22" grpId="0"/>
      <p:bldP spid="25" grpId="0"/>
      <p:bldP spid="26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110650" y="4253271"/>
            <a:ext cx="15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47881" y="4253271"/>
            <a:ext cx="15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此处输入标题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8472230" y="4574776"/>
            <a:ext cx="2804331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15438" y="4574776"/>
            <a:ext cx="2804331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 rot="18900000" flipH="1">
            <a:off x="1824202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2037289" y="3232533"/>
            <a:ext cx="538441" cy="540733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 rot="18900000" flipH="1">
            <a:off x="9384065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9"/>
          <p:cNvSpPr>
            <a:spLocks noEditPoints="1" noChangeArrowheads="1"/>
          </p:cNvSpPr>
          <p:nvPr/>
        </p:nvSpPr>
        <p:spPr bwMode="auto">
          <a:xfrm>
            <a:off x="9624647" y="3310435"/>
            <a:ext cx="513238" cy="407841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3072" y="1454506"/>
            <a:ext cx="6271574" cy="411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583536" y="2019603"/>
            <a:ext cx="439709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3536" y="3259199"/>
            <a:ext cx="439709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83536" y="4498795"/>
            <a:ext cx="439709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68359" y="1784880"/>
            <a:ext cx="1519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473845" y="0"/>
            <a:ext cx="4462519" cy="4462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37862"/>
            <a:ext cx="12192001" cy="68958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309771" y="-622369"/>
            <a:ext cx="6384250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 flipH="1" flipV="1">
            <a:off x="-2181123" y="997108"/>
            <a:ext cx="6895861" cy="38790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374900" y="-9533"/>
            <a:ext cx="4559300" cy="685800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5370516" y="5096361"/>
            <a:ext cx="2674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汇报人：</a:t>
            </a:r>
            <a:r>
              <a:rPr lang="en-US" altLang="zh-CN" b="1">
                <a:solidFill>
                  <a:srgbClr val="F45474"/>
                </a:solidFill>
                <a:cs typeface="+mn-ea"/>
                <a:sym typeface="+mn-lt"/>
              </a:rPr>
              <a:t>xiazaii</a:t>
            </a:r>
          </a:p>
          <a:p>
            <a:endParaRPr lang="en-US" altLang="zh-CN" b="1">
              <a:solidFill>
                <a:srgbClr val="F45474"/>
              </a:solidFill>
              <a:cs typeface="+mn-ea"/>
              <a:sym typeface="+mn-lt"/>
            </a:endParaRPr>
          </a:p>
          <a:p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汇报时间：</a:t>
            </a:r>
            <a:r>
              <a:rPr lang="en-US" altLang="zh-CN" b="1">
                <a:solidFill>
                  <a:srgbClr val="F45474"/>
                </a:solidFill>
                <a:cs typeface="+mn-ea"/>
                <a:sym typeface="+mn-lt"/>
              </a:rPr>
              <a:t>20XX </a:t>
            </a:r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年</a:t>
            </a:r>
            <a:r>
              <a:rPr lang="en-US" altLang="zh-CN" b="1">
                <a:solidFill>
                  <a:srgbClr val="F45474"/>
                </a:solidFill>
                <a:cs typeface="+mn-ea"/>
                <a:sym typeface="+mn-lt"/>
              </a:rPr>
              <a:t>XX </a:t>
            </a:r>
            <a:r>
              <a:rPr lang="zh-CN" altLang="en-US" b="1">
                <a:solidFill>
                  <a:srgbClr val="F45474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rgbClr val="F4547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 t="-552"/>
          <a:stretch>
            <a:fillRect/>
          </a:stretch>
        </p:blipFill>
        <p:spPr>
          <a:xfrm>
            <a:off x="0" y="-37863"/>
            <a:ext cx="12192001" cy="68958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37864"/>
            <a:ext cx="12192000" cy="6895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61669" y="0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3294030" y="288768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F45474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5308370" y="4796973"/>
            <a:ext cx="3867699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8370" y="4336931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5308370" y="3761388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58516" y="5648105"/>
            <a:ext cx="917553" cy="9171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50533" y="-307152"/>
            <a:ext cx="6076336" cy="4749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258077" y="2389606"/>
            <a:ext cx="10209245" cy="2873828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24907" y="2836216"/>
            <a:ext cx="4616648" cy="2052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10267997" y="2836216"/>
            <a:ext cx="615553" cy="2209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2006" y="1385304"/>
            <a:ext cx="5111031" cy="5111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54580" y="2126360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1433832" y="2305245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254580" y="3432664"/>
            <a:ext cx="751508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1376542" y="3658199"/>
            <a:ext cx="512726" cy="312850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254580" y="4740505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414949" y="4943717"/>
            <a:ext cx="430768" cy="34354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6721076" y="3429590"/>
            <a:ext cx="751509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917335" y="3631880"/>
            <a:ext cx="358991" cy="35777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727224" y="4729747"/>
            <a:ext cx="751509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895724" y="4963605"/>
            <a:ext cx="414506" cy="29620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6721076" y="2121750"/>
            <a:ext cx="751509" cy="751508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862422" y="2257618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7434" y="2222973"/>
            <a:ext cx="3293555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13931" y="2227075"/>
            <a:ext cx="3293555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47434" y="3530046"/>
            <a:ext cx="3293555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13931" y="3530046"/>
            <a:ext cx="3293555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47434" y="4830971"/>
            <a:ext cx="3293555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13931" y="4830971"/>
            <a:ext cx="3293555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TextBox 76"/>
          <p:cNvSpPr txBox="1"/>
          <p:nvPr/>
        </p:nvSpPr>
        <p:spPr>
          <a:xfrm>
            <a:off x="8076787" y="2365460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076788" y="2678903"/>
            <a:ext cx="243897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8632425" y="357059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32426" y="3884036"/>
            <a:ext cx="243897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8076787" y="4776297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76788" y="5089740"/>
            <a:ext cx="243897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3071124" y="2365460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730689" y="2678903"/>
            <a:ext cx="243897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2505224" y="357059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TextBox 76"/>
          <p:cNvSpPr txBox="1"/>
          <p:nvPr/>
        </p:nvSpPr>
        <p:spPr>
          <a:xfrm>
            <a:off x="3071124" y="4776297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730689" y="5089740"/>
            <a:ext cx="243897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64789" y="3884036"/>
            <a:ext cx="243897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38408" y="2284601"/>
            <a:ext cx="2903732" cy="2910538"/>
          </a:xfrm>
          <a:prstGeom prst="rect">
            <a:avLst/>
          </a:prstGeom>
        </p:spPr>
      </p:pic>
      <p:cxnSp>
        <p:nvCxnSpPr>
          <p:cNvPr id="53" name="连接符: 肘形 52"/>
          <p:cNvCxnSpPr/>
          <p:nvPr/>
        </p:nvCxnSpPr>
        <p:spPr>
          <a:xfrm flipV="1">
            <a:off x="6400551" y="2545168"/>
            <a:ext cx="1495220" cy="640990"/>
          </a:xfrm>
          <a:prstGeom prst="bentConnector3">
            <a:avLst/>
          </a:prstGeom>
          <a:ln w="12700">
            <a:solidFill>
              <a:srgbClr val="F45474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连接符: 肘形 55"/>
          <p:cNvCxnSpPr/>
          <p:nvPr/>
        </p:nvCxnSpPr>
        <p:spPr>
          <a:xfrm>
            <a:off x="4260173" y="2534737"/>
            <a:ext cx="1037541" cy="651421"/>
          </a:xfrm>
          <a:prstGeom prst="bentConnector3">
            <a:avLst/>
          </a:prstGeom>
          <a:ln w="12700">
            <a:solidFill>
              <a:srgbClr val="F45474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连接符: 肘形 57"/>
          <p:cNvCxnSpPr/>
          <p:nvPr/>
        </p:nvCxnSpPr>
        <p:spPr>
          <a:xfrm>
            <a:off x="6736351" y="4137663"/>
            <a:ext cx="1340435" cy="1319708"/>
          </a:xfrm>
          <a:prstGeom prst="bentConnector3">
            <a:avLst/>
          </a:prstGeom>
          <a:ln w="12700">
            <a:solidFill>
              <a:srgbClr val="F45474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肘形 59"/>
          <p:cNvCxnSpPr/>
          <p:nvPr/>
        </p:nvCxnSpPr>
        <p:spPr>
          <a:xfrm rot="5400000">
            <a:off x="3843915" y="4414148"/>
            <a:ext cx="947496" cy="901783"/>
          </a:xfrm>
          <a:prstGeom prst="bentConnector3">
            <a:avLst/>
          </a:prstGeom>
          <a:ln w="12700">
            <a:solidFill>
              <a:srgbClr val="F45474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7039429" y="3884036"/>
            <a:ext cx="1306285" cy="0"/>
          </a:xfrm>
          <a:prstGeom prst="line">
            <a:avLst/>
          </a:prstGeom>
          <a:ln w="12700">
            <a:solidFill>
              <a:srgbClr val="F45474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3620394" y="3884036"/>
            <a:ext cx="1158549" cy="0"/>
          </a:xfrm>
          <a:prstGeom prst="line">
            <a:avLst/>
          </a:prstGeom>
          <a:ln w="12700">
            <a:solidFill>
              <a:srgbClr val="F45474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组合 1002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1004" name="图片 1003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1005" name="矩形 1004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781859" y="3144471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4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989131" y="3293779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7" name="文本框 516"/>
          <p:cNvSpPr txBox="1"/>
          <p:nvPr/>
        </p:nvSpPr>
        <p:spPr>
          <a:xfrm>
            <a:off x="1037302" y="4009950"/>
            <a:ext cx="3093754" cy="635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8" name="Group 4"/>
          <p:cNvGrpSpPr>
            <a:grpSpLocks noChangeAspect="1"/>
          </p:cNvGrpSpPr>
          <p:nvPr/>
        </p:nvGrpSpPr>
        <p:grpSpPr bwMode="auto">
          <a:xfrm>
            <a:off x="7451885" y="3079637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519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80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6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0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0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60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3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4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2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3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01" name="TextBox 76"/>
          <p:cNvSpPr txBox="1"/>
          <p:nvPr/>
        </p:nvSpPr>
        <p:spPr>
          <a:xfrm>
            <a:off x="7659157" y="3228945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2" name="文本框 1001"/>
          <p:cNvSpPr txBox="1"/>
          <p:nvPr/>
        </p:nvSpPr>
        <p:spPr>
          <a:xfrm>
            <a:off x="7707328" y="3945116"/>
            <a:ext cx="3093754" cy="635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请请标题数字等都可以通过点击和重新输入进行更改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5082" y="1945854"/>
            <a:ext cx="3219802" cy="3219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517" grpId="0"/>
      <p:bldP spid="1001" grpId="0"/>
      <p:bldP spid="10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 t="-552"/>
          <a:stretch>
            <a:fillRect/>
          </a:stretch>
        </p:blipFill>
        <p:spPr>
          <a:xfrm>
            <a:off x="0" y="-37863"/>
            <a:ext cx="12192001" cy="68958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37864"/>
            <a:ext cx="12192000" cy="6895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61669" y="0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3294030" y="288768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F45474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5308370" y="4796973"/>
            <a:ext cx="3867699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8370" y="4336931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5308370" y="3761388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58516" y="5648105"/>
            <a:ext cx="917553" cy="9171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50533" y="-307152"/>
            <a:ext cx="6076336" cy="4749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-93718"/>
            <a:ext cx="12192001" cy="6895863"/>
            <a:chOff x="-1" y="-93718"/>
            <a:chExt cx="12192001" cy="68958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email"/>
            <a:srcRect t="-369"/>
            <a:stretch>
              <a:fillRect/>
            </a:stretch>
          </p:blipFill>
          <p:spPr>
            <a:xfrm>
              <a:off x="-1" y="-93718"/>
              <a:ext cx="12192001" cy="689586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-93718"/>
              <a:ext cx="12192000" cy="6895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2">
                  <a:srgbClr val="FFFFFF">
                    <a:alpha val="64000"/>
                  </a:srgbClr>
                </a:gs>
                <a:gs pos="53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13369" y="3429000"/>
            <a:ext cx="3931198" cy="202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513368" y="2782669"/>
            <a:ext cx="28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45474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0" y="-5585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3bwp1ex">
      <a:majorFont>
        <a:latin typeface="Agency FB"/>
        <a:ea typeface="字魂36号-正文宋楷"/>
        <a:cs typeface=""/>
      </a:majorFont>
      <a:minorFont>
        <a:latin typeface="Agency FB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宽屏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Agency FB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2019-03-25T06:35:00Z</dcterms:created>
  <dcterms:modified xsi:type="dcterms:W3CDTF">2021-01-06T03:18:59Z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