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781" r:id="rId2"/>
    <p:sldId id="6809" r:id="rId3"/>
    <p:sldId id="6713" r:id="rId4"/>
    <p:sldId id="6786" r:id="rId5"/>
    <p:sldId id="6789" r:id="rId6"/>
    <p:sldId id="6790" r:id="rId7"/>
    <p:sldId id="6788" r:id="rId8"/>
    <p:sldId id="6832" r:id="rId9"/>
    <p:sldId id="6791" r:id="rId10"/>
    <p:sldId id="6792" r:id="rId11"/>
    <p:sldId id="6793" r:id="rId12"/>
    <p:sldId id="6787" r:id="rId13"/>
    <p:sldId id="6784" r:id="rId14"/>
    <p:sldId id="6833" r:id="rId15"/>
    <p:sldId id="6796" r:id="rId16"/>
    <p:sldId id="6794" r:id="rId17"/>
    <p:sldId id="6795" r:id="rId18"/>
    <p:sldId id="6797" r:id="rId19"/>
    <p:sldId id="6834" r:id="rId20"/>
    <p:sldId id="6798" r:id="rId21"/>
    <p:sldId id="6799" r:id="rId22"/>
    <p:sldId id="6801" r:id="rId23"/>
    <p:sldId id="6802" r:id="rId24"/>
    <p:sldId id="6800" r:id="rId25"/>
    <p:sldId id="6835" r:id="rId26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4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8">
          <p15:clr>
            <a:srgbClr val="A4A3A4"/>
          </p15:clr>
        </p15:guide>
        <p15:guide id="2" pos="217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A7"/>
    <a:srgbClr val="1C1C1C"/>
    <a:srgbClr val="FF9933"/>
    <a:srgbClr val="FFFFFF"/>
    <a:srgbClr val="F5D544"/>
    <a:srgbClr val="FFFF21"/>
    <a:srgbClr val="B9CCA4"/>
    <a:srgbClr val="0075BF"/>
    <a:srgbClr val="034EA2"/>
    <a:srgbClr val="00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8" autoAdjust="0"/>
    <p:restoredTop sz="95178" autoAdjust="0"/>
  </p:normalViewPr>
  <p:slideViewPr>
    <p:cSldViewPr>
      <p:cViewPr varScale="1">
        <p:scale>
          <a:sx n="143" d="100"/>
          <a:sy n="143" d="100"/>
        </p:scale>
        <p:origin x="666" y="120"/>
      </p:cViewPr>
      <p:guideLst>
        <p:guide orient="horz" pos="1614"/>
        <p:guide pos="2900"/>
      </p:guideLst>
    </p:cSldViewPr>
  </p:slideViewPr>
  <p:outlineViewPr>
    <p:cViewPr>
      <p:scale>
        <a:sx n="33" d="100"/>
        <a:sy n="33" d="100"/>
      </p:scale>
      <p:origin x="0" y="-13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206" y="67"/>
      </p:cViewPr>
      <p:guideLst>
        <p:guide orient="horz" pos="2868"/>
        <p:guide pos="217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DE730-E7F5-4CF8-BBFA-6764648D361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BD312-4345-49C7-9471-91FF69C0AA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B96F7-238A-436E-8798-5DD8D861D65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0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66470" eaLnBrk="1" hangingPunct="1"/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defTabSz="967740" fontAlgn="auto">
              <a:spcBef>
                <a:spcPts val="0"/>
              </a:spcBef>
              <a:spcAft>
                <a:spcPts val="0"/>
              </a:spcAft>
              <a:defRPr/>
            </a:pPr>
            <a:fld id="{67415919-3F04-4F40-BFB9-FF08AADCB4F4}" type="slidenum">
              <a:rPr lang="zh-CN" altLang="en-US" sz="1200">
                <a:latin typeface="+mn-lt"/>
                <a:ea typeface="+mn-ea"/>
              </a:rPr>
              <a:t>7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1746" name="文本框 2"/>
          <p:cNvSpPr txBox="1">
            <a:spLocks noChangeArrowheads="1"/>
          </p:cNvSpPr>
          <p:nvPr userDrawn="1"/>
        </p:nvSpPr>
        <p:spPr bwMode="auto">
          <a:xfrm>
            <a:off x="920115" y="298609"/>
            <a:ext cx="38449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>
                <a:solidFill>
                  <a:srgbClr val="00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1747" name="Group 3"/>
          <p:cNvGrpSpPr/>
          <p:nvPr userDrawn="1"/>
        </p:nvGrpSpPr>
        <p:grpSpPr bwMode="auto">
          <a:xfrm>
            <a:off x="401003" y="414338"/>
            <a:ext cx="474662" cy="290512"/>
            <a:chOff x="0" y="0"/>
            <a:chExt cx="714375" cy="438150"/>
          </a:xfrm>
        </p:grpSpPr>
        <p:sp>
          <p:nvSpPr>
            <p:cNvPr id="3176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176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52439" y="1100821"/>
            <a:ext cx="2948682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4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52441" y="1462467"/>
            <a:ext cx="2948683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67787" y="1710698"/>
            <a:ext cx="2932641" cy="1614211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36449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fringillascipit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67786" y="4070930"/>
            <a:ext cx="2932641" cy="6310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7786" y="3577125"/>
            <a:ext cx="2932641" cy="2590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67786" y="3885817"/>
            <a:ext cx="2932641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957" y="274636"/>
            <a:ext cx="2755681" cy="355983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61362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3" name="组合 2"/>
          <p:cNvGrpSpPr/>
          <p:nvPr userDrawn="1"/>
        </p:nvGrpSpPr>
        <p:grpSpPr>
          <a:xfrm flipV="1">
            <a:off x="0" y="5056414"/>
            <a:ext cx="9144000" cy="87086"/>
            <a:chOff x="1239791" y="3373704"/>
            <a:chExt cx="5327375" cy="56535"/>
          </a:xfrm>
        </p:grpSpPr>
        <p:sp>
          <p:nvSpPr>
            <p:cNvPr id="4" name="矩形 3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148513"/>
            <a:ext cx="441434" cy="608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5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5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331263" y="1"/>
            <a:ext cx="2812737" cy="2989257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04BA93-52C8-48D1-AFCC-D916E1C5D690}" type="datetime1">
              <a:rPr lang="zh-CN" altLang="en-US"/>
              <a:t>2021/1/6</a:t>
            </a:fld>
            <a:endParaRPr lang="zh-CN" altLang="en-US" sz="1420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A834C-A173-490B-9B01-7995B236AE02}" type="slidenum">
              <a:rPr lang="zh-CN" altLang="en-US"/>
              <a:t>‹#›</a:t>
            </a:fld>
            <a:endParaRPr lang="zh-CN" altLang="en-US" sz="142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ic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83132" y="1229006"/>
            <a:ext cx="2272768" cy="5872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26036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438806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2438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42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65" name="Rounded Rectangle 64"/>
          <p:cNvSpPr/>
          <p:nvPr userDrawn="1"/>
        </p:nvSpPr>
        <p:spPr>
          <a:xfrm>
            <a:off x="3411539" y="1229006"/>
            <a:ext cx="2303462" cy="5872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785135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364040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3411539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3411541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10" name="Rounded Rectangle 109"/>
          <p:cNvSpPr/>
          <p:nvPr userDrawn="1"/>
        </p:nvSpPr>
        <p:spPr>
          <a:xfrm>
            <a:off x="6378577" y="1229006"/>
            <a:ext cx="2303462" cy="5872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1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752173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2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314145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13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378577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4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378579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30" name="Rounded Rectangle 129"/>
          <p:cNvSpPr/>
          <p:nvPr userDrawn="1"/>
        </p:nvSpPr>
        <p:spPr>
          <a:xfrm>
            <a:off x="483135" y="3050184"/>
            <a:ext cx="2272767" cy="58721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31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826036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36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438806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3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452438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52442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45" name="Rounded Rectangle 144"/>
          <p:cNvSpPr/>
          <p:nvPr userDrawn="1"/>
        </p:nvSpPr>
        <p:spPr>
          <a:xfrm>
            <a:off x="3411540" y="3050184"/>
            <a:ext cx="2303460" cy="58721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3785135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4364040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3411539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411541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  <p:sp>
        <p:nvSpPr>
          <p:cNvPr id="155" name="Rounded Rectangle 154"/>
          <p:cNvSpPr/>
          <p:nvPr userDrawn="1"/>
        </p:nvSpPr>
        <p:spPr>
          <a:xfrm>
            <a:off x="6378578" y="3050184"/>
            <a:ext cx="2303460" cy="58721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6752173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7314145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6378577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6378579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4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/>
      <p:bldP spid="11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5" grpId="0" animBg="1"/>
      <p:bldP spid="1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animBg="1"/>
      <p:bldP spid="1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1336222"/>
            <a:ext cx="9144000" cy="2296886"/>
          </a:xfrm>
          <a:custGeom>
            <a:avLst/>
            <a:gdLst>
              <a:gd name="connsiteX0" fmla="*/ 0 w 12192000"/>
              <a:gd name="connsiteY0" fmla="*/ 0 h 3062515"/>
              <a:gd name="connsiteX1" fmla="*/ 12192000 w 12192000"/>
              <a:gd name="connsiteY1" fmla="*/ 0 h 3062515"/>
              <a:gd name="connsiteX2" fmla="*/ 12192000 w 12192000"/>
              <a:gd name="connsiteY2" fmla="*/ 3062515 h 3062515"/>
              <a:gd name="connsiteX3" fmla="*/ 0 w 12192000"/>
              <a:gd name="connsiteY3" fmla="*/ 3062515 h 306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515">
                <a:moveTo>
                  <a:pt x="0" y="0"/>
                </a:moveTo>
                <a:lnTo>
                  <a:pt x="12192000" y="0"/>
                </a:lnTo>
                <a:lnTo>
                  <a:pt x="12192000" y="3062515"/>
                </a:lnTo>
                <a:lnTo>
                  <a:pt x="0" y="30625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1746" name="文本框 2"/>
          <p:cNvSpPr txBox="1">
            <a:spLocks noChangeArrowheads="1"/>
          </p:cNvSpPr>
          <p:nvPr userDrawn="1"/>
        </p:nvSpPr>
        <p:spPr bwMode="auto">
          <a:xfrm>
            <a:off x="920115" y="319088"/>
            <a:ext cx="430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2800" b="1">
                <a:solidFill>
                  <a:srgbClr val="00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点击这里输入文章标题</a:t>
            </a:r>
          </a:p>
        </p:txBody>
      </p:sp>
      <p:grpSp>
        <p:nvGrpSpPr>
          <p:cNvPr id="31747" name="Group 3"/>
          <p:cNvGrpSpPr/>
          <p:nvPr userDrawn="1"/>
        </p:nvGrpSpPr>
        <p:grpSpPr bwMode="auto">
          <a:xfrm>
            <a:off x="401003" y="414338"/>
            <a:ext cx="474662" cy="290512"/>
            <a:chOff x="0" y="0"/>
            <a:chExt cx="714375" cy="438150"/>
          </a:xfrm>
        </p:grpSpPr>
        <p:sp>
          <p:nvSpPr>
            <p:cNvPr id="3176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3176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name="adj" fmla="val 50000"/>
              </a:avLst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951310"/>
          </a:xfrm>
          <a:custGeom>
            <a:avLst/>
            <a:gdLst>
              <a:gd name="connsiteX0" fmla="*/ 0 w 12192000"/>
              <a:gd name="connsiteY0" fmla="*/ 0 h 1268413"/>
              <a:gd name="connsiteX1" fmla="*/ 12192000 w 12192000"/>
              <a:gd name="connsiteY1" fmla="*/ 0 h 1268413"/>
              <a:gd name="connsiteX2" fmla="*/ 12192000 w 12192000"/>
              <a:gd name="connsiteY2" fmla="*/ 1268413 h 1268413"/>
              <a:gd name="connsiteX3" fmla="*/ 0 w 12192000"/>
              <a:gd name="connsiteY3" fmla="*/ 1268413 h 126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268413">
                <a:moveTo>
                  <a:pt x="0" y="0"/>
                </a:moveTo>
                <a:lnTo>
                  <a:pt x="12192000" y="0"/>
                </a:lnTo>
                <a:lnTo>
                  <a:pt x="12192000" y="1268413"/>
                </a:lnTo>
                <a:lnTo>
                  <a:pt x="0" y="1268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尾页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zh-CN" altLang="en-US"/>
              <a:t>单击图标添加图片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B618-3004-49F5-BD56-B4A0C0CD265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A58E-532F-41E9-A14C-57F0126E15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9298" y="78582"/>
            <a:ext cx="5026819" cy="49851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163702" y="78581"/>
            <a:ext cx="1920241" cy="24696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131786" y="2595274"/>
            <a:ext cx="1920241" cy="24696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5545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240652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05760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1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139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random/>
      </p:transition>
    </mc:Choice>
    <mc:Fallback xmlns="">
      <p:transition spd="slow" advTm="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-9031"/>
            <a:ext cx="9144000" cy="5152531"/>
          </a:xfrm>
          <a:prstGeom prst="rect">
            <a:avLst/>
          </a:prstGeom>
          <a:solidFill>
            <a:srgbClr val="231F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1043151"/>
            <a:ext cx="2710543" cy="35769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373983" y="68580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2981960"/>
            <a:ext cx="9144000" cy="149225"/>
          </a:xfrm>
          <a:prstGeom prst="rect">
            <a:avLst/>
          </a:prstGeom>
          <a:solidFill>
            <a:srgbClr val="00A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3075940"/>
            <a:ext cx="9144000" cy="2067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audio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59960"/>
            <a:ext cx="609600" cy="609600"/>
          </a:xfrm>
          <a:prstGeom prst="rect">
            <a:avLst/>
          </a:prstGeom>
        </p:spPr>
      </p:pic>
      <p:sp>
        <p:nvSpPr>
          <p:cNvPr id="12" name="原创设计师QQ598969553          _5"/>
          <p:cNvSpPr txBox="1"/>
          <p:nvPr/>
        </p:nvSpPr>
        <p:spPr>
          <a:xfrm>
            <a:off x="1556657" y="4001861"/>
            <a:ext cx="6030686" cy="369332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750" b="0" dirty="0" err="1">
                <a:solidFill>
                  <a:srgbClr val="00A8A7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sym typeface="+mn-lt"/>
              </a:rPr>
              <a:t>CSASAADAstudio</a:t>
            </a:r>
            <a:r>
              <a:rPr lang="en-US" sz="750" b="0" dirty="0">
                <a:solidFill>
                  <a:srgbClr val="00A8A7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sym typeface="+mn-lt"/>
              </a:rPr>
              <a:t> sales template, a more beautiful template please magic </a:t>
            </a:r>
            <a:r>
              <a:rPr lang="en-US" sz="750" b="0" dirty="0" err="1">
                <a:solidFill>
                  <a:srgbClr val="00A8A7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sym typeface="+mn-lt"/>
              </a:rPr>
              <a:t>rainMagic</a:t>
            </a:r>
            <a:r>
              <a:rPr lang="en-US" sz="750" b="0" dirty="0">
                <a:solidFill>
                  <a:srgbClr val="00A8A7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sym typeface="+mn-lt"/>
              </a:rPr>
              <a:t> rain studio sales template, a </a:t>
            </a:r>
            <a:r>
              <a:rPr lang="en-US" sz="750" b="0" dirty="0" err="1">
                <a:solidFill>
                  <a:srgbClr val="00A8A7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sym typeface="+mn-lt"/>
              </a:rPr>
              <a:t>moreMagic</a:t>
            </a:r>
            <a:r>
              <a:rPr lang="en-US" sz="750" b="0" dirty="0">
                <a:solidFill>
                  <a:srgbClr val="00A8A7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sym typeface="+mn-lt"/>
              </a:rPr>
              <a:t> rain studio sales template, a more beautiful template please magic</a:t>
            </a:r>
          </a:p>
        </p:txBody>
      </p:sp>
      <p:sp>
        <p:nvSpPr>
          <p:cNvPr id="17" name="原创设计师QQ598969553          _6"/>
          <p:cNvSpPr/>
          <p:nvPr/>
        </p:nvSpPr>
        <p:spPr>
          <a:xfrm>
            <a:off x="1130251" y="3349698"/>
            <a:ext cx="688349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ln w="6350">
                  <a:noFill/>
                </a:ln>
                <a:solidFill>
                  <a:srgbClr val="00A8A7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商务工作转正总结汇报</a:t>
            </a:r>
            <a:r>
              <a:rPr lang="en-US" altLang="zh-CN" sz="3000" b="1" dirty="0">
                <a:ln w="6350">
                  <a:noFill/>
                </a:ln>
                <a:solidFill>
                  <a:srgbClr val="00A8A7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PPT</a:t>
            </a:r>
            <a:r>
              <a:rPr lang="zh-CN" altLang="en-US" sz="3000" b="1" dirty="0">
                <a:ln w="6350">
                  <a:noFill/>
                </a:ln>
                <a:solidFill>
                  <a:srgbClr val="00A8A7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模板</a:t>
            </a:r>
          </a:p>
        </p:txBody>
      </p:sp>
      <p:grpSp>
        <p:nvGrpSpPr>
          <p:cNvPr id="18" name="原创设计师QQ598969553          _7"/>
          <p:cNvGrpSpPr/>
          <p:nvPr/>
        </p:nvGrpSpPr>
        <p:grpSpPr>
          <a:xfrm>
            <a:off x="3350182" y="4576088"/>
            <a:ext cx="2488063" cy="230832"/>
            <a:chOff x="4551668" y="4236939"/>
            <a:chExt cx="3317417" cy="307776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6256548" y="4265764"/>
              <a:ext cx="219347" cy="2193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endParaRPr>
            </a:p>
          </p:txBody>
        </p:sp>
        <p:grpSp>
          <p:nvGrpSpPr>
            <p:cNvPr id="20" name="Group 16"/>
            <p:cNvGrpSpPr/>
            <p:nvPr/>
          </p:nvGrpSpPr>
          <p:grpSpPr bwMode="auto">
            <a:xfrm>
              <a:off x="6327105" y="4309707"/>
              <a:ext cx="78599" cy="126335"/>
              <a:chOff x="4441" y="3144"/>
              <a:chExt cx="215" cy="345"/>
            </a:xfrm>
            <a:solidFill>
              <a:schemeClr val="accent1"/>
            </a:solidFill>
          </p:grpSpPr>
          <p:sp>
            <p:nvSpPr>
              <p:cNvPr id="27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endParaRPr>
              </a:p>
            </p:txBody>
          </p:sp>
          <p:sp>
            <p:nvSpPr>
              <p:cNvPr id="28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endParaRPr>
              </a:p>
            </p:txBody>
          </p:sp>
        </p:grp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6482245" y="4236939"/>
              <a:ext cx="1386840" cy="306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日期：</a:t>
              </a:r>
              <a:r>
                <a:rPr lang="en-US" altLang="zh-CN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202X.8.17</a:t>
              </a:r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4551668" y="4259514"/>
              <a:ext cx="219347" cy="2193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611357" y="4307395"/>
              <a:ext cx="100336" cy="114060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25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endParaRPr>
              </a:p>
            </p:txBody>
          </p:sp>
          <p:sp>
            <p:nvSpPr>
              <p:cNvPr id="26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4770879" y="4236939"/>
              <a:ext cx="1306340" cy="307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汇报人：</a:t>
              </a:r>
              <a:r>
                <a:rPr lang="en-US" altLang="zh-CN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xiazaii</a:t>
              </a:r>
              <a:endPara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123f8d4-5597-4a8c-a140-9ab3d4299be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18281" y="1655078"/>
            <a:ext cx="7492198" cy="2096593"/>
            <a:chOff x="1101201" y="2084850"/>
            <a:chExt cx="9989598" cy="2795458"/>
          </a:xfrm>
        </p:grpSpPr>
        <p:grpSp>
          <p:nvGrpSpPr>
            <p:cNvPr id="4" name="îṣḻîḋè"/>
            <p:cNvGrpSpPr/>
            <p:nvPr/>
          </p:nvGrpSpPr>
          <p:grpSpPr>
            <a:xfrm>
              <a:off x="1101201" y="2420782"/>
              <a:ext cx="2110432" cy="1861264"/>
              <a:chOff x="1169162" y="3124346"/>
              <a:chExt cx="2110432" cy="1861264"/>
            </a:xfrm>
          </p:grpSpPr>
          <p:sp>
            <p:nvSpPr>
              <p:cNvPr id="5" name="ïṩ1ïďé"/>
              <p:cNvSpPr>
                <a:spLocks noChangeAspect="1"/>
              </p:cNvSpPr>
              <p:nvPr/>
            </p:nvSpPr>
            <p:spPr bwMode="auto">
              <a:xfrm>
                <a:off x="1919536" y="3124346"/>
                <a:ext cx="609685" cy="609308"/>
              </a:xfrm>
              <a:custGeom>
                <a:avLst/>
                <a:gdLst>
                  <a:gd name="connsiteX0" fmla="*/ 482620 w 607097"/>
                  <a:gd name="connsiteY0" fmla="*/ 381169 h 606722"/>
                  <a:gd name="connsiteX1" fmla="*/ 496768 w 607097"/>
                  <a:gd name="connsiteY1" fmla="*/ 381169 h 606722"/>
                  <a:gd name="connsiteX2" fmla="*/ 510916 w 607097"/>
                  <a:gd name="connsiteY2" fmla="*/ 395381 h 606722"/>
                  <a:gd name="connsiteX3" fmla="*/ 510916 w 607097"/>
                  <a:gd name="connsiteY3" fmla="*/ 409505 h 606722"/>
                  <a:gd name="connsiteX4" fmla="*/ 503887 w 607097"/>
                  <a:gd name="connsiteY4" fmla="*/ 412525 h 606722"/>
                  <a:gd name="connsiteX5" fmla="*/ 496768 w 607097"/>
                  <a:gd name="connsiteY5" fmla="*/ 409505 h 606722"/>
                  <a:gd name="connsiteX6" fmla="*/ 482620 w 607097"/>
                  <a:gd name="connsiteY6" fmla="*/ 395381 h 606722"/>
                  <a:gd name="connsiteX7" fmla="*/ 482620 w 607097"/>
                  <a:gd name="connsiteY7" fmla="*/ 381169 h 606722"/>
                  <a:gd name="connsiteX8" fmla="*/ 546398 w 607097"/>
                  <a:gd name="connsiteY8" fmla="*/ 242745 h 606722"/>
                  <a:gd name="connsiteX9" fmla="*/ 566606 w 607097"/>
                  <a:gd name="connsiteY9" fmla="*/ 242745 h 606722"/>
                  <a:gd name="connsiteX10" fmla="*/ 576754 w 607097"/>
                  <a:gd name="connsiteY10" fmla="*/ 252756 h 606722"/>
                  <a:gd name="connsiteX11" fmla="*/ 566606 w 607097"/>
                  <a:gd name="connsiteY11" fmla="*/ 262856 h 606722"/>
                  <a:gd name="connsiteX12" fmla="*/ 546398 w 607097"/>
                  <a:gd name="connsiteY12" fmla="*/ 262856 h 606722"/>
                  <a:gd name="connsiteX13" fmla="*/ 536249 w 607097"/>
                  <a:gd name="connsiteY13" fmla="*/ 252756 h 606722"/>
                  <a:gd name="connsiteX14" fmla="*/ 546398 w 607097"/>
                  <a:gd name="connsiteY14" fmla="*/ 242745 h 606722"/>
                  <a:gd name="connsiteX15" fmla="*/ 353968 w 607097"/>
                  <a:gd name="connsiteY15" fmla="*/ 101120 h 606722"/>
                  <a:gd name="connsiteX16" fmla="*/ 364118 w 607097"/>
                  <a:gd name="connsiteY16" fmla="*/ 111251 h 606722"/>
                  <a:gd name="connsiteX17" fmla="*/ 364118 w 607097"/>
                  <a:gd name="connsiteY17" fmla="*/ 242683 h 606722"/>
                  <a:gd name="connsiteX18" fmla="*/ 424838 w 607097"/>
                  <a:gd name="connsiteY18" fmla="*/ 242683 h 606722"/>
                  <a:gd name="connsiteX19" fmla="*/ 434988 w 607097"/>
                  <a:gd name="connsiteY19" fmla="*/ 252725 h 606722"/>
                  <a:gd name="connsiteX20" fmla="*/ 424838 w 607097"/>
                  <a:gd name="connsiteY20" fmla="*/ 262856 h 606722"/>
                  <a:gd name="connsiteX21" fmla="*/ 353968 w 607097"/>
                  <a:gd name="connsiteY21" fmla="*/ 262856 h 606722"/>
                  <a:gd name="connsiteX22" fmla="*/ 343818 w 607097"/>
                  <a:gd name="connsiteY22" fmla="*/ 252725 h 606722"/>
                  <a:gd name="connsiteX23" fmla="*/ 343818 w 607097"/>
                  <a:gd name="connsiteY23" fmla="*/ 111251 h 606722"/>
                  <a:gd name="connsiteX24" fmla="*/ 353968 w 607097"/>
                  <a:gd name="connsiteY24" fmla="*/ 101120 h 606722"/>
                  <a:gd name="connsiteX25" fmla="*/ 496768 w 607097"/>
                  <a:gd name="connsiteY25" fmla="*/ 96101 h 606722"/>
                  <a:gd name="connsiteX26" fmla="*/ 510916 w 607097"/>
                  <a:gd name="connsiteY26" fmla="*/ 96101 h 606722"/>
                  <a:gd name="connsiteX27" fmla="*/ 510916 w 607097"/>
                  <a:gd name="connsiteY27" fmla="*/ 110217 h 606722"/>
                  <a:gd name="connsiteX28" fmla="*/ 496768 w 607097"/>
                  <a:gd name="connsiteY28" fmla="*/ 124334 h 606722"/>
                  <a:gd name="connsiteX29" fmla="*/ 489650 w 607097"/>
                  <a:gd name="connsiteY29" fmla="*/ 127441 h 606722"/>
                  <a:gd name="connsiteX30" fmla="*/ 482620 w 607097"/>
                  <a:gd name="connsiteY30" fmla="*/ 124334 h 606722"/>
                  <a:gd name="connsiteX31" fmla="*/ 482620 w 607097"/>
                  <a:gd name="connsiteY31" fmla="*/ 110217 h 606722"/>
                  <a:gd name="connsiteX32" fmla="*/ 196955 w 607097"/>
                  <a:gd name="connsiteY32" fmla="*/ 96101 h 606722"/>
                  <a:gd name="connsiteX33" fmla="*/ 211110 w 607097"/>
                  <a:gd name="connsiteY33" fmla="*/ 96101 h 606722"/>
                  <a:gd name="connsiteX34" fmla="*/ 225355 w 607097"/>
                  <a:gd name="connsiteY34" fmla="*/ 110217 h 606722"/>
                  <a:gd name="connsiteX35" fmla="*/ 225355 w 607097"/>
                  <a:gd name="connsiteY35" fmla="*/ 124334 h 606722"/>
                  <a:gd name="connsiteX36" fmla="*/ 218233 w 607097"/>
                  <a:gd name="connsiteY36" fmla="*/ 127441 h 606722"/>
                  <a:gd name="connsiteX37" fmla="*/ 211110 w 607097"/>
                  <a:gd name="connsiteY37" fmla="*/ 124334 h 606722"/>
                  <a:gd name="connsiteX38" fmla="*/ 196955 w 607097"/>
                  <a:gd name="connsiteY38" fmla="*/ 110217 h 606722"/>
                  <a:gd name="connsiteX39" fmla="*/ 196955 w 607097"/>
                  <a:gd name="connsiteY39" fmla="*/ 96101 h 606722"/>
                  <a:gd name="connsiteX40" fmla="*/ 103963 w 607097"/>
                  <a:gd name="connsiteY40" fmla="*/ 81761 h 606722"/>
                  <a:gd name="connsiteX41" fmla="*/ 87598 w 607097"/>
                  <a:gd name="connsiteY41" fmla="*/ 90026 h 606722"/>
                  <a:gd name="connsiteX42" fmla="*/ 62322 w 607097"/>
                  <a:gd name="connsiteY42" fmla="*/ 115266 h 606722"/>
                  <a:gd name="connsiteX43" fmla="*/ 34998 w 607097"/>
                  <a:gd name="connsiteY43" fmla="*/ 265902 h 606722"/>
                  <a:gd name="connsiteX44" fmla="*/ 75494 w 607097"/>
                  <a:gd name="connsiteY44" fmla="*/ 322602 h 606722"/>
                  <a:gd name="connsiteX45" fmla="*/ 283044 w 607097"/>
                  <a:gd name="connsiteY45" fmla="*/ 530826 h 606722"/>
                  <a:gd name="connsiteX46" fmla="*/ 327634 w 607097"/>
                  <a:gd name="connsiteY46" fmla="*/ 565219 h 606722"/>
                  <a:gd name="connsiteX47" fmla="*/ 490684 w 607097"/>
                  <a:gd name="connsiteY47" fmla="*/ 545046 h 606722"/>
                  <a:gd name="connsiteX48" fmla="*/ 515960 w 607097"/>
                  <a:gd name="connsiteY48" fmla="*/ 519717 h 606722"/>
                  <a:gd name="connsiteX49" fmla="*/ 521033 w 607097"/>
                  <a:gd name="connsiteY49" fmla="*/ 485324 h 606722"/>
                  <a:gd name="connsiteX50" fmla="*/ 434969 w 607097"/>
                  <a:gd name="connsiteY50" fmla="*/ 411561 h 606722"/>
                  <a:gd name="connsiteX51" fmla="*/ 414321 w 607097"/>
                  <a:gd name="connsiteY51" fmla="*/ 406318 h 606722"/>
                  <a:gd name="connsiteX52" fmla="*/ 413698 w 607097"/>
                  <a:gd name="connsiteY52" fmla="*/ 406496 h 606722"/>
                  <a:gd name="connsiteX53" fmla="*/ 405599 w 607097"/>
                  <a:gd name="connsiteY53" fmla="*/ 413605 h 606722"/>
                  <a:gd name="connsiteX54" fmla="*/ 404620 w 607097"/>
                  <a:gd name="connsiteY54" fmla="*/ 414583 h 606722"/>
                  <a:gd name="connsiteX55" fmla="*/ 373202 w 607097"/>
                  <a:gd name="connsiteY55" fmla="*/ 447910 h 606722"/>
                  <a:gd name="connsiteX56" fmla="*/ 349528 w 607097"/>
                  <a:gd name="connsiteY56" fmla="*/ 459552 h 606722"/>
                  <a:gd name="connsiteX57" fmla="*/ 405599 w 607097"/>
                  <a:gd name="connsiteY57" fmla="*/ 475282 h 606722"/>
                  <a:gd name="connsiteX58" fmla="*/ 414677 w 607097"/>
                  <a:gd name="connsiteY58" fmla="*/ 486391 h 606722"/>
                  <a:gd name="connsiteX59" fmla="*/ 404620 w 607097"/>
                  <a:gd name="connsiteY59" fmla="*/ 495456 h 606722"/>
                  <a:gd name="connsiteX60" fmla="*/ 403552 w 607097"/>
                  <a:gd name="connsiteY60" fmla="*/ 495456 h 606722"/>
                  <a:gd name="connsiteX61" fmla="*/ 287138 w 607097"/>
                  <a:gd name="connsiteY61" fmla="*/ 441866 h 606722"/>
                  <a:gd name="connsiteX62" fmla="*/ 286426 w 607097"/>
                  <a:gd name="connsiteY62" fmla="*/ 441067 h 606722"/>
                  <a:gd name="connsiteX63" fmla="*/ 284112 w 607097"/>
                  <a:gd name="connsiteY63" fmla="*/ 438845 h 606722"/>
                  <a:gd name="connsiteX64" fmla="*/ 176777 w 607097"/>
                  <a:gd name="connsiteY64" fmla="*/ 331666 h 606722"/>
                  <a:gd name="connsiteX65" fmla="*/ 111895 w 607097"/>
                  <a:gd name="connsiteY65" fmla="*/ 213379 h 606722"/>
                  <a:gd name="connsiteX66" fmla="*/ 121062 w 607097"/>
                  <a:gd name="connsiteY66" fmla="*/ 202270 h 606722"/>
                  <a:gd name="connsiteX67" fmla="*/ 132188 w 607097"/>
                  <a:gd name="connsiteY67" fmla="*/ 211335 h 606722"/>
                  <a:gd name="connsiteX68" fmla="*/ 146428 w 607097"/>
                  <a:gd name="connsiteY68" fmla="*/ 259325 h 606722"/>
                  <a:gd name="connsiteX69" fmla="*/ 158532 w 607097"/>
                  <a:gd name="connsiteY69" fmla="*/ 233553 h 606722"/>
                  <a:gd name="connsiteX70" fmla="*/ 191907 w 607097"/>
                  <a:gd name="connsiteY70" fmla="*/ 202270 h 606722"/>
                  <a:gd name="connsiteX71" fmla="*/ 192975 w 607097"/>
                  <a:gd name="connsiteY71" fmla="*/ 201204 h 606722"/>
                  <a:gd name="connsiteX72" fmla="*/ 200006 w 607097"/>
                  <a:gd name="connsiteY72" fmla="*/ 193117 h 606722"/>
                  <a:gd name="connsiteX73" fmla="*/ 194933 w 607097"/>
                  <a:gd name="connsiteY73" fmla="*/ 170899 h 606722"/>
                  <a:gd name="connsiteX74" fmla="*/ 121062 w 607097"/>
                  <a:gd name="connsiteY74" fmla="*/ 84961 h 606722"/>
                  <a:gd name="connsiteX75" fmla="*/ 103963 w 607097"/>
                  <a:gd name="connsiteY75" fmla="*/ 81761 h 606722"/>
                  <a:gd name="connsiteX76" fmla="*/ 353980 w 607097"/>
                  <a:gd name="connsiteY76" fmla="*/ 30273 h 606722"/>
                  <a:gd name="connsiteX77" fmla="*/ 364141 w 607097"/>
                  <a:gd name="connsiteY77" fmla="*/ 40422 h 606722"/>
                  <a:gd name="connsiteX78" fmla="*/ 364141 w 607097"/>
                  <a:gd name="connsiteY78" fmla="*/ 60719 h 606722"/>
                  <a:gd name="connsiteX79" fmla="*/ 353980 w 607097"/>
                  <a:gd name="connsiteY79" fmla="*/ 70778 h 606722"/>
                  <a:gd name="connsiteX80" fmla="*/ 343818 w 607097"/>
                  <a:gd name="connsiteY80" fmla="*/ 60719 h 606722"/>
                  <a:gd name="connsiteX81" fmla="*/ 343818 w 607097"/>
                  <a:gd name="connsiteY81" fmla="*/ 40422 h 606722"/>
                  <a:gd name="connsiteX82" fmla="*/ 353980 w 607097"/>
                  <a:gd name="connsiteY82" fmla="*/ 30273 h 606722"/>
                  <a:gd name="connsiteX83" fmla="*/ 353978 w 607097"/>
                  <a:gd name="connsiteY83" fmla="*/ 20263 h 606722"/>
                  <a:gd name="connsiteX84" fmla="*/ 174819 w 607097"/>
                  <a:gd name="connsiteY84" fmla="*/ 104957 h 606722"/>
                  <a:gd name="connsiteX85" fmla="*/ 214246 w 607097"/>
                  <a:gd name="connsiteY85" fmla="*/ 160768 h 606722"/>
                  <a:gd name="connsiteX86" fmla="*/ 221278 w 607097"/>
                  <a:gd name="connsiteY86" fmla="*/ 198182 h 606722"/>
                  <a:gd name="connsiteX87" fmla="*/ 215938 w 607097"/>
                  <a:gd name="connsiteY87" fmla="*/ 209025 h 606722"/>
                  <a:gd name="connsiteX88" fmla="*/ 210152 w 607097"/>
                  <a:gd name="connsiteY88" fmla="*/ 215157 h 606722"/>
                  <a:gd name="connsiteX89" fmla="*/ 206147 w 607097"/>
                  <a:gd name="connsiteY89" fmla="*/ 218445 h 606722"/>
                  <a:gd name="connsiteX90" fmla="*/ 176777 w 607097"/>
                  <a:gd name="connsiteY90" fmla="*/ 244662 h 606722"/>
                  <a:gd name="connsiteX91" fmla="*/ 182829 w 607097"/>
                  <a:gd name="connsiteY91" fmla="*/ 308382 h 606722"/>
                  <a:gd name="connsiteX92" fmla="*/ 189504 w 607097"/>
                  <a:gd name="connsiteY92" fmla="*/ 315136 h 606722"/>
                  <a:gd name="connsiteX93" fmla="*/ 189949 w 607097"/>
                  <a:gd name="connsiteY93" fmla="*/ 315492 h 606722"/>
                  <a:gd name="connsiteX94" fmla="*/ 191640 w 607097"/>
                  <a:gd name="connsiteY94" fmla="*/ 317269 h 606722"/>
                  <a:gd name="connsiteX95" fmla="*/ 298263 w 607097"/>
                  <a:gd name="connsiteY95" fmla="*/ 424714 h 606722"/>
                  <a:gd name="connsiteX96" fmla="*/ 362077 w 607097"/>
                  <a:gd name="connsiteY96" fmla="*/ 430758 h 606722"/>
                  <a:gd name="connsiteX97" fmla="*/ 388422 w 607097"/>
                  <a:gd name="connsiteY97" fmla="*/ 401430 h 606722"/>
                  <a:gd name="connsiteX98" fmla="*/ 408625 w 607097"/>
                  <a:gd name="connsiteY98" fmla="*/ 386233 h 606722"/>
                  <a:gd name="connsiteX99" fmla="*/ 419661 w 607097"/>
                  <a:gd name="connsiteY99" fmla="*/ 384900 h 606722"/>
                  <a:gd name="connsiteX100" fmla="*/ 446094 w 607097"/>
                  <a:gd name="connsiteY100" fmla="*/ 392365 h 606722"/>
                  <a:gd name="connsiteX101" fmla="*/ 501987 w 607097"/>
                  <a:gd name="connsiteY101" fmla="*/ 431646 h 606722"/>
                  <a:gd name="connsiteX102" fmla="*/ 586894 w 607097"/>
                  <a:gd name="connsiteY102" fmla="*/ 252749 h 606722"/>
                  <a:gd name="connsiteX103" fmla="*/ 353978 w 607097"/>
                  <a:gd name="connsiteY103" fmla="*/ 20263 h 606722"/>
                  <a:gd name="connsiteX104" fmla="*/ 353978 w 607097"/>
                  <a:gd name="connsiteY104" fmla="*/ 0 h 606722"/>
                  <a:gd name="connsiteX105" fmla="*/ 607097 w 607097"/>
                  <a:gd name="connsiteY105" fmla="*/ 252749 h 606722"/>
                  <a:gd name="connsiteX106" fmla="*/ 517384 w 607097"/>
                  <a:gd name="connsiteY106" fmla="*/ 445421 h 606722"/>
                  <a:gd name="connsiteX107" fmla="*/ 540257 w 607097"/>
                  <a:gd name="connsiteY107" fmla="*/ 474215 h 606722"/>
                  <a:gd name="connsiteX108" fmla="*/ 531179 w 607097"/>
                  <a:gd name="connsiteY108" fmla="*/ 532870 h 606722"/>
                  <a:gd name="connsiteX109" fmla="*/ 505814 w 607097"/>
                  <a:gd name="connsiteY109" fmla="*/ 559176 h 606722"/>
                  <a:gd name="connsiteX110" fmla="*/ 401505 w 607097"/>
                  <a:gd name="connsiteY110" fmla="*/ 606722 h 606722"/>
                  <a:gd name="connsiteX111" fmla="*/ 318556 w 607097"/>
                  <a:gd name="connsiteY111" fmla="*/ 582460 h 606722"/>
                  <a:gd name="connsiteX112" fmla="*/ 268893 w 607097"/>
                  <a:gd name="connsiteY112" fmla="*/ 543979 h 606722"/>
                  <a:gd name="connsiteX113" fmla="*/ 61343 w 607097"/>
                  <a:gd name="connsiteY113" fmla="*/ 336732 h 606722"/>
                  <a:gd name="connsiteX114" fmla="*/ 16753 w 607097"/>
                  <a:gd name="connsiteY114" fmla="*/ 275056 h 606722"/>
                  <a:gd name="connsiteX115" fmla="*/ 48171 w 607097"/>
                  <a:gd name="connsiteY115" fmla="*/ 101135 h 606722"/>
                  <a:gd name="connsiteX116" fmla="*/ 73447 w 607097"/>
                  <a:gd name="connsiteY116" fmla="*/ 75807 h 606722"/>
                  <a:gd name="connsiteX117" fmla="*/ 132188 w 607097"/>
                  <a:gd name="connsiteY117" fmla="*/ 66742 h 606722"/>
                  <a:gd name="connsiteX118" fmla="*/ 160757 w 607097"/>
                  <a:gd name="connsiteY118" fmla="*/ 89315 h 606722"/>
                  <a:gd name="connsiteX119" fmla="*/ 353978 w 607097"/>
                  <a:gd name="connsiteY119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607097" h="606722">
                    <a:moveTo>
                      <a:pt x="482620" y="381169"/>
                    </a:moveTo>
                    <a:cubicBezTo>
                      <a:pt x="486624" y="377172"/>
                      <a:pt x="492675" y="377172"/>
                      <a:pt x="496768" y="381169"/>
                    </a:cubicBezTo>
                    <a:lnTo>
                      <a:pt x="510916" y="395381"/>
                    </a:lnTo>
                    <a:cubicBezTo>
                      <a:pt x="515009" y="399379"/>
                      <a:pt x="515009" y="405419"/>
                      <a:pt x="510916" y="409505"/>
                    </a:cubicBezTo>
                    <a:cubicBezTo>
                      <a:pt x="509937" y="412525"/>
                      <a:pt x="506912" y="412525"/>
                      <a:pt x="503887" y="412525"/>
                    </a:cubicBezTo>
                    <a:cubicBezTo>
                      <a:pt x="500861" y="412525"/>
                      <a:pt x="498815" y="411548"/>
                      <a:pt x="496768" y="409505"/>
                    </a:cubicBezTo>
                    <a:lnTo>
                      <a:pt x="482620" y="395381"/>
                    </a:lnTo>
                    <a:cubicBezTo>
                      <a:pt x="478527" y="391295"/>
                      <a:pt x="478527" y="385255"/>
                      <a:pt x="482620" y="381169"/>
                    </a:cubicBezTo>
                    <a:close/>
                    <a:moveTo>
                      <a:pt x="546398" y="242745"/>
                    </a:moveTo>
                    <a:lnTo>
                      <a:pt x="566606" y="242745"/>
                    </a:lnTo>
                    <a:cubicBezTo>
                      <a:pt x="572659" y="242745"/>
                      <a:pt x="576754" y="246732"/>
                      <a:pt x="576754" y="252756"/>
                    </a:cubicBezTo>
                    <a:cubicBezTo>
                      <a:pt x="576754" y="258869"/>
                      <a:pt x="572659" y="262856"/>
                      <a:pt x="566606" y="262856"/>
                    </a:cubicBezTo>
                    <a:lnTo>
                      <a:pt x="546398" y="262856"/>
                    </a:lnTo>
                    <a:cubicBezTo>
                      <a:pt x="540255" y="262856"/>
                      <a:pt x="536249" y="258869"/>
                      <a:pt x="536249" y="252756"/>
                    </a:cubicBezTo>
                    <a:cubicBezTo>
                      <a:pt x="536249" y="246732"/>
                      <a:pt x="540255" y="242745"/>
                      <a:pt x="546398" y="242745"/>
                    </a:cubicBezTo>
                    <a:close/>
                    <a:moveTo>
                      <a:pt x="353968" y="101120"/>
                    </a:moveTo>
                    <a:cubicBezTo>
                      <a:pt x="360022" y="101120"/>
                      <a:pt x="364118" y="105119"/>
                      <a:pt x="364118" y="111251"/>
                    </a:cubicBezTo>
                    <a:lnTo>
                      <a:pt x="364118" y="242683"/>
                    </a:lnTo>
                    <a:lnTo>
                      <a:pt x="424838" y="242683"/>
                    </a:lnTo>
                    <a:cubicBezTo>
                      <a:pt x="430893" y="242683"/>
                      <a:pt x="434988" y="246682"/>
                      <a:pt x="434988" y="252725"/>
                    </a:cubicBezTo>
                    <a:cubicBezTo>
                      <a:pt x="434988" y="258857"/>
                      <a:pt x="430893" y="262856"/>
                      <a:pt x="424838" y="262856"/>
                    </a:cubicBezTo>
                    <a:lnTo>
                      <a:pt x="353968" y="262856"/>
                    </a:lnTo>
                    <a:cubicBezTo>
                      <a:pt x="347825" y="262856"/>
                      <a:pt x="343818" y="258857"/>
                      <a:pt x="343818" y="252725"/>
                    </a:cubicBezTo>
                    <a:lnTo>
                      <a:pt x="343818" y="111251"/>
                    </a:lnTo>
                    <a:cubicBezTo>
                      <a:pt x="343818" y="105119"/>
                      <a:pt x="347825" y="101120"/>
                      <a:pt x="353968" y="101120"/>
                    </a:cubicBezTo>
                    <a:close/>
                    <a:moveTo>
                      <a:pt x="496768" y="96101"/>
                    </a:moveTo>
                    <a:cubicBezTo>
                      <a:pt x="500861" y="92017"/>
                      <a:pt x="506912" y="92017"/>
                      <a:pt x="510916" y="96101"/>
                    </a:cubicBezTo>
                    <a:cubicBezTo>
                      <a:pt x="515009" y="100096"/>
                      <a:pt x="515009" y="106222"/>
                      <a:pt x="510916" y="110217"/>
                    </a:cubicBezTo>
                    <a:lnTo>
                      <a:pt x="496768" y="124334"/>
                    </a:lnTo>
                    <a:cubicBezTo>
                      <a:pt x="494722" y="126376"/>
                      <a:pt x="492675" y="127441"/>
                      <a:pt x="489650" y="127441"/>
                    </a:cubicBezTo>
                    <a:cubicBezTo>
                      <a:pt x="486624" y="127441"/>
                      <a:pt x="484578" y="126376"/>
                      <a:pt x="482620" y="124334"/>
                    </a:cubicBezTo>
                    <a:cubicBezTo>
                      <a:pt x="478527" y="120338"/>
                      <a:pt x="478527" y="114301"/>
                      <a:pt x="482620" y="110217"/>
                    </a:cubicBezTo>
                    <a:close/>
                    <a:moveTo>
                      <a:pt x="196955" y="96101"/>
                    </a:moveTo>
                    <a:cubicBezTo>
                      <a:pt x="201050" y="92017"/>
                      <a:pt x="207104" y="92017"/>
                      <a:pt x="211110" y="96101"/>
                    </a:cubicBezTo>
                    <a:lnTo>
                      <a:pt x="225355" y="110217"/>
                    </a:lnTo>
                    <a:cubicBezTo>
                      <a:pt x="229361" y="114301"/>
                      <a:pt x="229361" y="120338"/>
                      <a:pt x="225355" y="124334"/>
                    </a:cubicBezTo>
                    <a:cubicBezTo>
                      <a:pt x="223307" y="126376"/>
                      <a:pt x="220280" y="127441"/>
                      <a:pt x="218233" y="127441"/>
                    </a:cubicBezTo>
                    <a:cubicBezTo>
                      <a:pt x="215206" y="127441"/>
                      <a:pt x="213158" y="126376"/>
                      <a:pt x="211110" y="124334"/>
                    </a:cubicBezTo>
                    <a:lnTo>
                      <a:pt x="196955" y="110217"/>
                    </a:lnTo>
                    <a:cubicBezTo>
                      <a:pt x="192949" y="106222"/>
                      <a:pt x="192949" y="100096"/>
                      <a:pt x="196955" y="96101"/>
                    </a:cubicBezTo>
                    <a:close/>
                    <a:moveTo>
                      <a:pt x="103963" y="81761"/>
                    </a:moveTo>
                    <a:cubicBezTo>
                      <a:pt x="98011" y="82650"/>
                      <a:pt x="92182" y="85449"/>
                      <a:pt x="87598" y="90026"/>
                    </a:cubicBezTo>
                    <a:lnTo>
                      <a:pt x="62322" y="115266"/>
                    </a:lnTo>
                    <a:cubicBezTo>
                      <a:pt x="17732" y="159790"/>
                      <a:pt x="8654" y="209291"/>
                      <a:pt x="34998" y="265902"/>
                    </a:cubicBezTo>
                    <a:cubicBezTo>
                      <a:pt x="44077" y="285187"/>
                      <a:pt x="57249" y="304383"/>
                      <a:pt x="75494" y="322602"/>
                    </a:cubicBezTo>
                    <a:lnTo>
                      <a:pt x="283044" y="530826"/>
                    </a:lnTo>
                    <a:cubicBezTo>
                      <a:pt x="297284" y="545046"/>
                      <a:pt x="312415" y="557132"/>
                      <a:pt x="327634" y="565219"/>
                    </a:cubicBezTo>
                    <a:cubicBezTo>
                      <a:pt x="389401" y="599612"/>
                      <a:pt x="443068" y="592503"/>
                      <a:pt x="490684" y="545046"/>
                    </a:cubicBezTo>
                    <a:lnTo>
                      <a:pt x="515960" y="519717"/>
                    </a:lnTo>
                    <a:cubicBezTo>
                      <a:pt x="525127" y="510653"/>
                      <a:pt x="527085" y="496433"/>
                      <a:pt x="521033" y="485324"/>
                    </a:cubicBezTo>
                    <a:cubicBezTo>
                      <a:pt x="503856" y="451998"/>
                      <a:pt x="434969" y="411561"/>
                      <a:pt x="434969" y="411561"/>
                    </a:cubicBezTo>
                    <a:cubicBezTo>
                      <a:pt x="427582" y="407829"/>
                      <a:pt x="420195" y="405874"/>
                      <a:pt x="414321" y="406318"/>
                    </a:cubicBezTo>
                    <a:cubicBezTo>
                      <a:pt x="414143" y="406318"/>
                      <a:pt x="413876" y="406407"/>
                      <a:pt x="413698" y="406496"/>
                    </a:cubicBezTo>
                    <a:cubicBezTo>
                      <a:pt x="409604" y="407473"/>
                      <a:pt x="407646" y="409517"/>
                      <a:pt x="405599" y="413605"/>
                    </a:cubicBezTo>
                    <a:lnTo>
                      <a:pt x="404620" y="414583"/>
                    </a:lnTo>
                    <a:cubicBezTo>
                      <a:pt x="397500" y="423648"/>
                      <a:pt x="380323" y="443910"/>
                      <a:pt x="373202" y="447910"/>
                    </a:cubicBezTo>
                    <a:cubicBezTo>
                      <a:pt x="365548" y="453242"/>
                      <a:pt x="357538" y="457152"/>
                      <a:pt x="349528" y="459552"/>
                    </a:cubicBezTo>
                    <a:cubicBezTo>
                      <a:pt x="365281" y="466839"/>
                      <a:pt x="384328" y="473149"/>
                      <a:pt x="405599" y="475282"/>
                    </a:cubicBezTo>
                    <a:cubicBezTo>
                      <a:pt x="410672" y="476259"/>
                      <a:pt x="414677" y="480259"/>
                      <a:pt x="414677" y="486391"/>
                    </a:cubicBezTo>
                    <a:cubicBezTo>
                      <a:pt x="413698" y="491456"/>
                      <a:pt x="409604" y="495456"/>
                      <a:pt x="404620" y="495456"/>
                    </a:cubicBezTo>
                    <a:lnTo>
                      <a:pt x="403552" y="495456"/>
                    </a:lnTo>
                    <a:cubicBezTo>
                      <a:pt x="333686" y="488346"/>
                      <a:pt x="288117" y="443910"/>
                      <a:pt x="287138" y="441866"/>
                    </a:cubicBezTo>
                    <a:cubicBezTo>
                      <a:pt x="286871" y="441600"/>
                      <a:pt x="286604" y="441333"/>
                      <a:pt x="286426" y="441067"/>
                    </a:cubicBezTo>
                    <a:cubicBezTo>
                      <a:pt x="285625" y="440356"/>
                      <a:pt x="284824" y="439645"/>
                      <a:pt x="284112" y="438845"/>
                    </a:cubicBezTo>
                    <a:lnTo>
                      <a:pt x="176777" y="331666"/>
                    </a:lnTo>
                    <a:cubicBezTo>
                      <a:pt x="174730" y="329622"/>
                      <a:pt x="119015" y="284120"/>
                      <a:pt x="111895" y="213379"/>
                    </a:cubicBezTo>
                    <a:cubicBezTo>
                      <a:pt x="110916" y="208314"/>
                      <a:pt x="115010" y="203248"/>
                      <a:pt x="121062" y="202270"/>
                    </a:cubicBezTo>
                    <a:cubicBezTo>
                      <a:pt x="127115" y="201204"/>
                      <a:pt x="131209" y="205292"/>
                      <a:pt x="132188" y="211335"/>
                    </a:cubicBezTo>
                    <a:cubicBezTo>
                      <a:pt x="133968" y="229109"/>
                      <a:pt x="139486" y="245284"/>
                      <a:pt x="146428" y="259325"/>
                    </a:cubicBezTo>
                    <a:cubicBezTo>
                      <a:pt x="148653" y="250794"/>
                      <a:pt x="152658" y="242262"/>
                      <a:pt x="158532" y="233553"/>
                    </a:cubicBezTo>
                    <a:cubicBezTo>
                      <a:pt x="162537" y="227510"/>
                      <a:pt x="183808" y="210358"/>
                      <a:pt x="191907" y="202270"/>
                    </a:cubicBezTo>
                    <a:lnTo>
                      <a:pt x="192975" y="201204"/>
                    </a:lnTo>
                    <a:cubicBezTo>
                      <a:pt x="196980" y="199160"/>
                      <a:pt x="199027" y="196138"/>
                      <a:pt x="200006" y="193117"/>
                    </a:cubicBezTo>
                    <a:cubicBezTo>
                      <a:pt x="202053" y="187073"/>
                      <a:pt x="200006" y="178986"/>
                      <a:pt x="194933" y="170899"/>
                    </a:cubicBezTo>
                    <a:cubicBezTo>
                      <a:pt x="194933" y="169832"/>
                      <a:pt x="154438" y="102113"/>
                      <a:pt x="121062" y="84961"/>
                    </a:cubicBezTo>
                    <a:cubicBezTo>
                      <a:pt x="115989" y="81895"/>
                      <a:pt x="109915" y="80873"/>
                      <a:pt x="103963" y="81761"/>
                    </a:cubicBezTo>
                    <a:close/>
                    <a:moveTo>
                      <a:pt x="353980" y="30273"/>
                    </a:moveTo>
                    <a:cubicBezTo>
                      <a:pt x="360041" y="30273"/>
                      <a:pt x="364141" y="34368"/>
                      <a:pt x="364141" y="40422"/>
                    </a:cubicBezTo>
                    <a:lnTo>
                      <a:pt x="364141" y="60719"/>
                    </a:lnTo>
                    <a:cubicBezTo>
                      <a:pt x="364141" y="66772"/>
                      <a:pt x="360041" y="70778"/>
                      <a:pt x="353980" y="70778"/>
                    </a:cubicBezTo>
                    <a:cubicBezTo>
                      <a:pt x="347829" y="70778"/>
                      <a:pt x="343818" y="66772"/>
                      <a:pt x="343818" y="60719"/>
                    </a:cubicBezTo>
                    <a:lnTo>
                      <a:pt x="343818" y="40422"/>
                    </a:lnTo>
                    <a:cubicBezTo>
                      <a:pt x="343818" y="34368"/>
                      <a:pt x="347829" y="30273"/>
                      <a:pt x="353980" y="30273"/>
                    </a:cubicBezTo>
                    <a:close/>
                    <a:moveTo>
                      <a:pt x="353978" y="20263"/>
                    </a:moveTo>
                    <a:cubicBezTo>
                      <a:pt x="284112" y="20263"/>
                      <a:pt x="219409" y="50479"/>
                      <a:pt x="174819" y="104957"/>
                    </a:cubicBezTo>
                    <a:cubicBezTo>
                      <a:pt x="196446" y="130818"/>
                      <a:pt x="212911" y="158901"/>
                      <a:pt x="214246" y="160768"/>
                    </a:cubicBezTo>
                    <a:cubicBezTo>
                      <a:pt x="221278" y="173920"/>
                      <a:pt x="224304" y="187073"/>
                      <a:pt x="221278" y="198182"/>
                    </a:cubicBezTo>
                    <a:cubicBezTo>
                      <a:pt x="220299" y="202093"/>
                      <a:pt x="218430" y="205736"/>
                      <a:pt x="215938" y="209025"/>
                    </a:cubicBezTo>
                    <a:cubicBezTo>
                      <a:pt x="214336" y="211335"/>
                      <a:pt x="212466" y="213379"/>
                      <a:pt x="210152" y="215157"/>
                    </a:cubicBezTo>
                    <a:cubicBezTo>
                      <a:pt x="208906" y="216312"/>
                      <a:pt x="207482" y="217378"/>
                      <a:pt x="206147" y="218445"/>
                    </a:cubicBezTo>
                    <a:cubicBezTo>
                      <a:pt x="193954" y="228487"/>
                      <a:pt x="179803" y="241640"/>
                      <a:pt x="176777" y="244662"/>
                    </a:cubicBezTo>
                    <a:cubicBezTo>
                      <a:pt x="160579" y="269012"/>
                      <a:pt x="162537" y="287142"/>
                      <a:pt x="182829" y="308382"/>
                    </a:cubicBezTo>
                    <a:lnTo>
                      <a:pt x="189504" y="315136"/>
                    </a:lnTo>
                    <a:cubicBezTo>
                      <a:pt x="189771" y="315403"/>
                      <a:pt x="189949" y="315492"/>
                      <a:pt x="189949" y="315492"/>
                    </a:cubicBezTo>
                    <a:cubicBezTo>
                      <a:pt x="190572" y="316025"/>
                      <a:pt x="191195" y="316647"/>
                      <a:pt x="191640" y="317269"/>
                    </a:cubicBezTo>
                    <a:lnTo>
                      <a:pt x="298263" y="424714"/>
                    </a:lnTo>
                    <a:cubicBezTo>
                      <a:pt x="318556" y="444888"/>
                      <a:pt x="337780" y="446932"/>
                      <a:pt x="362077" y="430758"/>
                    </a:cubicBezTo>
                    <a:cubicBezTo>
                      <a:pt x="365103" y="428713"/>
                      <a:pt x="378275" y="414583"/>
                      <a:pt x="388422" y="401430"/>
                    </a:cubicBezTo>
                    <a:cubicBezTo>
                      <a:pt x="393406" y="393343"/>
                      <a:pt x="400526" y="388277"/>
                      <a:pt x="408625" y="386233"/>
                    </a:cubicBezTo>
                    <a:cubicBezTo>
                      <a:pt x="412096" y="385344"/>
                      <a:pt x="415834" y="384900"/>
                      <a:pt x="419661" y="384900"/>
                    </a:cubicBezTo>
                    <a:cubicBezTo>
                      <a:pt x="428294" y="384989"/>
                      <a:pt x="437728" y="387477"/>
                      <a:pt x="446094" y="392365"/>
                    </a:cubicBezTo>
                    <a:cubicBezTo>
                      <a:pt x="447963" y="393609"/>
                      <a:pt x="476088" y="410051"/>
                      <a:pt x="501987" y="431646"/>
                    </a:cubicBezTo>
                    <a:cubicBezTo>
                      <a:pt x="556545" y="387122"/>
                      <a:pt x="586894" y="322513"/>
                      <a:pt x="586894" y="252749"/>
                    </a:cubicBezTo>
                    <a:cubicBezTo>
                      <a:pt x="586894" y="124330"/>
                      <a:pt x="482585" y="20263"/>
                      <a:pt x="353978" y="20263"/>
                    </a:cubicBezTo>
                    <a:close/>
                    <a:moveTo>
                      <a:pt x="353978" y="0"/>
                    </a:moveTo>
                    <a:cubicBezTo>
                      <a:pt x="493710" y="0"/>
                      <a:pt x="607097" y="113222"/>
                      <a:pt x="607097" y="252749"/>
                    </a:cubicBezTo>
                    <a:cubicBezTo>
                      <a:pt x="607097" y="327578"/>
                      <a:pt x="574345" y="397786"/>
                      <a:pt x="517384" y="445421"/>
                    </a:cubicBezTo>
                    <a:cubicBezTo>
                      <a:pt x="526907" y="454753"/>
                      <a:pt x="535184" y="464617"/>
                      <a:pt x="540257" y="474215"/>
                    </a:cubicBezTo>
                    <a:cubicBezTo>
                      <a:pt x="550403" y="493412"/>
                      <a:pt x="547377" y="517673"/>
                      <a:pt x="531179" y="532870"/>
                    </a:cubicBezTo>
                    <a:lnTo>
                      <a:pt x="505814" y="559176"/>
                    </a:lnTo>
                    <a:cubicBezTo>
                      <a:pt x="474486" y="590548"/>
                      <a:pt x="438974" y="606722"/>
                      <a:pt x="401505" y="606722"/>
                    </a:cubicBezTo>
                    <a:cubicBezTo>
                      <a:pt x="375249" y="606722"/>
                      <a:pt x="346858" y="598635"/>
                      <a:pt x="318556" y="582460"/>
                    </a:cubicBezTo>
                    <a:cubicBezTo>
                      <a:pt x="301289" y="573307"/>
                      <a:pt x="285091" y="560154"/>
                      <a:pt x="268893" y="543979"/>
                    </a:cubicBezTo>
                    <a:lnTo>
                      <a:pt x="61343" y="336732"/>
                    </a:lnTo>
                    <a:cubicBezTo>
                      <a:pt x="42030" y="317536"/>
                      <a:pt x="26899" y="296296"/>
                      <a:pt x="16753" y="275056"/>
                    </a:cubicBezTo>
                    <a:cubicBezTo>
                      <a:pt x="-13596" y="210358"/>
                      <a:pt x="-2471" y="151703"/>
                      <a:pt x="48171" y="101135"/>
                    </a:cubicBezTo>
                    <a:lnTo>
                      <a:pt x="73447" y="75807"/>
                    </a:lnTo>
                    <a:cubicBezTo>
                      <a:pt x="88666" y="60699"/>
                      <a:pt x="112963" y="56611"/>
                      <a:pt x="132188" y="66742"/>
                    </a:cubicBezTo>
                    <a:cubicBezTo>
                      <a:pt x="141711" y="71719"/>
                      <a:pt x="151412" y="79895"/>
                      <a:pt x="160757" y="89315"/>
                    </a:cubicBezTo>
                    <a:cubicBezTo>
                      <a:pt x="209173" y="32971"/>
                      <a:pt x="278772" y="0"/>
                      <a:pt x="353978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lnSpc>
                    <a:spcPct val="130000"/>
                  </a:lnSpc>
                  <a:spcBef>
                    <a:spcPts val="90"/>
                  </a:spcBef>
                </a:pPr>
                <a:endParaRPr lang="zh-CN" altLang="en-US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" name="íṧļïdè"/>
              <p:cNvGrpSpPr/>
              <p:nvPr/>
            </p:nvGrpSpPr>
            <p:grpSpPr>
              <a:xfrm>
                <a:off x="1169162" y="3960226"/>
                <a:ext cx="2110432" cy="1025384"/>
                <a:chOff x="6255080" y="4923946"/>
                <a:chExt cx="2110432" cy="1025384"/>
              </a:xfrm>
            </p:grpSpPr>
            <p:sp>
              <p:nvSpPr>
                <p:cNvPr id="7" name="îšḻíḋé"/>
                <p:cNvSpPr/>
                <p:nvPr/>
              </p:nvSpPr>
              <p:spPr bwMode="auto">
                <a:xfrm>
                  <a:off x="6255080" y="5391931"/>
                  <a:ext cx="2110432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rIns="90000" anchor="t" anchorCtr="0">
                  <a:noAutofit/>
                </a:bodyPr>
                <a:lstStyle/>
                <a:p>
                  <a:pPr algn="ctr" eaLnBrk="1" hangingPunct="1">
                    <a:lnSpc>
                      <a:spcPct val="130000"/>
                    </a:lnSpc>
                    <a:spcBef>
                      <a:spcPct val="90000"/>
                    </a:spcBef>
                    <a:buFontTx/>
                    <a:buNone/>
                  </a:pPr>
                  <a:r>
                    <a:rPr lang="zh-CN" altLang="en-US" sz="1200" dirty="0">
                      <a:solidFill>
                        <a:srgbClr val="00A8A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1200" dirty="0">
                      <a:solidFill>
                        <a:srgbClr val="00A8A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微软雅黑" panose="020B0503020204020204" pitchFamily="34" charset="-122"/>
                    </a:rPr>
                  </a:br>
                  <a:endParaRPr lang="zh-CN" altLang="en-US" sz="1200" dirty="0">
                    <a:solidFill>
                      <a:srgbClr val="00A8A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endParaRPr>
                </a:p>
              </p:txBody>
            </p:sp>
            <p:sp>
              <p:nvSpPr>
                <p:cNvPr id="8" name="isļïḑé"/>
                <p:cNvSpPr txBox="1"/>
                <p:nvPr/>
              </p:nvSpPr>
              <p:spPr bwMode="auto">
                <a:xfrm>
                  <a:off x="6255080" y="4923946"/>
                  <a:ext cx="2110432" cy="3511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rIns="90000">
                  <a:noAutofit/>
                </a:bodyPr>
                <a:lstStyle/>
                <a:p>
                  <a:pPr algn="ctr" eaLnBrk="1" hangingPunct="1">
                    <a:lnSpc>
                      <a:spcPct val="130000"/>
                    </a:lnSpc>
                    <a:spcBef>
                      <a:spcPct val="90000"/>
                    </a:spcBef>
                    <a:buFontTx/>
                    <a:buNone/>
                  </a:pPr>
                  <a:r>
                    <a:rPr lang="zh-CN" altLang="en-US" dirty="0">
                      <a:solidFill>
                        <a:srgbClr val="00A8A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9" name="îṡ1îďè"/>
            <p:cNvGrpSpPr/>
            <p:nvPr/>
          </p:nvGrpSpPr>
          <p:grpSpPr>
            <a:xfrm>
              <a:off x="3727590" y="2420918"/>
              <a:ext cx="2110432" cy="1860992"/>
              <a:chOff x="3791744" y="3124618"/>
              <a:chExt cx="2110432" cy="1860992"/>
            </a:xfrm>
          </p:grpSpPr>
          <p:sp>
            <p:nvSpPr>
              <p:cNvPr id="10" name="íŝliḑè"/>
              <p:cNvSpPr>
                <a:spLocks noChangeAspect="1"/>
              </p:cNvSpPr>
              <p:nvPr/>
            </p:nvSpPr>
            <p:spPr bwMode="auto">
              <a:xfrm>
                <a:off x="4542118" y="3124618"/>
                <a:ext cx="609685" cy="608764"/>
              </a:xfrm>
              <a:custGeom>
                <a:avLst/>
                <a:gdLst>
                  <a:gd name="connsiteX0" fmla="*/ 303775 w 607639"/>
                  <a:gd name="connsiteY0" fmla="*/ 525007 h 606722"/>
                  <a:gd name="connsiteX1" fmla="*/ 315710 w 607639"/>
                  <a:gd name="connsiteY1" fmla="*/ 536902 h 606722"/>
                  <a:gd name="connsiteX2" fmla="*/ 315710 w 607639"/>
                  <a:gd name="connsiteY2" fmla="*/ 552347 h 606722"/>
                  <a:gd name="connsiteX3" fmla="*/ 303775 w 607639"/>
                  <a:gd name="connsiteY3" fmla="*/ 564241 h 606722"/>
                  <a:gd name="connsiteX4" fmla="*/ 291929 w 607639"/>
                  <a:gd name="connsiteY4" fmla="*/ 552347 h 606722"/>
                  <a:gd name="connsiteX5" fmla="*/ 291929 w 607639"/>
                  <a:gd name="connsiteY5" fmla="*/ 536902 h 606722"/>
                  <a:gd name="connsiteX6" fmla="*/ 303775 w 607639"/>
                  <a:gd name="connsiteY6" fmla="*/ 525007 h 606722"/>
                  <a:gd name="connsiteX7" fmla="*/ 429885 w 607639"/>
                  <a:gd name="connsiteY7" fmla="*/ 509483 h 606722"/>
                  <a:gd name="connsiteX8" fmla="*/ 441811 w 607639"/>
                  <a:gd name="connsiteY8" fmla="*/ 521409 h 606722"/>
                  <a:gd name="connsiteX9" fmla="*/ 429885 w 607639"/>
                  <a:gd name="connsiteY9" fmla="*/ 533335 h 606722"/>
                  <a:gd name="connsiteX10" fmla="*/ 417959 w 607639"/>
                  <a:gd name="connsiteY10" fmla="*/ 521409 h 606722"/>
                  <a:gd name="connsiteX11" fmla="*/ 429885 w 607639"/>
                  <a:gd name="connsiteY11" fmla="*/ 509483 h 606722"/>
                  <a:gd name="connsiteX12" fmla="*/ 177720 w 607639"/>
                  <a:gd name="connsiteY12" fmla="*/ 509483 h 606722"/>
                  <a:gd name="connsiteX13" fmla="*/ 189611 w 607639"/>
                  <a:gd name="connsiteY13" fmla="*/ 521409 h 606722"/>
                  <a:gd name="connsiteX14" fmla="*/ 177720 w 607639"/>
                  <a:gd name="connsiteY14" fmla="*/ 533335 h 606722"/>
                  <a:gd name="connsiteX15" fmla="*/ 165829 w 607639"/>
                  <a:gd name="connsiteY15" fmla="*/ 521409 h 606722"/>
                  <a:gd name="connsiteX16" fmla="*/ 177720 w 607639"/>
                  <a:gd name="connsiteY16" fmla="*/ 509483 h 606722"/>
                  <a:gd name="connsiteX17" fmla="*/ 522185 w 607639"/>
                  <a:gd name="connsiteY17" fmla="*/ 417324 h 606722"/>
                  <a:gd name="connsiteX18" fmla="*/ 534111 w 607639"/>
                  <a:gd name="connsiteY18" fmla="*/ 429250 h 606722"/>
                  <a:gd name="connsiteX19" fmla="*/ 522185 w 607639"/>
                  <a:gd name="connsiteY19" fmla="*/ 441176 h 606722"/>
                  <a:gd name="connsiteX20" fmla="*/ 510259 w 607639"/>
                  <a:gd name="connsiteY20" fmla="*/ 429250 h 606722"/>
                  <a:gd name="connsiteX21" fmla="*/ 522185 w 607639"/>
                  <a:gd name="connsiteY21" fmla="*/ 417324 h 606722"/>
                  <a:gd name="connsiteX22" fmla="*/ 85420 w 607639"/>
                  <a:gd name="connsiteY22" fmla="*/ 417324 h 606722"/>
                  <a:gd name="connsiteX23" fmla="*/ 97311 w 607639"/>
                  <a:gd name="connsiteY23" fmla="*/ 429250 h 606722"/>
                  <a:gd name="connsiteX24" fmla="*/ 85420 w 607639"/>
                  <a:gd name="connsiteY24" fmla="*/ 441176 h 606722"/>
                  <a:gd name="connsiteX25" fmla="*/ 73529 w 607639"/>
                  <a:gd name="connsiteY25" fmla="*/ 429250 h 606722"/>
                  <a:gd name="connsiteX26" fmla="*/ 85420 w 607639"/>
                  <a:gd name="connsiteY26" fmla="*/ 417324 h 606722"/>
                  <a:gd name="connsiteX27" fmla="*/ 537643 w 607639"/>
                  <a:gd name="connsiteY27" fmla="*/ 291506 h 606722"/>
                  <a:gd name="connsiteX28" fmla="*/ 555628 w 607639"/>
                  <a:gd name="connsiteY28" fmla="*/ 291506 h 606722"/>
                  <a:gd name="connsiteX29" fmla="*/ 567558 w 607639"/>
                  <a:gd name="connsiteY29" fmla="*/ 303316 h 606722"/>
                  <a:gd name="connsiteX30" fmla="*/ 555628 w 607639"/>
                  <a:gd name="connsiteY30" fmla="*/ 315216 h 606722"/>
                  <a:gd name="connsiteX31" fmla="*/ 537643 w 607639"/>
                  <a:gd name="connsiteY31" fmla="*/ 315216 h 606722"/>
                  <a:gd name="connsiteX32" fmla="*/ 525713 w 607639"/>
                  <a:gd name="connsiteY32" fmla="*/ 303316 h 606722"/>
                  <a:gd name="connsiteX33" fmla="*/ 537643 w 607639"/>
                  <a:gd name="connsiteY33" fmla="*/ 291506 h 606722"/>
                  <a:gd name="connsiteX34" fmla="*/ 51991 w 607639"/>
                  <a:gd name="connsiteY34" fmla="*/ 291506 h 606722"/>
                  <a:gd name="connsiteX35" fmla="*/ 69946 w 607639"/>
                  <a:gd name="connsiteY35" fmla="*/ 291506 h 606722"/>
                  <a:gd name="connsiteX36" fmla="*/ 81856 w 607639"/>
                  <a:gd name="connsiteY36" fmla="*/ 303316 h 606722"/>
                  <a:gd name="connsiteX37" fmla="*/ 69946 w 607639"/>
                  <a:gd name="connsiteY37" fmla="*/ 315216 h 606722"/>
                  <a:gd name="connsiteX38" fmla="*/ 51991 w 607639"/>
                  <a:gd name="connsiteY38" fmla="*/ 315216 h 606722"/>
                  <a:gd name="connsiteX39" fmla="*/ 40081 w 607639"/>
                  <a:gd name="connsiteY39" fmla="*/ 303316 h 606722"/>
                  <a:gd name="connsiteX40" fmla="*/ 51991 w 607639"/>
                  <a:gd name="connsiteY40" fmla="*/ 291506 h 606722"/>
                  <a:gd name="connsiteX41" fmla="*/ 412608 w 607639"/>
                  <a:gd name="connsiteY41" fmla="*/ 222096 h 606722"/>
                  <a:gd name="connsiteX42" fmla="*/ 345491 w 607639"/>
                  <a:gd name="connsiteY42" fmla="*/ 334245 h 606722"/>
                  <a:gd name="connsiteX43" fmla="*/ 412608 w 607639"/>
                  <a:gd name="connsiteY43" fmla="*/ 334245 h 606722"/>
                  <a:gd name="connsiteX44" fmla="*/ 427651 w 607639"/>
                  <a:gd name="connsiteY44" fmla="*/ 167533 h 606722"/>
                  <a:gd name="connsiteX45" fmla="*/ 436375 w 607639"/>
                  <a:gd name="connsiteY45" fmla="*/ 178996 h 606722"/>
                  <a:gd name="connsiteX46" fmla="*/ 436375 w 607639"/>
                  <a:gd name="connsiteY46" fmla="*/ 334245 h 606722"/>
                  <a:gd name="connsiteX47" fmla="*/ 469399 w 607639"/>
                  <a:gd name="connsiteY47" fmla="*/ 334245 h 606722"/>
                  <a:gd name="connsiteX48" fmla="*/ 481327 w 607639"/>
                  <a:gd name="connsiteY48" fmla="*/ 346153 h 606722"/>
                  <a:gd name="connsiteX49" fmla="*/ 469399 w 607639"/>
                  <a:gd name="connsiteY49" fmla="*/ 357973 h 606722"/>
                  <a:gd name="connsiteX50" fmla="*/ 436375 w 607639"/>
                  <a:gd name="connsiteY50" fmla="*/ 357973 h 606722"/>
                  <a:gd name="connsiteX51" fmla="*/ 436375 w 607639"/>
                  <a:gd name="connsiteY51" fmla="*/ 427733 h 606722"/>
                  <a:gd name="connsiteX52" fmla="*/ 424536 w 607639"/>
                  <a:gd name="connsiteY52" fmla="*/ 439552 h 606722"/>
                  <a:gd name="connsiteX53" fmla="*/ 412608 w 607639"/>
                  <a:gd name="connsiteY53" fmla="*/ 427733 h 606722"/>
                  <a:gd name="connsiteX54" fmla="*/ 412608 w 607639"/>
                  <a:gd name="connsiteY54" fmla="*/ 357973 h 606722"/>
                  <a:gd name="connsiteX55" fmla="*/ 324573 w 607639"/>
                  <a:gd name="connsiteY55" fmla="*/ 357973 h 606722"/>
                  <a:gd name="connsiteX56" fmla="*/ 314158 w 607639"/>
                  <a:gd name="connsiteY56" fmla="*/ 352019 h 606722"/>
                  <a:gd name="connsiteX57" fmla="*/ 314336 w 607639"/>
                  <a:gd name="connsiteY57" fmla="*/ 340022 h 606722"/>
                  <a:gd name="connsiteX58" fmla="*/ 414299 w 607639"/>
                  <a:gd name="connsiteY58" fmla="*/ 172953 h 606722"/>
                  <a:gd name="connsiteX59" fmla="*/ 427651 w 607639"/>
                  <a:gd name="connsiteY59" fmla="*/ 167533 h 606722"/>
                  <a:gd name="connsiteX60" fmla="*/ 216270 w 607639"/>
                  <a:gd name="connsiteY60" fmla="*/ 167099 h 606722"/>
                  <a:gd name="connsiteX61" fmla="*/ 290518 w 607639"/>
                  <a:gd name="connsiteY61" fmla="*/ 241210 h 606722"/>
                  <a:gd name="connsiteX62" fmla="*/ 242978 w 607639"/>
                  <a:gd name="connsiteY62" fmla="*/ 355754 h 606722"/>
                  <a:gd name="connsiteX63" fmla="*/ 182707 w 607639"/>
                  <a:gd name="connsiteY63" fmla="*/ 415825 h 606722"/>
                  <a:gd name="connsiteX64" fmla="*/ 278588 w 607639"/>
                  <a:gd name="connsiteY64" fmla="*/ 415825 h 606722"/>
                  <a:gd name="connsiteX65" fmla="*/ 290518 w 607639"/>
                  <a:gd name="connsiteY65" fmla="*/ 427734 h 606722"/>
                  <a:gd name="connsiteX66" fmla="*/ 278588 w 607639"/>
                  <a:gd name="connsiteY66" fmla="*/ 439552 h 606722"/>
                  <a:gd name="connsiteX67" fmla="*/ 154040 w 607639"/>
                  <a:gd name="connsiteY67" fmla="*/ 439552 h 606722"/>
                  <a:gd name="connsiteX68" fmla="*/ 143001 w 607639"/>
                  <a:gd name="connsiteY68" fmla="*/ 432265 h 606722"/>
                  <a:gd name="connsiteX69" fmla="*/ 145582 w 607639"/>
                  <a:gd name="connsiteY69" fmla="*/ 419292 h 606722"/>
                  <a:gd name="connsiteX70" fmla="*/ 226152 w 607639"/>
                  <a:gd name="connsiteY70" fmla="*/ 338959 h 606722"/>
                  <a:gd name="connsiteX71" fmla="*/ 266659 w 607639"/>
                  <a:gd name="connsiteY71" fmla="*/ 241210 h 606722"/>
                  <a:gd name="connsiteX72" fmla="*/ 216270 w 607639"/>
                  <a:gd name="connsiteY72" fmla="*/ 190914 h 606722"/>
                  <a:gd name="connsiteX73" fmla="*/ 165880 w 607639"/>
                  <a:gd name="connsiteY73" fmla="*/ 241210 h 606722"/>
                  <a:gd name="connsiteX74" fmla="*/ 154040 w 607639"/>
                  <a:gd name="connsiteY74" fmla="*/ 253029 h 606722"/>
                  <a:gd name="connsiteX75" fmla="*/ 142110 w 607639"/>
                  <a:gd name="connsiteY75" fmla="*/ 241210 h 606722"/>
                  <a:gd name="connsiteX76" fmla="*/ 216270 w 607639"/>
                  <a:gd name="connsiteY76" fmla="*/ 167099 h 606722"/>
                  <a:gd name="connsiteX77" fmla="*/ 522185 w 607639"/>
                  <a:gd name="connsiteY77" fmla="*/ 165547 h 606722"/>
                  <a:gd name="connsiteX78" fmla="*/ 534111 w 607639"/>
                  <a:gd name="connsiteY78" fmla="*/ 177438 h 606722"/>
                  <a:gd name="connsiteX79" fmla="*/ 522185 w 607639"/>
                  <a:gd name="connsiteY79" fmla="*/ 189329 h 606722"/>
                  <a:gd name="connsiteX80" fmla="*/ 510259 w 607639"/>
                  <a:gd name="connsiteY80" fmla="*/ 177438 h 606722"/>
                  <a:gd name="connsiteX81" fmla="*/ 522185 w 607639"/>
                  <a:gd name="connsiteY81" fmla="*/ 165547 h 606722"/>
                  <a:gd name="connsiteX82" fmla="*/ 85420 w 607639"/>
                  <a:gd name="connsiteY82" fmla="*/ 165547 h 606722"/>
                  <a:gd name="connsiteX83" fmla="*/ 97311 w 607639"/>
                  <a:gd name="connsiteY83" fmla="*/ 177438 h 606722"/>
                  <a:gd name="connsiteX84" fmla="*/ 85420 w 607639"/>
                  <a:gd name="connsiteY84" fmla="*/ 189329 h 606722"/>
                  <a:gd name="connsiteX85" fmla="*/ 73529 w 607639"/>
                  <a:gd name="connsiteY85" fmla="*/ 177438 h 606722"/>
                  <a:gd name="connsiteX86" fmla="*/ 85420 w 607639"/>
                  <a:gd name="connsiteY86" fmla="*/ 165547 h 606722"/>
                  <a:gd name="connsiteX87" fmla="*/ 429885 w 607639"/>
                  <a:gd name="connsiteY87" fmla="*/ 73388 h 606722"/>
                  <a:gd name="connsiteX88" fmla="*/ 441811 w 607639"/>
                  <a:gd name="connsiteY88" fmla="*/ 85279 h 606722"/>
                  <a:gd name="connsiteX89" fmla="*/ 429885 w 607639"/>
                  <a:gd name="connsiteY89" fmla="*/ 97170 h 606722"/>
                  <a:gd name="connsiteX90" fmla="*/ 417959 w 607639"/>
                  <a:gd name="connsiteY90" fmla="*/ 85279 h 606722"/>
                  <a:gd name="connsiteX91" fmla="*/ 429885 w 607639"/>
                  <a:gd name="connsiteY91" fmla="*/ 73388 h 606722"/>
                  <a:gd name="connsiteX92" fmla="*/ 177720 w 607639"/>
                  <a:gd name="connsiteY92" fmla="*/ 73388 h 606722"/>
                  <a:gd name="connsiteX93" fmla="*/ 189611 w 607639"/>
                  <a:gd name="connsiteY93" fmla="*/ 85279 h 606722"/>
                  <a:gd name="connsiteX94" fmla="*/ 177720 w 607639"/>
                  <a:gd name="connsiteY94" fmla="*/ 97170 h 606722"/>
                  <a:gd name="connsiteX95" fmla="*/ 165829 w 607639"/>
                  <a:gd name="connsiteY95" fmla="*/ 85279 h 606722"/>
                  <a:gd name="connsiteX96" fmla="*/ 177720 w 607639"/>
                  <a:gd name="connsiteY96" fmla="*/ 73388 h 606722"/>
                  <a:gd name="connsiteX97" fmla="*/ 303775 w 607639"/>
                  <a:gd name="connsiteY97" fmla="*/ 42480 h 606722"/>
                  <a:gd name="connsiteX98" fmla="*/ 315710 w 607639"/>
                  <a:gd name="connsiteY98" fmla="*/ 54396 h 606722"/>
                  <a:gd name="connsiteX99" fmla="*/ 315710 w 607639"/>
                  <a:gd name="connsiteY99" fmla="*/ 69869 h 606722"/>
                  <a:gd name="connsiteX100" fmla="*/ 303775 w 607639"/>
                  <a:gd name="connsiteY100" fmla="*/ 81785 h 606722"/>
                  <a:gd name="connsiteX101" fmla="*/ 291929 w 607639"/>
                  <a:gd name="connsiteY101" fmla="*/ 69869 h 606722"/>
                  <a:gd name="connsiteX102" fmla="*/ 291929 w 607639"/>
                  <a:gd name="connsiteY102" fmla="*/ 54396 h 606722"/>
                  <a:gd name="connsiteX103" fmla="*/ 303775 w 607639"/>
                  <a:gd name="connsiteY103" fmla="*/ 42480 h 606722"/>
                  <a:gd name="connsiteX104" fmla="*/ 303775 w 607639"/>
                  <a:gd name="connsiteY104" fmla="*/ 0 h 606722"/>
                  <a:gd name="connsiteX105" fmla="*/ 537058 w 607639"/>
                  <a:gd name="connsiteY105" fmla="*/ 108956 h 606722"/>
                  <a:gd name="connsiteX106" fmla="*/ 537058 w 607639"/>
                  <a:gd name="connsiteY106" fmla="*/ 93048 h 606722"/>
                  <a:gd name="connsiteX107" fmla="*/ 548895 w 607639"/>
                  <a:gd name="connsiteY107" fmla="*/ 81139 h 606722"/>
                  <a:gd name="connsiteX108" fmla="*/ 560822 w 607639"/>
                  <a:gd name="connsiteY108" fmla="*/ 93048 h 606722"/>
                  <a:gd name="connsiteX109" fmla="*/ 560822 w 607639"/>
                  <a:gd name="connsiteY109" fmla="*/ 138994 h 606722"/>
                  <a:gd name="connsiteX110" fmla="*/ 548895 w 607639"/>
                  <a:gd name="connsiteY110" fmla="*/ 150903 h 606722"/>
                  <a:gd name="connsiteX111" fmla="*/ 502880 w 607639"/>
                  <a:gd name="connsiteY111" fmla="*/ 150903 h 606722"/>
                  <a:gd name="connsiteX112" fmla="*/ 490953 w 607639"/>
                  <a:gd name="connsiteY112" fmla="*/ 138994 h 606722"/>
                  <a:gd name="connsiteX113" fmla="*/ 502880 w 607639"/>
                  <a:gd name="connsiteY113" fmla="*/ 127174 h 606722"/>
                  <a:gd name="connsiteX114" fmla="*/ 521126 w 607639"/>
                  <a:gd name="connsiteY114" fmla="*/ 127174 h 606722"/>
                  <a:gd name="connsiteX115" fmla="*/ 303775 w 607639"/>
                  <a:gd name="connsiteY115" fmla="*/ 23728 h 606722"/>
                  <a:gd name="connsiteX116" fmla="*/ 23764 w 607639"/>
                  <a:gd name="connsiteY116" fmla="*/ 303316 h 606722"/>
                  <a:gd name="connsiteX117" fmla="*/ 303775 w 607639"/>
                  <a:gd name="connsiteY117" fmla="*/ 582905 h 606722"/>
                  <a:gd name="connsiteX118" fmla="*/ 583786 w 607639"/>
                  <a:gd name="connsiteY118" fmla="*/ 303316 h 606722"/>
                  <a:gd name="connsiteX119" fmla="*/ 573906 w 607639"/>
                  <a:gd name="connsiteY119" fmla="*/ 229376 h 606722"/>
                  <a:gd name="connsiteX120" fmla="*/ 582273 w 607639"/>
                  <a:gd name="connsiteY120" fmla="*/ 214801 h 606722"/>
                  <a:gd name="connsiteX121" fmla="*/ 596869 w 607639"/>
                  <a:gd name="connsiteY121" fmla="*/ 223066 h 606722"/>
                  <a:gd name="connsiteX122" fmla="*/ 607639 w 607639"/>
                  <a:gd name="connsiteY122" fmla="*/ 303316 h 606722"/>
                  <a:gd name="connsiteX123" fmla="*/ 303775 w 607639"/>
                  <a:gd name="connsiteY123" fmla="*/ 606722 h 606722"/>
                  <a:gd name="connsiteX124" fmla="*/ 0 w 607639"/>
                  <a:gd name="connsiteY124" fmla="*/ 303316 h 606722"/>
                  <a:gd name="connsiteX125" fmla="*/ 303775 w 607639"/>
                  <a:gd name="connsiteY12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607639" h="606722">
                    <a:moveTo>
                      <a:pt x="303775" y="525007"/>
                    </a:moveTo>
                    <a:cubicBezTo>
                      <a:pt x="310366" y="525007"/>
                      <a:pt x="315710" y="530333"/>
                      <a:pt x="315710" y="536902"/>
                    </a:cubicBezTo>
                    <a:lnTo>
                      <a:pt x="315710" y="552347"/>
                    </a:lnTo>
                    <a:cubicBezTo>
                      <a:pt x="315710" y="558915"/>
                      <a:pt x="310366" y="564241"/>
                      <a:pt x="303775" y="564241"/>
                    </a:cubicBezTo>
                    <a:cubicBezTo>
                      <a:pt x="297184" y="564241"/>
                      <a:pt x="291929" y="558915"/>
                      <a:pt x="291929" y="552347"/>
                    </a:cubicBezTo>
                    <a:lnTo>
                      <a:pt x="291929" y="536902"/>
                    </a:lnTo>
                    <a:cubicBezTo>
                      <a:pt x="291929" y="530333"/>
                      <a:pt x="297184" y="525007"/>
                      <a:pt x="303775" y="525007"/>
                    </a:cubicBezTo>
                    <a:close/>
                    <a:moveTo>
                      <a:pt x="429885" y="509483"/>
                    </a:moveTo>
                    <a:cubicBezTo>
                      <a:pt x="436472" y="509483"/>
                      <a:pt x="441811" y="514822"/>
                      <a:pt x="441811" y="521409"/>
                    </a:cubicBezTo>
                    <a:cubicBezTo>
                      <a:pt x="441811" y="527996"/>
                      <a:pt x="436472" y="533335"/>
                      <a:pt x="429885" y="533335"/>
                    </a:cubicBezTo>
                    <a:cubicBezTo>
                      <a:pt x="423298" y="533335"/>
                      <a:pt x="417959" y="527996"/>
                      <a:pt x="417959" y="521409"/>
                    </a:cubicBezTo>
                    <a:cubicBezTo>
                      <a:pt x="417959" y="514822"/>
                      <a:pt x="423298" y="509483"/>
                      <a:pt x="429885" y="509483"/>
                    </a:cubicBezTo>
                    <a:close/>
                    <a:moveTo>
                      <a:pt x="177720" y="509483"/>
                    </a:moveTo>
                    <a:cubicBezTo>
                      <a:pt x="184287" y="509483"/>
                      <a:pt x="189611" y="514822"/>
                      <a:pt x="189611" y="521409"/>
                    </a:cubicBezTo>
                    <a:cubicBezTo>
                      <a:pt x="189611" y="527996"/>
                      <a:pt x="184287" y="533335"/>
                      <a:pt x="177720" y="533335"/>
                    </a:cubicBezTo>
                    <a:cubicBezTo>
                      <a:pt x="171153" y="533335"/>
                      <a:pt x="165829" y="527996"/>
                      <a:pt x="165829" y="521409"/>
                    </a:cubicBezTo>
                    <a:cubicBezTo>
                      <a:pt x="165829" y="514822"/>
                      <a:pt x="171153" y="509483"/>
                      <a:pt x="177720" y="509483"/>
                    </a:cubicBezTo>
                    <a:close/>
                    <a:moveTo>
                      <a:pt x="522185" y="417324"/>
                    </a:moveTo>
                    <a:cubicBezTo>
                      <a:pt x="528772" y="417324"/>
                      <a:pt x="534111" y="422663"/>
                      <a:pt x="534111" y="429250"/>
                    </a:cubicBezTo>
                    <a:cubicBezTo>
                      <a:pt x="534111" y="435837"/>
                      <a:pt x="528772" y="441176"/>
                      <a:pt x="522185" y="441176"/>
                    </a:cubicBezTo>
                    <a:cubicBezTo>
                      <a:pt x="515598" y="441176"/>
                      <a:pt x="510259" y="435837"/>
                      <a:pt x="510259" y="429250"/>
                    </a:cubicBezTo>
                    <a:cubicBezTo>
                      <a:pt x="510259" y="422663"/>
                      <a:pt x="515598" y="417324"/>
                      <a:pt x="522185" y="417324"/>
                    </a:cubicBezTo>
                    <a:close/>
                    <a:moveTo>
                      <a:pt x="85420" y="417324"/>
                    </a:moveTo>
                    <a:cubicBezTo>
                      <a:pt x="91987" y="417324"/>
                      <a:pt x="97311" y="422663"/>
                      <a:pt x="97311" y="429250"/>
                    </a:cubicBezTo>
                    <a:cubicBezTo>
                      <a:pt x="97311" y="435837"/>
                      <a:pt x="91987" y="441176"/>
                      <a:pt x="85420" y="441176"/>
                    </a:cubicBezTo>
                    <a:cubicBezTo>
                      <a:pt x="78853" y="441176"/>
                      <a:pt x="73529" y="435837"/>
                      <a:pt x="73529" y="429250"/>
                    </a:cubicBezTo>
                    <a:cubicBezTo>
                      <a:pt x="73529" y="422663"/>
                      <a:pt x="78853" y="417324"/>
                      <a:pt x="85420" y="417324"/>
                    </a:cubicBezTo>
                    <a:close/>
                    <a:moveTo>
                      <a:pt x="537643" y="291506"/>
                    </a:moveTo>
                    <a:lnTo>
                      <a:pt x="555628" y="291506"/>
                    </a:lnTo>
                    <a:cubicBezTo>
                      <a:pt x="562216" y="291506"/>
                      <a:pt x="567558" y="296745"/>
                      <a:pt x="567558" y="303316"/>
                    </a:cubicBezTo>
                    <a:cubicBezTo>
                      <a:pt x="567558" y="309888"/>
                      <a:pt x="562216" y="315216"/>
                      <a:pt x="555628" y="315216"/>
                    </a:cubicBezTo>
                    <a:lnTo>
                      <a:pt x="537643" y="315216"/>
                    </a:lnTo>
                    <a:cubicBezTo>
                      <a:pt x="531055" y="315216"/>
                      <a:pt x="525713" y="309888"/>
                      <a:pt x="525713" y="303316"/>
                    </a:cubicBezTo>
                    <a:cubicBezTo>
                      <a:pt x="525713" y="296745"/>
                      <a:pt x="531055" y="291506"/>
                      <a:pt x="537643" y="291506"/>
                    </a:cubicBezTo>
                    <a:close/>
                    <a:moveTo>
                      <a:pt x="51991" y="291506"/>
                    </a:moveTo>
                    <a:lnTo>
                      <a:pt x="69946" y="291506"/>
                    </a:lnTo>
                    <a:cubicBezTo>
                      <a:pt x="76523" y="291506"/>
                      <a:pt x="81856" y="296745"/>
                      <a:pt x="81856" y="303316"/>
                    </a:cubicBezTo>
                    <a:cubicBezTo>
                      <a:pt x="81856" y="309888"/>
                      <a:pt x="76523" y="315216"/>
                      <a:pt x="69946" y="315216"/>
                    </a:cubicBezTo>
                    <a:lnTo>
                      <a:pt x="51991" y="315216"/>
                    </a:lnTo>
                    <a:cubicBezTo>
                      <a:pt x="45414" y="315216"/>
                      <a:pt x="40081" y="309888"/>
                      <a:pt x="40081" y="303316"/>
                    </a:cubicBezTo>
                    <a:cubicBezTo>
                      <a:pt x="40081" y="296745"/>
                      <a:pt x="45414" y="291506"/>
                      <a:pt x="51991" y="291506"/>
                    </a:cubicBezTo>
                    <a:close/>
                    <a:moveTo>
                      <a:pt x="412608" y="222096"/>
                    </a:moveTo>
                    <a:lnTo>
                      <a:pt x="345491" y="334245"/>
                    </a:lnTo>
                    <a:lnTo>
                      <a:pt x="412608" y="334245"/>
                    </a:lnTo>
                    <a:close/>
                    <a:moveTo>
                      <a:pt x="427651" y="167533"/>
                    </a:moveTo>
                    <a:cubicBezTo>
                      <a:pt x="432814" y="168954"/>
                      <a:pt x="436375" y="173664"/>
                      <a:pt x="436375" y="178996"/>
                    </a:cubicBezTo>
                    <a:lnTo>
                      <a:pt x="436375" y="334245"/>
                    </a:lnTo>
                    <a:lnTo>
                      <a:pt x="469399" y="334245"/>
                    </a:lnTo>
                    <a:cubicBezTo>
                      <a:pt x="475986" y="334245"/>
                      <a:pt x="481327" y="339577"/>
                      <a:pt x="481327" y="346153"/>
                    </a:cubicBezTo>
                    <a:cubicBezTo>
                      <a:pt x="481327" y="352641"/>
                      <a:pt x="475986" y="357973"/>
                      <a:pt x="469399" y="357973"/>
                    </a:cubicBezTo>
                    <a:lnTo>
                      <a:pt x="436375" y="357973"/>
                    </a:lnTo>
                    <a:lnTo>
                      <a:pt x="436375" y="427733"/>
                    </a:lnTo>
                    <a:cubicBezTo>
                      <a:pt x="436375" y="434220"/>
                      <a:pt x="431123" y="439552"/>
                      <a:pt x="424536" y="439552"/>
                    </a:cubicBezTo>
                    <a:cubicBezTo>
                      <a:pt x="417949" y="439552"/>
                      <a:pt x="412608" y="434220"/>
                      <a:pt x="412608" y="427733"/>
                    </a:cubicBezTo>
                    <a:lnTo>
                      <a:pt x="412608" y="357973"/>
                    </a:lnTo>
                    <a:lnTo>
                      <a:pt x="324573" y="357973"/>
                    </a:lnTo>
                    <a:cubicBezTo>
                      <a:pt x="320300" y="357973"/>
                      <a:pt x="316295" y="355662"/>
                      <a:pt x="314158" y="352019"/>
                    </a:cubicBezTo>
                    <a:cubicBezTo>
                      <a:pt x="312111" y="348286"/>
                      <a:pt x="312111" y="343665"/>
                      <a:pt x="314336" y="340022"/>
                    </a:cubicBezTo>
                    <a:lnTo>
                      <a:pt x="414299" y="172953"/>
                    </a:lnTo>
                    <a:cubicBezTo>
                      <a:pt x="417059" y="168332"/>
                      <a:pt x="422489" y="166111"/>
                      <a:pt x="427651" y="167533"/>
                    </a:cubicBezTo>
                    <a:close/>
                    <a:moveTo>
                      <a:pt x="216270" y="167099"/>
                    </a:moveTo>
                    <a:cubicBezTo>
                      <a:pt x="257222" y="167099"/>
                      <a:pt x="290518" y="200333"/>
                      <a:pt x="290518" y="241210"/>
                    </a:cubicBezTo>
                    <a:cubicBezTo>
                      <a:pt x="290518" y="284486"/>
                      <a:pt x="273603" y="325097"/>
                      <a:pt x="242978" y="355754"/>
                    </a:cubicBezTo>
                    <a:lnTo>
                      <a:pt x="182707" y="415825"/>
                    </a:lnTo>
                    <a:lnTo>
                      <a:pt x="278588" y="415825"/>
                    </a:lnTo>
                    <a:cubicBezTo>
                      <a:pt x="285176" y="415825"/>
                      <a:pt x="290518" y="421158"/>
                      <a:pt x="290518" y="427734"/>
                    </a:cubicBezTo>
                    <a:cubicBezTo>
                      <a:pt x="290518" y="434220"/>
                      <a:pt x="285176" y="439552"/>
                      <a:pt x="278588" y="439552"/>
                    </a:cubicBezTo>
                    <a:lnTo>
                      <a:pt x="154040" y="439552"/>
                    </a:lnTo>
                    <a:cubicBezTo>
                      <a:pt x="149232" y="439552"/>
                      <a:pt x="144870" y="436709"/>
                      <a:pt x="143001" y="432265"/>
                    </a:cubicBezTo>
                    <a:cubicBezTo>
                      <a:pt x="141131" y="427822"/>
                      <a:pt x="142199" y="422668"/>
                      <a:pt x="145582" y="419292"/>
                    </a:cubicBezTo>
                    <a:lnTo>
                      <a:pt x="226152" y="338959"/>
                    </a:lnTo>
                    <a:cubicBezTo>
                      <a:pt x="252236" y="312834"/>
                      <a:pt x="266659" y="278088"/>
                      <a:pt x="266659" y="241210"/>
                    </a:cubicBezTo>
                    <a:cubicBezTo>
                      <a:pt x="266659" y="213485"/>
                      <a:pt x="244046" y="190914"/>
                      <a:pt x="216270" y="190914"/>
                    </a:cubicBezTo>
                    <a:cubicBezTo>
                      <a:pt x="188493" y="190914"/>
                      <a:pt x="165880" y="213485"/>
                      <a:pt x="165880" y="241210"/>
                    </a:cubicBezTo>
                    <a:cubicBezTo>
                      <a:pt x="165880" y="247786"/>
                      <a:pt x="160539" y="253029"/>
                      <a:pt x="154040" y="253029"/>
                    </a:cubicBezTo>
                    <a:cubicBezTo>
                      <a:pt x="147452" y="253029"/>
                      <a:pt x="142110" y="247786"/>
                      <a:pt x="142110" y="241210"/>
                    </a:cubicBezTo>
                    <a:cubicBezTo>
                      <a:pt x="142110" y="200333"/>
                      <a:pt x="175406" y="167099"/>
                      <a:pt x="216270" y="167099"/>
                    </a:cubicBezTo>
                    <a:close/>
                    <a:moveTo>
                      <a:pt x="522185" y="165547"/>
                    </a:moveTo>
                    <a:cubicBezTo>
                      <a:pt x="528772" y="165547"/>
                      <a:pt x="534111" y="170871"/>
                      <a:pt x="534111" y="177438"/>
                    </a:cubicBezTo>
                    <a:cubicBezTo>
                      <a:pt x="534111" y="184005"/>
                      <a:pt x="528772" y="189329"/>
                      <a:pt x="522185" y="189329"/>
                    </a:cubicBezTo>
                    <a:cubicBezTo>
                      <a:pt x="515598" y="189329"/>
                      <a:pt x="510259" y="184005"/>
                      <a:pt x="510259" y="177438"/>
                    </a:cubicBezTo>
                    <a:cubicBezTo>
                      <a:pt x="510259" y="170871"/>
                      <a:pt x="515598" y="165547"/>
                      <a:pt x="522185" y="165547"/>
                    </a:cubicBezTo>
                    <a:close/>
                    <a:moveTo>
                      <a:pt x="85420" y="165547"/>
                    </a:moveTo>
                    <a:cubicBezTo>
                      <a:pt x="91987" y="165547"/>
                      <a:pt x="97311" y="170871"/>
                      <a:pt x="97311" y="177438"/>
                    </a:cubicBezTo>
                    <a:cubicBezTo>
                      <a:pt x="97311" y="184005"/>
                      <a:pt x="91987" y="189329"/>
                      <a:pt x="85420" y="189329"/>
                    </a:cubicBezTo>
                    <a:cubicBezTo>
                      <a:pt x="78853" y="189329"/>
                      <a:pt x="73529" y="184005"/>
                      <a:pt x="73529" y="177438"/>
                    </a:cubicBezTo>
                    <a:cubicBezTo>
                      <a:pt x="73529" y="170871"/>
                      <a:pt x="78853" y="165547"/>
                      <a:pt x="85420" y="165547"/>
                    </a:cubicBezTo>
                    <a:close/>
                    <a:moveTo>
                      <a:pt x="429885" y="73388"/>
                    </a:moveTo>
                    <a:cubicBezTo>
                      <a:pt x="436472" y="73388"/>
                      <a:pt x="441811" y="78712"/>
                      <a:pt x="441811" y="85279"/>
                    </a:cubicBezTo>
                    <a:cubicBezTo>
                      <a:pt x="441811" y="91846"/>
                      <a:pt x="436472" y="97170"/>
                      <a:pt x="429885" y="97170"/>
                    </a:cubicBezTo>
                    <a:cubicBezTo>
                      <a:pt x="423298" y="97170"/>
                      <a:pt x="417959" y="91846"/>
                      <a:pt x="417959" y="85279"/>
                    </a:cubicBezTo>
                    <a:cubicBezTo>
                      <a:pt x="417959" y="78712"/>
                      <a:pt x="423298" y="73388"/>
                      <a:pt x="429885" y="73388"/>
                    </a:cubicBezTo>
                    <a:close/>
                    <a:moveTo>
                      <a:pt x="177720" y="73388"/>
                    </a:moveTo>
                    <a:cubicBezTo>
                      <a:pt x="184287" y="73388"/>
                      <a:pt x="189611" y="78712"/>
                      <a:pt x="189611" y="85279"/>
                    </a:cubicBezTo>
                    <a:cubicBezTo>
                      <a:pt x="189611" y="91846"/>
                      <a:pt x="184287" y="97170"/>
                      <a:pt x="177720" y="97170"/>
                    </a:cubicBezTo>
                    <a:cubicBezTo>
                      <a:pt x="171153" y="97170"/>
                      <a:pt x="165829" y="91846"/>
                      <a:pt x="165829" y="85279"/>
                    </a:cubicBezTo>
                    <a:cubicBezTo>
                      <a:pt x="165829" y="78712"/>
                      <a:pt x="171153" y="73388"/>
                      <a:pt x="177720" y="73388"/>
                    </a:cubicBezTo>
                    <a:close/>
                    <a:moveTo>
                      <a:pt x="303775" y="42480"/>
                    </a:moveTo>
                    <a:cubicBezTo>
                      <a:pt x="310366" y="42480"/>
                      <a:pt x="315710" y="47815"/>
                      <a:pt x="315710" y="54396"/>
                    </a:cubicBezTo>
                    <a:lnTo>
                      <a:pt x="315710" y="69869"/>
                    </a:lnTo>
                    <a:cubicBezTo>
                      <a:pt x="315710" y="76449"/>
                      <a:pt x="310366" y="81785"/>
                      <a:pt x="303775" y="81785"/>
                    </a:cubicBezTo>
                    <a:cubicBezTo>
                      <a:pt x="297184" y="81785"/>
                      <a:pt x="291929" y="76449"/>
                      <a:pt x="291929" y="69869"/>
                    </a:cubicBezTo>
                    <a:lnTo>
                      <a:pt x="291929" y="54396"/>
                    </a:lnTo>
                    <a:cubicBezTo>
                      <a:pt x="291929" y="47815"/>
                      <a:pt x="297184" y="42480"/>
                      <a:pt x="303775" y="42480"/>
                    </a:cubicBezTo>
                    <a:close/>
                    <a:moveTo>
                      <a:pt x="303775" y="0"/>
                    </a:moveTo>
                    <a:cubicBezTo>
                      <a:pt x="394204" y="0"/>
                      <a:pt x="479560" y="40347"/>
                      <a:pt x="537058" y="108956"/>
                    </a:cubicBezTo>
                    <a:lnTo>
                      <a:pt x="537058" y="93048"/>
                    </a:lnTo>
                    <a:cubicBezTo>
                      <a:pt x="537058" y="86471"/>
                      <a:pt x="542309" y="81139"/>
                      <a:pt x="548895" y="81139"/>
                    </a:cubicBezTo>
                    <a:cubicBezTo>
                      <a:pt x="555482" y="81139"/>
                      <a:pt x="560822" y="86471"/>
                      <a:pt x="560822" y="93048"/>
                    </a:cubicBezTo>
                    <a:lnTo>
                      <a:pt x="560822" y="138994"/>
                    </a:lnTo>
                    <a:cubicBezTo>
                      <a:pt x="560822" y="145570"/>
                      <a:pt x="555482" y="150903"/>
                      <a:pt x="548895" y="150903"/>
                    </a:cubicBezTo>
                    <a:lnTo>
                      <a:pt x="502880" y="150903"/>
                    </a:lnTo>
                    <a:cubicBezTo>
                      <a:pt x="496293" y="150903"/>
                      <a:pt x="490953" y="145570"/>
                      <a:pt x="490953" y="138994"/>
                    </a:cubicBezTo>
                    <a:cubicBezTo>
                      <a:pt x="490953" y="132417"/>
                      <a:pt x="496293" y="127174"/>
                      <a:pt x="502880" y="127174"/>
                    </a:cubicBezTo>
                    <a:lnTo>
                      <a:pt x="521126" y="127174"/>
                    </a:lnTo>
                    <a:cubicBezTo>
                      <a:pt x="468168" y="62032"/>
                      <a:pt x="388419" y="23728"/>
                      <a:pt x="303775" y="23728"/>
                    </a:cubicBezTo>
                    <a:cubicBezTo>
                      <a:pt x="149440" y="23728"/>
                      <a:pt x="23764" y="149214"/>
                      <a:pt x="23764" y="303316"/>
                    </a:cubicBezTo>
                    <a:cubicBezTo>
                      <a:pt x="23764" y="457508"/>
                      <a:pt x="149440" y="582905"/>
                      <a:pt x="303775" y="582905"/>
                    </a:cubicBezTo>
                    <a:cubicBezTo>
                      <a:pt x="458199" y="582905"/>
                      <a:pt x="583786" y="457508"/>
                      <a:pt x="583786" y="303316"/>
                    </a:cubicBezTo>
                    <a:cubicBezTo>
                      <a:pt x="583786" y="278255"/>
                      <a:pt x="580492" y="253371"/>
                      <a:pt x="573906" y="229376"/>
                    </a:cubicBezTo>
                    <a:cubicBezTo>
                      <a:pt x="572126" y="223066"/>
                      <a:pt x="575864" y="216489"/>
                      <a:pt x="582273" y="214801"/>
                    </a:cubicBezTo>
                    <a:cubicBezTo>
                      <a:pt x="588592" y="213023"/>
                      <a:pt x="595089" y="216756"/>
                      <a:pt x="596869" y="223066"/>
                    </a:cubicBezTo>
                    <a:cubicBezTo>
                      <a:pt x="603990" y="249194"/>
                      <a:pt x="607639" y="276122"/>
                      <a:pt x="607639" y="303316"/>
                    </a:cubicBezTo>
                    <a:cubicBezTo>
                      <a:pt x="607639" y="470572"/>
                      <a:pt x="471283" y="606722"/>
                      <a:pt x="303775" y="606722"/>
                    </a:cubicBezTo>
                    <a:cubicBezTo>
                      <a:pt x="136267" y="606722"/>
                      <a:pt x="0" y="470572"/>
                      <a:pt x="0" y="303316"/>
                    </a:cubicBezTo>
                    <a:cubicBezTo>
                      <a:pt x="0" y="136061"/>
                      <a:pt x="136267" y="0"/>
                      <a:pt x="303775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30000"/>
                  </a:lnSpc>
                  <a:spcBef>
                    <a:spcPts val="90"/>
                  </a:spcBef>
                </a:pPr>
                <a:endParaRPr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1" name="îŝļiḍè"/>
              <p:cNvGrpSpPr/>
              <p:nvPr/>
            </p:nvGrpSpPr>
            <p:grpSpPr>
              <a:xfrm>
                <a:off x="3791744" y="3960226"/>
                <a:ext cx="2110432" cy="1025384"/>
                <a:chOff x="6255080" y="4923946"/>
                <a:chExt cx="2110432" cy="1025384"/>
              </a:xfrm>
            </p:grpSpPr>
            <p:sp>
              <p:nvSpPr>
                <p:cNvPr id="12" name="îşḷïďê"/>
                <p:cNvSpPr/>
                <p:nvPr/>
              </p:nvSpPr>
              <p:spPr bwMode="auto">
                <a:xfrm>
                  <a:off x="6255080" y="5391931"/>
                  <a:ext cx="2110432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rIns="90000" anchor="t" anchorCtr="0">
                  <a:noAutofit/>
                </a:bodyPr>
                <a:lstStyle/>
                <a:p>
                  <a:pPr algn="ctr" eaLnBrk="1" hangingPunct="1">
                    <a:lnSpc>
                      <a:spcPct val="130000"/>
                    </a:lnSpc>
                    <a:spcBef>
                      <a:spcPct val="90000"/>
                    </a:spcBef>
                    <a:buFontTx/>
                    <a:buNone/>
                  </a:pPr>
                  <a:r>
                    <a:rPr lang="zh-CN" altLang="en-US" sz="1200" dirty="0">
                      <a:solidFill>
                        <a:srgbClr val="00A8A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</a:p>
              </p:txBody>
            </p:sp>
            <p:sp>
              <p:nvSpPr>
                <p:cNvPr id="13" name="iSlïďe"/>
                <p:cNvSpPr txBox="1"/>
                <p:nvPr/>
              </p:nvSpPr>
              <p:spPr bwMode="auto">
                <a:xfrm>
                  <a:off x="6255080" y="4923946"/>
                  <a:ext cx="2110432" cy="3511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rIns="90000">
                  <a:noAutofit/>
                </a:bodyPr>
                <a:lstStyle/>
                <a:p>
                  <a:pPr algn="ctr" eaLnBrk="1" hangingPunct="1">
                    <a:lnSpc>
                      <a:spcPct val="130000"/>
                    </a:lnSpc>
                    <a:spcBef>
                      <a:spcPct val="90000"/>
                    </a:spcBef>
                    <a:buFontTx/>
                    <a:buNone/>
                  </a:pPr>
                  <a:r>
                    <a:rPr lang="zh-CN" altLang="en-US">
                      <a:solidFill>
                        <a:srgbClr val="00A8A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dirty="0">
                    <a:solidFill>
                      <a:srgbClr val="00A8A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4" name="iṥ1iḑè"/>
            <p:cNvGrpSpPr/>
            <p:nvPr/>
          </p:nvGrpSpPr>
          <p:grpSpPr>
            <a:xfrm>
              <a:off x="6353979" y="2420888"/>
              <a:ext cx="2110432" cy="1861052"/>
              <a:chOff x="6384032" y="3124558"/>
              <a:chExt cx="2110432" cy="1861052"/>
            </a:xfrm>
          </p:grpSpPr>
          <p:sp>
            <p:nvSpPr>
              <p:cNvPr id="15" name="íšḷîdê"/>
              <p:cNvSpPr>
                <a:spLocks noChangeAspect="1"/>
              </p:cNvSpPr>
              <p:nvPr/>
            </p:nvSpPr>
            <p:spPr bwMode="auto">
              <a:xfrm>
                <a:off x="7134406" y="3124558"/>
                <a:ext cx="609685" cy="60888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30000"/>
                  </a:lnSpc>
                  <a:spcBef>
                    <a:spcPts val="90"/>
                  </a:spcBef>
                </a:pPr>
                <a:endParaRPr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" name="ïṡlïďé"/>
              <p:cNvGrpSpPr/>
              <p:nvPr/>
            </p:nvGrpSpPr>
            <p:grpSpPr>
              <a:xfrm>
                <a:off x="6384032" y="3960226"/>
                <a:ext cx="2110432" cy="1025384"/>
                <a:chOff x="6255080" y="4923946"/>
                <a:chExt cx="2110432" cy="1025384"/>
              </a:xfrm>
            </p:grpSpPr>
            <p:sp>
              <p:nvSpPr>
                <p:cNvPr id="17" name="iṣ1ïḋe"/>
                <p:cNvSpPr/>
                <p:nvPr/>
              </p:nvSpPr>
              <p:spPr bwMode="auto">
                <a:xfrm>
                  <a:off x="6255080" y="5391931"/>
                  <a:ext cx="2110432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rIns="90000" anchor="t" anchorCtr="0">
                  <a:noAutofit/>
                </a:bodyPr>
                <a:lstStyle/>
                <a:p>
                  <a:pPr algn="ctr" eaLnBrk="1" hangingPunct="1">
                    <a:lnSpc>
                      <a:spcPct val="130000"/>
                    </a:lnSpc>
                    <a:spcBef>
                      <a:spcPct val="90000"/>
                    </a:spcBef>
                    <a:buFontTx/>
                    <a:buNone/>
                  </a:pPr>
                  <a:r>
                    <a:rPr lang="zh-CN" altLang="en-US" sz="1200" dirty="0">
                      <a:solidFill>
                        <a:srgbClr val="00A8A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</a:p>
              </p:txBody>
            </p:sp>
            <p:sp>
              <p:nvSpPr>
                <p:cNvPr id="18" name="ïšlïḋè"/>
                <p:cNvSpPr txBox="1"/>
                <p:nvPr/>
              </p:nvSpPr>
              <p:spPr bwMode="auto">
                <a:xfrm>
                  <a:off x="6255080" y="4923946"/>
                  <a:ext cx="2110432" cy="3511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rIns="90000">
                  <a:noAutofit/>
                </a:bodyPr>
                <a:lstStyle/>
                <a:p>
                  <a:pPr algn="ctr" eaLnBrk="1" hangingPunct="1">
                    <a:lnSpc>
                      <a:spcPct val="130000"/>
                    </a:lnSpc>
                    <a:spcBef>
                      <a:spcPct val="90000"/>
                    </a:spcBef>
                    <a:buFontTx/>
                    <a:buNone/>
                  </a:pPr>
                  <a:r>
                    <a:rPr lang="zh-CN" altLang="en-US">
                      <a:solidFill>
                        <a:srgbClr val="00A8A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dirty="0">
                    <a:solidFill>
                      <a:srgbClr val="00A8A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9" name="ïṣ1îďé"/>
            <p:cNvGrpSpPr/>
            <p:nvPr/>
          </p:nvGrpSpPr>
          <p:grpSpPr>
            <a:xfrm>
              <a:off x="8980367" y="2440466"/>
              <a:ext cx="2110432" cy="1821896"/>
              <a:chOff x="9048328" y="3163714"/>
              <a:chExt cx="2110432" cy="1821896"/>
            </a:xfrm>
          </p:grpSpPr>
          <p:sp>
            <p:nvSpPr>
              <p:cNvPr id="20" name="ïṣḻîḋê"/>
              <p:cNvSpPr>
                <a:spLocks noChangeAspect="1"/>
              </p:cNvSpPr>
              <p:nvPr/>
            </p:nvSpPr>
            <p:spPr bwMode="auto">
              <a:xfrm>
                <a:off x="9798702" y="3163714"/>
                <a:ext cx="609685" cy="530572"/>
              </a:xfrm>
              <a:custGeom>
                <a:avLst/>
                <a:gdLst>
                  <a:gd name="T0" fmla="*/ 5905 w 5905"/>
                  <a:gd name="T1" fmla="*/ 2081 h 5146"/>
                  <a:gd name="T2" fmla="*/ 1743 w 5905"/>
                  <a:gd name="T3" fmla="*/ 2008 h 5146"/>
                  <a:gd name="T4" fmla="*/ 801 w 5905"/>
                  <a:gd name="T5" fmla="*/ 1764 h 5146"/>
                  <a:gd name="T6" fmla="*/ 78 w 5905"/>
                  <a:gd name="T7" fmla="*/ 1738 h 5146"/>
                  <a:gd name="T8" fmla="*/ 22 w 5905"/>
                  <a:gd name="T9" fmla="*/ 1859 h 5146"/>
                  <a:gd name="T10" fmla="*/ 22 w 5905"/>
                  <a:gd name="T11" fmla="*/ 2303 h 5146"/>
                  <a:gd name="T12" fmla="*/ 78 w 5905"/>
                  <a:gd name="T13" fmla="*/ 2424 h 5146"/>
                  <a:gd name="T14" fmla="*/ 801 w 5905"/>
                  <a:gd name="T15" fmla="*/ 2398 h 5146"/>
                  <a:gd name="T16" fmla="*/ 1743 w 5905"/>
                  <a:gd name="T17" fmla="*/ 2154 h 5146"/>
                  <a:gd name="T18" fmla="*/ 1805 w 5905"/>
                  <a:gd name="T19" fmla="*/ 5061 h 5146"/>
                  <a:gd name="T20" fmla="*/ 1877 w 5905"/>
                  <a:gd name="T21" fmla="*/ 5146 h 5146"/>
                  <a:gd name="T22" fmla="*/ 5825 w 5905"/>
                  <a:gd name="T23" fmla="*/ 5120 h 5146"/>
                  <a:gd name="T24" fmla="*/ 5545 w 5905"/>
                  <a:gd name="T25" fmla="*/ 3250 h 5146"/>
                  <a:gd name="T26" fmla="*/ 814 w 5905"/>
                  <a:gd name="T27" fmla="*/ 2008 h 5146"/>
                  <a:gd name="T28" fmla="*/ 236 w 5905"/>
                  <a:gd name="T29" fmla="*/ 1885 h 5146"/>
                  <a:gd name="T30" fmla="*/ 711 w 5905"/>
                  <a:gd name="T31" fmla="*/ 2277 h 5146"/>
                  <a:gd name="T32" fmla="*/ 340 w 5905"/>
                  <a:gd name="T33" fmla="*/ 2154 h 5146"/>
                  <a:gd name="T34" fmla="*/ 711 w 5905"/>
                  <a:gd name="T35" fmla="*/ 2277 h 5146"/>
                  <a:gd name="T36" fmla="*/ 3823 w 5905"/>
                  <a:gd name="T37" fmla="*/ 3609 h 5146"/>
                  <a:gd name="T38" fmla="*/ 3823 w 5905"/>
                  <a:gd name="T39" fmla="*/ 553 h 5146"/>
                  <a:gd name="T40" fmla="*/ 1890 w 5905"/>
                  <a:gd name="T41" fmla="*/ 2008 h 5146"/>
                  <a:gd name="T42" fmla="*/ 5758 w 5905"/>
                  <a:gd name="T43" fmla="*/ 2081 h 5146"/>
                  <a:gd name="T44" fmla="*/ 1890 w 5905"/>
                  <a:gd name="T45" fmla="*/ 2154 h 5146"/>
                  <a:gd name="T46" fmla="*/ 2852 w 5905"/>
                  <a:gd name="T47" fmla="*/ 2154 h 5146"/>
                  <a:gd name="T48" fmla="*/ 4798 w 5905"/>
                  <a:gd name="T49" fmla="*/ 2081 h 5146"/>
                  <a:gd name="T50" fmla="*/ 2852 w 5905"/>
                  <a:gd name="T51" fmla="*/ 2008 h 5146"/>
                  <a:gd name="T52" fmla="*/ 3823 w 5905"/>
                  <a:gd name="T53" fmla="*/ 700 h 5146"/>
                  <a:gd name="T54" fmla="*/ 3823 w 5905"/>
                  <a:gd name="T55" fmla="*/ 3462 h 5146"/>
                  <a:gd name="T56" fmla="*/ 2852 w 5905"/>
                  <a:gd name="T57" fmla="*/ 2154 h 5146"/>
                  <a:gd name="T58" fmla="*/ 3823 w 5905"/>
                  <a:gd name="T59" fmla="*/ 2503 h 5146"/>
                  <a:gd name="T60" fmla="*/ 3823 w 5905"/>
                  <a:gd name="T61" fmla="*/ 1659 h 5146"/>
                  <a:gd name="T62" fmla="*/ 2999 w 5905"/>
                  <a:gd name="T63" fmla="*/ 2008 h 5146"/>
                  <a:gd name="T64" fmla="*/ 4652 w 5905"/>
                  <a:gd name="T65" fmla="*/ 2081 h 5146"/>
                  <a:gd name="T66" fmla="*/ 2999 w 5905"/>
                  <a:gd name="T67" fmla="*/ 2154 h 5146"/>
                  <a:gd name="T68" fmla="*/ 3823 w 5905"/>
                  <a:gd name="T69" fmla="*/ 2008 h 5146"/>
                  <a:gd name="T70" fmla="*/ 3823 w 5905"/>
                  <a:gd name="T71" fmla="*/ 1806 h 5146"/>
                  <a:gd name="T72" fmla="*/ 3823 w 5905"/>
                  <a:gd name="T73" fmla="*/ 2356 h 5146"/>
                  <a:gd name="T74" fmla="*/ 3823 w 5905"/>
                  <a:gd name="T75" fmla="*/ 2154 h 5146"/>
                  <a:gd name="T76" fmla="*/ 3823 w 5905"/>
                  <a:gd name="T77" fmla="*/ 2008 h 5146"/>
                  <a:gd name="T78" fmla="*/ 2224 w 5905"/>
                  <a:gd name="T79" fmla="*/ 3412 h 5146"/>
                  <a:gd name="T80" fmla="*/ 5423 w 5905"/>
                  <a:gd name="T81" fmla="*/ 3412 h 5146"/>
                  <a:gd name="T82" fmla="*/ 1964 w 5905"/>
                  <a:gd name="T83" fmla="*/ 4999 h 5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905" h="5146">
                    <a:moveTo>
                      <a:pt x="5545" y="3250"/>
                    </a:moveTo>
                    <a:cubicBezTo>
                      <a:pt x="5772" y="2916"/>
                      <a:pt x="5905" y="2514"/>
                      <a:pt x="5905" y="2081"/>
                    </a:cubicBezTo>
                    <a:cubicBezTo>
                      <a:pt x="5905" y="933"/>
                      <a:pt x="4971" y="0"/>
                      <a:pt x="3823" y="0"/>
                    </a:cubicBezTo>
                    <a:cubicBezTo>
                      <a:pt x="2700" y="0"/>
                      <a:pt x="1782" y="894"/>
                      <a:pt x="1743" y="2008"/>
                    </a:cubicBezTo>
                    <a:lnTo>
                      <a:pt x="1006" y="2008"/>
                    </a:lnTo>
                    <a:lnTo>
                      <a:pt x="801" y="1764"/>
                    </a:lnTo>
                    <a:cubicBezTo>
                      <a:pt x="787" y="1748"/>
                      <a:pt x="767" y="1738"/>
                      <a:pt x="745" y="1738"/>
                    </a:cubicBezTo>
                    <a:lnTo>
                      <a:pt x="78" y="1738"/>
                    </a:lnTo>
                    <a:cubicBezTo>
                      <a:pt x="50" y="1738"/>
                      <a:pt x="24" y="1755"/>
                      <a:pt x="12" y="1781"/>
                    </a:cubicBezTo>
                    <a:cubicBezTo>
                      <a:pt x="0" y="1806"/>
                      <a:pt x="4" y="1837"/>
                      <a:pt x="22" y="1859"/>
                    </a:cubicBezTo>
                    <a:lnTo>
                      <a:pt x="210" y="2081"/>
                    </a:lnTo>
                    <a:lnTo>
                      <a:pt x="22" y="2303"/>
                    </a:lnTo>
                    <a:cubicBezTo>
                      <a:pt x="4" y="2325"/>
                      <a:pt x="0" y="2355"/>
                      <a:pt x="12" y="2381"/>
                    </a:cubicBezTo>
                    <a:cubicBezTo>
                      <a:pt x="24" y="2407"/>
                      <a:pt x="50" y="2424"/>
                      <a:pt x="78" y="2424"/>
                    </a:cubicBezTo>
                    <a:lnTo>
                      <a:pt x="745" y="2424"/>
                    </a:lnTo>
                    <a:cubicBezTo>
                      <a:pt x="767" y="2424"/>
                      <a:pt x="787" y="2414"/>
                      <a:pt x="801" y="2398"/>
                    </a:cubicBezTo>
                    <a:lnTo>
                      <a:pt x="1006" y="2154"/>
                    </a:lnTo>
                    <a:lnTo>
                      <a:pt x="1743" y="2154"/>
                    </a:lnTo>
                    <a:cubicBezTo>
                      <a:pt x="1758" y="2559"/>
                      <a:pt x="1888" y="2935"/>
                      <a:pt x="2102" y="3250"/>
                    </a:cubicBezTo>
                    <a:lnTo>
                      <a:pt x="1805" y="5061"/>
                    </a:lnTo>
                    <a:cubicBezTo>
                      <a:pt x="1801" y="5082"/>
                      <a:pt x="1807" y="5104"/>
                      <a:pt x="1821" y="5120"/>
                    </a:cubicBezTo>
                    <a:cubicBezTo>
                      <a:pt x="1835" y="5137"/>
                      <a:pt x="1856" y="5146"/>
                      <a:pt x="1877" y="5146"/>
                    </a:cubicBezTo>
                    <a:lnTo>
                      <a:pt x="5769" y="5146"/>
                    </a:lnTo>
                    <a:cubicBezTo>
                      <a:pt x="5791" y="5146"/>
                      <a:pt x="5811" y="5137"/>
                      <a:pt x="5825" y="5120"/>
                    </a:cubicBezTo>
                    <a:cubicBezTo>
                      <a:pt x="5839" y="5104"/>
                      <a:pt x="5845" y="5082"/>
                      <a:pt x="5842" y="5061"/>
                    </a:cubicBezTo>
                    <a:lnTo>
                      <a:pt x="5545" y="3250"/>
                    </a:lnTo>
                    <a:close/>
                    <a:moveTo>
                      <a:pt x="711" y="1885"/>
                    </a:moveTo>
                    <a:lnTo>
                      <a:pt x="814" y="2008"/>
                    </a:lnTo>
                    <a:lnTo>
                      <a:pt x="340" y="2008"/>
                    </a:lnTo>
                    <a:lnTo>
                      <a:pt x="236" y="1885"/>
                    </a:lnTo>
                    <a:lnTo>
                      <a:pt x="711" y="1885"/>
                    </a:lnTo>
                    <a:close/>
                    <a:moveTo>
                      <a:pt x="711" y="2277"/>
                    </a:moveTo>
                    <a:lnTo>
                      <a:pt x="236" y="2277"/>
                    </a:lnTo>
                    <a:lnTo>
                      <a:pt x="340" y="2154"/>
                    </a:lnTo>
                    <a:lnTo>
                      <a:pt x="814" y="2154"/>
                    </a:lnTo>
                    <a:lnTo>
                      <a:pt x="711" y="2277"/>
                    </a:lnTo>
                    <a:close/>
                    <a:moveTo>
                      <a:pt x="2297" y="2154"/>
                    </a:moveTo>
                    <a:cubicBezTo>
                      <a:pt x="2335" y="2963"/>
                      <a:pt x="3005" y="3609"/>
                      <a:pt x="3823" y="3609"/>
                    </a:cubicBezTo>
                    <a:cubicBezTo>
                      <a:pt x="4666" y="3609"/>
                      <a:pt x="5351" y="2924"/>
                      <a:pt x="5351" y="2081"/>
                    </a:cubicBezTo>
                    <a:cubicBezTo>
                      <a:pt x="5351" y="1238"/>
                      <a:pt x="4666" y="553"/>
                      <a:pt x="3823" y="553"/>
                    </a:cubicBezTo>
                    <a:cubicBezTo>
                      <a:pt x="3005" y="553"/>
                      <a:pt x="2335" y="1199"/>
                      <a:pt x="2297" y="2008"/>
                    </a:cubicBezTo>
                    <a:lnTo>
                      <a:pt x="1890" y="2008"/>
                    </a:lnTo>
                    <a:cubicBezTo>
                      <a:pt x="1929" y="975"/>
                      <a:pt x="2781" y="146"/>
                      <a:pt x="3823" y="146"/>
                    </a:cubicBezTo>
                    <a:cubicBezTo>
                      <a:pt x="4890" y="146"/>
                      <a:pt x="5758" y="1014"/>
                      <a:pt x="5758" y="2081"/>
                    </a:cubicBezTo>
                    <a:cubicBezTo>
                      <a:pt x="5758" y="3148"/>
                      <a:pt x="4890" y="4016"/>
                      <a:pt x="3823" y="4016"/>
                    </a:cubicBezTo>
                    <a:cubicBezTo>
                      <a:pt x="2781" y="4016"/>
                      <a:pt x="1929" y="3187"/>
                      <a:pt x="1890" y="2154"/>
                    </a:cubicBezTo>
                    <a:lnTo>
                      <a:pt x="2297" y="2154"/>
                    </a:lnTo>
                    <a:close/>
                    <a:moveTo>
                      <a:pt x="2852" y="2154"/>
                    </a:moveTo>
                    <a:cubicBezTo>
                      <a:pt x="2889" y="2658"/>
                      <a:pt x="3311" y="3056"/>
                      <a:pt x="3823" y="3056"/>
                    </a:cubicBezTo>
                    <a:cubicBezTo>
                      <a:pt x="4361" y="3056"/>
                      <a:pt x="4798" y="2619"/>
                      <a:pt x="4798" y="2081"/>
                    </a:cubicBezTo>
                    <a:cubicBezTo>
                      <a:pt x="4798" y="1543"/>
                      <a:pt x="4361" y="1106"/>
                      <a:pt x="3823" y="1106"/>
                    </a:cubicBezTo>
                    <a:cubicBezTo>
                      <a:pt x="3311" y="1106"/>
                      <a:pt x="2889" y="1504"/>
                      <a:pt x="2852" y="2008"/>
                    </a:cubicBezTo>
                    <a:lnTo>
                      <a:pt x="2444" y="2008"/>
                    </a:lnTo>
                    <a:cubicBezTo>
                      <a:pt x="2482" y="1280"/>
                      <a:pt x="3086" y="700"/>
                      <a:pt x="3823" y="700"/>
                    </a:cubicBezTo>
                    <a:cubicBezTo>
                      <a:pt x="4585" y="700"/>
                      <a:pt x="5205" y="1319"/>
                      <a:pt x="5205" y="2081"/>
                    </a:cubicBezTo>
                    <a:cubicBezTo>
                      <a:pt x="5205" y="2843"/>
                      <a:pt x="4585" y="3462"/>
                      <a:pt x="3823" y="3462"/>
                    </a:cubicBezTo>
                    <a:cubicBezTo>
                      <a:pt x="3086" y="3462"/>
                      <a:pt x="2482" y="2882"/>
                      <a:pt x="2444" y="2154"/>
                    </a:cubicBezTo>
                    <a:lnTo>
                      <a:pt x="2852" y="2154"/>
                    </a:lnTo>
                    <a:close/>
                    <a:moveTo>
                      <a:pt x="3408" y="2154"/>
                    </a:moveTo>
                    <a:cubicBezTo>
                      <a:pt x="3443" y="2352"/>
                      <a:pt x="3616" y="2503"/>
                      <a:pt x="3823" y="2503"/>
                    </a:cubicBezTo>
                    <a:cubicBezTo>
                      <a:pt x="4056" y="2503"/>
                      <a:pt x="4245" y="2313"/>
                      <a:pt x="4245" y="2081"/>
                    </a:cubicBezTo>
                    <a:cubicBezTo>
                      <a:pt x="4245" y="1849"/>
                      <a:pt x="4056" y="1659"/>
                      <a:pt x="3823" y="1659"/>
                    </a:cubicBezTo>
                    <a:cubicBezTo>
                      <a:pt x="3616" y="1659"/>
                      <a:pt x="3443" y="1810"/>
                      <a:pt x="3408" y="2008"/>
                    </a:cubicBezTo>
                    <a:lnTo>
                      <a:pt x="2999" y="2008"/>
                    </a:lnTo>
                    <a:cubicBezTo>
                      <a:pt x="3036" y="1585"/>
                      <a:pt x="3391" y="1253"/>
                      <a:pt x="3823" y="1253"/>
                    </a:cubicBezTo>
                    <a:cubicBezTo>
                      <a:pt x="4280" y="1253"/>
                      <a:pt x="4652" y="1624"/>
                      <a:pt x="4652" y="2081"/>
                    </a:cubicBezTo>
                    <a:cubicBezTo>
                      <a:pt x="4652" y="2538"/>
                      <a:pt x="4280" y="2909"/>
                      <a:pt x="3823" y="2909"/>
                    </a:cubicBezTo>
                    <a:cubicBezTo>
                      <a:pt x="3391" y="2909"/>
                      <a:pt x="3036" y="2577"/>
                      <a:pt x="2999" y="2154"/>
                    </a:cubicBezTo>
                    <a:lnTo>
                      <a:pt x="3408" y="2154"/>
                    </a:lnTo>
                    <a:close/>
                    <a:moveTo>
                      <a:pt x="3823" y="2008"/>
                    </a:moveTo>
                    <a:lnTo>
                      <a:pt x="3559" y="2008"/>
                    </a:lnTo>
                    <a:cubicBezTo>
                      <a:pt x="3591" y="1892"/>
                      <a:pt x="3697" y="1806"/>
                      <a:pt x="3823" y="1806"/>
                    </a:cubicBezTo>
                    <a:cubicBezTo>
                      <a:pt x="3975" y="1806"/>
                      <a:pt x="4098" y="1929"/>
                      <a:pt x="4098" y="2081"/>
                    </a:cubicBezTo>
                    <a:cubicBezTo>
                      <a:pt x="4098" y="2233"/>
                      <a:pt x="3975" y="2356"/>
                      <a:pt x="3823" y="2356"/>
                    </a:cubicBezTo>
                    <a:cubicBezTo>
                      <a:pt x="3697" y="2356"/>
                      <a:pt x="3591" y="2270"/>
                      <a:pt x="3559" y="2154"/>
                    </a:cubicBezTo>
                    <a:lnTo>
                      <a:pt x="3823" y="2154"/>
                    </a:lnTo>
                    <a:cubicBezTo>
                      <a:pt x="3864" y="2154"/>
                      <a:pt x="3897" y="2122"/>
                      <a:pt x="3897" y="2081"/>
                    </a:cubicBezTo>
                    <a:cubicBezTo>
                      <a:pt x="3897" y="2040"/>
                      <a:pt x="3864" y="2008"/>
                      <a:pt x="3823" y="2008"/>
                    </a:cubicBezTo>
                    <a:close/>
                    <a:moveTo>
                      <a:pt x="1964" y="4999"/>
                    </a:moveTo>
                    <a:lnTo>
                      <a:pt x="2224" y="3412"/>
                    </a:lnTo>
                    <a:cubicBezTo>
                      <a:pt x="2606" y="3870"/>
                      <a:pt x="3181" y="4162"/>
                      <a:pt x="3823" y="4162"/>
                    </a:cubicBezTo>
                    <a:cubicBezTo>
                      <a:pt x="4465" y="4162"/>
                      <a:pt x="5040" y="3870"/>
                      <a:pt x="5423" y="3412"/>
                    </a:cubicBezTo>
                    <a:lnTo>
                      <a:pt x="5683" y="4999"/>
                    </a:lnTo>
                    <a:lnTo>
                      <a:pt x="1964" y="499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30000"/>
                  </a:lnSpc>
                  <a:spcBef>
                    <a:spcPts val="90"/>
                  </a:spcBef>
                </a:pPr>
                <a:endParaRPr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1" name="îṧ1iḋé"/>
              <p:cNvGrpSpPr/>
              <p:nvPr/>
            </p:nvGrpSpPr>
            <p:grpSpPr>
              <a:xfrm>
                <a:off x="9048328" y="3960226"/>
                <a:ext cx="2110432" cy="1025384"/>
                <a:chOff x="6255080" y="4923946"/>
                <a:chExt cx="2110432" cy="1025384"/>
              </a:xfrm>
            </p:grpSpPr>
            <p:sp>
              <p:nvSpPr>
                <p:cNvPr id="22" name="ïşḻiḍe"/>
                <p:cNvSpPr/>
                <p:nvPr/>
              </p:nvSpPr>
              <p:spPr bwMode="auto">
                <a:xfrm>
                  <a:off x="6255080" y="5391931"/>
                  <a:ext cx="2110432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rIns="90000" anchor="t" anchorCtr="0">
                  <a:noAutofit/>
                </a:bodyPr>
                <a:lstStyle/>
                <a:p>
                  <a:pPr algn="ctr" eaLnBrk="1" hangingPunct="1">
                    <a:lnSpc>
                      <a:spcPct val="130000"/>
                    </a:lnSpc>
                    <a:spcBef>
                      <a:spcPct val="90000"/>
                    </a:spcBef>
                    <a:buFontTx/>
                    <a:buNone/>
                  </a:pPr>
                  <a:r>
                    <a:rPr lang="zh-CN" altLang="en-US" sz="1200" dirty="0">
                      <a:solidFill>
                        <a:srgbClr val="00A8A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</a:p>
              </p:txBody>
            </p:sp>
            <p:sp>
              <p:nvSpPr>
                <p:cNvPr id="23" name="íś1íḍê"/>
                <p:cNvSpPr txBox="1"/>
                <p:nvPr/>
              </p:nvSpPr>
              <p:spPr bwMode="auto">
                <a:xfrm>
                  <a:off x="6255080" y="4923946"/>
                  <a:ext cx="2110432" cy="3511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rIns="90000">
                  <a:noAutofit/>
                </a:bodyPr>
                <a:lstStyle/>
                <a:p>
                  <a:pPr algn="ctr" eaLnBrk="1" hangingPunct="1">
                    <a:lnSpc>
                      <a:spcPct val="130000"/>
                    </a:lnSpc>
                    <a:spcBef>
                      <a:spcPct val="90000"/>
                    </a:spcBef>
                    <a:buFontTx/>
                    <a:buNone/>
                  </a:pPr>
                  <a:r>
                    <a:rPr lang="zh-CN" altLang="en-US">
                      <a:solidFill>
                        <a:srgbClr val="00A8A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dirty="0">
                    <a:solidFill>
                      <a:srgbClr val="00A8A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cxnSp>
          <p:nvCxnSpPr>
            <p:cNvPr id="24" name="直接箭头连接符 23"/>
            <p:cNvCxnSpPr/>
            <p:nvPr/>
          </p:nvCxnSpPr>
          <p:spPr>
            <a:xfrm>
              <a:off x="2461260" y="2705752"/>
              <a:ext cx="1906548" cy="0"/>
            </a:xfrm>
            <a:prstGeom prst="straightConnector1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>
              <a:off x="5197805" y="2705752"/>
              <a:ext cx="1906548" cy="0"/>
            </a:xfrm>
            <a:prstGeom prst="straightConnector1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7824193" y="2705752"/>
              <a:ext cx="1906548" cy="0"/>
            </a:xfrm>
            <a:prstGeom prst="straightConnector1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šļídê"/>
            <p:cNvSpPr txBox="1"/>
            <p:nvPr/>
          </p:nvSpPr>
          <p:spPr>
            <a:xfrm>
              <a:off x="2957334" y="2084850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algn="ctr">
                <a:lnSpc>
                  <a:spcPct val="130000"/>
                </a:lnSpc>
                <a:spcBef>
                  <a:spcPts val="90"/>
                </a:spcBef>
              </a:pPr>
              <a:r>
                <a:rPr lang="zh-CN" altLang="en-US" sz="2000" dirty="0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</a:p>
          </p:txBody>
        </p:sp>
        <p:sp>
          <p:nvSpPr>
            <p:cNvPr id="28" name="íṧḷîďe"/>
            <p:cNvSpPr txBox="1"/>
            <p:nvPr/>
          </p:nvSpPr>
          <p:spPr>
            <a:xfrm>
              <a:off x="5580268" y="2084850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algn="ctr">
                <a:lnSpc>
                  <a:spcPct val="130000"/>
                </a:lnSpc>
                <a:spcBef>
                  <a:spcPts val="90"/>
                </a:spcBef>
              </a:pPr>
              <a:r>
                <a:rPr lang="zh-CN" altLang="en-US" sz="2000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zh-CN" altLang="en-US" sz="2000" dirty="0">
                <a:solidFill>
                  <a:srgbClr val="00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î$ḷïďè"/>
            <p:cNvSpPr txBox="1"/>
            <p:nvPr/>
          </p:nvSpPr>
          <p:spPr>
            <a:xfrm>
              <a:off x="8265189" y="2084850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algn="ctr">
                <a:lnSpc>
                  <a:spcPct val="130000"/>
                </a:lnSpc>
                <a:spcBef>
                  <a:spcPts val="90"/>
                </a:spcBef>
              </a:pPr>
              <a:r>
                <a:rPr lang="zh-CN" altLang="en-US" sz="2000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zh-CN" altLang="en-US" sz="2000" dirty="0">
                <a:solidFill>
                  <a:srgbClr val="00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3469612" y="3353824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096000" y="3353824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8722389" y="3353824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ïṥ1íḋè" descr="0AUAAB+LCAAAAAAABADNVE1PwkAQ/S+r3hpTNMaEG2pQ4meE6MFwWNuBjm63ZDs1KOG/O9t2YRuKys300sy82Tfv7WsXYp8+ZyC6YphKQxcop0amA4JUBGIQi64ulArEGeoY9fTSZMUsF92XxWrM7zwjJeeZyoyd1Ugo1ZNUBcM28A620b+fTDCCUQIpOMwINfV0PExkzIjwMOR9DE4T0pDntnASiPvXN4jIG+t2LKrIEz5zr98/LR97WEkTLpd2xRjm/O6KwhHWO1oXWsXahq+1Lj9Itg4ITIvexsgaGFi9OVAvikBTvXmpsKo3dYbr9Vek7MoM7vg4u6k4k9F7WRHjDVXMyhyN4jL4f9qOtmkrozKCOf1R27hF3SqmVe5+jamD3aLGtEhrWLntrZx7pU5YFTGOFfiwgWYvPlYMHVsr34dkmKCfmVQSEy7C5cH6ezg+PgzbEur2+WtCH7KcMNO73WM95N/kExjCSKqewqlO2Wr7wyADFCXcvcoMfmWamv0bmBA3rwFmtX1D/GK6iVQ5OBPcDTttVXgD8QhKEn40AI2a2BaTJsrn8XKz9qWRnMreH76KMn47mWknfCfbrn2XxNcbtK095ucbiBePfNAFAAA="/>
            <p:cNvGrpSpPr>
              <a:grpSpLocks noChangeAspect="1"/>
            </p:cNvGrpSpPr>
            <p:nvPr/>
          </p:nvGrpSpPr>
          <p:grpSpPr>
            <a:xfrm>
              <a:off x="1618841" y="4493612"/>
              <a:ext cx="1075152" cy="386696"/>
              <a:chOff x="3718557" y="290034"/>
              <a:chExt cx="5638548" cy="1732203"/>
            </a:xfrm>
          </p:grpSpPr>
          <p:sp>
            <p:nvSpPr>
              <p:cNvPr id="71" name="iṧļïḓe"/>
              <p:cNvSpPr/>
              <p:nvPr/>
            </p:nvSpPr>
            <p:spPr>
              <a:xfrm>
                <a:off x="3718557" y="1582113"/>
                <a:ext cx="5638548" cy="440124"/>
              </a:xfrm>
              <a:prstGeom prst="roundRect">
                <a:avLst>
                  <a:gd name="adj" fmla="val 50000"/>
                </a:avLst>
              </a:prstGeom>
              <a:solidFill>
                <a:schemeClr val="dk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  <a:spcBef>
                    <a:spcPts val="90"/>
                  </a:spcBef>
                </a:pPr>
                <a:endParaRPr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ïSlïḍê"/>
              <p:cNvSpPr/>
              <p:nvPr/>
            </p:nvSpPr>
            <p:spPr>
              <a:xfrm>
                <a:off x="3836216" y="1665535"/>
                <a:ext cx="5403231" cy="273285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  <a:spcBef>
                    <a:spcPts val="90"/>
                  </a:spcBef>
                </a:pPr>
                <a:endParaRPr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iṡľîḓè"/>
              <p:cNvSpPr/>
              <p:nvPr/>
            </p:nvSpPr>
            <p:spPr>
              <a:xfrm>
                <a:off x="3836216" y="1665535"/>
                <a:ext cx="1783066" cy="27328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  <a:spcBef>
                    <a:spcPts val="90"/>
                  </a:spcBef>
                </a:pPr>
                <a:endParaRPr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ïṡļïḋé"/>
              <p:cNvSpPr txBox="1"/>
              <p:nvPr/>
            </p:nvSpPr>
            <p:spPr>
              <a:xfrm>
                <a:off x="5425018" y="290034"/>
                <a:ext cx="1758711" cy="1126647"/>
              </a:xfrm>
              <a:prstGeom prst="rect">
                <a:avLst/>
              </a:prstGeom>
              <a:noFill/>
            </p:spPr>
            <p:txBody>
              <a:bodyPr wrap="square" anchor="ctr" anchorCtr="1">
                <a:prstTxWarp prst="textPlain">
                  <a:avLst/>
                </a:prstTxWarp>
                <a:normAutofit fontScale="25000" lnSpcReduction="20000"/>
              </a:bodyPr>
              <a:lstStyle/>
              <a:p>
                <a:pPr>
                  <a:lnSpc>
                    <a:spcPct val="150000"/>
                  </a:lnSpc>
                  <a:spcBef>
                    <a:spcPts val="90"/>
                  </a:spcBef>
                </a:pPr>
                <a:r>
                  <a:rPr lang="en-US" altLang="zh-CN" sz="2400">
                    <a:solidFill>
                      <a:srgbClr val="00A8A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33%</a:t>
                </a:r>
              </a:p>
            </p:txBody>
          </p:sp>
        </p:grpSp>
        <p:grpSp>
          <p:nvGrpSpPr>
            <p:cNvPr id="75" name="iś1îḍê" descr="pwUAAB+LCAAAAAAABADNVE1vm0AQ/S+b9mZZ2MpHwy2O5cZK3EZxlB4qH7YwhlGWxVoGy7XFf+8ssDbI5MO3igt684Y3b/YtO/GF/q5A+GKeSENjlJGRyZQgET0xDYWvc6V6YoQ6RB19N2m+yoT/e7dva1Z+IcW3qUqN7dVIKNWLVDnTjviOdlT/uVxiAE8QgCZHeor+CH8wvLq8Pr++4GFMnsVMPZtMxlfjb7dDpjyX3YOisMohbITvOVC4z9TS1lynB1toWqjhR8kbAQLTYaPVciD2rI0M6CY42PC9vufwkcEoJg1ZVsPVpF6xF53HcgU/+HN2UjGSwWuJiMWRK1ZljRZY9P4/b8O3vJUJeIYNfdLbosPdPn1VnD5Mn6PNUGOSJzWtnHYmNw1o4FUghqGCJm2qeRfrvcLAYuX7nAwLTFKTSGLBnVd8PcT8/LLvdSXUzfPZhD6mGWGqTzvHuql5ki9gCAOpbhRGOuFV2/8AGaAg5updanCbamrXH2BJXLwHWNXrm+OW5ZZSZeCW4E7YeavCyzcZlCRctwgtTLwVkzarqdPIzWEvreRU633nVpTxO2mZtqO5ya5jPyXx9QRdYy/4+Qeu6rQPpwUAAA=="/>
            <p:cNvGrpSpPr>
              <a:grpSpLocks noChangeAspect="1"/>
            </p:cNvGrpSpPr>
            <p:nvPr/>
          </p:nvGrpSpPr>
          <p:grpSpPr>
            <a:xfrm>
              <a:off x="4245230" y="4493612"/>
              <a:ext cx="1075152" cy="386696"/>
              <a:chOff x="3718557" y="290034"/>
              <a:chExt cx="5638548" cy="1732203"/>
            </a:xfrm>
          </p:grpSpPr>
          <p:sp>
            <p:nvSpPr>
              <p:cNvPr id="76" name="iś1ïḍe"/>
              <p:cNvSpPr/>
              <p:nvPr/>
            </p:nvSpPr>
            <p:spPr>
              <a:xfrm>
                <a:off x="3718557" y="1582113"/>
                <a:ext cx="5638548" cy="440124"/>
              </a:xfrm>
              <a:prstGeom prst="roundRect">
                <a:avLst>
                  <a:gd name="adj" fmla="val 50000"/>
                </a:avLst>
              </a:prstGeom>
              <a:solidFill>
                <a:schemeClr val="dk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  <a:spcBef>
                    <a:spcPts val="90"/>
                  </a:spcBef>
                </a:pPr>
                <a:endParaRPr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íṣľïḋé"/>
              <p:cNvSpPr/>
              <p:nvPr/>
            </p:nvSpPr>
            <p:spPr>
              <a:xfrm>
                <a:off x="3836216" y="1665535"/>
                <a:ext cx="5403231" cy="273285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  <a:spcBef>
                    <a:spcPts val="90"/>
                  </a:spcBef>
                </a:pPr>
                <a:endParaRPr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i$líḓe"/>
              <p:cNvSpPr/>
              <p:nvPr/>
            </p:nvSpPr>
            <p:spPr>
              <a:xfrm>
                <a:off x="3836216" y="1665535"/>
                <a:ext cx="2485488" cy="27328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  <a:spcBef>
                    <a:spcPts val="90"/>
                  </a:spcBef>
                </a:pPr>
                <a:endParaRPr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îṩlïḍé"/>
              <p:cNvSpPr txBox="1"/>
              <p:nvPr/>
            </p:nvSpPr>
            <p:spPr>
              <a:xfrm>
                <a:off x="5425018" y="290034"/>
                <a:ext cx="1758711" cy="1126647"/>
              </a:xfrm>
              <a:prstGeom prst="rect">
                <a:avLst/>
              </a:prstGeom>
              <a:noFill/>
            </p:spPr>
            <p:txBody>
              <a:bodyPr wrap="square" anchor="ctr" anchorCtr="1">
                <a:prstTxWarp prst="textPlain">
                  <a:avLst/>
                </a:prstTxWarp>
                <a:normAutofit fontScale="25000" lnSpcReduction="20000"/>
              </a:bodyPr>
              <a:lstStyle/>
              <a:p>
                <a:pPr>
                  <a:lnSpc>
                    <a:spcPct val="150000"/>
                  </a:lnSpc>
                  <a:spcBef>
                    <a:spcPts val="90"/>
                  </a:spcBef>
                </a:pPr>
                <a:r>
                  <a:rPr lang="en-US" altLang="zh-CN" sz="2400">
                    <a:solidFill>
                      <a:srgbClr val="00A8A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46%</a:t>
                </a:r>
              </a:p>
            </p:txBody>
          </p:sp>
        </p:grpSp>
        <p:grpSp>
          <p:nvGrpSpPr>
            <p:cNvPr id="80" name="iś1íďé" descr="0AUAAB+LCAAAAAAABADNVMFu2kAQ/Zdtc7OQQS2VuDmJSFFLExWUHioOG3vA067XaD2OaBD/3lnbC2thErhFvlgzb/bNe/vsrfhI/9YgRmKWSUO3KFdGZhOCTARikoiRLpUKxDXqBPXqzuTluhCj39v9mN/5hZTe5Co3dlYjoVSPUpUMO8I72FH/frnEGOYpZOAwc9QU6WSWyoQRYS/kfQyuUtJQFE3h/ukPxOSNjT5bVFmkfOaH8fjT4MswiuxhFU2429kVE9jwuysKR9jsaF3oFGsbvtam/CDZOiAwHXpbIwdgYPUWQFEcg6Zm81pQVT/S6dbfk7Ira/jBx9lNxbWM/1YVsThSxazM0SrugvenbXBKWxWVOWzoTG2LDnX7mNa5ezOmDjZFjVmZNbBq26nceKV+WBcxSRT4sIlmL573DH1bq95nZJhgnJtMEhNuw93V4XsYDnthV0LdPucm9CEvCHN92T02Q/5NPoIhjKWKFK50xlbbHwYZoDjl7tfc4Euuqd3/Dkvi5jeAdWPfDF+YbilVAc4Ed8NOWx3eQPwEJQmfW4BWTZyKSRvl83i5OfjSSk5t7ytfRRW/i8y0E76TXdd+SeKbDbrWXvDzH1qNVIPQBQAA"/>
            <p:cNvGrpSpPr>
              <a:grpSpLocks noChangeAspect="1"/>
            </p:cNvGrpSpPr>
            <p:nvPr/>
          </p:nvGrpSpPr>
          <p:grpSpPr>
            <a:xfrm>
              <a:off x="6871619" y="4493612"/>
              <a:ext cx="1075152" cy="386696"/>
              <a:chOff x="3718557" y="290034"/>
              <a:chExt cx="5638548" cy="1732203"/>
            </a:xfrm>
          </p:grpSpPr>
          <p:sp>
            <p:nvSpPr>
              <p:cNvPr id="81" name="îSľíďè"/>
              <p:cNvSpPr/>
              <p:nvPr/>
            </p:nvSpPr>
            <p:spPr>
              <a:xfrm>
                <a:off x="3718557" y="1582113"/>
                <a:ext cx="5638548" cy="440124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  <a:spcBef>
                    <a:spcPts val="90"/>
                  </a:spcBef>
                </a:pPr>
                <a:endParaRPr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ïśľiḑè"/>
              <p:cNvSpPr/>
              <p:nvPr/>
            </p:nvSpPr>
            <p:spPr>
              <a:xfrm>
                <a:off x="3836216" y="1665535"/>
                <a:ext cx="5403231" cy="273285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  <a:spcBef>
                    <a:spcPts val="90"/>
                  </a:spcBef>
                </a:pPr>
                <a:endParaRPr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išļiḍê"/>
              <p:cNvSpPr/>
              <p:nvPr/>
            </p:nvSpPr>
            <p:spPr>
              <a:xfrm>
                <a:off x="3836216" y="1665535"/>
                <a:ext cx="3566132" cy="27328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  <a:spcBef>
                    <a:spcPts val="90"/>
                  </a:spcBef>
                </a:pPr>
                <a:endParaRPr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í$1ïḍé"/>
              <p:cNvSpPr txBox="1"/>
              <p:nvPr/>
            </p:nvSpPr>
            <p:spPr>
              <a:xfrm>
                <a:off x="5425018" y="290034"/>
                <a:ext cx="1758711" cy="1126647"/>
              </a:xfrm>
              <a:prstGeom prst="rect">
                <a:avLst/>
              </a:prstGeom>
              <a:noFill/>
            </p:spPr>
            <p:txBody>
              <a:bodyPr wrap="square" anchor="ctr" anchorCtr="1">
                <a:prstTxWarp prst="textPlain">
                  <a:avLst/>
                </a:prstTxWarp>
                <a:normAutofit fontScale="25000" lnSpcReduction="20000"/>
              </a:bodyPr>
              <a:lstStyle/>
              <a:p>
                <a:pPr>
                  <a:lnSpc>
                    <a:spcPct val="150000"/>
                  </a:lnSpc>
                  <a:spcBef>
                    <a:spcPts val="90"/>
                  </a:spcBef>
                </a:pPr>
                <a:r>
                  <a:rPr lang="en-US" altLang="zh-CN" sz="2400">
                    <a:solidFill>
                      <a:srgbClr val="00A8A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66%</a:t>
                </a:r>
              </a:p>
            </p:txBody>
          </p:sp>
        </p:grpSp>
        <p:grpSp>
          <p:nvGrpSpPr>
            <p:cNvPr id="85" name="iŝľíḓè" descr="pwUAAB+LCAAAAAAABADNVMFO4zAQ/Rcv3CqUVnSB3ChVd6uFBVEEB9SDSabJaB2nciaoS5V/Z5zEbaKmQG8ol+jNm7x54+esxRH9X4LwxSyRhsYoIyOTKUEiemIaCl/nSvXECHWIOvpl0nyZCf95vWlrVp6Q4qtUpcb2aiSU6lGqnGk7fEfbqd8uFhjAPQSgyZHuoxfh9wdnPy9OL4Y8jMmzmKk/JpPx2fj8asCUh7K7XxRWOYSV8D0HCveZWtqa6/RgC00LNXwneSNAYDpstFq2xJ61kQFdBlsbvnfiOXxkMIpJQ5bVcDWpV2xEZ7Fcwl/+nJ1UjGTwr0TEfMcVq7JGCyx638/bYJ+3MgEPsKIvept3uNukr4rTp+lztBvUmORJTSunvZGrBtT3KhDDUEGTNtW8i9eNQt9i5fuMDAtMUpNIYsG1VxxvYz7k3q6Eunm+mtC7NCNM9WHnWDc1T/IRDGEg1aXCSCe8avsfIAMUxFz9nRp8SzW169ewIC7+AVjW65vhG8stpMrALcGdsPNWhZdvMihJ+NoitDCxLyZtVlOnkZvtXlrJqdb7wa0o43fQMm1Hc5Ndx35I4usJusae8/MOrD9kGKcFAAA="/>
            <p:cNvGrpSpPr>
              <a:grpSpLocks noChangeAspect="1"/>
            </p:cNvGrpSpPr>
            <p:nvPr/>
          </p:nvGrpSpPr>
          <p:grpSpPr>
            <a:xfrm>
              <a:off x="9498007" y="4493612"/>
              <a:ext cx="1075152" cy="386696"/>
              <a:chOff x="3718557" y="290034"/>
              <a:chExt cx="5638548" cy="1732203"/>
            </a:xfrm>
          </p:grpSpPr>
          <p:sp>
            <p:nvSpPr>
              <p:cNvPr id="86" name="iṩḷíḋê"/>
              <p:cNvSpPr/>
              <p:nvPr/>
            </p:nvSpPr>
            <p:spPr>
              <a:xfrm>
                <a:off x="3718557" y="1582113"/>
                <a:ext cx="5638548" cy="440124"/>
              </a:xfrm>
              <a:prstGeom prst="roundRect">
                <a:avLst>
                  <a:gd name="adj" fmla="val 50000"/>
                </a:avLst>
              </a:prstGeom>
              <a:solidFill>
                <a:schemeClr val="dk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  <a:spcBef>
                    <a:spcPts val="90"/>
                  </a:spcBef>
                </a:pPr>
                <a:endParaRPr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iṡḷíḍè"/>
              <p:cNvSpPr/>
              <p:nvPr/>
            </p:nvSpPr>
            <p:spPr>
              <a:xfrm>
                <a:off x="3836216" y="1665535"/>
                <a:ext cx="5403231" cy="273285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  <a:spcBef>
                    <a:spcPts val="90"/>
                  </a:spcBef>
                </a:pPr>
                <a:endParaRPr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îsḷïdê"/>
              <p:cNvSpPr/>
              <p:nvPr/>
            </p:nvSpPr>
            <p:spPr>
              <a:xfrm>
                <a:off x="3836216" y="1665535"/>
                <a:ext cx="2701615" cy="27328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30000"/>
                  </a:lnSpc>
                  <a:spcBef>
                    <a:spcPts val="90"/>
                  </a:spcBef>
                </a:pPr>
                <a:endParaRPr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iSļïḋê"/>
              <p:cNvSpPr txBox="1"/>
              <p:nvPr/>
            </p:nvSpPr>
            <p:spPr>
              <a:xfrm>
                <a:off x="5425018" y="290034"/>
                <a:ext cx="1758711" cy="1126647"/>
              </a:xfrm>
              <a:prstGeom prst="rect">
                <a:avLst/>
              </a:prstGeom>
              <a:noFill/>
            </p:spPr>
            <p:txBody>
              <a:bodyPr wrap="square" anchor="ctr" anchorCtr="1">
                <a:prstTxWarp prst="textPlain">
                  <a:avLst/>
                </a:prstTxWarp>
                <a:normAutofit fontScale="25000" lnSpcReduction="20000"/>
              </a:bodyPr>
              <a:lstStyle/>
              <a:p>
                <a:pPr>
                  <a:lnSpc>
                    <a:spcPct val="150000"/>
                  </a:lnSpc>
                  <a:spcBef>
                    <a:spcPts val="90"/>
                  </a:spcBef>
                </a:pPr>
                <a:r>
                  <a:rPr lang="en-US" altLang="zh-CN" sz="2400">
                    <a:solidFill>
                      <a:srgbClr val="00A8A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50%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flash/>
      </p:transition>
    </mc:Choice>
    <mc:Fallback xmlns="">
      <p:transition spd="slow" advClick="0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7655" y="1301115"/>
            <a:ext cx="8568055" cy="3568700"/>
            <a:chOff x="1918" y="2565"/>
            <a:chExt cx="15365" cy="6400"/>
          </a:xfrm>
        </p:grpSpPr>
        <p:sp>
          <p:nvSpPr>
            <p:cNvPr id="38916" name="任意多边形 70"/>
            <p:cNvSpPr>
              <a:spLocks noChangeArrowheads="1"/>
            </p:cNvSpPr>
            <p:nvPr/>
          </p:nvSpPr>
          <p:spPr bwMode="auto">
            <a:xfrm>
              <a:off x="1918" y="3183"/>
              <a:ext cx="2390" cy="3252"/>
            </a:xfrm>
            <a:custGeom>
              <a:avLst/>
              <a:gdLst>
                <a:gd name="T0" fmla="*/ 1754968 w 1138390"/>
                <a:gd name="T1" fmla="*/ 436903 h 1550820"/>
                <a:gd name="T2" fmla="*/ 572721 w 1138390"/>
                <a:gd name="T3" fmla="*/ 1614248 h 1550820"/>
                <a:gd name="T4" fmla="*/ 1754968 w 1138390"/>
                <a:gd name="T5" fmla="*/ 2791597 h 1550820"/>
                <a:gd name="T6" fmla="*/ 2937218 w 1138390"/>
                <a:gd name="T7" fmla="*/ 1614252 h 1550820"/>
                <a:gd name="T8" fmla="*/ 1754968 w 1138390"/>
                <a:gd name="T9" fmla="*/ 436903 h 1550820"/>
                <a:gd name="T10" fmla="*/ 1853526 w 1138390"/>
                <a:gd name="T11" fmla="*/ 860 h 1550820"/>
                <a:gd name="T12" fmla="*/ 3108002 w 1138390"/>
                <a:gd name="T13" fmla="*/ 564159 h 1550820"/>
                <a:gd name="T14" fmla="*/ 3029441 w 1138390"/>
                <a:gd name="T15" fmla="*/ 3095122 h 1550820"/>
                <a:gd name="T16" fmla="*/ 1702124 w 1138390"/>
                <a:gd name="T17" fmla="*/ 4878425 h 1550820"/>
                <a:gd name="T18" fmla="*/ 487944 w 1138390"/>
                <a:gd name="T19" fmla="*/ 3016887 h 1550820"/>
                <a:gd name="T20" fmla="*/ 566505 w 1138390"/>
                <a:gd name="T21" fmla="*/ 485921 h 1550820"/>
                <a:gd name="T22" fmla="*/ 1853526 w 1138390"/>
                <a:gd name="T23" fmla="*/ 860 h 15508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8390"/>
                <a:gd name="T37" fmla="*/ 0 h 1550820"/>
                <a:gd name="T38" fmla="*/ 1138390 w 1138390"/>
                <a:gd name="T39" fmla="*/ 1550820 h 15508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8390" h="1550820">
                  <a:moveTo>
                    <a:pt x="555581" y="138889"/>
                  </a:moveTo>
                  <a:cubicBezTo>
                    <a:pt x="348876" y="138889"/>
                    <a:pt x="181310" y="306455"/>
                    <a:pt x="181310" y="513159"/>
                  </a:cubicBezTo>
                  <a:cubicBezTo>
                    <a:pt x="181310" y="719863"/>
                    <a:pt x="348877" y="887431"/>
                    <a:pt x="555581" y="887431"/>
                  </a:cubicBezTo>
                  <a:cubicBezTo>
                    <a:pt x="762285" y="887431"/>
                    <a:pt x="929852" y="719864"/>
                    <a:pt x="929852" y="513160"/>
                  </a:cubicBezTo>
                  <a:cubicBezTo>
                    <a:pt x="929852" y="306456"/>
                    <a:pt x="762285" y="138889"/>
                    <a:pt x="555581" y="138889"/>
                  </a:cubicBezTo>
                  <a:close/>
                  <a:moveTo>
                    <a:pt x="586782" y="273"/>
                  </a:moveTo>
                  <a:cubicBezTo>
                    <a:pt x="732382" y="4774"/>
                    <a:pt x="876265" y="64820"/>
                    <a:pt x="983919" y="179343"/>
                  </a:cubicBezTo>
                  <a:cubicBezTo>
                    <a:pt x="1199229" y="408388"/>
                    <a:pt x="1188094" y="768610"/>
                    <a:pt x="959048" y="983920"/>
                  </a:cubicBezTo>
                  <a:cubicBezTo>
                    <a:pt x="790387" y="1142467"/>
                    <a:pt x="650320" y="1331434"/>
                    <a:pt x="538851" y="1550820"/>
                  </a:cubicBezTo>
                  <a:cubicBezTo>
                    <a:pt x="441145" y="1324968"/>
                    <a:pt x="313018" y="1127711"/>
                    <a:pt x="154471" y="959049"/>
                  </a:cubicBezTo>
                  <a:cubicBezTo>
                    <a:pt x="-60839" y="730003"/>
                    <a:pt x="-49704" y="369781"/>
                    <a:pt x="179342" y="154471"/>
                  </a:cubicBezTo>
                  <a:cubicBezTo>
                    <a:pt x="293864" y="46817"/>
                    <a:pt x="441181" y="-4227"/>
                    <a:pt x="586782" y="273"/>
                  </a:cubicBezTo>
                  <a:close/>
                </a:path>
              </a:pathLst>
            </a:custGeom>
            <a:solidFill>
              <a:srgbClr val="148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672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600">
                  <a:solidFill>
                    <a:srgbClr val="0941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8917" name="Oval 65"/>
            <p:cNvSpPr>
              <a:spLocks noChangeArrowheads="1"/>
            </p:cNvSpPr>
            <p:nvPr/>
          </p:nvSpPr>
          <p:spPr bwMode="auto">
            <a:xfrm>
              <a:off x="15293" y="6373"/>
              <a:ext cx="1475" cy="292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F2F2F2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8918" name="Oval 65"/>
            <p:cNvSpPr>
              <a:spLocks noChangeArrowheads="1"/>
            </p:cNvSpPr>
            <p:nvPr/>
          </p:nvSpPr>
          <p:spPr bwMode="auto">
            <a:xfrm>
              <a:off x="12140" y="7418"/>
              <a:ext cx="2320" cy="46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F2F2F2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8919" name="Oval 65"/>
            <p:cNvSpPr>
              <a:spLocks noChangeArrowheads="1"/>
            </p:cNvSpPr>
            <p:nvPr/>
          </p:nvSpPr>
          <p:spPr bwMode="auto">
            <a:xfrm>
              <a:off x="2308" y="6373"/>
              <a:ext cx="1472" cy="292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F2F2F2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8920" name="Oval 65"/>
            <p:cNvSpPr>
              <a:spLocks noChangeArrowheads="1"/>
            </p:cNvSpPr>
            <p:nvPr/>
          </p:nvSpPr>
          <p:spPr bwMode="auto">
            <a:xfrm>
              <a:off x="4588" y="7418"/>
              <a:ext cx="2322" cy="46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F2F2F2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8921" name="Oval 65"/>
            <p:cNvSpPr>
              <a:spLocks noChangeArrowheads="1"/>
            </p:cNvSpPr>
            <p:nvPr/>
          </p:nvSpPr>
          <p:spPr bwMode="auto">
            <a:xfrm>
              <a:off x="8038" y="8373"/>
              <a:ext cx="2975" cy="592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F2F2F2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8922" name="任意多边形 76"/>
            <p:cNvSpPr>
              <a:spLocks noChangeArrowheads="1"/>
            </p:cNvSpPr>
            <p:nvPr/>
          </p:nvSpPr>
          <p:spPr bwMode="auto">
            <a:xfrm>
              <a:off x="14893" y="3183"/>
              <a:ext cx="2390" cy="3252"/>
            </a:xfrm>
            <a:custGeom>
              <a:avLst/>
              <a:gdLst>
                <a:gd name="T0" fmla="*/ 1754968 w 1138390"/>
                <a:gd name="T1" fmla="*/ 436903 h 1550820"/>
                <a:gd name="T2" fmla="*/ 572721 w 1138390"/>
                <a:gd name="T3" fmla="*/ 1614248 h 1550820"/>
                <a:gd name="T4" fmla="*/ 1754968 w 1138390"/>
                <a:gd name="T5" fmla="*/ 2791597 h 1550820"/>
                <a:gd name="T6" fmla="*/ 2937218 w 1138390"/>
                <a:gd name="T7" fmla="*/ 1614252 h 1550820"/>
                <a:gd name="T8" fmla="*/ 1754968 w 1138390"/>
                <a:gd name="T9" fmla="*/ 436903 h 1550820"/>
                <a:gd name="T10" fmla="*/ 1853526 w 1138390"/>
                <a:gd name="T11" fmla="*/ 860 h 1550820"/>
                <a:gd name="T12" fmla="*/ 3108002 w 1138390"/>
                <a:gd name="T13" fmla="*/ 564159 h 1550820"/>
                <a:gd name="T14" fmla="*/ 3029441 w 1138390"/>
                <a:gd name="T15" fmla="*/ 3095122 h 1550820"/>
                <a:gd name="T16" fmla="*/ 1702124 w 1138390"/>
                <a:gd name="T17" fmla="*/ 4878425 h 1550820"/>
                <a:gd name="T18" fmla="*/ 487944 w 1138390"/>
                <a:gd name="T19" fmla="*/ 3016887 h 1550820"/>
                <a:gd name="T20" fmla="*/ 566505 w 1138390"/>
                <a:gd name="T21" fmla="*/ 485921 h 1550820"/>
                <a:gd name="T22" fmla="*/ 1853526 w 1138390"/>
                <a:gd name="T23" fmla="*/ 860 h 15508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8390"/>
                <a:gd name="T37" fmla="*/ 0 h 1550820"/>
                <a:gd name="T38" fmla="*/ 1138390 w 1138390"/>
                <a:gd name="T39" fmla="*/ 1550820 h 15508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8390" h="1550820">
                  <a:moveTo>
                    <a:pt x="555581" y="138889"/>
                  </a:moveTo>
                  <a:cubicBezTo>
                    <a:pt x="348876" y="138889"/>
                    <a:pt x="181310" y="306455"/>
                    <a:pt x="181310" y="513159"/>
                  </a:cubicBezTo>
                  <a:cubicBezTo>
                    <a:pt x="181310" y="719863"/>
                    <a:pt x="348877" y="887431"/>
                    <a:pt x="555581" y="887431"/>
                  </a:cubicBezTo>
                  <a:cubicBezTo>
                    <a:pt x="762285" y="887431"/>
                    <a:pt x="929852" y="719864"/>
                    <a:pt x="929852" y="513160"/>
                  </a:cubicBezTo>
                  <a:cubicBezTo>
                    <a:pt x="929852" y="306456"/>
                    <a:pt x="762285" y="138889"/>
                    <a:pt x="555581" y="138889"/>
                  </a:cubicBezTo>
                  <a:close/>
                  <a:moveTo>
                    <a:pt x="586782" y="273"/>
                  </a:moveTo>
                  <a:cubicBezTo>
                    <a:pt x="732382" y="4774"/>
                    <a:pt x="876265" y="64820"/>
                    <a:pt x="983919" y="179343"/>
                  </a:cubicBezTo>
                  <a:cubicBezTo>
                    <a:pt x="1199229" y="408388"/>
                    <a:pt x="1188094" y="768610"/>
                    <a:pt x="959048" y="983920"/>
                  </a:cubicBezTo>
                  <a:cubicBezTo>
                    <a:pt x="790387" y="1142467"/>
                    <a:pt x="650320" y="1331434"/>
                    <a:pt x="538851" y="1550820"/>
                  </a:cubicBezTo>
                  <a:cubicBezTo>
                    <a:pt x="441145" y="1324968"/>
                    <a:pt x="313018" y="1127711"/>
                    <a:pt x="154471" y="959049"/>
                  </a:cubicBezTo>
                  <a:cubicBezTo>
                    <a:pt x="-60839" y="730003"/>
                    <a:pt x="-49704" y="369781"/>
                    <a:pt x="179342" y="154471"/>
                  </a:cubicBezTo>
                  <a:cubicBezTo>
                    <a:pt x="293864" y="46817"/>
                    <a:pt x="441181" y="-4227"/>
                    <a:pt x="586782" y="273"/>
                  </a:cubicBezTo>
                  <a:close/>
                </a:path>
              </a:pathLst>
            </a:custGeom>
            <a:solidFill>
              <a:srgbClr val="148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672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600">
                  <a:solidFill>
                    <a:srgbClr val="0941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8923" name="任意多边形 77"/>
            <p:cNvSpPr>
              <a:spLocks noChangeArrowheads="1"/>
            </p:cNvSpPr>
            <p:nvPr/>
          </p:nvSpPr>
          <p:spPr bwMode="auto">
            <a:xfrm>
              <a:off x="11640" y="2895"/>
              <a:ext cx="3433" cy="4680"/>
            </a:xfrm>
            <a:custGeom>
              <a:avLst/>
              <a:gdLst>
                <a:gd name="T0" fmla="*/ 7466563 w 1138390"/>
                <a:gd name="T1" fmla="*/ 1872842 h 1550820"/>
                <a:gd name="T2" fmla="*/ 2436659 w 1138390"/>
                <a:gd name="T3" fmla="*/ 6919661 h 1550820"/>
                <a:gd name="T4" fmla="*/ 7466563 w 1138390"/>
                <a:gd name="T5" fmla="*/ 11966503 h 1550820"/>
                <a:gd name="T6" fmla="*/ 12496458 w 1138390"/>
                <a:gd name="T7" fmla="*/ 6919669 h 1550820"/>
                <a:gd name="T8" fmla="*/ 7466563 w 1138390"/>
                <a:gd name="T9" fmla="*/ 1872842 h 1550820"/>
                <a:gd name="T10" fmla="*/ 7885875 w 1138390"/>
                <a:gd name="T11" fmla="*/ 3679 h 1550820"/>
                <a:gd name="T12" fmla="*/ 13223073 w 1138390"/>
                <a:gd name="T13" fmla="*/ 2418341 h 1550820"/>
                <a:gd name="T14" fmla="*/ 12888829 w 1138390"/>
                <a:gd name="T15" fmla="*/ 13267603 h 1550820"/>
                <a:gd name="T16" fmla="*/ 7241719 w 1138390"/>
                <a:gd name="T17" fmla="*/ 20911931 h 1550820"/>
                <a:gd name="T18" fmla="*/ 2075968 w 1138390"/>
                <a:gd name="T19" fmla="*/ 12932234 h 1550820"/>
                <a:gd name="T20" fmla="*/ 2410208 w 1138390"/>
                <a:gd name="T21" fmla="*/ 2082952 h 1550820"/>
                <a:gd name="T22" fmla="*/ 7885875 w 1138390"/>
                <a:gd name="T23" fmla="*/ 3679 h 15508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8390"/>
                <a:gd name="T37" fmla="*/ 0 h 1550820"/>
                <a:gd name="T38" fmla="*/ 1138390 w 1138390"/>
                <a:gd name="T39" fmla="*/ 1550820 h 15508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8390" h="1550820">
                  <a:moveTo>
                    <a:pt x="555581" y="138889"/>
                  </a:moveTo>
                  <a:cubicBezTo>
                    <a:pt x="348876" y="138889"/>
                    <a:pt x="181310" y="306455"/>
                    <a:pt x="181310" y="513159"/>
                  </a:cubicBezTo>
                  <a:cubicBezTo>
                    <a:pt x="181310" y="719863"/>
                    <a:pt x="348877" y="887431"/>
                    <a:pt x="555581" y="887431"/>
                  </a:cubicBezTo>
                  <a:cubicBezTo>
                    <a:pt x="762285" y="887431"/>
                    <a:pt x="929852" y="719864"/>
                    <a:pt x="929852" y="513160"/>
                  </a:cubicBezTo>
                  <a:cubicBezTo>
                    <a:pt x="929852" y="306456"/>
                    <a:pt x="762285" y="138889"/>
                    <a:pt x="555581" y="138889"/>
                  </a:cubicBezTo>
                  <a:close/>
                  <a:moveTo>
                    <a:pt x="586782" y="273"/>
                  </a:moveTo>
                  <a:cubicBezTo>
                    <a:pt x="732382" y="4774"/>
                    <a:pt x="876265" y="64820"/>
                    <a:pt x="983919" y="179343"/>
                  </a:cubicBezTo>
                  <a:cubicBezTo>
                    <a:pt x="1199229" y="408388"/>
                    <a:pt x="1188094" y="768610"/>
                    <a:pt x="959048" y="983920"/>
                  </a:cubicBezTo>
                  <a:cubicBezTo>
                    <a:pt x="790387" y="1142467"/>
                    <a:pt x="650320" y="1331434"/>
                    <a:pt x="538851" y="1550820"/>
                  </a:cubicBezTo>
                  <a:cubicBezTo>
                    <a:pt x="441145" y="1324968"/>
                    <a:pt x="313018" y="1127711"/>
                    <a:pt x="154471" y="959049"/>
                  </a:cubicBezTo>
                  <a:cubicBezTo>
                    <a:pt x="-60839" y="730003"/>
                    <a:pt x="-49704" y="369781"/>
                    <a:pt x="179342" y="154471"/>
                  </a:cubicBezTo>
                  <a:cubicBezTo>
                    <a:pt x="293864" y="46817"/>
                    <a:pt x="441181" y="-4227"/>
                    <a:pt x="586782" y="273"/>
                  </a:cubicBezTo>
                  <a:close/>
                </a:path>
              </a:pathLst>
            </a:custGeom>
            <a:solidFill>
              <a:srgbClr val="106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960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0941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8924" name="任意多边形 78"/>
            <p:cNvSpPr>
              <a:spLocks noChangeArrowheads="1"/>
            </p:cNvSpPr>
            <p:nvPr/>
          </p:nvSpPr>
          <p:spPr bwMode="auto">
            <a:xfrm>
              <a:off x="4128" y="2895"/>
              <a:ext cx="3432" cy="4680"/>
            </a:xfrm>
            <a:custGeom>
              <a:avLst/>
              <a:gdLst>
                <a:gd name="T0" fmla="*/ 7466544 w 1138390"/>
                <a:gd name="T1" fmla="*/ 1872842 h 1550820"/>
                <a:gd name="T2" fmla="*/ 2436656 w 1138390"/>
                <a:gd name="T3" fmla="*/ 6919661 h 1550820"/>
                <a:gd name="T4" fmla="*/ 7466544 w 1138390"/>
                <a:gd name="T5" fmla="*/ 11966503 h 1550820"/>
                <a:gd name="T6" fmla="*/ 12496434 w 1138390"/>
                <a:gd name="T7" fmla="*/ 6919669 h 1550820"/>
                <a:gd name="T8" fmla="*/ 7466544 w 1138390"/>
                <a:gd name="T9" fmla="*/ 1872842 h 1550820"/>
                <a:gd name="T10" fmla="*/ 7885863 w 1138390"/>
                <a:gd name="T11" fmla="*/ 3679 h 1550820"/>
                <a:gd name="T12" fmla="*/ 13223053 w 1138390"/>
                <a:gd name="T13" fmla="*/ 2418341 h 1550820"/>
                <a:gd name="T14" fmla="*/ 12888806 w 1138390"/>
                <a:gd name="T15" fmla="*/ 13267603 h 1550820"/>
                <a:gd name="T16" fmla="*/ 7241708 w 1138390"/>
                <a:gd name="T17" fmla="*/ 20911931 h 1550820"/>
                <a:gd name="T18" fmla="*/ 2075960 w 1138390"/>
                <a:gd name="T19" fmla="*/ 12932234 h 1550820"/>
                <a:gd name="T20" fmla="*/ 2410207 w 1138390"/>
                <a:gd name="T21" fmla="*/ 2082952 h 1550820"/>
                <a:gd name="T22" fmla="*/ 7885863 w 1138390"/>
                <a:gd name="T23" fmla="*/ 3679 h 15508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8390"/>
                <a:gd name="T37" fmla="*/ 0 h 1550820"/>
                <a:gd name="T38" fmla="*/ 1138390 w 1138390"/>
                <a:gd name="T39" fmla="*/ 1550820 h 15508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8390" h="1550820">
                  <a:moveTo>
                    <a:pt x="555581" y="138889"/>
                  </a:moveTo>
                  <a:cubicBezTo>
                    <a:pt x="348876" y="138889"/>
                    <a:pt x="181310" y="306455"/>
                    <a:pt x="181310" y="513159"/>
                  </a:cubicBezTo>
                  <a:cubicBezTo>
                    <a:pt x="181310" y="719863"/>
                    <a:pt x="348877" y="887431"/>
                    <a:pt x="555581" y="887431"/>
                  </a:cubicBezTo>
                  <a:cubicBezTo>
                    <a:pt x="762285" y="887431"/>
                    <a:pt x="929852" y="719864"/>
                    <a:pt x="929852" y="513160"/>
                  </a:cubicBezTo>
                  <a:cubicBezTo>
                    <a:pt x="929852" y="306456"/>
                    <a:pt x="762285" y="138889"/>
                    <a:pt x="555581" y="138889"/>
                  </a:cubicBezTo>
                  <a:close/>
                  <a:moveTo>
                    <a:pt x="586782" y="273"/>
                  </a:moveTo>
                  <a:cubicBezTo>
                    <a:pt x="732382" y="4774"/>
                    <a:pt x="876265" y="64820"/>
                    <a:pt x="983919" y="179343"/>
                  </a:cubicBezTo>
                  <a:cubicBezTo>
                    <a:pt x="1199229" y="408388"/>
                    <a:pt x="1188094" y="768610"/>
                    <a:pt x="959048" y="983920"/>
                  </a:cubicBezTo>
                  <a:cubicBezTo>
                    <a:pt x="790387" y="1142467"/>
                    <a:pt x="650320" y="1331434"/>
                    <a:pt x="538851" y="1550820"/>
                  </a:cubicBezTo>
                  <a:cubicBezTo>
                    <a:pt x="441145" y="1324968"/>
                    <a:pt x="313018" y="1127711"/>
                    <a:pt x="154471" y="959049"/>
                  </a:cubicBezTo>
                  <a:cubicBezTo>
                    <a:pt x="-60839" y="730003"/>
                    <a:pt x="-49704" y="369781"/>
                    <a:pt x="179342" y="154471"/>
                  </a:cubicBezTo>
                  <a:cubicBezTo>
                    <a:pt x="293864" y="46817"/>
                    <a:pt x="441181" y="-4227"/>
                    <a:pt x="586782" y="273"/>
                  </a:cubicBezTo>
                  <a:close/>
                </a:path>
              </a:pathLst>
            </a:custGeom>
            <a:solidFill>
              <a:srgbClr val="106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960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0941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8925" name="任意多边形 79"/>
            <p:cNvSpPr>
              <a:spLocks noChangeArrowheads="1"/>
            </p:cNvSpPr>
            <p:nvPr/>
          </p:nvSpPr>
          <p:spPr bwMode="auto">
            <a:xfrm>
              <a:off x="7380" y="2565"/>
              <a:ext cx="4440" cy="6048"/>
            </a:xfrm>
            <a:custGeom>
              <a:avLst/>
              <a:gdLst>
                <a:gd name="T0" fmla="*/ 20903063 w 1138390"/>
                <a:gd name="T1" fmla="*/ 5221807 h 1550820"/>
                <a:gd name="T2" fmla="*/ 6821559 w 1138390"/>
                <a:gd name="T3" fmla="*/ 19293237 h 1550820"/>
                <a:gd name="T4" fmla="*/ 20903063 w 1138390"/>
                <a:gd name="T5" fmla="*/ 33364745 h 1550820"/>
                <a:gd name="T6" fmla="*/ 34984537 w 1138390"/>
                <a:gd name="T7" fmla="*/ 19293267 h 1550820"/>
                <a:gd name="T8" fmla="*/ 20903063 w 1138390"/>
                <a:gd name="T9" fmla="*/ 5221807 h 1550820"/>
                <a:gd name="T10" fmla="*/ 22076960 w 1138390"/>
                <a:gd name="T11" fmla="*/ 10264 h 1550820"/>
                <a:gd name="T12" fmla="*/ 37018750 w 1138390"/>
                <a:gd name="T13" fmla="*/ 6742759 h 1550820"/>
                <a:gd name="T14" fmla="*/ 36083025 w 1138390"/>
                <a:gd name="T15" fmla="*/ 36992419 h 1550820"/>
                <a:gd name="T16" fmla="*/ 20273611 w 1138390"/>
                <a:gd name="T17" fmla="*/ 58306141 h 1550820"/>
                <a:gd name="T18" fmla="*/ 5811780 w 1138390"/>
                <a:gd name="T19" fmla="*/ 36057346 h 1550820"/>
                <a:gd name="T20" fmla="*/ 6747517 w 1138390"/>
                <a:gd name="T21" fmla="*/ 5807637 h 1550820"/>
                <a:gd name="T22" fmla="*/ 22076960 w 1138390"/>
                <a:gd name="T23" fmla="*/ 10264 h 15508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8390"/>
                <a:gd name="T37" fmla="*/ 0 h 1550820"/>
                <a:gd name="T38" fmla="*/ 1138390 w 1138390"/>
                <a:gd name="T39" fmla="*/ 1550820 h 15508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8390" h="1550820">
                  <a:moveTo>
                    <a:pt x="555581" y="138889"/>
                  </a:moveTo>
                  <a:cubicBezTo>
                    <a:pt x="348876" y="138889"/>
                    <a:pt x="181310" y="306455"/>
                    <a:pt x="181310" y="513159"/>
                  </a:cubicBezTo>
                  <a:cubicBezTo>
                    <a:pt x="181310" y="719863"/>
                    <a:pt x="348877" y="887431"/>
                    <a:pt x="555581" y="887431"/>
                  </a:cubicBezTo>
                  <a:cubicBezTo>
                    <a:pt x="762285" y="887431"/>
                    <a:pt x="929852" y="719864"/>
                    <a:pt x="929852" y="513160"/>
                  </a:cubicBezTo>
                  <a:cubicBezTo>
                    <a:pt x="929852" y="306456"/>
                    <a:pt x="762285" y="138889"/>
                    <a:pt x="555581" y="138889"/>
                  </a:cubicBezTo>
                  <a:close/>
                  <a:moveTo>
                    <a:pt x="586782" y="273"/>
                  </a:moveTo>
                  <a:cubicBezTo>
                    <a:pt x="732382" y="4774"/>
                    <a:pt x="876265" y="64820"/>
                    <a:pt x="983919" y="179343"/>
                  </a:cubicBezTo>
                  <a:cubicBezTo>
                    <a:pt x="1199229" y="408388"/>
                    <a:pt x="1188094" y="768610"/>
                    <a:pt x="959048" y="983920"/>
                  </a:cubicBezTo>
                  <a:cubicBezTo>
                    <a:pt x="790387" y="1142467"/>
                    <a:pt x="650320" y="1331434"/>
                    <a:pt x="538851" y="1550820"/>
                  </a:cubicBezTo>
                  <a:cubicBezTo>
                    <a:pt x="441145" y="1324968"/>
                    <a:pt x="313018" y="1127711"/>
                    <a:pt x="154471" y="959049"/>
                  </a:cubicBezTo>
                  <a:cubicBezTo>
                    <a:pt x="-60839" y="730003"/>
                    <a:pt x="-49704" y="369781"/>
                    <a:pt x="179342" y="154471"/>
                  </a:cubicBezTo>
                  <a:cubicBezTo>
                    <a:pt x="293864" y="46817"/>
                    <a:pt x="441181" y="-4227"/>
                    <a:pt x="586782" y="273"/>
                  </a:cubicBez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296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4200">
                  <a:solidFill>
                    <a:srgbClr val="0941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flash/>
      </p:transition>
    </mc:Choice>
    <mc:Fallback xmlns="">
      <p:transition spd="slow" advClick="0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73125" y="1469129"/>
            <a:ext cx="7252222" cy="2664983"/>
            <a:chOff x="2660" y="3283"/>
            <a:chExt cx="13880" cy="5100"/>
          </a:xfrm>
        </p:grpSpPr>
        <p:sp>
          <p:nvSpPr>
            <p:cNvPr id="39940" name="任意多边形 17"/>
            <p:cNvSpPr>
              <a:spLocks noChangeArrowheads="1"/>
            </p:cNvSpPr>
            <p:nvPr/>
          </p:nvSpPr>
          <p:spPr bwMode="auto">
            <a:xfrm>
              <a:off x="9663" y="3283"/>
              <a:ext cx="6877" cy="907"/>
            </a:xfrm>
            <a:custGeom>
              <a:avLst/>
              <a:gdLst>
                <a:gd name="T0" fmla="*/ 86508 w 3275513"/>
                <a:gd name="T1" fmla="*/ 0 h 431880"/>
                <a:gd name="T2" fmla="*/ 9667058 w 3275513"/>
                <a:gd name="T3" fmla="*/ 0 h 431880"/>
                <a:gd name="T4" fmla="*/ 10349345 w 3275513"/>
                <a:gd name="T5" fmla="*/ 684354 h 431880"/>
                <a:gd name="T6" fmla="*/ 9667058 w 3275513"/>
                <a:gd name="T7" fmla="*/ 1368706 h 431880"/>
                <a:gd name="T8" fmla="*/ 2759702 w 3275513"/>
                <a:gd name="T9" fmla="*/ 1368706 h 431880"/>
                <a:gd name="T10" fmla="*/ 2541133 w 3275513"/>
                <a:gd name="T11" fmla="*/ 1127492 h 431880"/>
                <a:gd name="T12" fmla="*/ 219753 w 3275513"/>
                <a:gd name="T13" fmla="*/ 19876 h 431880"/>
                <a:gd name="T14" fmla="*/ 0 w 3275513"/>
                <a:gd name="T15" fmla="*/ 8745 h 4318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75513"/>
                <a:gd name="T25" fmla="*/ 0 h 431880"/>
                <a:gd name="T26" fmla="*/ 3275513 w 3275513"/>
                <a:gd name="T27" fmla="*/ 431880 h 4318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75513" h="431880">
                  <a:moveTo>
                    <a:pt x="27379" y="0"/>
                  </a:moveTo>
                  <a:lnTo>
                    <a:pt x="3059573" y="0"/>
                  </a:lnTo>
                  <a:cubicBezTo>
                    <a:pt x="3178833" y="0"/>
                    <a:pt x="3275513" y="96680"/>
                    <a:pt x="3275513" y="215940"/>
                  </a:cubicBezTo>
                  <a:cubicBezTo>
                    <a:pt x="3275513" y="335200"/>
                    <a:pt x="3178833" y="431880"/>
                    <a:pt x="3059573" y="431880"/>
                  </a:cubicBezTo>
                  <a:lnTo>
                    <a:pt x="873431" y="431880"/>
                  </a:lnTo>
                  <a:lnTo>
                    <a:pt x="804255" y="355768"/>
                  </a:lnTo>
                  <a:cubicBezTo>
                    <a:pt x="611921" y="163433"/>
                    <a:pt x="355385" y="35300"/>
                    <a:pt x="69551" y="6272"/>
                  </a:cubicBezTo>
                  <a:lnTo>
                    <a:pt x="0" y="2760"/>
                  </a:lnTo>
                  <a:lnTo>
                    <a:pt x="27379" y="0"/>
                  </a:ln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40000" rIns="240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9941" name="任意多边形 18"/>
            <p:cNvSpPr>
              <a:spLocks noChangeArrowheads="1"/>
            </p:cNvSpPr>
            <p:nvPr/>
          </p:nvSpPr>
          <p:spPr bwMode="auto">
            <a:xfrm>
              <a:off x="2660" y="7478"/>
              <a:ext cx="6888" cy="905"/>
            </a:xfrm>
            <a:custGeom>
              <a:avLst/>
              <a:gdLst>
                <a:gd name="T0" fmla="*/ 683319 w 3279285"/>
                <a:gd name="T1" fmla="*/ 0 h 431880"/>
                <a:gd name="T2" fmla="*/ 7445905 w 3279285"/>
                <a:gd name="T3" fmla="*/ 0 h 431880"/>
                <a:gd name="T4" fmla="*/ 7664808 w 3279285"/>
                <a:gd name="T5" fmla="*/ 238574 h 431880"/>
                <a:gd name="T6" fmla="*/ 9989691 w 3279285"/>
                <a:gd name="T7" fmla="*/ 1334033 h 431880"/>
                <a:gd name="T8" fmla="*/ 10376936 w 3279285"/>
                <a:gd name="T9" fmla="*/ 1353404 h 431880"/>
                <a:gd name="T10" fmla="*/ 10374050 w 3279285"/>
                <a:gd name="T11" fmla="*/ 1353692 h 431880"/>
                <a:gd name="T12" fmla="*/ 683319 w 3279285"/>
                <a:gd name="T13" fmla="*/ 1353692 h 431880"/>
                <a:gd name="T14" fmla="*/ 0 w 3279285"/>
                <a:gd name="T15" fmla="*/ 676844 h 431880"/>
                <a:gd name="T16" fmla="*/ 683319 w 3279285"/>
                <a:gd name="T17" fmla="*/ 0 h 4318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79285"/>
                <a:gd name="T28" fmla="*/ 0 h 431880"/>
                <a:gd name="T29" fmla="*/ 3279285 w 3279285"/>
                <a:gd name="T30" fmla="*/ 431880 h 4318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79285" h="431880">
                  <a:moveTo>
                    <a:pt x="215940" y="0"/>
                  </a:moveTo>
                  <a:lnTo>
                    <a:pt x="2353030" y="0"/>
                  </a:lnTo>
                  <a:lnTo>
                    <a:pt x="2422207" y="76114"/>
                  </a:lnTo>
                  <a:cubicBezTo>
                    <a:pt x="2614541" y="268448"/>
                    <a:pt x="2871077" y="396581"/>
                    <a:pt x="3156910" y="425609"/>
                  </a:cubicBezTo>
                  <a:lnTo>
                    <a:pt x="3279285" y="431789"/>
                  </a:lnTo>
                  <a:lnTo>
                    <a:pt x="3278375" y="431880"/>
                  </a:lnTo>
                  <a:lnTo>
                    <a:pt x="215940" y="431880"/>
                  </a:lnTo>
                  <a:cubicBezTo>
                    <a:pt x="96680" y="431880"/>
                    <a:pt x="0" y="335200"/>
                    <a:pt x="0" y="215940"/>
                  </a:cubicBezTo>
                  <a:cubicBezTo>
                    <a:pt x="0" y="96680"/>
                    <a:pt x="96680" y="0"/>
                    <a:pt x="215940" y="0"/>
                  </a:cubicBez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40000" rIns="240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9942" name="同心圆 17"/>
            <p:cNvSpPr>
              <a:spLocks noChangeArrowheads="1"/>
            </p:cNvSpPr>
            <p:nvPr/>
          </p:nvSpPr>
          <p:spPr bwMode="auto">
            <a:xfrm>
              <a:off x="7300" y="3543"/>
              <a:ext cx="4573" cy="4577"/>
            </a:xfrm>
            <a:custGeom>
              <a:avLst/>
              <a:gdLst>
                <a:gd name="T0" fmla="*/ 0 w 2903538"/>
                <a:gd name="T1" fmla="*/ 1453356 h 2906712"/>
                <a:gd name="T2" fmla="*/ 1451769 w 2903538"/>
                <a:gd name="T3" fmla="*/ 0 h 2906712"/>
                <a:gd name="T4" fmla="*/ 2903538 w 2903538"/>
                <a:gd name="T5" fmla="*/ 1453356 h 2906712"/>
                <a:gd name="T6" fmla="*/ 1451769 w 2903538"/>
                <a:gd name="T7" fmla="*/ 2906712 h 2906712"/>
                <a:gd name="T8" fmla="*/ 0 w 2903538"/>
                <a:gd name="T9" fmla="*/ 1453356 h 2906712"/>
                <a:gd name="T10" fmla="*/ 183707 w 2903538"/>
                <a:gd name="T11" fmla="*/ 1453356 h 2906712"/>
                <a:gd name="T12" fmla="*/ 1451769 w 2903538"/>
                <a:gd name="T13" fmla="*/ 2723004 h 2906712"/>
                <a:gd name="T14" fmla="*/ 2719830 w 2903538"/>
                <a:gd name="T15" fmla="*/ 1453356 h 2906712"/>
                <a:gd name="T16" fmla="*/ 1451769 w 2903538"/>
                <a:gd name="T17" fmla="*/ 183707 h 2906712"/>
                <a:gd name="T18" fmla="*/ 183707 w 2903538"/>
                <a:gd name="T19" fmla="*/ 1453356 h 29067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3538"/>
                <a:gd name="T31" fmla="*/ 0 h 2906712"/>
                <a:gd name="T32" fmla="*/ 2903538 w 2903538"/>
                <a:gd name="T33" fmla="*/ 2906712 h 29067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3538" h="2906712">
                  <a:moveTo>
                    <a:pt x="0" y="1453356"/>
                  </a:moveTo>
                  <a:cubicBezTo>
                    <a:pt x="0" y="650690"/>
                    <a:pt x="649979" y="0"/>
                    <a:pt x="1451769" y="0"/>
                  </a:cubicBezTo>
                  <a:cubicBezTo>
                    <a:pt x="2253559" y="0"/>
                    <a:pt x="2903538" y="650690"/>
                    <a:pt x="2903538" y="1453356"/>
                  </a:cubicBezTo>
                  <a:cubicBezTo>
                    <a:pt x="2903538" y="2256022"/>
                    <a:pt x="2253559" y="2906712"/>
                    <a:pt x="1451769" y="2906712"/>
                  </a:cubicBezTo>
                  <a:cubicBezTo>
                    <a:pt x="649979" y="2906712"/>
                    <a:pt x="0" y="2256022"/>
                    <a:pt x="0" y="1453356"/>
                  </a:cubicBezTo>
                  <a:close/>
                  <a:moveTo>
                    <a:pt x="183707" y="1453356"/>
                  </a:moveTo>
                  <a:cubicBezTo>
                    <a:pt x="183707" y="2154564"/>
                    <a:pt x="751438" y="2723005"/>
                    <a:pt x="1451769" y="2723005"/>
                  </a:cubicBezTo>
                  <a:cubicBezTo>
                    <a:pt x="2152100" y="2723005"/>
                    <a:pt x="2719831" y="2154564"/>
                    <a:pt x="2719831" y="1453356"/>
                  </a:cubicBezTo>
                  <a:cubicBezTo>
                    <a:pt x="2719831" y="752148"/>
                    <a:pt x="2152100" y="183707"/>
                    <a:pt x="1451769" y="183707"/>
                  </a:cubicBezTo>
                  <a:cubicBezTo>
                    <a:pt x="751438" y="183707"/>
                    <a:pt x="183707" y="752148"/>
                    <a:pt x="183707" y="1453356"/>
                  </a:cubicBez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3600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9943" name="矩形 3"/>
            <p:cNvSpPr>
              <a:spLocks noChangeArrowheads="1"/>
            </p:cNvSpPr>
            <p:nvPr/>
          </p:nvSpPr>
          <p:spPr bwMode="auto">
            <a:xfrm>
              <a:off x="3378" y="3608"/>
              <a:ext cx="3627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7338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1400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  <a:endParaRPr lang="en-US" altLang="zh-CN" sz="1400">
                <a:solidFill>
                  <a:srgbClr val="00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1400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  <a:endParaRPr lang="en-US" altLang="zh-CN" sz="1400">
                <a:solidFill>
                  <a:srgbClr val="00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1400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</a:p>
            <a:p>
              <a:pPr algn="just" eaLnBrk="1" hangingPunct="1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1400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  <a:endParaRPr lang="en-US" altLang="zh-CN" sz="1400">
                <a:solidFill>
                  <a:srgbClr val="00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1400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</a:p>
          </p:txBody>
        </p:sp>
        <p:sp>
          <p:nvSpPr>
            <p:cNvPr id="39944" name="矩形 23"/>
            <p:cNvSpPr>
              <a:spLocks noChangeArrowheads="1"/>
            </p:cNvSpPr>
            <p:nvPr/>
          </p:nvSpPr>
          <p:spPr bwMode="auto">
            <a:xfrm>
              <a:off x="12198" y="4360"/>
              <a:ext cx="3627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7338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1400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  <a:endParaRPr lang="en-US" altLang="zh-CN" sz="1400">
                <a:solidFill>
                  <a:srgbClr val="00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1400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  <a:endParaRPr lang="en-US" altLang="zh-CN" sz="1400">
                <a:solidFill>
                  <a:srgbClr val="00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1400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</a:p>
            <a:p>
              <a:pPr algn="just" eaLnBrk="1" hangingPunct="1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1400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  <a:endParaRPr lang="en-US" altLang="zh-CN" sz="1400">
                <a:solidFill>
                  <a:srgbClr val="00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1400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输入文本内容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flash/>
      </p:transition>
    </mc:Choice>
    <mc:Fallback xmlns="">
      <p:transition spd="slow" advClick="0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9" b="11117"/>
          <a:stretch>
            <a:fillRect/>
          </a:stretch>
        </p:blipFill>
        <p:spPr>
          <a:xfrm>
            <a:off x="0" y="2717546"/>
            <a:ext cx="9144000" cy="2425954"/>
          </a:xfrm>
          <a:prstGeom prst="rect">
            <a:avLst/>
          </a:prstGeom>
        </p:spPr>
      </p:pic>
      <p:sp>
        <p:nvSpPr>
          <p:cNvPr id="6" name="文本框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15815" y="1175851"/>
            <a:ext cx="1025922" cy="110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标题 5"/>
          <p:cNvSpPr txBox="1"/>
          <p:nvPr>
            <p:custDataLst>
              <p:tags r:id="rId2"/>
            </p:custDataLst>
          </p:nvPr>
        </p:nvSpPr>
        <p:spPr>
          <a:xfrm>
            <a:off x="3941737" y="1509835"/>
            <a:ext cx="2621439" cy="39389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284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单击输入标题</a:t>
            </a:r>
          </a:p>
        </p:txBody>
      </p:sp>
      <p:sp>
        <p:nvSpPr>
          <p:cNvPr id="8" name="文本占位符 6"/>
          <p:cNvSpPr txBox="1"/>
          <p:nvPr>
            <p:custDataLst>
              <p:tags r:id="rId3"/>
            </p:custDataLst>
          </p:nvPr>
        </p:nvSpPr>
        <p:spPr>
          <a:xfrm>
            <a:off x="3941737" y="1920292"/>
            <a:ext cx="2621439" cy="15760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sz="114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9" b="11117"/>
          <a:stretch>
            <a:fillRect/>
          </a:stretch>
        </p:blipFill>
        <p:spPr>
          <a:xfrm>
            <a:off x="0" y="2717546"/>
            <a:ext cx="9144000" cy="2425954"/>
          </a:xfrm>
          <a:prstGeom prst="rect">
            <a:avLst/>
          </a:prstGeom>
        </p:spPr>
      </p:pic>
      <p:cxnSp>
        <p:nvCxnSpPr>
          <p:cNvPr id="14" name="直接连接符 6"/>
          <p:cNvCxnSpPr>
            <a:cxnSpLocks noChangeShapeType="1"/>
          </p:cNvCxnSpPr>
          <p:nvPr/>
        </p:nvCxnSpPr>
        <p:spPr bwMode="auto">
          <a:xfrm>
            <a:off x="3335020" y="1697355"/>
            <a:ext cx="5257800" cy="0"/>
          </a:xfrm>
          <a:prstGeom prst="line">
            <a:avLst/>
          </a:prstGeom>
          <a:noFill/>
          <a:ln w="19050">
            <a:solidFill>
              <a:srgbClr val="00A8A7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KSO_GT2.1"/>
          <p:cNvSpPr txBox="1">
            <a:spLocks noChangeArrowheads="1"/>
          </p:cNvSpPr>
          <p:nvPr/>
        </p:nvSpPr>
        <p:spPr bwMode="auto">
          <a:xfrm>
            <a:off x="3299778" y="174180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difference in needs and desires of presenters and audiences has become more noticeable.</a:t>
            </a:r>
          </a:p>
        </p:txBody>
      </p:sp>
      <p:sp>
        <p:nvSpPr>
          <p:cNvPr id="19" name="KSO_GN2"/>
          <p:cNvSpPr>
            <a:spLocks noChangeArrowheads="1"/>
          </p:cNvSpPr>
          <p:nvPr/>
        </p:nvSpPr>
        <p:spPr bwMode="auto">
          <a:xfrm>
            <a:off x="1982470" y="885825"/>
            <a:ext cx="1058545" cy="1623695"/>
          </a:xfrm>
          <a:prstGeom prst="roundRect">
            <a:avLst>
              <a:gd name="adj" fmla="val 12134"/>
            </a:avLst>
          </a:prstGeom>
          <a:noFill/>
          <a:ln w="25400">
            <a:solidFill>
              <a:srgbClr val="00A8A7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00A8A7"/>
                </a:solidFill>
                <a:latin typeface="Impact" panose="020B0806030902050204" pitchFamily="34" charset="0"/>
                <a:ea typeface="Gungsuh" panose="02030600000101010101" pitchFamily="18" charset="-127"/>
              </a:rPr>
              <a:t>03</a:t>
            </a:r>
          </a:p>
        </p:txBody>
      </p:sp>
      <p:sp>
        <p:nvSpPr>
          <p:cNvPr id="21" name="KSO_GT2"/>
          <p:cNvSpPr txBox="1">
            <a:spLocks noChangeArrowheads="1"/>
          </p:cNvSpPr>
          <p:nvPr/>
        </p:nvSpPr>
        <p:spPr bwMode="auto">
          <a:xfrm>
            <a:off x="3299778" y="122428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A8A7"/>
                </a:solidFill>
                <a:latin typeface="汉仪中等线简" panose="02010609000101010101" charset="-122"/>
                <a:ea typeface="汉仪中等线简" panose="02010609000101010101" charset="-122"/>
                <a:cs typeface="Segoe UI" panose="020B0502040204020203" pitchFamily="34" charset="0"/>
              </a:rPr>
              <a:t>单击输入标题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6900" y="1380847"/>
            <a:ext cx="7950123" cy="3083313"/>
            <a:chOff x="2470" y="3393"/>
            <a:chExt cx="14260" cy="5530"/>
          </a:xfrm>
        </p:grpSpPr>
        <p:sp>
          <p:nvSpPr>
            <p:cNvPr id="40964" name="椭圆 10"/>
            <p:cNvSpPr>
              <a:spLocks noChangeArrowheads="1"/>
            </p:cNvSpPr>
            <p:nvPr/>
          </p:nvSpPr>
          <p:spPr bwMode="auto">
            <a:xfrm>
              <a:off x="13098" y="3780"/>
              <a:ext cx="1475" cy="1473"/>
            </a:xfrm>
            <a:prstGeom prst="ellipse">
              <a:avLst/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05</a:t>
              </a:r>
            </a:p>
          </p:txBody>
        </p:sp>
        <p:sp>
          <p:nvSpPr>
            <p:cNvPr id="40965" name="椭圆 11"/>
            <p:cNvSpPr>
              <a:spLocks noChangeArrowheads="1"/>
            </p:cNvSpPr>
            <p:nvPr/>
          </p:nvSpPr>
          <p:spPr bwMode="auto">
            <a:xfrm>
              <a:off x="11000" y="3925"/>
              <a:ext cx="1478" cy="1475"/>
            </a:xfrm>
            <a:prstGeom prst="ellipse">
              <a:avLst/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40966" name="椭圆 12"/>
            <p:cNvSpPr>
              <a:spLocks noChangeArrowheads="1"/>
            </p:cNvSpPr>
            <p:nvPr/>
          </p:nvSpPr>
          <p:spPr bwMode="auto">
            <a:xfrm>
              <a:off x="8903" y="3780"/>
              <a:ext cx="1477" cy="1473"/>
            </a:xfrm>
            <a:prstGeom prst="ellipse">
              <a:avLst/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40967" name="椭圆 13"/>
            <p:cNvSpPr>
              <a:spLocks noChangeArrowheads="1"/>
            </p:cNvSpPr>
            <p:nvPr/>
          </p:nvSpPr>
          <p:spPr bwMode="auto">
            <a:xfrm>
              <a:off x="6780" y="3925"/>
              <a:ext cx="1473" cy="1475"/>
            </a:xfrm>
            <a:prstGeom prst="ellipse">
              <a:avLst/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40968" name="椭圆 14"/>
            <p:cNvSpPr>
              <a:spLocks noChangeArrowheads="1"/>
            </p:cNvSpPr>
            <p:nvPr/>
          </p:nvSpPr>
          <p:spPr bwMode="auto">
            <a:xfrm>
              <a:off x="4668" y="3780"/>
              <a:ext cx="1472" cy="1473"/>
            </a:xfrm>
            <a:prstGeom prst="ellipse">
              <a:avLst/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40969" name="燕尾形 20"/>
            <p:cNvSpPr>
              <a:spLocks noChangeArrowheads="1"/>
            </p:cNvSpPr>
            <p:nvPr/>
          </p:nvSpPr>
          <p:spPr bwMode="auto">
            <a:xfrm>
              <a:off x="3143" y="3405"/>
              <a:ext cx="327" cy="328"/>
            </a:xfrm>
            <a:prstGeom prst="chevron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0970" name="燕尾形 21"/>
            <p:cNvSpPr>
              <a:spLocks noChangeArrowheads="1"/>
            </p:cNvSpPr>
            <p:nvPr/>
          </p:nvSpPr>
          <p:spPr bwMode="auto">
            <a:xfrm>
              <a:off x="2818" y="3405"/>
              <a:ext cx="325" cy="328"/>
            </a:xfrm>
            <a:prstGeom prst="chevron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0971" name="燕尾形 22"/>
            <p:cNvSpPr>
              <a:spLocks noChangeArrowheads="1"/>
            </p:cNvSpPr>
            <p:nvPr/>
          </p:nvSpPr>
          <p:spPr bwMode="auto">
            <a:xfrm>
              <a:off x="2470" y="3405"/>
              <a:ext cx="328" cy="328"/>
            </a:xfrm>
            <a:prstGeom prst="chevron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0972" name="椭圆 1"/>
            <p:cNvSpPr/>
            <p:nvPr/>
          </p:nvSpPr>
          <p:spPr bwMode="auto">
            <a:xfrm flipV="1">
              <a:off x="3468" y="3400"/>
              <a:ext cx="12340" cy="2375"/>
            </a:xfrm>
            <a:custGeom>
              <a:avLst/>
              <a:gdLst>
                <a:gd name="T0" fmla="*/ 0 w 7835363"/>
                <a:gd name="T1" fmla="*/ 1506259 h 1509993"/>
                <a:gd name="T2" fmla="*/ 669976 w 7835363"/>
                <a:gd name="T3" fmla="*/ 761838 h 1509993"/>
                <a:gd name="T4" fmla="*/ 671741 w 7835363"/>
                <a:gd name="T5" fmla="*/ 761838 h 1509993"/>
                <a:gd name="T6" fmla="*/ 1243317 w 7835363"/>
                <a:gd name="T7" fmla="*/ 196990 h 1509993"/>
                <a:gd name="T8" fmla="*/ 1814893 w 7835363"/>
                <a:gd name="T9" fmla="*/ 761838 h 1509993"/>
                <a:gd name="T10" fmla="*/ 1819959 w 7835363"/>
                <a:gd name="T11" fmla="*/ 761838 h 1509993"/>
                <a:gd name="T12" fmla="*/ 2581766 w 7835363"/>
                <a:gd name="T13" fmla="*/ 1501423 h 1509993"/>
                <a:gd name="T14" fmla="*/ 3343621 w 7835363"/>
                <a:gd name="T15" fmla="*/ 760896 h 1509993"/>
                <a:gd name="T16" fmla="*/ 3347205 w 7835363"/>
                <a:gd name="T17" fmla="*/ 760896 h 1509993"/>
                <a:gd name="T18" fmla="*/ 3918783 w 7835363"/>
                <a:gd name="T19" fmla="*/ 196047 h 1509993"/>
                <a:gd name="T20" fmla="*/ 4490359 w 7835363"/>
                <a:gd name="T21" fmla="*/ 760896 h 1509993"/>
                <a:gd name="T22" fmla="*/ 4492806 w 7835363"/>
                <a:gd name="T23" fmla="*/ 760896 h 1509993"/>
                <a:gd name="T24" fmla="*/ 5254613 w 7835363"/>
                <a:gd name="T25" fmla="*/ 1500480 h 1509993"/>
                <a:gd name="T26" fmla="*/ 6016420 w 7835363"/>
                <a:gd name="T27" fmla="*/ 760896 h 1509993"/>
                <a:gd name="T28" fmla="*/ 6018867 w 7835363"/>
                <a:gd name="T29" fmla="*/ 760896 h 1509993"/>
                <a:gd name="T30" fmla="*/ 6590445 w 7835363"/>
                <a:gd name="T31" fmla="*/ 196047 h 1509993"/>
                <a:gd name="T32" fmla="*/ 7162021 w 7835363"/>
                <a:gd name="T33" fmla="*/ 760896 h 1509993"/>
                <a:gd name="T34" fmla="*/ 7167182 w 7835363"/>
                <a:gd name="T35" fmla="*/ 760896 h 1509993"/>
                <a:gd name="T36" fmla="*/ 7836437 w 7835363"/>
                <a:gd name="T37" fmla="*/ 1497613 h 1509993"/>
                <a:gd name="T38" fmla="*/ 7739558 w 7835363"/>
                <a:gd name="T39" fmla="*/ 1377208 h 1509993"/>
                <a:gd name="T40" fmla="*/ 7836437 w 7835363"/>
                <a:gd name="T41" fmla="*/ 1298429 h 1509993"/>
                <a:gd name="T42" fmla="*/ 7356795 w 7835363"/>
                <a:gd name="T43" fmla="*/ 742766 h 1509993"/>
                <a:gd name="T44" fmla="*/ 7352414 w 7835363"/>
                <a:gd name="T45" fmla="*/ 742766 h 1509993"/>
                <a:gd name="T46" fmla="*/ 6590445 w 7835363"/>
                <a:gd name="T47" fmla="*/ 0 h 1509993"/>
                <a:gd name="T48" fmla="*/ 5828636 w 7835363"/>
                <a:gd name="T49" fmla="*/ 739585 h 1509993"/>
                <a:gd name="T50" fmla="*/ 5826189 w 7835363"/>
                <a:gd name="T51" fmla="*/ 739585 h 1509993"/>
                <a:gd name="T52" fmla="*/ 5254613 w 7835363"/>
                <a:gd name="T53" fmla="*/ 1304433 h 1509993"/>
                <a:gd name="T54" fmla="*/ 4683037 w 7835363"/>
                <a:gd name="T55" fmla="*/ 739585 h 1509993"/>
                <a:gd name="T56" fmla="*/ 4680590 w 7835363"/>
                <a:gd name="T57" fmla="*/ 739585 h 1509993"/>
                <a:gd name="T58" fmla="*/ 3918783 w 7835363"/>
                <a:gd name="T59" fmla="*/ 0 h 1509993"/>
                <a:gd name="T60" fmla="*/ 3156926 w 7835363"/>
                <a:gd name="T61" fmla="*/ 740528 h 1509993"/>
                <a:gd name="T62" fmla="*/ 3153342 w 7835363"/>
                <a:gd name="T63" fmla="*/ 740528 h 1509993"/>
                <a:gd name="T64" fmla="*/ 2581766 w 7835363"/>
                <a:gd name="T65" fmla="*/ 1305376 h 1509993"/>
                <a:gd name="T66" fmla="*/ 2010190 w 7835363"/>
                <a:gd name="T67" fmla="*/ 740528 h 1509993"/>
                <a:gd name="T68" fmla="*/ 2005124 w 7835363"/>
                <a:gd name="T69" fmla="*/ 740528 h 1509993"/>
                <a:gd name="T70" fmla="*/ 1243317 w 7835363"/>
                <a:gd name="T71" fmla="*/ 943 h 1509993"/>
                <a:gd name="T72" fmla="*/ 480959 w 7835363"/>
                <a:gd name="T73" fmla="*/ 751412 h 1509993"/>
                <a:gd name="T74" fmla="*/ 479642 w 7835363"/>
                <a:gd name="T75" fmla="*/ 751412 h 1509993"/>
                <a:gd name="T76" fmla="*/ 0 w 7835363"/>
                <a:gd name="T77" fmla="*/ 1307075 h 1509993"/>
                <a:gd name="T78" fmla="*/ 96879 w 7835363"/>
                <a:gd name="T79" fmla="*/ 1385854 h 1509993"/>
                <a:gd name="T80" fmla="*/ 93401 w 7835363"/>
                <a:gd name="T81" fmla="*/ 1389802 h 1509993"/>
                <a:gd name="T82" fmla="*/ 0 w 7835363"/>
                <a:gd name="T83" fmla="*/ 1506259 h 15099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35363"/>
                <a:gd name="T127" fmla="*/ 0 h 1509993"/>
                <a:gd name="T128" fmla="*/ 7835363 w 7835363"/>
                <a:gd name="T129" fmla="*/ 1509993 h 15099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35363" h="1509993">
                  <a:moveTo>
                    <a:pt x="0" y="1509993"/>
                  </a:moveTo>
                  <a:cubicBezTo>
                    <a:pt x="374580" y="1465544"/>
                    <a:pt x="665607" y="1149153"/>
                    <a:pt x="669884" y="763727"/>
                  </a:cubicBezTo>
                  <a:lnTo>
                    <a:pt x="671649" y="763727"/>
                  </a:lnTo>
                  <a:cubicBezTo>
                    <a:pt x="674225" y="450458"/>
                    <a:pt x="929142" y="197478"/>
                    <a:pt x="1243147" y="197478"/>
                  </a:cubicBezTo>
                  <a:cubicBezTo>
                    <a:pt x="1557152" y="197478"/>
                    <a:pt x="1812070" y="450458"/>
                    <a:pt x="1814645" y="763727"/>
                  </a:cubicBezTo>
                  <a:lnTo>
                    <a:pt x="1819709" y="763727"/>
                  </a:lnTo>
                  <a:cubicBezTo>
                    <a:pt x="1830248" y="1175133"/>
                    <a:pt x="2167291" y="1505145"/>
                    <a:pt x="2581412" y="1505145"/>
                  </a:cubicBezTo>
                  <a:cubicBezTo>
                    <a:pt x="2995850" y="1505145"/>
                    <a:pt x="3333092" y="1174627"/>
                    <a:pt x="3343163" y="762782"/>
                  </a:cubicBezTo>
                  <a:lnTo>
                    <a:pt x="3346747" y="762782"/>
                  </a:lnTo>
                  <a:cubicBezTo>
                    <a:pt x="3349323" y="449513"/>
                    <a:pt x="3604240" y="196533"/>
                    <a:pt x="3918245" y="196533"/>
                  </a:cubicBezTo>
                  <a:cubicBezTo>
                    <a:pt x="4232250" y="196533"/>
                    <a:pt x="4487168" y="449513"/>
                    <a:pt x="4489743" y="762782"/>
                  </a:cubicBezTo>
                  <a:lnTo>
                    <a:pt x="4492190" y="762782"/>
                  </a:lnTo>
                  <a:cubicBezTo>
                    <a:pt x="4502730" y="1174188"/>
                    <a:pt x="4839772" y="1504200"/>
                    <a:pt x="5253893" y="1504200"/>
                  </a:cubicBezTo>
                  <a:cubicBezTo>
                    <a:pt x="5668014" y="1504200"/>
                    <a:pt x="6005057" y="1174188"/>
                    <a:pt x="6015596" y="762782"/>
                  </a:cubicBezTo>
                  <a:lnTo>
                    <a:pt x="6018043" y="762782"/>
                  </a:lnTo>
                  <a:cubicBezTo>
                    <a:pt x="6020619" y="449513"/>
                    <a:pt x="6275536" y="196533"/>
                    <a:pt x="6589541" y="196533"/>
                  </a:cubicBezTo>
                  <a:cubicBezTo>
                    <a:pt x="6903546" y="196533"/>
                    <a:pt x="7158464" y="449513"/>
                    <a:pt x="7161039" y="762782"/>
                  </a:cubicBezTo>
                  <a:lnTo>
                    <a:pt x="7166200" y="762782"/>
                  </a:lnTo>
                  <a:cubicBezTo>
                    <a:pt x="7173663" y="1144717"/>
                    <a:pt x="7463295" y="1457174"/>
                    <a:pt x="7835363" y="1501325"/>
                  </a:cubicBezTo>
                  <a:cubicBezTo>
                    <a:pt x="7825227" y="1499858"/>
                    <a:pt x="7737557" y="1376550"/>
                    <a:pt x="7738498" y="1380622"/>
                  </a:cubicBezTo>
                  <a:cubicBezTo>
                    <a:pt x="7737557" y="1370912"/>
                    <a:pt x="7830766" y="1294742"/>
                    <a:pt x="7835363" y="1301647"/>
                  </a:cubicBezTo>
                  <a:cubicBezTo>
                    <a:pt x="7564830" y="1259668"/>
                    <a:pt x="7358105" y="1026556"/>
                    <a:pt x="7355787" y="744607"/>
                  </a:cubicBezTo>
                  <a:lnTo>
                    <a:pt x="7351406" y="744607"/>
                  </a:lnTo>
                  <a:cubicBezTo>
                    <a:pt x="7342448" y="331721"/>
                    <a:pt x="7004734" y="0"/>
                    <a:pt x="6589541" y="0"/>
                  </a:cubicBezTo>
                  <a:cubicBezTo>
                    <a:pt x="6175420" y="0"/>
                    <a:pt x="5838378" y="330012"/>
                    <a:pt x="5827838" y="741418"/>
                  </a:cubicBezTo>
                  <a:lnTo>
                    <a:pt x="5825391" y="741418"/>
                  </a:lnTo>
                  <a:cubicBezTo>
                    <a:pt x="5822816" y="1054687"/>
                    <a:pt x="5567898" y="1307667"/>
                    <a:pt x="5253893" y="1307667"/>
                  </a:cubicBezTo>
                  <a:cubicBezTo>
                    <a:pt x="4939888" y="1307667"/>
                    <a:pt x="4684971" y="1054687"/>
                    <a:pt x="4682395" y="741418"/>
                  </a:cubicBezTo>
                  <a:lnTo>
                    <a:pt x="4679948" y="741418"/>
                  </a:lnTo>
                  <a:cubicBezTo>
                    <a:pt x="4669409" y="330012"/>
                    <a:pt x="4332366" y="0"/>
                    <a:pt x="3918245" y="0"/>
                  </a:cubicBezTo>
                  <a:cubicBezTo>
                    <a:pt x="3503807" y="0"/>
                    <a:pt x="3166565" y="330518"/>
                    <a:pt x="3156494" y="742363"/>
                  </a:cubicBezTo>
                  <a:lnTo>
                    <a:pt x="3152910" y="742363"/>
                  </a:lnTo>
                  <a:cubicBezTo>
                    <a:pt x="3150335" y="1055632"/>
                    <a:pt x="2895417" y="1308612"/>
                    <a:pt x="2581412" y="1308612"/>
                  </a:cubicBezTo>
                  <a:cubicBezTo>
                    <a:pt x="2267407" y="1308612"/>
                    <a:pt x="2012490" y="1055632"/>
                    <a:pt x="2009914" y="742363"/>
                  </a:cubicBezTo>
                  <a:lnTo>
                    <a:pt x="2004850" y="742363"/>
                  </a:lnTo>
                  <a:cubicBezTo>
                    <a:pt x="1994310" y="330957"/>
                    <a:pt x="1657268" y="945"/>
                    <a:pt x="1243147" y="945"/>
                  </a:cubicBezTo>
                  <a:cubicBezTo>
                    <a:pt x="825366" y="945"/>
                    <a:pt x="486031" y="336817"/>
                    <a:pt x="480893" y="753275"/>
                  </a:cubicBezTo>
                  <a:lnTo>
                    <a:pt x="479576" y="753275"/>
                  </a:lnTo>
                  <a:cubicBezTo>
                    <a:pt x="477258" y="1035224"/>
                    <a:pt x="270533" y="1268336"/>
                    <a:pt x="0" y="1310315"/>
                  </a:cubicBezTo>
                  <a:cubicBezTo>
                    <a:pt x="4598" y="1303410"/>
                    <a:pt x="97806" y="1379580"/>
                    <a:pt x="96865" y="1389290"/>
                  </a:cubicBezTo>
                  <a:lnTo>
                    <a:pt x="93389" y="1393247"/>
                  </a:lnTo>
                  <a:cubicBezTo>
                    <a:pt x="77100" y="1414141"/>
                    <a:pt x="8869" y="1508710"/>
                    <a:pt x="0" y="1509993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600"/>
            </a:p>
          </p:txBody>
        </p:sp>
        <p:sp>
          <p:nvSpPr>
            <p:cNvPr id="40973" name="燕尾形 24"/>
            <p:cNvSpPr>
              <a:spLocks noChangeArrowheads="1"/>
            </p:cNvSpPr>
            <p:nvPr/>
          </p:nvSpPr>
          <p:spPr bwMode="auto">
            <a:xfrm flipH="1">
              <a:off x="15790" y="3393"/>
              <a:ext cx="330" cy="330"/>
            </a:xfrm>
            <a:prstGeom prst="chevron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0974" name="燕尾形 25"/>
            <p:cNvSpPr>
              <a:spLocks noChangeArrowheads="1"/>
            </p:cNvSpPr>
            <p:nvPr/>
          </p:nvSpPr>
          <p:spPr bwMode="auto">
            <a:xfrm flipH="1">
              <a:off x="16090" y="3393"/>
              <a:ext cx="330" cy="330"/>
            </a:xfrm>
            <a:prstGeom prst="chevron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0975" name="燕尾形 26"/>
            <p:cNvSpPr>
              <a:spLocks noChangeArrowheads="1"/>
            </p:cNvSpPr>
            <p:nvPr/>
          </p:nvSpPr>
          <p:spPr bwMode="auto">
            <a:xfrm flipH="1">
              <a:off x="16403" y="3393"/>
              <a:ext cx="327" cy="330"/>
            </a:xfrm>
            <a:prstGeom prst="chevron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600">
                <a:solidFill>
                  <a:srgbClr val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0976" name="文本框 27"/>
            <p:cNvSpPr txBox="1">
              <a:spLocks noChangeArrowheads="1"/>
            </p:cNvSpPr>
            <p:nvPr/>
          </p:nvSpPr>
          <p:spPr bwMode="auto">
            <a:xfrm>
              <a:off x="4838" y="5890"/>
              <a:ext cx="1132" cy="3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</a:p>
          </p:txBody>
        </p:sp>
        <p:sp>
          <p:nvSpPr>
            <p:cNvPr id="40977" name="文本框 28"/>
            <p:cNvSpPr txBox="1">
              <a:spLocks noChangeArrowheads="1"/>
            </p:cNvSpPr>
            <p:nvPr/>
          </p:nvSpPr>
          <p:spPr bwMode="auto">
            <a:xfrm>
              <a:off x="6950" y="5890"/>
              <a:ext cx="1133" cy="3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</a:p>
          </p:txBody>
        </p:sp>
        <p:sp>
          <p:nvSpPr>
            <p:cNvPr id="40978" name="文本框 29"/>
            <p:cNvSpPr txBox="1">
              <a:spLocks noChangeArrowheads="1"/>
            </p:cNvSpPr>
            <p:nvPr/>
          </p:nvSpPr>
          <p:spPr bwMode="auto">
            <a:xfrm>
              <a:off x="9073" y="5890"/>
              <a:ext cx="1137" cy="3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</a:p>
          </p:txBody>
        </p:sp>
        <p:sp>
          <p:nvSpPr>
            <p:cNvPr id="40979" name="文本框 30"/>
            <p:cNvSpPr txBox="1">
              <a:spLocks noChangeArrowheads="1"/>
            </p:cNvSpPr>
            <p:nvPr/>
          </p:nvSpPr>
          <p:spPr bwMode="auto">
            <a:xfrm>
              <a:off x="11170" y="5890"/>
              <a:ext cx="1133" cy="3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</a:p>
          </p:txBody>
        </p:sp>
        <p:sp>
          <p:nvSpPr>
            <p:cNvPr id="40980" name="文本框 31"/>
            <p:cNvSpPr txBox="1">
              <a:spLocks noChangeArrowheads="1"/>
            </p:cNvSpPr>
            <p:nvPr/>
          </p:nvSpPr>
          <p:spPr bwMode="auto">
            <a:xfrm>
              <a:off x="13268" y="5890"/>
              <a:ext cx="1135" cy="3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circle/>
      </p:transition>
    </mc:Choice>
    <mc:Fallback xmlns="">
      <p:transition spd="slow" advClick="0" advTm="0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5905" y="1428486"/>
            <a:ext cx="8589540" cy="2593235"/>
            <a:chOff x="1123" y="3023"/>
            <a:chExt cx="16215" cy="4895"/>
          </a:xfrm>
        </p:grpSpPr>
        <p:sp>
          <p:nvSpPr>
            <p:cNvPr id="41988" name="任意多边形 32"/>
            <p:cNvSpPr>
              <a:spLocks noChangeArrowheads="1"/>
            </p:cNvSpPr>
            <p:nvPr/>
          </p:nvSpPr>
          <p:spPr bwMode="auto">
            <a:xfrm>
              <a:off x="6688" y="3133"/>
              <a:ext cx="3192" cy="4785"/>
            </a:xfrm>
            <a:custGeom>
              <a:avLst/>
              <a:gdLst>
                <a:gd name="T0" fmla="*/ 1616148 w 1906929"/>
                <a:gd name="T1" fmla="*/ 554625 h 2855728"/>
                <a:gd name="T2" fmla="*/ 1286402 w 1906929"/>
                <a:gd name="T3" fmla="*/ 885491 h 2855728"/>
                <a:gd name="T4" fmla="*/ 1616148 w 1906929"/>
                <a:gd name="T5" fmla="*/ 1216358 h 2855728"/>
                <a:gd name="T6" fmla="*/ 1945891 w 1906929"/>
                <a:gd name="T7" fmla="*/ 885491 h 2855728"/>
                <a:gd name="T8" fmla="*/ 1616148 w 1906929"/>
                <a:gd name="T9" fmla="*/ 554625 h 2855728"/>
                <a:gd name="T10" fmla="*/ 1006310 w 1906929"/>
                <a:gd name="T11" fmla="*/ 129611 h 2855728"/>
                <a:gd name="T12" fmla="*/ 1743022 w 1906929"/>
                <a:gd name="T13" fmla="*/ 20142 h 2855728"/>
                <a:gd name="T14" fmla="*/ 2177204 w 1906929"/>
                <a:gd name="T15" fmla="*/ 250305 h 2855728"/>
                <a:gd name="T16" fmla="*/ 2401298 w 1906929"/>
                <a:gd name="T17" fmla="*/ 1126048 h 2855728"/>
                <a:gd name="T18" fmla="*/ 2149193 w 1906929"/>
                <a:gd name="T19" fmla="*/ 1524622 h 2855728"/>
                <a:gd name="T20" fmla="*/ 1717812 w 1906929"/>
                <a:gd name="T21" fmla="*/ 1838992 h 2855728"/>
                <a:gd name="T22" fmla="*/ 1280828 w 1906929"/>
                <a:gd name="T23" fmla="*/ 2282476 h 2855728"/>
                <a:gd name="T24" fmla="*/ 1182785 w 1906929"/>
                <a:gd name="T25" fmla="*/ 2616495 h 2855728"/>
                <a:gd name="T26" fmla="*/ 1630973 w 1906929"/>
                <a:gd name="T27" fmla="*/ 3500659 h 2855728"/>
                <a:gd name="T28" fmla="*/ 1829858 w 1906929"/>
                <a:gd name="T29" fmla="*/ 3596093 h 2855728"/>
                <a:gd name="T30" fmla="*/ 2037144 w 1906929"/>
                <a:gd name="T31" fmla="*/ 3641000 h 2855728"/>
                <a:gd name="T32" fmla="*/ 2039947 w 1906929"/>
                <a:gd name="T33" fmla="*/ 3646615 h 2855728"/>
                <a:gd name="T34" fmla="*/ 1468507 w 1906929"/>
                <a:gd name="T35" fmla="*/ 3618545 h 2855728"/>
                <a:gd name="T36" fmla="*/ 272402 w 1906929"/>
                <a:gd name="T37" fmla="*/ 2762453 h 2855728"/>
                <a:gd name="T38" fmla="*/ 199573 w 1906929"/>
                <a:gd name="T39" fmla="*/ 2633334 h 2855728"/>
                <a:gd name="T40" fmla="*/ 168759 w 1906929"/>
                <a:gd name="T41" fmla="*/ 1013775 h 2855728"/>
                <a:gd name="T42" fmla="*/ 1006310 w 1906929"/>
                <a:gd name="T43" fmla="*/ 129611 h 28557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06929"/>
                <a:gd name="T67" fmla="*/ 0 h 2855728"/>
                <a:gd name="T68" fmla="*/ 1906929 w 1906929"/>
                <a:gd name="T69" fmla="*/ 2855728 h 28557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06929" h="2855728">
                  <a:moveTo>
                    <a:pt x="1265321" y="432757"/>
                  </a:moveTo>
                  <a:cubicBezTo>
                    <a:pt x="1122740" y="432757"/>
                    <a:pt x="1007156" y="548341"/>
                    <a:pt x="1007156" y="690922"/>
                  </a:cubicBezTo>
                  <a:cubicBezTo>
                    <a:pt x="1007156" y="833503"/>
                    <a:pt x="1122740" y="949087"/>
                    <a:pt x="1265321" y="949087"/>
                  </a:cubicBezTo>
                  <a:cubicBezTo>
                    <a:pt x="1407902" y="949087"/>
                    <a:pt x="1523486" y="833503"/>
                    <a:pt x="1523486" y="690922"/>
                  </a:cubicBezTo>
                  <a:cubicBezTo>
                    <a:pt x="1523486" y="548341"/>
                    <a:pt x="1407902" y="432757"/>
                    <a:pt x="1265321" y="432757"/>
                  </a:cubicBezTo>
                  <a:close/>
                  <a:moveTo>
                    <a:pt x="787866" y="101131"/>
                  </a:moveTo>
                  <a:cubicBezTo>
                    <a:pt x="993288" y="-28086"/>
                    <a:pt x="1237455" y="-3995"/>
                    <a:pt x="1364655" y="15716"/>
                  </a:cubicBezTo>
                  <a:cubicBezTo>
                    <a:pt x="1491855" y="35427"/>
                    <a:pt x="1608090" y="103321"/>
                    <a:pt x="1704587" y="195306"/>
                  </a:cubicBezTo>
                  <a:cubicBezTo>
                    <a:pt x="1880036" y="374895"/>
                    <a:pt x="1950216" y="644279"/>
                    <a:pt x="1880036" y="878621"/>
                  </a:cubicBezTo>
                  <a:cubicBezTo>
                    <a:pt x="1844946" y="994697"/>
                    <a:pt x="1774767" y="1106393"/>
                    <a:pt x="1682656" y="1189617"/>
                  </a:cubicBezTo>
                  <a:cubicBezTo>
                    <a:pt x="1568614" y="1268462"/>
                    <a:pt x="1454572" y="1342925"/>
                    <a:pt x="1344917" y="1434910"/>
                  </a:cubicBezTo>
                  <a:cubicBezTo>
                    <a:pt x="1213330" y="1529085"/>
                    <a:pt x="1066391" y="1629830"/>
                    <a:pt x="1002791" y="1780948"/>
                  </a:cubicBezTo>
                  <a:cubicBezTo>
                    <a:pt x="952350" y="1857602"/>
                    <a:pt x="943577" y="1949587"/>
                    <a:pt x="926032" y="2041572"/>
                  </a:cubicBezTo>
                  <a:cubicBezTo>
                    <a:pt x="897522" y="2310956"/>
                    <a:pt x="1031302" y="2589100"/>
                    <a:pt x="1276930" y="2731458"/>
                  </a:cubicBezTo>
                  <a:cubicBezTo>
                    <a:pt x="1325179" y="2764309"/>
                    <a:pt x="1382200" y="2779640"/>
                    <a:pt x="1432641" y="2805922"/>
                  </a:cubicBezTo>
                  <a:cubicBezTo>
                    <a:pt x="1489662" y="2816872"/>
                    <a:pt x="1540104" y="2840963"/>
                    <a:pt x="1594931" y="2840963"/>
                  </a:cubicBezTo>
                  <a:cubicBezTo>
                    <a:pt x="1599318" y="2843153"/>
                    <a:pt x="1592738" y="2843153"/>
                    <a:pt x="1597125" y="2845344"/>
                  </a:cubicBezTo>
                  <a:cubicBezTo>
                    <a:pt x="1463345" y="2867245"/>
                    <a:pt x="1290089" y="2851914"/>
                    <a:pt x="1149730" y="2823442"/>
                  </a:cubicBezTo>
                  <a:cubicBezTo>
                    <a:pt x="772514" y="2744598"/>
                    <a:pt x="412844" y="2492735"/>
                    <a:pt x="213270" y="2155458"/>
                  </a:cubicBezTo>
                  <a:lnTo>
                    <a:pt x="156250" y="2054712"/>
                  </a:lnTo>
                  <a:cubicBezTo>
                    <a:pt x="-43324" y="1680203"/>
                    <a:pt x="-52096" y="1165526"/>
                    <a:pt x="132125" y="791017"/>
                  </a:cubicBezTo>
                  <a:cubicBezTo>
                    <a:pt x="252746" y="506302"/>
                    <a:pt x="507148" y="234728"/>
                    <a:pt x="787866" y="101131"/>
                  </a:cubicBez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41989" name="任意多边形 33"/>
            <p:cNvSpPr>
              <a:spLocks noChangeArrowheads="1"/>
            </p:cNvSpPr>
            <p:nvPr/>
          </p:nvSpPr>
          <p:spPr bwMode="auto">
            <a:xfrm>
              <a:off x="8333" y="3023"/>
              <a:ext cx="3195" cy="4785"/>
            </a:xfrm>
            <a:custGeom>
              <a:avLst/>
              <a:gdLst>
                <a:gd name="T0" fmla="*/ 822073 w 1906929"/>
                <a:gd name="T1" fmla="*/ 2443570 h 2855727"/>
                <a:gd name="T2" fmla="*/ 491296 w 1906929"/>
                <a:gd name="T3" fmla="*/ 2774436 h 2855727"/>
                <a:gd name="T4" fmla="*/ 822073 w 1906929"/>
                <a:gd name="T5" fmla="*/ 3105303 h 2855727"/>
                <a:gd name="T6" fmla="*/ 1152853 w 1906929"/>
                <a:gd name="T7" fmla="*/ 2774436 h 2855727"/>
                <a:gd name="T8" fmla="*/ 822073 w 1906929"/>
                <a:gd name="T9" fmla="*/ 2443570 h 2855727"/>
                <a:gd name="T10" fmla="*/ 533535 w 1906929"/>
                <a:gd name="T11" fmla="*/ 720 h 2855727"/>
                <a:gd name="T12" fmla="*/ 970176 w 1906929"/>
                <a:gd name="T13" fmla="*/ 41377 h 2855727"/>
                <a:gd name="T14" fmla="*/ 2170034 w 1906929"/>
                <a:gd name="T15" fmla="*/ 897473 h 2855727"/>
                <a:gd name="T16" fmla="*/ 2243092 w 1906929"/>
                <a:gd name="T17" fmla="*/ 1026589 h 2855727"/>
                <a:gd name="T18" fmla="*/ 2274002 w 1906929"/>
                <a:gd name="T19" fmla="*/ 2646154 h 2855727"/>
                <a:gd name="T20" fmla="*/ 1433822 w 1906929"/>
                <a:gd name="T21" fmla="*/ 3530319 h 2855727"/>
                <a:gd name="T22" fmla="*/ 694801 w 1906929"/>
                <a:gd name="T23" fmla="*/ 3639787 h 2855727"/>
                <a:gd name="T24" fmla="*/ 259256 w 1906929"/>
                <a:gd name="T25" fmla="*/ 3409624 h 2855727"/>
                <a:gd name="T26" fmla="*/ 34458 w 1906929"/>
                <a:gd name="T27" fmla="*/ 2533880 h 2855727"/>
                <a:gd name="T28" fmla="*/ 287356 w 1906929"/>
                <a:gd name="T29" fmla="*/ 2135304 h 2855727"/>
                <a:gd name="T30" fmla="*/ 720089 w 1906929"/>
                <a:gd name="T31" fmla="*/ 1820933 h 2855727"/>
                <a:gd name="T32" fmla="*/ 1158445 w 1906929"/>
                <a:gd name="T33" fmla="*/ 1377448 h 2855727"/>
                <a:gd name="T34" fmla="*/ 1256795 w 1906929"/>
                <a:gd name="T35" fmla="*/ 1043430 h 2855727"/>
                <a:gd name="T36" fmla="*/ 807199 w 1906929"/>
                <a:gd name="T37" fmla="*/ 159264 h 2855727"/>
                <a:gd name="T38" fmla="*/ 607692 w 1906929"/>
                <a:gd name="T39" fmla="*/ 63830 h 2855727"/>
                <a:gd name="T40" fmla="*/ 399755 w 1906929"/>
                <a:gd name="T41" fmla="*/ 18922 h 2855727"/>
                <a:gd name="T42" fmla="*/ 396944 w 1906929"/>
                <a:gd name="T43" fmla="*/ 13306 h 2855727"/>
                <a:gd name="T44" fmla="*/ 533535 w 1906929"/>
                <a:gd name="T45" fmla="*/ 720 h 28557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06929"/>
                <a:gd name="T70" fmla="*/ 0 h 2855727"/>
                <a:gd name="T71" fmla="*/ 1906929 w 1906929"/>
                <a:gd name="T72" fmla="*/ 2855727 h 28557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06929" h="2855727">
                  <a:moveTo>
                    <a:pt x="641609" y="1906640"/>
                  </a:moveTo>
                  <a:cubicBezTo>
                    <a:pt x="499028" y="1906640"/>
                    <a:pt x="383444" y="2022224"/>
                    <a:pt x="383444" y="2164805"/>
                  </a:cubicBezTo>
                  <a:cubicBezTo>
                    <a:pt x="383444" y="2307386"/>
                    <a:pt x="499028" y="2422970"/>
                    <a:pt x="641609" y="2422970"/>
                  </a:cubicBezTo>
                  <a:cubicBezTo>
                    <a:pt x="784190" y="2422970"/>
                    <a:pt x="899774" y="2307386"/>
                    <a:pt x="899774" y="2164805"/>
                  </a:cubicBezTo>
                  <a:cubicBezTo>
                    <a:pt x="899774" y="2022224"/>
                    <a:pt x="784190" y="1906640"/>
                    <a:pt x="641609" y="1906640"/>
                  </a:cubicBezTo>
                  <a:close/>
                  <a:moveTo>
                    <a:pt x="416411" y="562"/>
                  </a:moveTo>
                  <a:cubicBezTo>
                    <a:pt x="528157" y="-3031"/>
                    <a:pt x="651931" y="10931"/>
                    <a:pt x="757200" y="32285"/>
                  </a:cubicBezTo>
                  <a:cubicBezTo>
                    <a:pt x="1134416" y="111129"/>
                    <a:pt x="1494086" y="362992"/>
                    <a:pt x="1693660" y="700269"/>
                  </a:cubicBezTo>
                  <a:lnTo>
                    <a:pt x="1750680" y="801015"/>
                  </a:lnTo>
                  <a:cubicBezTo>
                    <a:pt x="1950254" y="1175524"/>
                    <a:pt x="1959026" y="1690201"/>
                    <a:pt x="1774805" y="2064710"/>
                  </a:cubicBezTo>
                  <a:cubicBezTo>
                    <a:pt x="1654184" y="2349425"/>
                    <a:pt x="1399782" y="2620999"/>
                    <a:pt x="1119064" y="2754596"/>
                  </a:cubicBezTo>
                  <a:cubicBezTo>
                    <a:pt x="913642" y="2883813"/>
                    <a:pt x="669475" y="2859722"/>
                    <a:pt x="542275" y="2840011"/>
                  </a:cubicBezTo>
                  <a:cubicBezTo>
                    <a:pt x="415075" y="2820300"/>
                    <a:pt x="298840" y="2752406"/>
                    <a:pt x="202343" y="2660421"/>
                  </a:cubicBezTo>
                  <a:cubicBezTo>
                    <a:pt x="26894" y="2480832"/>
                    <a:pt x="-43286" y="2211448"/>
                    <a:pt x="26894" y="1977106"/>
                  </a:cubicBezTo>
                  <a:cubicBezTo>
                    <a:pt x="61984" y="1861030"/>
                    <a:pt x="132163" y="1749334"/>
                    <a:pt x="224274" y="1666110"/>
                  </a:cubicBezTo>
                  <a:cubicBezTo>
                    <a:pt x="338316" y="1587265"/>
                    <a:pt x="452358" y="1512802"/>
                    <a:pt x="562013" y="1420817"/>
                  </a:cubicBezTo>
                  <a:cubicBezTo>
                    <a:pt x="693600" y="1326642"/>
                    <a:pt x="840539" y="1225897"/>
                    <a:pt x="904139" y="1074779"/>
                  </a:cubicBezTo>
                  <a:cubicBezTo>
                    <a:pt x="954580" y="998125"/>
                    <a:pt x="963353" y="906140"/>
                    <a:pt x="980898" y="814155"/>
                  </a:cubicBezTo>
                  <a:cubicBezTo>
                    <a:pt x="1009408" y="544771"/>
                    <a:pt x="875628" y="266627"/>
                    <a:pt x="630000" y="124269"/>
                  </a:cubicBezTo>
                  <a:cubicBezTo>
                    <a:pt x="581751" y="91418"/>
                    <a:pt x="524730" y="76087"/>
                    <a:pt x="474289" y="49805"/>
                  </a:cubicBezTo>
                  <a:cubicBezTo>
                    <a:pt x="417268" y="38855"/>
                    <a:pt x="366826" y="14764"/>
                    <a:pt x="311999" y="14764"/>
                  </a:cubicBezTo>
                  <a:cubicBezTo>
                    <a:pt x="307612" y="12574"/>
                    <a:pt x="314192" y="12574"/>
                    <a:pt x="309805" y="10383"/>
                  </a:cubicBezTo>
                  <a:cubicBezTo>
                    <a:pt x="343250" y="4908"/>
                    <a:pt x="379163" y="1759"/>
                    <a:pt x="416411" y="562"/>
                  </a:cubicBezTo>
                  <a:close/>
                </a:path>
              </a:pathLst>
            </a:custGeom>
            <a:solidFill>
              <a:srgbClr val="106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41990" name="矩形 34"/>
            <p:cNvSpPr>
              <a:spLocks noChangeArrowheads="1"/>
            </p:cNvSpPr>
            <p:nvPr/>
          </p:nvSpPr>
          <p:spPr bwMode="auto">
            <a:xfrm>
              <a:off x="1268" y="4800"/>
              <a:ext cx="4342" cy="138"/>
            </a:xfrm>
            <a:prstGeom prst="rect">
              <a:avLst/>
            </a:prstGeom>
            <a:solidFill>
              <a:srgbClr val="094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000">
                <a:solidFill>
                  <a:srgbClr val="007068"/>
                </a:solidFill>
              </a:endParaRPr>
            </a:p>
          </p:txBody>
        </p:sp>
        <p:sp>
          <p:nvSpPr>
            <p:cNvPr id="41991" name="矩形 35"/>
            <p:cNvSpPr>
              <a:spLocks noChangeArrowheads="1"/>
            </p:cNvSpPr>
            <p:nvPr/>
          </p:nvSpPr>
          <p:spPr bwMode="auto">
            <a:xfrm>
              <a:off x="12993" y="4800"/>
              <a:ext cx="4345" cy="138"/>
            </a:xfrm>
            <a:prstGeom prst="rect">
              <a:avLst/>
            </a:prstGeom>
            <a:solidFill>
              <a:srgbClr val="106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000">
                <a:solidFill>
                  <a:srgbClr val="007068"/>
                </a:solidFill>
              </a:endParaRPr>
            </a:p>
          </p:txBody>
        </p:sp>
        <p:sp>
          <p:nvSpPr>
            <p:cNvPr id="41992" name="矩形 35"/>
            <p:cNvSpPr>
              <a:spLocks noChangeArrowheads="1"/>
            </p:cNvSpPr>
            <p:nvPr/>
          </p:nvSpPr>
          <p:spPr bwMode="auto">
            <a:xfrm>
              <a:off x="1268" y="3978"/>
              <a:ext cx="290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094162"/>
                  </a:solidFill>
                  <a:latin typeface="Segoe UI" panose="020B0502040204020203" pitchFamily="34" charset="0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1993" name="矩形 36"/>
            <p:cNvSpPr>
              <a:spLocks noChangeArrowheads="1"/>
            </p:cNvSpPr>
            <p:nvPr/>
          </p:nvSpPr>
          <p:spPr bwMode="auto">
            <a:xfrm>
              <a:off x="14433" y="3978"/>
              <a:ext cx="2902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106FAA"/>
                  </a:solidFill>
                  <a:latin typeface="Segoe UI" panose="020B0502040204020203" pitchFamily="34" charset="0"/>
                  <a:ea typeface="微软雅黑" panose="020B0503020204020204" pitchFamily="34" charset="-122"/>
                </a:rPr>
                <a:t>TITLE HERE</a:t>
              </a:r>
            </a:p>
          </p:txBody>
        </p:sp>
        <p:sp>
          <p:nvSpPr>
            <p:cNvPr id="41994" name="矩形 38"/>
            <p:cNvSpPr>
              <a:spLocks noChangeArrowheads="1"/>
            </p:cNvSpPr>
            <p:nvPr/>
          </p:nvSpPr>
          <p:spPr bwMode="auto">
            <a:xfrm>
              <a:off x="1123" y="5193"/>
              <a:ext cx="4345" cy="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30000"/>
                </a:lnSpc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-US" altLang="zh-CN" sz="900">
                  <a:solidFill>
                    <a:srgbClr val="094162"/>
                  </a:solidFill>
                </a:rPr>
                <a:t>the difference in needs and desires of presenters and audiences has become more noticeable.</a:t>
              </a:r>
              <a:endParaRPr lang="en-US" altLang="zh-CN" sz="900">
                <a:solidFill>
                  <a:srgbClr val="094162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1995" name="矩形 39"/>
            <p:cNvSpPr>
              <a:spLocks noChangeArrowheads="1"/>
            </p:cNvSpPr>
            <p:nvPr/>
          </p:nvSpPr>
          <p:spPr bwMode="auto">
            <a:xfrm>
              <a:off x="1123" y="6498"/>
              <a:ext cx="4345" cy="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30000"/>
                </a:lnSpc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-US" altLang="zh-CN" sz="900">
                  <a:solidFill>
                    <a:srgbClr val="094162"/>
                  </a:solidFill>
                </a:rPr>
                <a:t>the difference in needs and desires of presenters and audiences has become more noticeable.</a:t>
              </a:r>
              <a:endParaRPr lang="en-US" altLang="zh-CN" sz="900">
                <a:solidFill>
                  <a:srgbClr val="094162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1996" name="矩形 40"/>
            <p:cNvSpPr>
              <a:spLocks noChangeArrowheads="1"/>
            </p:cNvSpPr>
            <p:nvPr/>
          </p:nvSpPr>
          <p:spPr bwMode="auto">
            <a:xfrm>
              <a:off x="12993" y="5193"/>
              <a:ext cx="4345" cy="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algn="r" eaLnBrk="1" hangingPunct="1">
                <a:lnSpc>
                  <a:spcPct val="130000"/>
                </a:lnSpc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-US" altLang="zh-CN" sz="900">
                  <a:solidFill>
                    <a:srgbClr val="106FAA"/>
                  </a:solidFill>
                </a:rPr>
                <a:t>the difference in needs and desires of presenters and audiences has become more noticeable.</a:t>
              </a:r>
              <a:endParaRPr lang="en-US" altLang="zh-CN" sz="900">
                <a:solidFill>
                  <a:srgbClr val="106FAA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1997" name="矩形 41"/>
            <p:cNvSpPr>
              <a:spLocks noChangeArrowheads="1"/>
            </p:cNvSpPr>
            <p:nvPr/>
          </p:nvSpPr>
          <p:spPr bwMode="auto">
            <a:xfrm>
              <a:off x="12993" y="6498"/>
              <a:ext cx="4345" cy="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65087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50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algn="r" eaLnBrk="1" hangingPunct="1">
                <a:lnSpc>
                  <a:spcPct val="130000"/>
                </a:lnSpc>
                <a:spcAft>
                  <a:spcPct val="15000"/>
                </a:spcAft>
                <a:buFont typeface="Arial" panose="020B0604020202020204" pitchFamily="34" charset="0"/>
                <a:buNone/>
              </a:pPr>
              <a:r>
                <a:rPr lang="en-US" altLang="zh-CN" sz="900">
                  <a:solidFill>
                    <a:srgbClr val="106FAA"/>
                  </a:solidFill>
                </a:rPr>
                <a:t>the difference in needs and desires of presenters and audiences has become more noticeable.</a:t>
              </a:r>
              <a:endParaRPr lang="en-US" altLang="zh-CN" sz="900">
                <a:solidFill>
                  <a:srgbClr val="106FAA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circle/>
      </p:transition>
    </mc:Choice>
    <mc:Fallback xmlns="">
      <p:transition spd="slow" advClick="0" advTm="0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01140" y="1120140"/>
            <a:ext cx="6030513" cy="3958544"/>
            <a:chOff x="3975" y="2385"/>
            <a:chExt cx="10900" cy="7155"/>
          </a:xfrm>
        </p:grpSpPr>
        <p:grpSp>
          <p:nvGrpSpPr>
            <p:cNvPr id="44036" name="Group 6"/>
            <p:cNvGrpSpPr/>
            <p:nvPr/>
          </p:nvGrpSpPr>
          <p:grpSpPr bwMode="auto">
            <a:xfrm>
              <a:off x="5183" y="5870"/>
              <a:ext cx="3080" cy="2840"/>
              <a:chOff x="0" y="0"/>
              <a:chExt cx="1775638" cy="1636337"/>
            </a:xfrm>
          </p:grpSpPr>
          <p:sp>
            <p:nvSpPr>
              <p:cNvPr id="44054" name="Line 25"/>
              <p:cNvSpPr>
                <a:spLocks noChangeShapeType="1"/>
              </p:cNvSpPr>
              <p:nvPr/>
            </p:nvSpPr>
            <p:spPr bwMode="auto">
              <a:xfrm flipH="1">
                <a:off x="848904" y="0"/>
                <a:ext cx="926734" cy="793582"/>
              </a:xfrm>
              <a:prstGeom prst="line">
                <a:avLst/>
              </a:prstGeom>
              <a:noFill/>
              <a:ln w="38100">
                <a:solidFill>
                  <a:srgbClr val="A6A6A6"/>
                </a:solidFill>
                <a:prstDash val="sysDot"/>
                <a:round/>
                <a:tailEnd type="oval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55" name="Text Box 55"/>
              <p:cNvSpPr txBox="1">
                <a:spLocks noChangeArrowheads="1"/>
              </p:cNvSpPr>
              <p:nvPr/>
            </p:nvSpPr>
            <p:spPr bwMode="auto">
              <a:xfrm>
                <a:off x="0" y="959211"/>
                <a:ext cx="1563772" cy="677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9999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此处输入文本</a:t>
                </a:r>
                <a:endParaRPr lang="en-US" altLang="zh-CN" sz="14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9999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此处输入文本</a:t>
                </a:r>
              </a:p>
            </p:txBody>
          </p:sp>
        </p:grpSp>
        <p:grpSp>
          <p:nvGrpSpPr>
            <p:cNvPr id="44037" name="Group 9"/>
            <p:cNvGrpSpPr/>
            <p:nvPr/>
          </p:nvGrpSpPr>
          <p:grpSpPr bwMode="auto">
            <a:xfrm>
              <a:off x="8168" y="6370"/>
              <a:ext cx="2715" cy="3170"/>
              <a:chOff x="0" y="0"/>
              <a:chExt cx="1563724" cy="1826810"/>
            </a:xfrm>
          </p:grpSpPr>
          <p:sp>
            <p:nvSpPr>
              <p:cNvPr id="44052" name="Line 26"/>
              <p:cNvSpPr>
                <a:spLocks noChangeShapeType="1"/>
              </p:cNvSpPr>
              <p:nvPr/>
            </p:nvSpPr>
            <p:spPr bwMode="auto">
              <a:xfrm flipH="1">
                <a:off x="781862" y="0"/>
                <a:ext cx="0" cy="993973"/>
              </a:xfrm>
              <a:prstGeom prst="line">
                <a:avLst/>
              </a:prstGeom>
              <a:noFill/>
              <a:ln w="38100">
                <a:solidFill>
                  <a:srgbClr val="A6A6A6"/>
                </a:solidFill>
                <a:prstDash val="sysDot"/>
                <a:round/>
                <a:tailEnd type="oval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53" name="Text Box 55"/>
              <p:cNvSpPr txBox="1">
                <a:spLocks noChangeArrowheads="1"/>
              </p:cNvSpPr>
              <p:nvPr/>
            </p:nvSpPr>
            <p:spPr bwMode="auto">
              <a:xfrm>
                <a:off x="0" y="1149551"/>
                <a:ext cx="1563724" cy="677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9999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此处输入文本</a:t>
                </a:r>
                <a:endParaRPr lang="en-US" altLang="zh-CN" sz="14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9999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此处输入文本</a:t>
                </a:r>
              </a:p>
            </p:txBody>
          </p:sp>
        </p:grpSp>
        <p:grpSp>
          <p:nvGrpSpPr>
            <p:cNvPr id="44038" name="Group 12"/>
            <p:cNvGrpSpPr/>
            <p:nvPr/>
          </p:nvGrpSpPr>
          <p:grpSpPr bwMode="auto">
            <a:xfrm>
              <a:off x="10903" y="5758"/>
              <a:ext cx="2992" cy="3028"/>
              <a:chOff x="0" y="0"/>
              <a:chExt cx="1723250" cy="1744292"/>
            </a:xfrm>
          </p:grpSpPr>
          <p:sp>
            <p:nvSpPr>
              <p:cNvPr id="44050" name="Line 27"/>
              <p:cNvSpPr>
                <a:spLocks noChangeShapeType="1"/>
              </p:cNvSpPr>
              <p:nvPr/>
            </p:nvSpPr>
            <p:spPr bwMode="auto">
              <a:xfrm>
                <a:off x="0" y="0"/>
                <a:ext cx="860905" cy="858362"/>
              </a:xfrm>
              <a:prstGeom prst="line">
                <a:avLst/>
              </a:prstGeom>
              <a:noFill/>
              <a:ln w="38100">
                <a:solidFill>
                  <a:srgbClr val="A6A6A6"/>
                </a:solidFill>
                <a:prstDash val="sysDot"/>
                <a:round/>
                <a:tailEnd type="oval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51" name="Text Box 55"/>
              <p:cNvSpPr txBox="1">
                <a:spLocks noChangeArrowheads="1"/>
              </p:cNvSpPr>
              <p:nvPr/>
            </p:nvSpPr>
            <p:spPr bwMode="auto">
              <a:xfrm>
                <a:off x="159800" y="1067191"/>
                <a:ext cx="1563450" cy="677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9999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此处输入文本</a:t>
                </a:r>
                <a:endParaRPr lang="en-US" altLang="zh-CN" sz="14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9999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此处输入文本</a:t>
                </a:r>
              </a:p>
            </p:txBody>
          </p:sp>
        </p:grpSp>
        <p:grpSp>
          <p:nvGrpSpPr>
            <p:cNvPr id="44039" name="Group 15"/>
            <p:cNvGrpSpPr/>
            <p:nvPr/>
          </p:nvGrpSpPr>
          <p:grpSpPr bwMode="auto">
            <a:xfrm>
              <a:off x="11308" y="4568"/>
              <a:ext cx="3567" cy="1473"/>
              <a:chOff x="0" y="0"/>
              <a:chExt cx="2055038" cy="848880"/>
            </a:xfrm>
          </p:grpSpPr>
          <p:sp>
            <p:nvSpPr>
              <p:cNvPr id="44048" name="Line 29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257216" cy="0"/>
              </a:xfrm>
              <a:prstGeom prst="line">
                <a:avLst/>
              </a:prstGeom>
              <a:noFill/>
              <a:ln w="38100">
                <a:solidFill>
                  <a:srgbClr val="A6A6A6"/>
                </a:solidFill>
                <a:prstDash val="sysDot"/>
                <a:round/>
                <a:headEnd type="oval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49" name="Text Box 55"/>
              <p:cNvSpPr txBox="1">
                <a:spLocks noChangeArrowheads="1"/>
              </p:cNvSpPr>
              <p:nvPr/>
            </p:nvSpPr>
            <p:spPr bwMode="auto">
              <a:xfrm>
                <a:off x="491077" y="171464"/>
                <a:ext cx="1563961" cy="677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9999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此处输入文本</a:t>
                </a:r>
                <a:endParaRPr lang="en-US" altLang="zh-CN" sz="14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9999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此处输入文本</a:t>
                </a:r>
              </a:p>
            </p:txBody>
          </p:sp>
        </p:grpSp>
        <p:sp>
          <p:nvSpPr>
            <p:cNvPr id="44040" name="Oval 62"/>
            <p:cNvSpPr>
              <a:spLocks noChangeArrowheads="1"/>
            </p:cNvSpPr>
            <p:nvPr/>
          </p:nvSpPr>
          <p:spPr bwMode="auto">
            <a:xfrm>
              <a:off x="8090" y="6188"/>
              <a:ext cx="2870" cy="92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7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sz="1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41" name="AutoShape 40"/>
            <p:cNvSpPr>
              <a:spLocks noChangeAspect="1" noChangeArrowheads="1" noTextEdit="1"/>
            </p:cNvSpPr>
            <p:nvPr/>
          </p:nvSpPr>
          <p:spPr bwMode="auto">
            <a:xfrm>
              <a:off x="8140" y="3105"/>
              <a:ext cx="4603" cy="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grpSp>
          <p:nvGrpSpPr>
            <p:cNvPr id="44042" name="Group 20"/>
            <p:cNvGrpSpPr/>
            <p:nvPr/>
          </p:nvGrpSpPr>
          <p:grpSpPr bwMode="auto">
            <a:xfrm>
              <a:off x="3975" y="4568"/>
              <a:ext cx="3745" cy="1523"/>
              <a:chOff x="0" y="0"/>
              <a:chExt cx="2158225" cy="877487"/>
            </a:xfrm>
          </p:grpSpPr>
          <p:sp>
            <p:nvSpPr>
              <p:cNvPr id="44046" name="Line 28"/>
              <p:cNvSpPr>
                <a:spLocks noChangeShapeType="1"/>
              </p:cNvSpPr>
              <p:nvPr/>
            </p:nvSpPr>
            <p:spPr bwMode="auto">
              <a:xfrm flipH="1">
                <a:off x="769354" y="0"/>
                <a:ext cx="1388871" cy="0"/>
              </a:xfrm>
              <a:prstGeom prst="line">
                <a:avLst/>
              </a:prstGeom>
              <a:noFill/>
              <a:ln w="38100">
                <a:solidFill>
                  <a:srgbClr val="A6A6A6"/>
                </a:solidFill>
                <a:prstDash val="sysDot"/>
                <a:round/>
                <a:tailEnd type="oval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47" name="Text Box 55"/>
              <p:cNvSpPr txBox="1">
                <a:spLocks noChangeArrowheads="1"/>
              </p:cNvSpPr>
              <p:nvPr/>
            </p:nvSpPr>
            <p:spPr bwMode="auto">
              <a:xfrm>
                <a:off x="0" y="200233"/>
                <a:ext cx="1563201" cy="677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9999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此处输入文本</a:t>
                </a:r>
                <a:endParaRPr lang="en-US" altLang="zh-CN" sz="1400">
                  <a:solidFill>
                    <a:srgbClr val="9999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9999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此处输入文本</a:t>
                </a:r>
              </a:p>
            </p:txBody>
          </p:sp>
        </p:grpSp>
        <p:grpSp>
          <p:nvGrpSpPr>
            <p:cNvPr id="44043" name="Group 23"/>
            <p:cNvGrpSpPr/>
            <p:nvPr/>
          </p:nvGrpSpPr>
          <p:grpSpPr bwMode="auto">
            <a:xfrm>
              <a:off x="7343" y="2385"/>
              <a:ext cx="4365" cy="4365"/>
              <a:chOff x="0" y="0"/>
              <a:chExt cx="2514600" cy="2514600"/>
            </a:xfrm>
          </p:grpSpPr>
          <p:sp>
            <p:nvSpPr>
              <p:cNvPr id="44044" name="Freeform 42"/>
              <p:cNvSpPr>
                <a:spLocks noChangeArrowheads="1"/>
              </p:cNvSpPr>
              <p:nvPr/>
            </p:nvSpPr>
            <p:spPr bwMode="auto">
              <a:xfrm>
                <a:off x="452225" y="452225"/>
                <a:ext cx="1610151" cy="1610151"/>
              </a:xfrm>
              <a:custGeom>
                <a:avLst/>
                <a:gdLst>
                  <a:gd name="T0" fmla="*/ 2147483646 w 720"/>
                  <a:gd name="T1" fmla="*/ 2147483646 h 720"/>
                  <a:gd name="T2" fmla="*/ 2147483646 w 720"/>
                  <a:gd name="T3" fmla="*/ 2147483646 h 720"/>
                  <a:gd name="T4" fmla="*/ 2147483646 w 720"/>
                  <a:gd name="T5" fmla="*/ 2147483646 h 720"/>
                  <a:gd name="T6" fmla="*/ 2147483646 w 720"/>
                  <a:gd name="T7" fmla="*/ 2147483646 h 720"/>
                  <a:gd name="T8" fmla="*/ 2147483646 w 720"/>
                  <a:gd name="T9" fmla="*/ 2147483646 h 720"/>
                  <a:gd name="T10" fmla="*/ 2147483646 w 720"/>
                  <a:gd name="T11" fmla="*/ 2147483646 h 720"/>
                  <a:gd name="T12" fmla="*/ 2147483646 w 720"/>
                  <a:gd name="T13" fmla="*/ 2147483646 h 720"/>
                  <a:gd name="T14" fmla="*/ 2147483646 w 720"/>
                  <a:gd name="T15" fmla="*/ 2147483646 h 720"/>
                  <a:gd name="T16" fmla="*/ 2147483646 w 720"/>
                  <a:gd name="T17" fmla="*/ 2147483646 h 720"/>
                  <a:gd name="T18" fmla="*/ 2147483646 w 720"/>
                  <a:gd name="T19" fmla="*/ 2147483646 h 720"/>
                  <a:gd name="T20" fmla="*/ 2147483646 w 720"/>
                  <a:gd name="T21" fmla="*/ 2147483646 h 720"/>
                  <a:gd name="T22" fmla="*/ 2147483646 w 720"/>
                  <a:gd name="T23" fmla="*/ 2147483646 h 720"/>
                  <a:gd name="T24" fmla="*/ 2147483646 w 720"/>
                  <a:gd name="T25" fmla="*/ 2147483646 h 720"/>
                  <a:gd name="T26" fmla="*/ 2147483646 w 720"/>
                  <a:gd name="T27" fmla="*/ 2147483646 h 720"/>
                  <a:gd name="T28" fmla="*/ 2147483646 w 720"/>
                  <a:gd name="T29" fmla="*/ 2147483646 h 720"/>
                  <a:gd name="T30" fmla="*/ 2147483646 w 720"/>
                  <a:gd name="T31" fmla="*/ 2147483646 h 720"/>
                  <a:gd name="T32" fmla="*/ 2147483646 w 720"/>
                  <a:gd name="T33" fmla="*/ 2147483646 h 720"/>
                  <a:gd name="T34" fmla="*/ 0 w 720"/>
                  <a:gd name="T35" fmla="*/ 2147483646 h 720"/>
                  <a:gd name="T36" fmla="*/ 2147483646 w 720"/>
                  <a:gd name="T37" fmla="*/ 2147483646 h 720"/>
                  <a:gd name="T38" fmla="*/ 2147483646 w 720"/>
                  <a:gd name="T39" fmla="*/ 2147483646 h 720"/>
                  <a:gd name="T40" fmla="*/ 2147483646 w 720"/>
                  <a:gd name="T41" fmla="*/ 2147483646 h 720"/>
                  <a:gd name="T42" fmla="*/ 2147483646 w 720"/>
                  <a:gd name="T43" fmla="*/ 2147483646 h 720"/>
                  <a:gd name="T44" fmla="*/ 2147483646 w 720"/>
                  <a:gd name="T45" fmla="*/ 2147483646 h 720"/>
                  <a:gd name="T46" fmla="*/ 2147483646 w 720"/>
                  <a:gd name="T47" fmla="*/ 2147483646 h 720"/>
                  <a:gd name="T48" fmla="*/ 2147483646 w 720"/>
                  <a:gd name="T49" fmla="*/ 2147483646 h 720"/>
                  <a:gd name="T50" fmla="*/ 2147483646 w 720"/>
                  <a:gd name="T51" fmla="*/ 0 h 720"/>
                  <a:gd name="T52" fmla="*/ 2147483646 w 720"/>
                  <a:gd name="T53" fmla="*/ 2147483646 h 720"/>
                  <a:gd name="T54" fmla="*/ 2147483646 w 720"/>
                  <a:gd name="T55" fmla="*/ 2147483646 h 720"/>
                  <a:gd name="T56" fmla="*/ 2147483646 w 720"/>
                  <a:gd name="T57" fmla="*/ 2147483646 h 720"/>
                  <a:gd name="T58" fmla="*/ 2147483646 w 720"/>
                  <a:gd name="T59" fmla="*/ 2147483646 h 720"/>
                  <a:gd name="T60" fmla="*/ 2147483646 w 720"/>
                  <a:gd name="T61" fmla="*/ 2147483646 h 720"/>
                  <a:gd name="T62" fmla="*/ 2147483646 w 720"/>
                  <a:gd name="T63" fmla="*/ 2147483646 h 720"/>
                  <a:gd name="T64" fmla="*/ 2147483646 w 720"/>
                  <a:gd name="T65" fmla="*/ 2147483646 h 720"/>
                  <a:gd name="T66" fmla="*/ 2147483646 w 720"/>
                  <a:gd name="T67" fmla="*/ 2147483646 h 720"/>
                  <a:gd name="T68" fmla="*/ 2147483646 w 720"/>
                  <a:gd name="T69" fmla="*/ 2147483646 h 7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20"/>
                  <a:gd name="T106" fmla="*/ 0 h 720"/>
                  <a:gd name="T107" fmla="*/ 720 w 720"/>
                  <a:gd name="T108" fmla="*/ 720 h 7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20" h="720">
                    <a:moveTo>
                      <a:pt x="720" y="360"/>
                    </a:moveTo>
                    <a:lnTo>
                      <a:pt x="720" y="360"/>
                    </a:lnTo>
                    <a:lnTo>
                      <a:pt x="718" y="397"/>
                    </a:lnTo>
                    <a:lnTo>
                      <a:pt x="712" y="432"/>
                    </a:lnTo>
                    <a:lnTo>
                      <a:pt x="704" y="468"/>
                    </a:lnTo>
                    <a:lnTo>
                      <a:pt x="691" y="500"/>
                    </a:lnTo>
                    <a:lnTo>
                      <a:pt x="676" y="532"/>
                    </a:lnTo>
                    <a:lnTo>
                      <a:pt x="659" y="561"/>
                    </a:lnTo>
                    <a:lnTo>
                      <a:pt x="638" y="588"/>
                    </a:lnTo>
                    <a:lnTo>
                      <a:pt x="614" y="614"/>
                    </a:lnTo>
                    <a:lnTo>
                      <a:pt x="588" y="638"/>
                    </a:lnTo>
                    <a:lnTo>
                      <a:pt x="561" y="659"/>
                    </a:lnTo>
                    <a:lnTo>
                      <a:pt x="532" y="676"/>
                    </a:lnTo>
                    <a:lnTo>
                      <a:pt x="500" y="691"/>
                    </a:lnTo>
                    <a:lnTo>
                      <a:pt x="468" y="704"/>
                    </a:lnTo>
                    <a:lnTo>
                      <a:pt x="432" y="712"/>
                    </a:lnTo>
                    <a:lnTo>
                      <a:pt x="397" y="718"/>
                    </a:lnTo>
                    <a:lnTo>
                      <a:pt x="360" y="720"/>
                    </a:lnTo>
                    <a:lnTo>
                      <a:pt x="323" y="718"/>
                    </a:lnTo>
                    <a:lnTo>
                      <a:pt x="288" y="712"/>
                    </a:lnTo>
                    <a:lnTo>
                      <a:pt x="253" y="704"/>
                    </a:lnTo>
                    <a:lnTo>
                      <a:pt x="220" y="691"/>
                    </a:lnTo>
                    <a:lnTo>
                      <a:pt x="188" y="676"/>
                    </a:lnTo>
                    <a:lnTo>
                      <a:pt x="159" y="659"/>
                    </a:lnTo>
                    <a:lnTo>
                      <a:pt x="132" y="638"/>
                    </a:lnTo>
                    <a:lnTo>
                      <a:pt x="106" y="614"/>
                    </a:lnTo>
                    <a:lnTo>
                      <a:pt x="82" y="588"/>
                    </a:lnTo>
                    <a:lnTo>
                      <a:pt x="61" y="561"/>
                    </a:lnTo>
                    <a:lnTo>
                      <a:pt x="44" y="532"/>
                    </a:lnTo>
                    <a:lnTo>
                      <a:pt x="29" y="500"/>
                    </a:lnTo>
                    <a:lnTo>
                      <a:pt x="16" y="468"/>
                    </a:lnTo>
                    <a:lnTo>
                      <a:pt x="8" y="432"/>
                    </a:lnTo>
                    <a:lnTo>
                      <a:pt x="2" y="397"/>
                    </a:lnTo>
                    <a:lnTo>
                      <a:pt x="0" y="360"/>
                    </a:lnTo>
                    <a:lnTo>
                      <a:pt x="2" y="323"/>
                    </a:lnTo>
                    <a:lnTo>
                      <a:pt x="8" y="288"/>
                    </a:lnTo>
                    <a:lnTo>
                      <a:pt x="16" y="252"/>
                    </a:lnTo>
                    <a:lnTo>
                      <a:pt x="29" y="220"/>
                    </a:lnTo>
                    <a:lnTo>
                      <a:pt x="44" y="188"/>
                    </a:lnTo>
                    <a:lnTo>
                      <a:pt x="61" y="159"/>
                    </a:lnTo>
                    <a:lnTo>
                      <a:pt x="82" y="132"/>
                    </a:lnTo>
                    <a:lnTo>
                      <a:pt x="106" y="106"/>
                    </a:lnTo>
                    <a:lnTo>
                      <a:pt x="132" y="82"/>
                    </a:lnTo>
                    <a:lnTo>
                      <a:pt x="159" y="61"/>
                    </a:lnTo>
                    <a:lnTo>
                      <a:pt x="188" y="44"/>
                    </a:lnTo>
                    <a:lnTo>
                      <a:pt x="220" y="29"/>
                    </a:lnTo>
                    <a:lnTo>
                      <a:pt x="253" y="16"/>
                    </a:lnTo>
                    <a:lnTo>
                      <a:pt x="288" y="8"/>
                    </a:lnTo>
                    <a:lnTo>
                      <a:pt x="323" y="2"/>
                    </a:lnTo>
                    <a:lnTo>
                      <a:pt x="360" y="0"/>
                    </a:lnTo>
                    <a:lnTo>
                      <a:pt x="397" y="2"/>
                    </a:lnTo>
                    <a:lnTo>
                      <a:pt x="432" y="8"/>
                    </a:lnTo>
                    <a:lnTo>
                      <a:pt x="468" y="16"/>
                    </a:lnTo>
                    <a:lnTo>
                      <a:pt x="500" y="29"/>
                    </a:lnTo>
                    <a:lnTo>
                      <a:pt x="532" y="44"/>
                    </a:lnTo>
                    <a:lnTo>
                      <a:pt x="561" y="61"/>
                    </a:lnTo>
                    <a:lnTo>
                      <a:pt x="588" y="82"/>
                    </a:lnTo>
                    <a:lnTo>
                      <a:pt x="614" y="106"/>
                    </a:lnTo>
                    <a:lnTo>
                      <a:pt x="638" y="132"/>
                    </a:lnTo>
                    <a:lnTo>
                      <a:pt x="659" y="159"/>
                    </a:lnTo>
                    <a:lnTo>
                      <a:pt x="676" y="188"/>
                    </a:lnTo>
                    <a:lnTo>
                      <a:pt x="691" y="220"/>
                    </a:lnTo>
                    <a:lnTo>
                      <a:pt x="704" y="252"/>
                    </a:lnTo>
                    <a:lnTo>
                      <a:pt x="712" y="288"/>
                    </a:lnTo>
                    <a:lnTo>
                      <a:pt x="718" y="323"/>
                    </a:lnTo>
                    <a:lnTo>
                      <a:pt x="720" y="36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A8A7"/>
                  </a:gs>
                  <a:gs pos="50000">
                    <a:srgbClr val="00A8A7"/>
                  </a:gs>
                  <a:gs pos="100000">
                    <a:srgbClr val="106FAA"/>
                  </a:gs>
                </a:gsLst>
                <a:lin ang="540000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 anchorCtr="1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zh-CN" altLang="en-US">
                    <a:solidFill>
                      <a:srgbClr val="F2F2F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  <p:sp>
            <p:nvSpPr>
              <p:cNvPr id="44045" name="Freeform 43"/>
              <p:cNvSpPr>
                <a:spLocks noEditPoints="1"/>
              </p:cNvSpPr>
              <p:nvPr/>
            </p:nvSpPr>
            <p:spPr bwMode="auto">
              <a:xfrm>
                <a:off x="0" y="0"/>
                <a:ext cx="2514600" cy="2514600"/>
              </a:xfrm>
              <a:custGeom>
                <a:avLst/>
                <a:gdLst>
                  <a:gd name="T0" fmla="*/ 30029783 w 1124"/>
                  <a:gd name="T1" fmla="*/ 2147483646 h 1124"/>
                  <a:gd name="T2" fmla="*/ 225224489 w 1124"/>
                  <a:gd name="T3" fmla="*/ 1721724696 h 1124"/>
                  <a:gd name="T4" fmla="*/ 560561165 w 1124"/>
                  <a:gd name="T5" fmla="*/ 1131133748 h 1124"/>
                  <a:gd name="T6" fmla="*/ 1021021562 w 1124"/>
                  <a:gd name="T7" fmla="*/ 645645922 h 1124"/>
                  <a:gd name="T8" fmla="*/ 1591594146 w 1124"/>
                  <a:gd name="T9" fmla="*/ 280281701 h 1124"/>
                  <a:gd name="T10" fmla="*/ 2147483646 w 1124"/>
                  <a:gd name="T11" fmla="*/ 55054975 h 1124"/>
                  <a:gd name="T12" fmla="*/ 2147483646 w 1124"/>
                  <a:gd name="T13" fmla="*/ 0 h 1124"/>
                  <a:gd name="T14" fmla="*/ 2147483646 w 1124"/>
                  <a:gd name="T15" fmla="*/ 55054975 h 1124"/>
                  <a:gd name="T16" fmla="*/ 2147483646 w 1124"/>
                  <a:gd name="T17" fmla="*/ 280281701 h 1124"/>
                  <a:gd name="T18" fmla="*/ 2147483646 w 1124"/>
                  <a:gd name="T19" fmla="*/ 645645922 h 1124"/>
                  <a:gd name="T20" fmla="*/ 2147483646 w 1124"/>
                  <a:gd name="T21" fmla="*/ 1131133748 h 1124"/>
                  <a:gd name="T22" fmla="*/ 2147483646 w 1124"/>
                  <a:gd name="T23" fmla="*/ 1721724696 h 1124"/>
                  <a:gd name="T24" fmla="*/ 2147483646 w 1124"/>
                  <a:gd name="T25" fmla="*/ 2147483646 h 1124"/>
                  <a:gd name="T26" fmla="*/ 2147483646 w 1124"/>
                  <a:gd name="T27" fmla="*/ 2147483646 h 1124"/>
                  <a:gd name="T28" fmla="*/ 2147483646 w 1124"/>
                  <a:gd name="T29" fmla="*/ 2147483646 h 1124"/>
                  <a:gd name="T30" fmla="*/ 2147483646 w 1124"/>
                  <a:gd name="T31" fmla="*/ 2147483646 h 1124"/>
                  <a:gd name="T32" fmla="*/ 2147483646 w 1124"/>
                  <a:gd name="T33" fmla="*/ 2147483646 h 1124"/>
                  <a:gd name="T34" fmla="*/ 2147483646 w 1124"/>
                  <a:gd name="T35" fmla="*/ 2147483646 h 1124"/>
                  <a:gd name="T36" fmla="*/ 2147483646 w 1124"/>
                  <a:gd name="T37" fmla="*/ 2147483646 h 1124"/>
                  <a:gd name="T38" fmla="*/ 2147483646 w 1124"/>
                  <a:gd name="T39" fmla="*/ 2147483646 h 1124"/>
                  <a:gd name="T40" fmla="*/ 2147483646 w 1124"/>
                  <a:gd name="T41" fmla="*/ 2147483646 h 1124"/>
                  <a:gd name="T42" fmla="*/ 1976981205 w 1124"/>
                  <a:gd name="T43" fmla="*/ 2147483646 h 1124"/>
                  <a:gd name="T44" fmla="*/ 1356358237 w 1124"/>
                  <a:gd name="T45" fmla="*/ 2147483646 h 1124"/>
                  <a:gd name="T46" fmla="*/ 825826856 w 1124"/>
                  <a:gd name="T47" fmla="*/ 2147483646 h 1124"/>
                  <a:gd name="T48" fmla="*/ 410410014 w 1124"/>
                  <a:gd name="T49" fmla="*/ 2147483646 h 1124"/>
                  <a:gd name="T50" fmla="*/ 130130550 w 1124"/>
                  <a:gd name="T51" fmla="*/ 2147483646 h 1124"/>
                  <a:gd name="T52" fmla="*/ 0 w 1124"/>
                  <a:gd name="T53" fmla="*/ 2147483646 h 1124"/>
                  <a:gd name="T54" fmla="*/ 1086087956 w 1124"/>
                  <a:gd name="T55" fmla="*/ 1246248288 h 1124"/>
                  <a:gd name="T56" fmla="*/ 765767290 w 1124"/>
                  <a:gd name="T57" fmla="*/ 1701704095 h 1124"/>
                  <a:gd name="T58" fmla="*/ 555556574 w 1124"/>
                  <a:gd name="T59" fmla="*/ 2147483646 h 1124"/>
                  <a:gd name="T60" fmla="*/ 480480998 w 1124"/>
                  <a:gd name="T61" fmla="*/ 2147483646 h 1124"/>
                  <a:gd name="T62" fmla="*/ 505506190 w 1124"/>
                  <a:gd name="T63" fmla="*/ 2147483646 h 1124"/>
                  <a:gd name="T64" fmla="*/ 665666523 w 1124"/>
                  <a:gd name="T65" fmla="*/ 2147483646 h 1124"/>
                  <a:gd name="T66" fmla="*/ 950952815 w 1124"/>
                  <a:gd name="T67" fmla="*/ 2147483646 h 1124"/>
                  <a:gd name="T68" fmla="*/ 1166168122 w 1124"/>
                  <a:gd name="T69" fmla="*/ 2147483646 h 1124"/>
                  <a:gd name="T70" fmla="*/ 1606610156 w 1124"/>
                  <a:gd name="T71" fmla="*/ 2147483646 h 1124"/>
                  <a:gd name="T72" fmla="*/ 2122125527 w 1124"/>
                  <a:gd name="T73" fmla="*/ 2147483646 h 1124"/>
                  <a:gd name="T74" fmla="*/ 2147483646 w 1124"/>
                  <a:gd name="T75" fmla="*/ 2147483646 h 1124"/>
                  <a:gd name="T76" fmla="*/ 2147483646 w 1124"/>
                  <a:gd name="T77" fmla="*/ 2147483646 h 1124"/>
                  <a:gd name="T78" fmla="*/ 2147483646 w 1124"/>
                  <a:gd name="T79" fmla="*/ 2147483646 h 1124"/>
                  <a:gd name="T80" fmla="*/ 2147483646 w 1124"/>
                  <a:gd name="T81" fmla="*/ 2147483646 h 1124"/>
                  <a:gd name="T82" fmla="*/ 2147483646 w 1124"/>
                  <a:gd name="T83" fmla="*/ 2147483646 h 1124"/>
                  <a:gd name="T84" fmla="*/ 2147483646 w 1124"/>
                  <a:gd name="T85" fmla="*/ 2147483646 h 1124"/>
                  <a:gd name="T86" fmla="*/ 2147483646 w 1124"/>
                  <a:gd name="T87" fmla="*/ 2147483646 h 1124"/>
                  <a:gd name="T88" fmla="*/ 2147483646 w 1124"/>
                  <a:gd name="T89" fmla="*/ 2147483646 h 1124"/>
                  <a:gd name="T90" fmla="*/ 2147483646 w 1124"/>
                  <a:gd name="T91" fmla="*/ 2147483646 h 1124"/>
                  <a:gd name="T92" fmla="*/ 2147483646 w 1124"/>
                  <a:gd name="T93" fmla="*/ 2122125527 h 1124"/>
                  <a:gd name="T94" fmla="*/ 2147483646 w 1124"/>
                  <a:gd name="T95" fmla="*/ 1606610156 h 1124"/>
                  <a:gd name="T96" fmla="*/ 2147483646 w 1124"/>
                  <a:gd name="T97" fmla="*/ 1166168122 h 1124"/>
                  <a:gd name="T98" fmla="*/ 2147483646 w 1124"/>
                  <a:gd name="T99" fmla="*/ 950952815 h 1124"/>
                  <a:gd name="T100" fmla="*/ 2147483646 w 1124"/>
                  <a:gd name="T101" fmla="*/ 665666523 h 1124"/>
                  <a:gd name="T102" fmla="*/ 2147483646 w 1124"/>
                  <a:gd name="T103" fmla="*/ 505506190 h 1124"/>
                  <a:gd name="T104" fmla="*/ 2147483646 w 1124"/>
                  <a:gd name="T105" fmla="*/ 480480998 h 1124"/>
                  <a:gd name="T106" fmla="*/ 2147483646 w 1124"/>
                  <a:gd name="T107" fmla="*/ 555556574 h 1124"/>
                  <a:gd name="T108" fmla="*/ 1701704095 w 1124"/>
                  <a:gd name="T109" fmla="*/ 765767290 h 1124"/>
                  <a:gd name="T110" fmla="*/ 1246248288 w 1124"/>
                  <a:gd name="T111" fmla="*/ 1086087956 h 11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24"/>
                  <a:gd name="T169" fmla="*/ 0 h 1124"/>
                  <a:gd name="T170" fmla="*/ 1124 w 1124"/>
                  <a:gd name="T171" fmla="*/ 1124 h 11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24" h="1124">
                    <a:moveTo>
                      <a:pt x="0" y="562"/>
                    </a:moveTo>
                    <a:lnTo>
                      <a:pt x="0" y="562"/>
                    </a:lnTo>
                    <a:lnTo>
                      <a:pt x="0" y="533"/>
                    </a:lnTo>
                    <a:lnTo>
                      <a:pt x="3" y="504"/>
                    </a:lnTo>
                    <a:lnTo>
                      <a:pt x="6" y="477"/>
                    </a:lnTo>
                    <a:lnTo>
                      <a:pt x="11" y="448"/>
                    </a:lnTo>
                    <a:lnTo>
                      <a:pt x="18" y="422"/>
                    </a:lnTo>
                    <a:lnTo>
                      <a:pt x="26" y="395"/>
                    </a:lnTo>
                    <a:lnTo>
                      <a:pt x="34" y="369"/>
                    </a:lnTo>
                    <a:lnTo>
                      <a:pt x="45" y="344"/>
                    </a:lnTo>
                    <a:lnTo>
                      <a:pt x="56" y="318"/>
                    </a:lnTo>
                    <a:lnTo>
                      <a:pt x="67" y="294"/>
                    </a:lnTo>
                    <a:lnTo>
                      <a:pt x="82" y="271"/>
                    </a:lnTo>
                    <a:lnTo>
                      <a:pt x="96" y="247"/>
                    </a:lnTo>
                    <a:lnTo>
                      <a:pt x="112" y="226"/>
                    </a:lnTo>
                    <a:lnTo>
                      <a:pt x="128" y="204"/>
                    </a:lnTo>
                    <a:lnTo>
                      <a:pt x="146" y="185"/>
                    </a:lnTo>
                    <a:lnTo>
                      <a:pt x="165" y="165"/>
                    </a:lnTo>
                    <a:lnTo>
                      <a:pt x="185" y="146"/>
                    </a:lnTo>
                    <a:lnTo>
                      <a:pt x="204" y="129"/>
                    </a:lnTo>
                    <a:lnTo>
                      <a:pt x="226" y="113"/>
                    </a:lnTo>
                    <a:lnTo>
                      <a:pt x="247" y="96"/>
                    </a:lnTo>
                    <a:lnTo>
                      <a:pt x="271" y="82"/>
                    </a:lnTo>
                    <a:lnTo>
                      <a:pt x="294" y="68"/>
                    </a:lnTo>
                    <a:lnTo>
                      <a:pt x="318" y="56"/>
                    </a:lnTo>
                    <a:lnTo>
                      <a:pt x="344" y="45"/>
                    </a:lnTo>
                    <a:lnTo>
                      <a:pt x="369" y="34"/>
                    </a:lnTo>
                    <a:lnTo>
                      <a:pt x="395" y="26"/>
                    </a:lnTo>
                    <a:lnTo>
                      <a:pt x="422" y="18"/>
                    </a:lnTo>
                    <a:lnTo>
                      <a:pt x="448" y="11"/>
                    </a:lnTo>
                    <a:lnTo>
                      <a:pt x="477" y="7"/>
                    </a:lnTo>
                    <a:lnTo>
                      <a:pt x="504" y="3"/>
                    </a:lnTo>
                    <a:lnTo>
                      <a:pt x="533" y="0"/>
                    </a:lnTo>
                    <a:lnTo>
                      <a:pt x="562" y="0"/>
                    </a:lnTo>
                    <a:lnTo>
                      <a:pt x="591" y="0"/>
                    </a:lnTo>
                    <a:lnTo>
                      <a:pt x="620" y="3"/>
                    </a:lnTo>
                    <a:lnTo>
                      <a:pt x="647" y="7"/>
                    </a:lnTo>
                    <a:lnTo>
                      <a:pt x="676" y="11"/>
                    </a:lnTo>
                    <a:lnTo>
                      <a:pt x="702" y="18"/>
                    </a:lnTo>
                    <a:lnTo>
                      <a:pt x="729" y="26"/>
                    </a:lnTo>
                    <a:lnTo>
                      <a:pt x="755" y="34"/>
                    </a:lnTo>
                    <a:lnTo>
                      <a:pt x="781" y="45"/>
                    </a:lnTo>
                    <a:lnTo>
                      <a:pt x="806" y="56"/>
                    </a:lnTo>
                    <a:lnTo>
                      <a:pt x="830" y="68"/>
                    </a:lnTo>
                    <a:lnTo>
                      <a:pt x="853" y="82"/>
                    </a:lnTo>
                    <a:lnTo>
                      <a:pt x="877" y="96"/>
                    </a:lnTo>
                    <a:lnTo>
                      <a:pt x="898" y="113"/>
                    </a:lnTo>
                    <a:lnTo>
                      <a:pt x="920" y="129"/>
                    </a:lnTo>
                    <a:lnTo>
                      <a:pt x="940" y="146"/>
                    </a:lnTo>
                    <a:lnTo>
                      <a:pt x="959" y="165"/>
                    </a:lnTo>
                    <a:lnTo>
                      <a:pt x="978" y="185"/>
                    </a:lnTo>
                    <a:lnTo>
                      <a:pt x="996" y="204"/>
                    </a:lnTo>
                    <a:lnTo>
                      <a:pt x="1012" y="226"/>
                    </a:lnTo>
                    <a:lnTo>
                      <a:pt x="1028" y="247"/>
                    </a:lnTo>
                    <a:lnTo>
                      <a:pt x="1042" y="271"/>
                    </a:lnTo>
                    <a:lnTo>
                      <a:pt x="1057" y="294"/>
                    </a:lnTo>
                    <a:lnTo>
                      <a:pt x="1068" y="318"/>
                    </a:lnTo>
                    <a:lnTo>
                      <a:pt x="1079" y="344"/>
                    </a:lnTo>
                    <a:lnTo>
                      <a:pt x="1090" y="369"/>
                    </a:lnTo>
                    <a:lnTo>
                      <a:pt x="1099" y="395"/>
                    </a:lnTo>
                    <a:lnTo>
                      <a:pt x="1107" y="422"/>
                    </a:lnTo>
                    <a:lnTo>
                      <a:pt x="1113" y="448"/>
                    </a:lnTo>
                    <a:lnTo>
                      <a:pt x="1118" y="477"/>
                    </a:lnTo>
                    <a:lnTo>
                      <a:pt x="1121" y="504"/>
                    </a:lnTo>
                    <a:lnTo>
                      <a:pt x="1124" y="533"/>
                    </a:lnTo>
                    <a:lnTo>
                      <a:pt x="1124" y="562"/>
                    </a:lnTo>
                    <a:lnTo>
                      <a:pt x="1124" y="591"/>
                    </a:lnTo>
                    <a:lnTo>
                      <a:pt x="1121" y="620"/>
                    </a:lnTo>
                    <a:lnTo>
                      <a:pt x="1118" y="647"/>
                    </a:lnTo>
                    <a:lnTo>
                      <a:pt x="1113" y="676"/>
                    </a:lnTo>
                    <a:lnTo>
                      <a:pt x="1107" y="702"/>
                    </a:lnTo>
                    <a:lnTo>
                      <a:pt x="1099" y="729"/>
                    </a:lnTo>
                    <a:lnTo>
                      <a:pt x="1090" y="755"/>
                    </a:lnTo>
                    <a:lnTo>
                      <a:pt x="1079" y="780"/>
                    </a:lnTo>
                    <a:lnTo>
                      <a:pt x="1068" y="806"/>
                    </a:lnTo>
                    <a:lnTo>
                      <a:pt x="1057" y="830"/>
                    </a:lnTo>
                    <a:lnTo>
                      <a:pt x="1042" y="853"/>
                    </a:lnTo>
                    <a:lnTo>
                      <a:pt x="1028" y="877"/>
                    </a:lnTo>
                    <a:lnTo>
                      <a:pt x="1012" y="898"/>
                    </a:lnTo>
                    <a:lnTo>
                      <a:pt x="996" y="920"/>
                    </a:lnTo>
                    <a:lnTo>
                      <a:pt x="978" y="939"/>
                    </a:lnTo>
                    <a:lnTo>
                      <a:pt x="959" y="959"/>
                    </a:lnTo>
                    <a:lnTo>
                      <a:pt x="940" y="978"/>
                    </a:lnTo>
                    <a:lnTo>
                      <a:pt x="920" y="996"/>
                    </a:lnTo>
                    <a:lnTo>
                      <a:pt x="898" y="1012"/>
                    </a:lnTo>
                    <a:lnTo>
                      <a:pt x="877" y="1028"/>
                    </a:lnTo>
                    <a:lnTo>
                      <a:pt x="853" y="1042"/>
                    </a:lnTo>
                    <a:lnTo>
                      <a:pt x="830" y="1057"/>
                    </a:lnTo>
                    <a:lnTo>
                      <a:pt x="806" y="1068"/>
                    </a:lnTo>
                    <a:lnTo>
                      <a:pt x="781" y="1079"/>
                    </a:lnTo>
                    <a:lnTo>
                      <a:pt x="755" y="1090"/>
                    </a:lnTo>
                    <a:lnTo>
                      <a:pt x="729" y="1098"/>
                    </a:lnTo>
                    <a:lnTo>
                      <a:pt x="702" y="1106"/>
                    </a:lnTo>
                    <a:lnTo>
                      <a:pt x="676" y="1113"/>
                    </a:lnTo>
                    <a:lnTo>
                      <a:pt x="647" y="1118"/>
                    </a:lnTo>
                    <a:lnTo>
                      <a:pt x="620" y="1121"/>
                    </a:lnTo>
                    <a:lnTo>
                      <a:pt x="591" y="1124"/>
                    </a:lnTo>
                    <a:lnTo>
                      <a:pt x="562" y="1124"/>
                    </a:lnTo>
                    <a:lnTo>
                      <a:pt x="533" y="1124"/>
                    </a:lnTo>
                    <a:lnTo>
                      <a:pt x="504" y="1121"/>
                    </a:lnTo>
                    <a:lnTo>
                      <a:pt x="477" y="1118"/>
                    </a:lnTo>
                    <a:lnTo>
                      <a:pt x="448" y="1113"/>
                    </a:lnTo>
                    <a:lnTo>
                      <a:pt x="422" y="1106"/>
                    </a:lnTo>
                    <a:lnTo>
                      <a:pt x="395" y="1098"/>
                    </a:lnTo>
                    <a:lnTo>
                      <a:pt x="369" y="1090"/>
                    </a:lnTo>
                    <a:lnTo>
                      <a:pt x="344" y="1079"/>
                    </a:lnTo>
                    <a:lnTo>
                      <a:pt x="318" y="1068"/>
                    </a:lnTo>
                    <a:lnTo>
                      <a:pt x="294" y="1057"/>
                    </a:lnTo>
                    <a:lnTo>
                      <a:pt x="271" y="1042"/>
                    </a:lnTo>
                    <a:lnTo>
                      <a:pt x="247" y="1028"/>
                    </a:lnTo>
                    <a:lnTo>
                      <a:pt x="226" y="1012"/>
                    </a:lnTo>
                    <a:lnTo>
                      <a:pt x="204" y="996"/>
                    </a:lnTo>
                    <a:lnTo>
                      <a:pt x="185" y="978"/>
                    </a:lnTo>
                    <a:lnTo>
                      <a:pt x="165" y="959"/>
                    </a:lnTo>
                    <a:lnTo>
                      <a:pt x="146" y="939"/>
                    </a:lnTo>
                    <a:lnTo>
                      <a:pt x="128" y="920"/>
                    </a:lnTo>
                    <a:lnTo>
                      <a:pt x="112" y="898"/>
                    </a:lnTo>
                    <a:lnTo>
                      <a:pt x="96" y="877"/>
                    </a:lnTo>
                    <a:lnTo>
                      <a:pt x="82" y="853"/>
                    </a:lnTo>
                    <a:lnTo>
                      <a:pt x="67" y="830"/>
                    </a:lnTo>
                    <a:lnTo>
                      <a:pt x="56" y="806"/>
                    </a:lnTo>
                    <a:lnTo>
                      <a:pt x="45" y="780"/>
                    </a:lnTo>
                    <a:lnTo>
                      <a:pt x="34" y="755"/>
                    </a:lnTo>
                    <a:lnTo>
                      <a:pt x="26" y="729"/>
                    </a:lnTo>
                    <a:lnTo>
                      <a:pt x="18" y="702"/>
                    </a:lnTo>
                    <a:lnTo>
                      <a:pt x="11" y="676"/>
                    </a:lnTo>
                    <a:lnTo>
                      <a:pt x="6" y="647"/>
                    </a:lnTo>
                    <a:lnTo>
                      <a:pt x="3" y="620"/>
                    </a:lnTo>
                    <a:lnTo>
                      <a:pt x="0" y="591"/>
                    </a:lnTo>
                    <a:lnTo>
                      <a:pt x="0" y="562"/>
                    </a:lnTo>
                    <a:close/>
                    <a:moveTo>
                      <a:pt x="233" y="233"/>
                    </a:moveTo>
                    <a:lnTo>
                      <a:pt x="233" y="233"/>
                    </a:lnTo>
                    <a:lnTo>
                      <a:pt x="217" y="249"/>
                    </a:lnTo>
                    <a:lnTo>
                      <a:pt x="202" y="267"/>
                    </a:lnTo>
                    <a:lnTo>
                      <a:pt x="190" y="284"/>
                    </a:lnTo>
                    <a:lnTo>
                      <a:pt x="177" y="302"/>
                    </a:lnTo>
                    <a:lnTo>
                      <a:pt x="164" y="321"/>
                    </a:lnTo>
                    <a:lnTo>
                      <a:pt x="153" y="340"/>
                    </a:lnTo>
                    <a:lnTo>
                      <a:pt x="143" y="360"/>
                    </a:lnTo>
                    <a:lnTo>
                      <a:pt x="133" y="381"/>
                    </a:lnTo>
                    <a:lnTo>
                      <a:pt x="125" y="402"/>
                    </a:lnTo>
                    <a:lnTo>
                      <a:pt x="117" y="424"/>
                    </a:lnTo>
                    <a:lnTo>
                      <a:pt x="111" y="446"/>
                    </a:lnTo>
                    <a:lnTo>
                      <a:pt x="106" y="469"/>
                    </a:lnTo>
                    <a:lnTo>
                      <a:pt x="101" y="491"/>
                    </a:lnTo>
                    <a:lnTo>
                      <a:pt x="98" y="514"/>
                    </a:lnTo>
                    <a:lnTo>
                      <a:pt x="96" y="538"/>
                    </a:lnTo>
                    <a:lnTo>
                      <a:pt x="96" y="562"/>
                    </a:lnTo>
                    <a:lnTo>
                      <a:pt x="96" y="586"/>
                    </a:lnTo>
                    <a:lnTo>
                      <a:pt x="98" y="610"/>
                    </a:lnTo>
                    <a:lnTo>
                      <a:pt x="101" y="633"/>
                    </a:lnTo>
                    <a:lnTo>
                      <a:pt x="106" y="655"/>
                    </a:lnTo>
                    <a:lnTo>
                      <a:pt x="111" y="678"/>
                    </a:lnTo>
                    <a:lnTo>
                      <a:pt x="117" y="700"/>
                    </a:lnTo>
                    <a:lnTo>
                      <a:pt x="125" y="723"/>
                    </a:lnTo>
                    <a:lnTo>
                      <a:pt x="133" y="743"/>
                    </a:lnTo>
                    <a:lnTo>
                      <a:pt x="143" y="764"/>
                    </a:lnTo>
                    <a:lnTo>
                      <a:pt x="153" y="784"/>
                    </a:lnTo>
                    <a:lnTo>
                      <a:pt x="164" y="803"/>
                    </a:lnTo>
                    <a:lnTo>
                      <a:pt x="177" y="822"/>
                    </a:lnTo>
                    <a:lnTo>
                      <a:pt x="190" y="840"/>
                    </a:lnTo>
                    <a:lnTo>
                      <a:pt x="202" y="857"/>
                    </a:lnTo>
                    <a:lnTo>
                      <a:pt x="217" y="875"/>
                    </a:lnTo>
                    <a:lnTo>
                      <a:pt x="233" y="891"/>
                    </a:lnTo>
                    <a:lnTo>
                      <a:pt x="249" y="907"/>
                    </a:lnTo>
                    <a:lnTo>
                      <a:pt x="267" y="922"/>
                    </a:lnTo>
                    <a:lnTo>
                      <a:pt x="284" y="935"/>
                    </a:lnTo>
                    <a:lnTo>
                      <a:pt x="302" y="947"/>
                    </a:lnTo>
                    <a:lnTo>
                      <a:pt x="321" y="960"/>
                    </a:lnTo>
                    <a:lnTo>
                      <a:pt x="340" y="971"/>
                    </a:lnTo>
                    <a:lnTo>
                      <a:pt x="360" y="981"/>
                    </a:lnTo>
                    <a:lnTo>
                      <a:pt x="381" y="991"/>
                    </a:lnTo>
                    <a:lnTo>
                      <a:pt x="402" y="999"/>
                    </a:lnTo>
                    <a:lnTo>
                      <a:pt x="424" y="1007"/>
                    </a:lnTo>
                    <a:lnTo>
                      <a:pt x="445" y="1013"/>
                    </a:lnTo>
                    <a:lnTo>
                      <a:pt x="469" y="1018"/>
                    </a:lnTo>
                    <a:lnTo>
                      <a:pt x="491" y="1023"/>
                    </a:lnTo>
                    <a:lnTo>
                      <a:pt x="514" y="1024"/>
                    </a:lnTo>
                    <a:lnTo>
                      <a:pt x="538" y="1028"/>
                    </a:lnTo>
                    <a:lnTo>
                      <a:pt x="562" y="1028"/>
                    </a:lnTo>
                    <a:lnTo>
                      <a:pt x="586" y="1028"/>
                    </a:lnTo>
                    <a:lnTo>
                      <a:pt x="610" y="1024"/>
                    </a:lnTo>
                    <a:lnTo>
                      <a:pt x="633" y="1023"/>
                    </a:lnTo>
                    <a:lnTo>
                      <a:pt x="655" y="1018"/>
                    </a:lnTo>
                    <a:lnTo>
                      <a:pt x="678" y="1013"/>
                    </a:lnTo>
                    <a:lnTo>
                      <a:pt x="700" y="1007"/>
                    </a:lnTo>
                    <a:lnTo>
                      <a:pt x="723" y="999"/>
                    </a:lnTo>
                    <a:lnTo>
                      <a:pt x="744" y="991"/>
                    </a:lnTo>
                    <a:lnTo>
                      <a:pt x="764" y="981"/>
                    </a:lnTo>
                    <a:lnTo>
                      <a:pt x="784" y="971"/>
                    </a:lnTo>
                    <a:lnTo>
                      <a:pt x="803" y="960"/>
                    </a:lnTo>
                    <a:lnTo>
                      <a:pt x="822" y="947"/>
                    </a:lnTo>
                    <a:lnTo>
                      <a:pt x="840" y="935"/>
                    </a:lnTo>
                    <a:lnTo>
                      <a:pt x="858" y="922"/>
                    </a:lnTo>
                    <a:lnTo>
                      <a:pt x="875" y="907"/>
                    </a:lnTo>
                    <a:lnTo>
                      <a:pt x="891" y="891"/>
                    </a:lnTo>
                    <a:lnTo>
                      <a:pt x="907" y="875"/>
                    </a:lnTo>
                    <a:lnTo>
                      <a:pt x="922" y="857"/>
                    </a:lnTo>
                    <a:lnTo>
                      <a:pt x="935" y="840"/>
                    </a:lnTo>
                    <a:lnTo>
                      <a:pt x="948" y="822"/>
                    </a:lnTo>
                    <a:lnTo>
                      <a:pt x="960" y="803"/>
                    </a:lnTo>
                    <a:lnTo>
                      <a:pt x="972" y="784"/>
                    </a:lnTo>
                    <a:lnTo>
                      <a:pt x="981" y="764"/>
                    </a:lnTo>
                    <a:lnTo>
                      <a:pt x="991" y="743"/>
                    </a:lnTo>
                    <a:lnTo>
                      <a:pt x="999" y="723"/>
                    </a:lnTo>
                    <a:lnTo>
                      <a:pt x="1007" y="700"/>
                    </a:lnTo>
                    <a:lnTo>
                      <a:pt x="1013" y="678"/>
                    </a:lnTo>
                    <a:lnTo>
                      <a:pt x="1018" y="655"/>
                    </a:lnTo>
                    <a:lnTo>
                      <a:pt x="1023" y="633"/>
                    </a:lnTo>
                    <a:lnTo>
                      <a:pt x="1025" y="610"/>
                    </a:lnTo>
                    <a:lnTo>
                      <a:pt x="1028" y="586"/>
                    </a:lnTo>
                    <a:lnTo>
                      <a:pt x="1028" y="562"/>
                    </a:lnTo>
                    <a:lnTo>
                      <a:pt x="1028" y="538"/>
                    </a:lnTo>
                    <a:lnTo>
                      <a:pt x="1025" y="514"/>
                    </a:lnTo>
                    <a:lnTo>
                      <a:pt x="1023" y="491"/>
                    </a:lnTo>
                    <a:lnTo>
                      <a:pt x="1018" y="469"/>
                    </a:lnTo>
                    <a:lnTo>
                      <a:pt x="1013" y="446"/>
                    </a:lnTo>
                    <a:lnTo>
                      <a:pt x="1007" y="424"/>
                    </a:lnTo>
                    <a:lnTo>
                      <a:pt x="999" y="402"/>
                    </a:lnTo>
                    <a:lnTo>
                      <a:pt x="991" y="381"/>
                    </a:lnTo>
                    <a:lnTo>
                      <a:pt x="981" y="360"/>
                    </a:lnTo>
                    <a:lnTo>
                      <a:pt x="972" y="340"/>
                    </a:lnTo>
                    <a:lnTo>
                      <a:pt x="960" y="321"/>
                    </a:lnTo>
                    <a:lnTo>
                      <a:pt x="948" y="302"/>
                    </a:lnTo>
                    <a:lnTo>
                      <a:pt x="935" y="284"/>
                    </a:lnTo>
                    <a:lnTo>
                      <a:pt x="922" y="267"/>
                    </a:lnTo>
                    <a:lnTo>
                      <a:pt x="907" y="249"/>
                    </a:lnTo>
                    <a:lnTo>
                      <a:pt x="891" y="233"/>
                    </a:lnTo>
                    <a:lnTo>
                      <a:pt x="875" y="217"/>
                    </a:lnTo>
                    <a:lnTo>
                      <a:pt x="858" y="202"/>
                    </a:lnTo>
                    <a:lnTo>
                      <a:pt x="840" y="190"/>
                    </a:lnTo>
                    <a:lnTo>
                      <a:pt x="822" y="177"/>
                    </a:lnTo>
                    <a:lnTo>
                      <a:pt x="803" y="164"/>
                    </a:lnTo>
                    <a:lnTo>
                      <a:pt x="784" y="153"/>
                    </a:lnTo>
                    <a:lnTo>
                      <a:pt x="764" y="143"/>
                    </a:lnTo>
                    <a:lnTo>
                      <a:pt x="744" y="133"/>
                    </a:lnTo>
                    <a:lnTo>
                      <a:pt x="723" y="125"/>
                    </a:lnTo>
                    <a:lnTo>
                      <a:pt x="700" y="117"/>
                    </a:lnTo>
                    <a:lnTo>
                      <a:pt x="678" y="111"/>
                    </a:lnTo>
                    <a:lnTo>
                      <a:pt x="655" y="106"/>
                    </a:lnTo>
                    <a:lnTo>
                      <a:pt x="633" y="101"/>
                    </a:lnTo>
                    <a:lnTo>
                      <a:pt x="610" y="100"/>
                    </a:lnTo>
                    <a:lnTo>
                      <a:pt x="586" y="96"/>
                    </a:lnTo>
                    <a:lnTo>
                      <a:pt x="562" y="96"/>
                    </a:lnTo>
                    <a:lnTo>
                      <a:pt x="538" y="96"/>
                    </a:lnTo>
                    <a:lnTo>
                      <a:pt x="514" y="100"/>
                    </a:lnTo>
                    <a:lnTo>
                      <a:pt x="491" y="101"/>
                    </a:lnTo>
                    <a:lnTo>
                      <a:pt x="469" y="106"/>
                    </a:lnTo>
                    <a:lnTo>
                      <a:pt x="445" y="111"/>
                    </a:lnTo>
                    <a:lnTo>
                      <a:pt x="424" y="117"/>
                    </a:lnTo>
                    <a:lnTo>
                      <a:pt x="402" y="125"/>
                    </a:lnTo>
                    <a:lnTo>
                      <a:pt x="381" y="133"/>
                    </a:lnTo>
                    <a:lnTo>
                      <a:pt x="360" y="143"/>
                    </a:lnTo>
                    <a:lnTo>
                      <a:pt x="340" y="153"/>
                    </a:lnTo>
                    <a:lnTo>
                      <a:pt x="321" y="164"/>
                    </a:lnTo>
                    <a:lnTo>
                      <a:pt x="302" y="177"/>
                    </a:lnTo>
                    <a:lnTo>
                      <a:pt x="284" y="190"/>
                    </a:lnTo>
                    <a:lnTo>
                      <a:pt x="267" y="202"/>
                    </a:lnTo>
                    <a:lnTo>
                      <a:pt x="249" y="217"/>
                    </a:lnTo>
                    <a:lnTo>
                      <a:pt x="233" y="233"/>
                    </a:lnTo>
                    <a:close/>
                  </a:path>
                </a:pathLst>
              </a:custGeom>
              <a:solidFill>
                <a:srgbClr val="106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sz="12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circle/>
      </p:transition>
    </mc:Choice>
    <mc:Fallback xmlns="">
      <p:transition spd="slow" advClick="0" advTm="0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40030" y="1342111"/>
            <a:ext cx="8670290" cy="3230276"/>
            <a:chOff x="1890" y="3003"/>
            <a:chExt cx="15538" cy="5789"/>
          </a:xfrm>
        </p:grpSpPr>
        <p:sp>
          <p:nvSpPr>
            <p:cNvPr id="45060" name="任意多边形 32"/>
            <p:cNvSpPr/>
            <p:nvPr/>
          </p:nvSpPr>
          <p:spPr bwMode="auto">
            <a:xfrm>
              <a:off x="2948" y="6020"/>
              <a:ext cx="700" cy="748"/>
            </a:xfrm>
            <a:custGeom>
              <a:avLst/>
              <a:gdLst>
                <a:gd name="T0" fmla="*/ 10244 w 428625"/>
                <a:gd name="T1" fmla="*/ 0 h 457200"/>
                <a:gd name="T2" fmla="*/ 0 w 428625"/>
                <a:gd name="T3" fmla="*/ 390128 h 457200"/>
                <a:gd name="T4" fmla="*/ 460963 w 428625"/>
                <a:gd name="T5" fmla="*/ 492793 h 457200"/>
                <a:gd name="T6" fmla="*/ 460963 w 428625"/>
                <a:gd name="T7" fmla="*/ 102665 h 457200"/>
                <a:gd name="T8" fmla="*/ 10244 w 428625"/>
                <a:gd name="T9" fmla="*/ 0 h 457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625"/>
                <a:gd name="T16" fmla="*/ 0 h 457200"/>
                <a:gd name="T17" fmla="*/ 428625 w 428625"/>
                <a:gd name="T18" fmla="*/ 457200 h 457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625" h="457200">
                  <a:moveTo>
                    <a:pt x="9525" y="0"/>
                  </a:moveTo>
                  <a:lnTo>
                    <a:pt x="0" y="361950"/>
                  </a:lnTo>
                  <a:lnTo>
                    <a:pt x="428625" y="457200"/>
                  </a:lnTo>
                  <a:lnTo>
                    <a:pt x="428625" y="9525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400"/>
            </a:p>
          </p:txBody>
        </p:sp>
        <p:sp>
          <p:nvSpPr>
            <p:cNvPr id="45061" name="任意多边形 33"/>
            <p:cNvSpPr/>
            <p:nvPr/>
          </p:nvSpPr>
          <p:spPr bwMode="auto">
            <a:xfrm>
              <a:off x="3633" y="6050"/>
              <a:ext cx="497" cy="718"/>
            </a:xfrm>
            <a:custGeom>
              <a:avLst/>
              <a:gdLst>
                <a:gd name="T0" fmla="*/ 0 w 304800"/>
                <a:gd name="T1" fmla="*/ 82395 h 438150"/>
                <a:gd name="T2" fmla="*/ 10232 w 304800"/>
                <a:gd name="T3" fmla="*/ 473772 h 438150"/>
                <a:gd name="T4" fmla="*/ 327429 w 304800"/>
                <a:gd name="T5" fmla="*/ 329580 h 438150"/>
                <a:gd name="T6" fmla="*/ 306965 w 304800"/>
                <a:gd name="T7" fmla="*/ 0 h 438150"/>
                <a:gd name="T8" fmla="*/ 0 w 304800"/>
                <a:gd name="T9" fmla="*/ 82395 h 438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800"/>
                <a:gd name="T16" fmla="*/ 0 h 438150"/>
                <a:gd name="T17" fmla="*/ 304800 w 304800"/>
                <a:gd name="T18" fmla="*/ 438150 h 438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800" h="438150">
                  <a:moveTo>
                    <a:pt x="0" y="76200"/>
                  </a:moveTo>
                  <a:lnTo>
                    <a:pt x="9525" y="438150"/>
                  </a:lnTo>
                  <a:lnTo>
                    <a:pt x="304800" y="304800"/>
                  </a:lnTo>
                  <a:lnTo>
                    <a:pt x="285750" y="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400"/>
            </a:p>
          </p:txBody>
        </p:sp>
        <p:sp>
          <p:nvSpPr>
            <p:cNvPr id="45062" name="任意多边形 13"/>
            <p:cNvSpPr>
              <a:spLocks noChangeArrowheads="1"/>
            </p:cNvSpPr>
            <p:nvPr/>
          </p:nvSpPr>
          <p:spPr bwMode="auto">
            <a:xfrm rot="654099">
              <a:off x="2278" y="3003"/>
              <a:ext cx="1802" cy="3147"/>
            </a:xfrm>
            <a:custGeom>
              <a:avLst/>
              <a:gdLst>
                <a:gd name="T0" fmla="*/ 256389 w 1103738"/>
                <a:gd name="T1" fmla="*/ 0 h 1923915"/>
                <a:gd name="T2" fmla="*/ 468001 w 1103738"/>
                <a:gd name="T3" fmla="*/ 824169 h 1923915"/>
                <a:gd name="T4" fmla="*/ 0 w 1103738"/>
                <a:gd name="T5" fmla="*/ 807196 h 1923915"/>
                <a:gd name="T6" fmla="*/ 0 60000 65536"/>
                <a:gd name="T7" fmla="*/ 0 60000 65536"/>
                <a:gd name="T8" fmla="*/ 0 60000 65536"/>
                <a:gd name="T9" fmla="*/ 0 w 1103738"/>
                <a:gd name="T10" fmla="*/ 0 h 1923915"/>
                <a:gd name="T11" fmla="*/ 1103738 w 1103738"/>
                <a:gd name="T12" fmla="*/ 1923915 h 19239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3738" h="1923915">
                  <a:moveTo>
                    <a:pt x="604667" y="0"/>
                  </a:moveTo>
                  <a:lnTo>
                    <a:pt x="1103738" y="1923915"/>
                  </a:lnTo>
                  <a:lnTo>
                    <a:pt x="0" y="1884293"/>
                  </a:lnTo>
                  <a:lnTo>
                    <a:pt x="604667" y="0"/>
                  </a:lnTo>
                  <a:close/>
                </a:path>
              </a:pathLst>
            </a:custGeom>
            <a:solidFill>
              <a:srgbClr val="106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192000" tIns="33600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  <p:sp>
          <p:nvSpPr>
            <p:cNvPr id="45063" name="任意多边形 20"/>
            <p:cNvSpPr/>
            <p:nvPr/>
          </p:nvSpPr>
          <p:spPr bwMode="auto">
            <a:xfrm>
              <a:off x="3558" y="3050"/>
              <a:ext cx="1545" cy="3240"/>
            </a:xfrm>
            <a:custGeom>
              <a:avLst/>
              <a:gdLst>
                <a:gd name="T0" fmla="*/ 0 w 945356"/>
                <a:gd name="T1" fmla="*/ 0 h 1993106"/>
                <a:gd name="T2" fmla="*/ 125665 w 945356"/>
                <a:gd name="T3" fmla="*/ 2123768 h 1993106"/>
                <a:gd name="T4" fmla="*/ 1018144 w 945356"/>
                <a:gd name="T5" fmla="*/ 1870033 h 1993106"/>
                <a:gd name="T6" fmla="*/ 0 w 945356"/>
                <a:gd name="T7" fmla="*/ 0 h 1993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5356"/>
                <a:gd name="T13" fmla="*/ 0 h 1993106"/>
                <a:gd name="T14" fmla="*/ 945356 w 945356"/>
                <a:gd name="T15" fmla="*/ 1993106 h 1993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5356" h="1993106">
                  <a:moveTo>
                    <a:pt x="0" y="0"/>
                  </a:moveTo>
                  <a:lnTo>
                    <a:pt x="116681" y="1993106"/>
                  </a:lnTo>
                  <a:lnTo>
                    <a:pt x="945356" y="1754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lIns="192000" tIns="336000" rIns="0" bIns="0" anchor="ctr"/>
            <a:lstStyle/>
            <a:p>
              <a:endParaRPr lang="zh-CN" altLang="en-US" sz="1400"/>
            </a:p>
          </p:txBody>
        </p:sp>
        <p:sp>
          <p:nvSpPr>
            <p:cNvPr id="45064" name="矩形 36"/>
            <p:cNvSpPr>
              <a:spLocks noChangeArrowheads="1"/>
            </p:cNvSpPr>
            <p:nvPr/>
          </p:nvSpPr>
          <p:spPr bwMode="auto">
            <a:xfrm>
              <a:off x="1890" y="7340"/>
              <a:ext cx="3133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</a:p>
          </p:txBody>
        </p:sp>
        <p:sp>
          <p:nvSpPr>
            <p:cNvPr id="45065" name="任意多边形 37"/>
            <p:cNvSpPr/>
            <p:nvPr/>
          </p:nvSpPr>
          <p:spPr bwMode="auto">
            <a:xfrm>
              <a:off x="7058" y="6020"/>
              <a:ext cx="700" cy="748"/>
            </a:xfrm>
            <a:custGeom>
              <a:avLst/>
              <a:gdLst>
                <a:gd name="T0" fmla="*/ 10244 w 428625"/>
                <a:gd name="T1" fmla="*/ 0 h 457200"/>
                <a:gd name="T2" fmla="*/ 0 w 428625"/>
                <a:gd name="T3" fmla="*/ 390128 h 457200"/>
                <a:gd name="T4" fmla="*/ 460963 w 428625"/>
                <a:gd name="T5" fmla="*/ 492793 h 457200"/>
                <a:gd name="T6" fmla="*/ 460963 w 428625"/>
                <a:gd name="T7" fmla="*/ 102665 h 457200"/>
                <a:gd name="T8" fmla="*/ 10244 w 428625"/>
                <a:gd name="T9" fmla="*/ 0 h 457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625"/>
                <a:gd name="T16" fmla="*/ 0 h 457200"/>
                <a:gd name="T17" fmla="*/ 428625 w 428625"/>
                <a:gd name="T18" fmla="*/ 457200 h 457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625" h="457200">
                  <a:moveTo>
                    <a:pt x="9525" y="0"/>
                  </a:moveTo>
                  <a:lnTo>
                    <a:pt x="0" y="361950"/>
                  </a:lnTo>
                  <a:lnTo>
                    <a:pt x="428625" y="457200"/>
                  </a:lnTo>
                  <a:lnTo>
                    <a:pt x="428625" y="9525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400"/>
            </a:p>
          </p:txBody>
        </p:sp>
        <p:sp>
          <p:nvSpPr>
            <p:cNvPr id="45066" name="任意多边形 38"/>
            <p:cNvSpPr/>
            <p:nvPr/>
          </p:nvSpPr>
          <p:spPr bwMode="auto">
            <a:xfrm>
              <a:off x="7740" y="6050"/>
              <a:ext cx="500" cy="718"/>
            </a:xfrm>
            <a:custGeom>
              <a:avLst/>
              <a:gdLst>
                <a:gd name="T0" fmla="*/ 0 w 304800"/>
                <a:gd name="T1" fmla="*/ 82395 h 438150"/>
                <a:gd name="T2" fmla="*/ 10335 w 304800"/>
                <a:gd name="T3" fmla="*/ 473772 h 438150"/>
                <a:gd name="T4" fmla="*/ 330729 w 304800"/>
                <a:gd name="T5" fmla="*/ 329580 h 438150"/>
                <a:gd name="T6" fmla="*/ 310058 w 304800"/>
                <a:gd name="T7" fmla="*/ 0 h 438150"/>
                <a:gd name="T8" fmla="*/ 0 w 304800"/>
                <a:gd name="T9" fmla="*/ 82395 h 438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800"/>
                <a:gd name="T16" fmla="*/ 0 h 438150"/>
                <a:gd name="T17" fmla="*/ 304800 w 304800"/>
                <a:gd name="T18" fmla="*/ 438150 h 438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800" h="438150">
                  <a:moveTo>
                    <a:pt x="0" y="76200"/>
                  </a:moveTo>
                  <a:lnTo>
                    <a:pt x="9525" y="438150"/>
                  </a:lnTo>
                  <a:lnTo>
                    <a:pt x="304800" y="304800"/>
                  </a:lnTo>
                  <a:lnTo>
                    <a:pt x="285750" y="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400"/>
            </a:p>
          </p:txBody>
        </p:sp>
        <p:sp>
          <p:nvSpPr>
            <p:cNvPr id="45067" name="任意多边形 16"/>
            <p:cNvSpPr>
              <a:spLocks noChangeArrowheads="1"/>
            </p:cNvSpPr>
            <p:nvPr/>
          </p:nvSpPr>
          <p:spPr bwMode="auto">
            <a:xfrm rot="654099">
              <a:off x="6383" y="3003"/>
              <a:ext cx="1805" cy="3147"/>
            </a:xfrm>
            <a:custGeom>
              <a:avLst/>
              <a:gdLst>
                <a:gd name="T0" fmla="*/ 257815 w 1103738"/>
                <a:gd name="T1" fmla="*/ 0 h 1923915"/>
                <a:gd name="T2" fmla="*/ 470606 w 1103738"/>
                <a:gd name="T3" fmla="*/ 824169 h 1923915"/>
                <a:gd name="T4" fmla="*/ 0 w 1103738"/>
                <a:gd name="T5" fmla="*/ 807196 h 1923915"/>
                <a:gd name="T6" fmla="*/ 0 60000 65536"/>
                <a:gd name="T7" fmla="*/ 0 60000 65536"/>
                <a:gd name="T8" fmla="*/ 0 60000 65536"/>
                <a:gd name="T9" fmla="*/ 0 w 1103738"/>
                <a:gd name="T10" fmla="*/ 0 h 1923915"/>
                <a:gd name="T11" fmla="*/ 1103738 w 1103738"/>
                <a:gd name="T12" fmla="*/ 1923915 h 19239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3738" h="1923915">
                  <a:moveTo>
                    <a:pt x="604667" y="0"/>
                  </a:moveTo>
                  <a:lnTo>
                    <a:pt x="1103738" y="1923915"/>
                  </a:lnTo>
                  <a:lnTo>
                    <a:pt x="0" y="1884293"/>
                  </a:lnTo>
                  <a:lnTo>
                    <a:pt x="604667" y="0"/>
                  </a:lnTo>
                  <a:close/>
                </a:path>
              </a:pathLst>
            </a:custGeom>
            <a:solidFill>
              <a:srgbClr val="106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192000" tIns="33600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  <p:sp>
          <p:nvSpPr>
            <p:cNvPr id="45068" name="任意多边形 21"/>
            <p:cNvSpPr/>
            <p:nvPr/>
          </p:nvSpPr>
          <p:spPr bwMode="auto">
            <a:xfrm>
              <a:off x="7668" y="3050"/>
              <a:ext cx="1542" cy="3240"/>
            </a:xfrm>
            <a:custGeom>
              <a:avLst/>
              <a:gdLst>
                <a:gd name="T0" fmla="*/ 0 w 945356"/>
                <a:gd name="T1" fmla="*/ 0 h 1993106"/>
                <a:gd name="T2" fmla="*/ 125259 w 945356"/>
                <a:gd name="T3" fmla="*/ 2123768 h 1993106"/>
                <a:gd name="T4" fmla="*/ 1014850 w 945356"/>
                <a:gd name="T5" fmla="*/ 1870033 h 1993106"/>
                <a:gd name="T6" fmla="*/ 0 w 945356"/>
                <a:gd name="T7" fmla="*/ 0 h 1993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5356"/>
                <a:gd name="T13" fmla="*/ 0 h 1993106"/>
                <a:gd name="T14" fmla="*/ 945356 w 945356"/>
                <a:gd name="T15" fmla="*/ 1993106 h 1993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5356" h="1993106">
                  <a:moveTo>
                    <a:pt x="0" y="0"/>
                  </a:moveTo>
                  <a:lnTo>
                    <a:pt x="116681" y="1993106"/>
                  </a:lnTo>
                  <a:lnTo>
                    <a:pt x="945356" y="1754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lIns="192000" tIns="336000" rIns="0" bIns="0" anchor="ctr"/>
            <a:lstStyle/>
            <a:p>
              <a:endParaRPr lang="zh-CN" altLang="en-US" sz="1400"/>
            </a:p>
          </p:txBody>
        </p:sp>
        <p:sp>
          <p:nvSpPr>
            <p:cNvPr id="45069" name="矩形 41"/>
            <p:cNvSpPr>
              <a:spLocks noChangeArrowheads="1"/>
            </p:cNvSpPr>
            <p:nvPr/>
          </p:nvSpPr>
          <p:spPr bwMode="auto">
            <a:xfrm>
              <a:off x="6078" y="7340"/>
              <a:ext cx="3132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</a:p>
          </p:txBody>
        </p:sp>
        <p:sp>
          <p:nvSpPr>
            <p:cNvPr id="45070" name="任意多边形 45"/>
            <p:cNvSpPr/>
            <p:nvPr/>
          </p:nvSpPr>
          <p:spPr bwMode="auto">
            <a:xfrm>
              <a:off x="11083" y="6020"/>
              <a:ext cx="700" cy="748"/>
            </a:xfrm>
            <a:custGeom>
              <a:avLst/>
              <a:gdLst>
                <a:gd name="T0" fmla="*/ 10244 w 428625"/>
                <a:gd name="T1" fmla="*/ 0 h 457200"/>
                <a:gd name="T2" fmla="*/ 0 w 428625"/>
                <a:gd name="T3" fmla="*/ 390128 h 457200"/>
                <a:gd name="T4" fmla="*/ 460963 w 428625"/>
                <a:gd name="T5" fmla="*/ 492793 h 457200"/>
                <a:gd name="T6" fmla="*/ 460963 w 428625"/>
                <a:gd name="T7" fmla="*/ 102665 h 457200"/>
                <a:gd name="T8" fmla="*/ 10244 w 428625"/>
                <a:gd name="T9" fmla="*/ 0 h 457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625"/>
                <a:gd name="T16" fmla="*/ 0 h 457200"/>
                <a:gd name="T17" fmla="*/ 428625 w 428625"/>
                <a:gd name="T18" fmla="*/ 457200 h 457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625" h="457200">
                  <a:moveTo>
                    <a:pt x="9525" y="0"/>
                  </a:moveTo>
                  <a:lnTo>
                    <a:pt x="0" y="361950"/>
                  </a:lnTo>
                  <a:lnTo>
                    <a:pt x="428625" y="457200"/>
                  </a:lnTo>
                  <a:lnTo>
                    <a:pt x="428625" y="9525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400"/>
            </a:p>
          </p:txBody>
        </p:sp>
        <p:sp>
          <p:nvSpPr>
            <p:cNvPr id="45071" name="任意多边形 46"/>
            <p:cNvSpPr/>
            <p:nvPr/>
          </p:nvSpPr>
          <p:spPr bwMode="auto">
            <a:xfrm>
              <a:off x="11768" y="6050"/>
              <a:ext cx="495" cy="718"/>
            </a:xfrm>
            <a:custGeom>
              <a:avLst/>
              <a:gdLst>
                <a:gd name="T0" fmla="*/ 0 w 304800"/>
                <a:gd name="T1" fmla="*/ 82395 h 438150"/>
                <a:gd name="T2" fmla="*/ 10130 w 304800"/>
                <a:gd name="T3" fmla="*/ 473772 h 438150"/>
                <a:gd name="T4" fmla="*/ 324148 w 304800"/>
                <a:gd name="T5" fmla="*/ 329580 h 438150"/>
                <a:gd name="T6" fmla="*/ 303889 w 304800"/>
                <a:gd name="T7" fmla="*/ 0 h 438150"/>
                <a:gd name="T8" fmla="*/ 0 w 304800"/>
                <a:gd name="T9" fmla="*/ 82395 h 438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800"/>
                <a:gd name="T16" fmla="*/ 0 h 438150"/>
                <a:gd name="T17" fmla="*/ 304800 w 304800"/>
                <a:gd name="T18" fmla="*/ 438150 h 438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800" h="438150">
                  <a:moveTo>
                    <a:pt x="0" y="76200"/>
                  </a:moveTo>
                  <a:lnTo>
                    <a:pt x="9525" y="438150"/>
                  </a:lnTo>
                  <a:lnTo>
                    <a:pt x="304800" y="304800"/>
                  </a:lnTo>
                  <a:lnTo>
                    <a:pt x="285750" y="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400"/>
            </a:p>
          </p:txBody>
        </p:sp>
        <p:sp>
          <p:nvSpPr>
            <p:cNvPr id="45072" name="任意多边形 19"/>
            <p:cNvSpPr>
              <a:spLocks noChangeArrowheads="1"/>
            </p:cNvSpPr>
            <p:nvPr/>
          </p:nvSpPr>
          <p:spPr bwMode="auto">
            <a:xfrm rot="654099">
              <a:off x="10410" y="3003"/>
              <a:ext cx="1803" cy="3147"/>
            </a:xfrm>
            <a:custGeom>
              <a:avLst/>
              <a:gdLst>
                <a:gd name="T0" fmla="*/ 256390 w 1103738"/>
                <a:gd name="T1" fmla="*/ 0 h 1923915"/>
                <a:gd name="T2" fmla="*/ 468007 w 1103738"/>
                <a:gd name="T3" fmla="*/ 824169 h 1923915"/>
                <a:gd name="T4" fmla="*/ 0 w 1103738"/>
                <a:gd name="T5" fmla="*/ 807196 h 1923915"/>
                <a:gd name="T6" fmla="*/ 0 60000 65536"/>
                <a:gd name="T7" fmla="*/ 0 60000 65536"/>
                <a:gd name="T8" fmla="*/ 0 60000 65536"/>
                <a:gd name="T9" fmla="*/ 0 w 1103738"/>
                <a:gd name="T10" fmla="*/ 0 h 1923915"/>
                <a:gd name="T11" fmla="*/ 1103738 w 1103738"/>
                <a:gd name="T12" fmla="*/ 1923915 h 19239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3738" h="1923915">
                  <a:moveTo>
                    <a:pt x="604667" y="0"/>
                  </a:moveTo>
                  <a:lnTo>
                    <a:pt x="1103738" y="1923915"/>
                  </a:lnTo>
                  <a:lnTo>
                    <a:pt x="0" y="1884293"/>
                  </a:lnTo>
                  <a:lnTo>
                    <a:pt x="604667" y="0"/>
                  </a:lnTo>
                  <a:close/>
                </a:path>
              </a:pathLst>
            </a:custGeom>
            <a:solidFill>
              <a:srgbClr val="106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192000" tIns="33600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  <p:sp>
          <p:nvSpPr>
            <p:cNvPr id="45073" name="任意多边形 22"/>
            <p:cNvSpPr/>
            <p:nvPr/>
          </p:nvSpPr>
          <p:spPr bwMode="auto">
            <a:xfrm>
              <a:off x="11693" y="3050"/>
              <a:ext cx="1545" cy="3240"/>
            </a:xfrm>
            <a:custGeom>
              <a:avLst/>
              <a:gdLst>
                <a:gd name="T0" fmla="*/ 0 w 945356"/>
                <a:gd name="T1" fmla="*/ 0 h 1993106"/>
                <a:gd name="T2" fmla="*/ 125665 w 945356"/>
                <a:gd name="T3" fmla="*/ 2123768 h 1993106"/>
                <a:gd name="T4" fmla="*/ 1018144 w 945356"/>
                <a:gd name="T5" fmla="*/ 1870033 h 1993106"/>
                <a:gd name="T6" fmla="*/ 0 w 945356"/>
                <a:gd name="T7" fmla="*/ 0 h 1993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5356"/>
                <a:gd name="T13" fmla="*/ 0 h 1993106"/>
                <a:gd name="T14" fmla="*/ 945356 w 945356"/>
                <a:gd name="T15" fmla="*/ 1993106 h 1993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5356" h="1993106">
                  <a:moveTo>
                    <a:pt x="0" y="0"/>
                  </a:moveTo>
                  <a:lnTo>
                    <a:pt x="116681" y="1993106"/>
                  </a:lnTo>
                  <a:lnTo>
                    <a:pt x="945356" y="1754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lIns="192000" tIns="336000" rIns="0" bIns="0" anchor="ctr"/>
            <a:lstStyle/>
            <a:p>
              <a:endParaRPr lang="zh-CN" altLang="en-US" sz="1400"/>
            </a:p>
          </p:txBody>
        </p:sp>
        <p:sp>
          <p:nvSpPr>
            <p:cNvPr id="45074" name="矩形 49"/>
            <p:cNvSpPr>
              <a:spLocks noChangeArrowheads="1"/>
            </p:cNvSpPr>
            <p:nvPr/>
          </p:nvSpPr>
          <p:spPr bwMode="auto">
            <a:xfrm>
              <a:off x="10183" y="7340"/>
              <a:ext cx="3135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</a:p>
          </p:txBody>
        </p:sp>
        <p:sp>
          <p:nvSpPr>
            <p:cNvPr id="45075" name="任意多边形 50"/>
            <p:cNvSpPr/>
            <p:nvPr/>
          </p:nvSpPr>
          <p:spPr bwMode="auto">
            <a:xfrm>
              <a:off x="15098" y="6020"/>
              <a:ext cx="702" cy="748"/>
            </a:xfrm>
            <a:custGeom>
              <a:avLst/>
              <a:gdLst>
                <a:gd name="T0" fmla="*/ 10317 w 428625"/>
                <a:gd name="T1" fmla="*/ 0 h 457200"/>
                <a:gd name="T2" fmla="*/ 0 w 428625"/>
                <a:gd name="T3" fmla="*/ 390128 h 457200"/>
                <a:gd name="T4" fmla="*/ 464260 w 428625"/>
                <a:gd name="T5" fmla="*/ 492793 h 457200"/>
                <a:gd name="T6" fmla="*/ 464260 w 428625"/>
                <a:gd name="T7" fmla="*/ 102665 h 457200"/>
                <a:gd name="T8" fmla="*/ 10317 w 428625"/>
                <a:gd name="T9" fmla="*/ 0 h 457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625"/>
                <a:gd name="T16" fmla="*/ 0 h 457200"/>
                <a:gd name="T17" fmla="*/ 428625 w 428625"/>
                <a:gd name="T18" fmla="*/ 457200 h 4572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625" h="457200">
                  <a:moveTo>
                    <a:pt x="9525" y="0"/>
                  </a:moveTo>
                  <a:lnTo>
                    <a:pt x="0" y="361950"/>
                  </a:lnTo>
                  <a:lnTo>
                    <a:pt x="428625" y="457200"/>
                  </a:lnTo>
                  <a:lnTo>
                    <a:pt x="428625" y="95250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400"/>
            </a:p>
          </p:txBody>
        </p:sp>
        <p:sp>
          <p:nvSpPr>
            <p:cNvPr id="45076" name="任意多边形 51"/>
            <p:cNvSpPr/>
            <p:nvPr/>
          </p:nvSpPr>
          <p:spPr bwMode="auto">
            <a:xfrm>
              <a:off x="15783" y="6050"/>
              <a:ext cx="497" cy="718"/>
            </a:xfrm>
            <a:custGeom>
              <a:avLst/>
              <a:gdLst>
                <a:gd name="T0" fmla="*/ 0 w 304800"/>
                <a:gd name="T1" fmla="*/ 82395 h 438150"/>
                <a:gd name="T2" fmla="*/ 10232 w 304800"/>
                <a:gd name="T3" fmla="*/ 473772 h 438150"/>
                <a:gd name="T4" fmla="*/ 327429 w 304800"/>
                <a:gd name="T5" fmla="*/ 329580 h 438150"/>
                <a:gd name="T6" fmla="*/ 306965 w 304800"/>
                <a:gd name="T7" fmla="*/ 0 h 438150"/>
                <a:gd name="T8" fmla="*/ 0 w 304800"/>
                <a:gd name="T9" fmla="*/ 82395 h 438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800"/>
                <a:gd name="T16" fmla="*/ 0 h 438150"/>
                <a:gd name="T17" fmla="*/ 304800 w 304800"/>
                <a:gd name="T18" fmla="*/ 438150 h 438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800" h="438150">
                  <a:moveTo>
                    <a:pt x="0" y="76200"/>
                  </a:moveTo>
                  <a:lnTo>
                    <a:pt x="9525" y="438150"/>
                  </a:lnTo>
                  <a:lnTo>
                    <a:pt x="304800" y="304800"/>
                  </a:lnTo>
                  <a:lnTo>
                    <a:pt x="285750" y="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400"/>
            </a:p>
          </p:txBody>
        </p:sp>
        <p:sp>
          <p:nvSpPr>
            <p:cNvPr id="45077" name="任意多边形 26"/>
            <p:cNvSpPr>
              <a:spLocks noChangeArrowheads="1"/>
            </p:cNvSpPr>
            <p:nvPr/>
          </p:nvSpPr>
          <p:spPr bwMode="auto">
            <a:xfrm rot="654099">
              <a:off x="14428" y="3003"/>
              <a:ext cx="1802" cy="3147"/>
            </a:xfrm>
            <a:custGeom>
              <a:avLst/>
              <a:gdLst>
                <a:gd name="T0" fmla="*/ 256389 w 1103738"/>
                <a:gd name="T1" fmla="*/ 0 h 1923915"/>
                <a:gd name="T2" fmla="*/ 468001 w 1103738"/>
                <a:gd name="T3" fmla="*/ 824169 h 1923915"/>
                <a:gd name="T4" fmla="*/ 0 w 1103738"/>
                <a:gd name="T5" fmla="*/ 807196 h 1923915"/>
                <a:gd name="T6" fmla="*/ 0 60000 65536"/>
                <a:gd name="T7" fmla="*/ 0 60000 65536"/>
                <a:gd name="T8" fmla="*/ 0 60000 65536"/>
                <a:gd name="T9" fmla="*/ 0 w 1103738"/>
                <a:gd name="T10" fmla="*/ 0 h 1923915"/>
                <a:gd name="T11" fmla="*/ 1103738 w 1103738"/>
                <a:gd name="T12" fmla="*/ 1923915 h 19239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3738" h="1923915">
                  <a:moveTo>
                    <a:pt x="604667" y="0"/>
                  </a:moveTo>
                  <a:lnTo>
                    <a:pt x="1103738" y="1923915"/>
                  </a:lnTo>
                  <a:lnTo>
                    <a:pt x="0" y="1884293"/>
                  </a:lnTo>
                  <a:lnTo>
                    <a:pt x="604667" y="0"/>
                  </a:lnTo>
                  <a:close/>
                </a:path>
              </a:pathLst>
            </a:custGeom>
            <a:solidFill>
              <a:srgbClr val="106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192000" tIns="33600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  <p:sp>
          <p:nvSpPr>
            <p:cNvPr id="45078" name="任意多边形 27"/>
            <p:cNvSpPr/>
            <p:nvPr/>
          </p:nvSpPr>
          <p:spPr bwMode="auto">
            <a:xfrm>
              <a:off x="15710" y="3050"/>
              <a:ext cx="1543" cy="3240"/>
            </a:xfrm>
            <a:custGeom>
              <a:avLst/>
              <a:gdLst>
                <a:gd name="T0" fmla="*/ 0 w 945356"/>
                <a:gd name="T1" fmla="*/ 0 h 1993106"/>
                <a:gd name="T2" fmla="*/ 125259 w 945356"/>
                <a:gd name="T3" fmla="*/ 2123768 h 1993106"/>
                <a:gd name="T4" fmla="*/ 1014852 w 945356"/>
                <a:gd name="T5" fmla="*/ 1870033 h 1993106"/>
                <a:gd name="T6" fmla="*/ 0 w 945356"/>
                <a:gd name="T7" fmla="*/ 0 h 1993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5356"/>
                <a:gd name="T13" fmla="*/ 0 h 1993106"/>
                <a:gd name="T14" fmla="*/ 945356 w 945356"/>
                <a:gd name="T15" fmla="*/ 1993106 h 1993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5356" h="1993106">
                  <a:moveTo>
                    <a:pt x="0" y="0"/>
                  </a:moveTo>
                  <a:lnTo>
                    <a:pt x="116681" y="1993106"/>
                  </a:lnTo>
                  <a:lnTo>
                    <a:pt x="945356" y="17549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lIns="192000" tIns="336000" rIns="0" bIns="0" anchor="ctr"/>
            <a:lstStyle/>
            <a:p>
              <a:endParaRPr lang="zh-CN" altLang="en-US" sz="1400"/>
            </a:p>
          </p:txBody>
        </p:sp>
        <p:sp>
          <p:nvSpPr>
            <p:cNvPr id="45079" name="矩形 54"/>
            <p:cNvSpPr>
              <a:spLocks noChangeArrowheads="1"/>
            </p:cNvSpPr>
            <p:nvPr/>
          </p:nvSpPr>
          <p:spPr bwMode="auto">
            <a:xfrm>
              <a:off x="14290" y="7340"/>
              <a:ext cx="3138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circle/>
      </p:transition>
    </mc:Choice>
    <mc:Fallback xmlns="">
      <p:transition spd="slow" advClick="0" advTm="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9" b="11117"/>
          <a:stretch>
            <a:fillRect/>
          </a:stretch>
        </p:blipFill>
        <p:spPr>
          <a:xfrm>
            <a:off x="0" y="2717546"/>
            <a:ext cx="9144000" cy="2425954"/>
          </a:xfrm>
          <a:prstGeom prst="rect">
            <a:avLst/>
          </a:prstGeom>
        </p:spPr>
      </p:pic>
      <p:cxnSp>
        <p:nvCxnSpPr>
          <p:cNvPr id="14" name="直接连接符 6"/>
          <p:cNvCxnSpPr>
            <a:cxnSpLocks noChangeShapeType="1"/>
          </p:cNvCxnSpPr>
          <p:nvPr/>
        </p:nvCxnSpPr>
        <p:spPr bwMode="auto">
          <a:xfrm>
            <a:off x="3335020" y="1697355"/>
            <a:ext cx="5257800" cy="0"/>
          </a:xfrm>
          <a:prstGeom prst="line">
            <a:avLst/>
          </a:prstGeom>
          <a:noFill/>
          <a:ln w="19050">
            <a:solidFill>
              <a:srgbClr val="00A8A7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KSO_GT2.1"/>
          <p:cNvSpPr txBox="1">
            <a:spLocks noChangeArrowheads="1"/>
          </p:cNvSpPr>
          <p:nvPr/>
        </p:nvSpPr>
        <p:spPr bwMode="auto">
          <a:xfrm>
            <a:off x="3299778" y="174180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difference in needs and desires of presenters and audiences has become more noticeable.</a:t>
            </a:r>
          </a:p>
        </p:txBody>
      </p:sp>
      <p:sp>
        <p:nvSpPr>
          <p:cNvPr id="19" name="KSO_GN2"/>
          <p:cNvSpPr>
            <a:spLocks noChangeArrowheads="1"/>
          </p:cNvSpPr>
          <p:nvPr/>
        </p:nvSpPr>
        <p:spPr bwMode="auto">
          <a:xfrm>
            <a:off x="1982470" y="885825"/>
            <a:ext cx="1058545" cy="1623695"/>
          </a:xfrm>
          <a:prstGeom prst="roundRect">
            <a:avLst>
              <a:gd name="adj" fmla="val 12134"/>
            </a:avLst>
          </a:prstGeom>
          <a:noFill/>
          <a:ln w="25400">
            <a:solidFill>
              <a:srgbClr val="00A8A7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400">
                <a:solidFill>
                  <a:srgbClr val="00A8A7"/>
                </a:solidFill>
                <a:latin typeface="Impact" panose="020B0806030902050204" pitchFamily="34" charset="0"/>
                <a:ea typeface="Gungsuh" panose="02030600000101010101" pitchFamily="18" charset="-127"/>
              </a:rPr>
              <a:t>04</a:t>
            </a:r>
          </a:p>
        </p:txBody>
      </p:sp>
      <p:sp>
        <p:nvSpPr>
          <p:cNvPr id="21" name="KSO_GT2"/>
          <p:cNvSpPr txBox="1">
            <a:spLocks noChangeArrowheads="1"/>
          </p:cNvSpPr>
          <p:nvPr/>
        </p:nvSpPr>
        <p:spPr bwMode="auto">
          <a:xfrm>
            <a:off x="3299778" y="122428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A8A7"/>
                </a:solidFill>
                <a:latin typeface="汉仪中等线简" panose="02010609000101010101" charset="-122"/>
                <a:ea typeface="汉仪中等线简" panose="02010609000101010101" charset="-122"/>
                <a:cs typeface="Segoe UI" panose="020B0502040204020203" pitchFamily="34" charset="0"/>
              </a:rPr>
              <a:t>单击输入标题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40200" y="9525"/>
            <a:ext cx="5004435" cy="513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698" name="文本框 8"/>
          <p:cNvSpPr txBox="1">
            <a:spLocks noChangeArrowheads="1"/>
          </p:cNvSpPr>
          <p:nvPr/>
        </p:nvSpPr>
        <p:spPr bwMode="auto">
          <a:xfrm>
            <a:off x="1885950" y="-884635"/>
            <a:ext cx="309880" cy="2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29699" name="文本框 9"/>
          <p:cNvSpPr txBox="1">
            <a:spLocks noChangeArrowheads="1"/>
          </p:cNvSpPr>
          <p:nvPr/>
        </p:nvSpPr>
        <p:spPr bwMode="auto">
          <a:xfrm>
            <a:off x="1010325" y="2028825"/>
            <a:ext cx="2254885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3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33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CONTENTS</a:t>
            </a:r>
            <a:endParaRPr lang="zh-CN" altLang="en-US" sz="330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700" name="Group 4"/>
          <p:cNvGrpSpPr/>
          <p:nvPr/>
        </p:nvGrpSpPr>
        <p:grpSpPr bwMode="auto">
          <a:xfrm>
            <a:off x="5154216" y="907256"/>
            <a:ext cx="2964952" cy="578644"/>
            <a:chOff x="0" y="0"/>
            <a:chExt cx="3953381" cy="771525"/>
          </a:xfrm>
        </p:grpSpPr>
        <p:sp>
          <p:nvSpPr>
            <p:cNvPr id="29711" name="椭圆 3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29712" name="文本框 1"/>
            <p:cNvSpPr txBox="1">
              <a:spLocks noChangeArrowheads="1"/>
            </p:cNvSpPr>
            <p:nvPr/>
          </p:nvSpPr>
          <p:spPr bwMode="auto">
            <a:xfrm>
              <a:off x="1000125" y="181302"/>
              <a:ext cx="2953256" cy="44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点击这里输入文章标题</a:t>
              </a:r>
            </a:p>
          </p:txBody>
        </p:sp>
      </p:grpSp>
      <p:grpSp>
        <p:nvGrpSpPr>
          <p:cNvPr id="29701" name="Group 7"/>
          <p:cNvGrpSpPr/>
          <p:nvPr/>
        </p:nvGrpSpPr>
        <p:grpSpPr bwMode="auto">
          <a:xfrm>
            <a:off x="5154216" y="1839516"/>
            <a:ext cx="2964952" cy="578644"/>
            <a:chOff x="0" y="0"/>
            <a:chExt cx="3953381" cy="771525"/>
          </a:xfrm>
        </p:grpSpPr>
        <p:sp>
          <p:nvSpPr>
            <p:cNvPr id="29709" name="椭圆 7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29710" name="文本框 12"/>
            <p:cNvSpPr txBox="1">
              <a:spLocks noChangeArrowheads="1"/>
            </p:cNvSpPr>
            <p:nvPr/>
          </p:nvSpPr>
          <p:spPr bwMode="auto">
            <a:xfrm>
              <a:off x="1000125" y="178861"/>
              <a:ext cx="2953256" cy="44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点击这里输入文章标题</a:t>
              </a:r>
            </a:p>
          </p:txBody>
        </p:sp>
      </p:grpSp>
      <p:grpSp>
        <p:nvGrpSpPr>
          <p:cNvPr id="29702" name="Group 10"/>
          <p:cNvGrpSpPr/>
          <p:nvPr/>
        </p:nvGrpSpPr>
        <p:grpSpPr bwMode="auto">
          <a:xfrm>
            <a:off x="5154216" y="2771775"/>
            <a:ext cx="2964952" cy="578644"/>
            <a:chOff x="0" y="0"/>
            <a:chExt cx="3953381" cy="771525"/>
          </a:xfrm>
        </p:grpSpPr>
        <p:sp>
          <p:nvSpPr>
            <p:cNvPr id="29707" name="椭圆 10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sp>
          <p:nvSpPr>
            <p:cNvPr id="29708" name="文本框 13"/>
            <p:cNvSpPr txBox="1">
              <a:spLocks noChangeArrowheads="1"/>
            </p:cNvSpPr>
            <p:nvPr/>
          </p:nvSpPr>
          <p:spPr bwMode="auto">
            <a:xfrm>
              <a:off x="1000125" y="176420"/>
              <a:ext cx="2953256" cy="44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点击这里输入文章标题</a:t>
              </a:r>
            </a:p>
          </p:txBody>
        </p:sp>
      </p:grpSp>
      <p:grpSp>
        <p:nvGrpSpPr>
          <p:cNvPr id="29703" name="Group 13"/>
          <p:cNvGrpSpPr/>
          <p:nvPr/>
        </p:nvGrpSpPr>
        <p:grpSpPr bwMode="auto">
          <a:xfrm>
            <a:off x="5154216" y="3704035"/>
            <a:ext cx="2964952" cy="578644"/>
            <a:chOff x="0" y="0"/>
            <a:chExt cx="3953381" cy="771525"/>
          </a:xfrm>
        </p:grpSpPr>
        <p:sp>
          <p:nvSpPr>
            <p:cNvPr id="29705" name="椭圆 11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sp>
          <p:nvSpPr>
            <p:cNvPr id="29706" name="文本框 14"/>
            <p:cNvSpPr txBox="1">
              <a:spLocks noChangeArrowheads="1"/>
            </p:cNvSpPr>
            <p:nvPr/>
          </p:nvSpPr>
          <p:spPr bwMode="auto">
            <a:xfrm>
              <a:off x="1000125" y="173979"/>
              <a:ext cx="2953256" cy="44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09405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点击这里输入文章标题</a:t>
              </a:r>
            </a:p>
          </p:txBody>
        </p:sp>
      </p:grpSp>
      <p:sp>
        <p:nvSpPr>
          <p:cNvPr id="29704" name="等腰三角形 17"/>
          <p:cNvSpPr>
            <a:spLocks noChangeArrowheads="1"/>
          </p:cNvSpPr>
          <p:nvPr/>
        </p:nvSpPr>
        <p:spPr bwMode="auto">
          <a:xfrm rot="5400000">
            <a:off x="4476155" y="2437805"/>
            <a:ext cx="431006" cy="267891"/>
          </a:xfrm>
          <a:prstGeom prst="triangle">
            <a:avLst>
              <a:gd name="adj" fmla="val 50000"/>
            </a:avLst>
          </a:prstGeom>
          <a:solidFill>
            <a:srgbClr val="00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24560" y="668655"/>
            <a:ext cx="7501890" cy="3959860"/>
            <a:chOff x="2189" y="1650"/>
            <a:chExt cx="14753" cy="7787"/>
          </a:xfrm>
        </p:grpSpPr>
        <p:sp>
          <p:nvSpPr>
            <p:cNvPr id="46084" name="直角三角形 25"/>
            <p:cNvSpPr>
              <a:spLocks noChangeArrowheads="1"/>
            </p:cNvSpPr>
            <p:nvPr/>
          </p:nvSpPr>
          <p:spPr bwMode="auto">
            <a:xfrm rot="5400000">
              <a:off x="4709" y="8666"/>
              <a:ext cx="287" cy="290"/>
            </a:xfrm>
            <a:prstGeom prst="rtTriangle">
              <a:avLst/>
            </a:prstGeom>
            <a:gradFill rotWithShape="1">
              <a:gsLst>
                <a:gs pos="0">
                  <a:srgbClr val="7F7F7F"/>
                </a:gs>
                <a:gs pos="50000">
                  <a:srgbClr val="7F7F7F"/>
                </a:gs>
                <a:gs pos="100000">
                  <a:srgbClr val="7F7F7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6085" name="直角三角形 26"/>
            <p:cNvSpPr>
              <a:spLocks noChangeArrowheads="1"/>
            </p:cNvSpPr>
            <p:nvPr/>
          </p:nvSpPr>
          <p:spPr bwMode="auto">
            <a:xfrm rot="16200000" flipH="1">
              <a:off x="2191" y="8666"/>
              <a:ext cx="287" cy="290"/>
            </a:xfrm>
            <a:prstGeom prst="rtTriangle">
              <a:avLst/>
            </a:prstGeom>
            <a:gradFill rotWithShape="1">
              <a:gsLst>
                <a:gs pos="0">
                  <a:srgbClr val="7F7F7F"/>
                </a:gs>
                <a:gs pos="50000">
                  <a:srgbClr val="7F7F7F"/>
                </a:gs>
                <a:gs pos="100000">
                  <a:srgbClr val="7F7F7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6086" name="矩形 27"/>
            <p:cNvSpPr>
              <a:spLocks noChangeArrowheads="1"/>
            </p:cNvSpPr>
            <p:nvPr/>
          </p:nvSpPr>
          <p:spPr bwMode="auto">
            <a:xfrm>
              <a:off x="2383" y="3845"/>
              <a:ext cx="2410" cy="5593"/>
            </a:xfrm>
            <a:prstGeom prst="rect">
              <a:avLst/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46087" name="矩形 28"/>
            <p:cNvSpPr>
              <a:spLocks noChangeArrowheads="1"/>
            </p:cNvSpPr>
            <p:nvPr/>
          </p:nvSpPr>
          <p:spPr bwMode="auto">
            <a:xfrm>
              <a:off x="2190" y="4325"/>
              <a:ext cx="2798" cy="4343"/>
            </a:xfrm>
            <a:prstGeom prst="rect">
              <a:avLst/>
            </a:prstGeom>
            <a:gradFill rotWithShape="1">
              <a:gsLst>
                <a:gs pos="0">
                  <a:srgbClr val="959595"/>
                </a:gs>
                <a:gs pos="2000">
                  <a:srgbClr val="D6D6D6"/>
                </a:gs>
                <a:gs pos="21001">
                  <a:srgbClr val="FFFFFF"/>
                </a:gs>
                <a:gs pos="85001">
                  <a:srgbClr val="FCFCFC"/>
                </a:gs>
                <a:gs pos="96001">
                  <a:srgbClr val="D8D8D8"/>
                </a:gs>
                <a:gs pos="99001">
                  <a:srgbClr val="B2B2B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</a:p>
          </p:txBody>
        </p:sp>
        <p:pic>
          <p:nvPicPr>
            <p:cNvPr id="46088" name="TextBox 3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650"/>
              <a:ext cx="1315" cy="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9" name="直角三角形 30"/>
            <p:cNvSpPr>
              <a:spLocks noChangeArrowheads="1"/>
            </p:cNvSpPr>
            <p:nvPr/>
          </p:nvSpPr>
          <p:spPr bwMode="auto">
            <a:xfrm rot="5400000">
              <a:off x="8691" y="8666"/>
              <a:ext cx="287" cy="290"/>
            </a:xfrm>
            <a:prstGeom prst="rtTriangle">
              <a:avLst/>
            </a:prstGeom>
            <a:gradFill rotWithShape="1">
              <a:gsLst>
                <a:gs pos="0">
                  <a:srgbClr val="7F7F7F"/>
                </a:gs>
                <a:gs pos="50000">
                  <a:srgbClr val="7F7F7F"/>
                </a:gs>
                <a:gs pos="100000">
                  <a:srgbClr val="7F7F7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6090" name="直角三角形 31"/>
            <p:cNvSpPr>
              <a:spLocks noChangeArrowheads="1"/>
            </p:cNvSpPr>
            <p:nvPr/>
          </p:nvSpPr>
          <p:spPr bwMode="auto">
            <a:xfrm rot="16200000" flipH="1">
              <a:off x="6174" y="8666"/>
              <a:ext cx="287" cy="290"/>
            </a:xfrm>
            <a:prstGeom prst="rtTriangle">
              <a:avLst/>
            </a:prstGeom>
            <a:gradFill rotWithShape="1">
              <a:gsLst>
                <a:gs pos="0">
                  <a:srgbClr val="7F7F7F"/>
                </a:gs>
                <a:gs pos="50000">
                  <a:srgbClr val="7F7F7F"/>
                </a:gs>
                <a:gs pos="100000">
                  <a:srgbClr val="7F7F7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6091" name="矩形 42"/>
            <p:cNvSpPr>
              <a:spLocks noChangeArrowheads="1"/>
            </p:cNvSpPr>
            <p:nvPr/>
          </p:nvSpPr>
          <p:spPr bwMode="auto">
            <a:xfrm>
              <a:off x="6368" y="3845"/>
              <a:ext cx="2410" cy="5593"/>
            </a:xfrm>
            <a:prstGeom prst="rect">
              <a:avLst/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46092" name="矩形 43"/>
            <p:cNvSpPr>
              <a:spLocks noChangeArrowheads="1"/>
            </p:cNvSpPr>
            <p:nvPr/>
          </p:nvSpPr>
          <p:spPr bwMode="auto">
            <a:xfrm>
              <a:off x="6173" y="4325"/>
              <a:ext cx="2797" cy="4343"/>
            </a:xfrm>
            <a:prstGeom prst="rect">
              <a:avLst/>
            </a:prstGeom>
            <a:gradFill rotWithShape="1">
              <a:gsLst>
                <a:gs pos="0">
                  <a:srgbClr val="959595"/>
                </a:gs>
                <a:gs pos="2000">
                  <a:srgbClr val="D6D6D6"/>
                </a:gs>
                <a:gs pos="21001">
                  <a:srgbClr val="FFFFFF"/>
                </a:gs>
                <a:gs pos="85001">
                  <a:srgbClr val="FCFCFC"/>
                </a:gs>
                <a:gs pos="96001">
                  <a:srgbClr val="D8D8D8"/>
                </a:gs>
                <a:gs pos="99001">
                  <a:srgbClr val="B2B2B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</a:p>
          </p:txBody>
        </p:sp>
        <p:pic>
          <p:nvPicPr>
            <p:cNvPr id="46093" name="TextBox 3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3" y="1650"/>
              <a:ext cx="1315" cy="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4" name="直角三角形 55"/>
            <p:cNvSpPr>
              <a:spLocks noChangeArrowheads="1"/>
            </p:cNvSpPr>
            <p:nvPr/>
          </p:nvSpPr>
          <p:spPr bwMode="auto">
            <a:xfrm rot="5400000">
              <a:off x="12671" y="8666"/>
              <a:ext cx="287" cy="290"/>
            </a:xfrm>
            <a:prstGeom prst="rtTriangle">
              <a:avLst/>
            </a:prstGeom>
            <a:gradFill rotWithShape="1">
              <a:gsLst>
                <a:gs pos="0">
                  <a:srgbClr val="7F7F7F"/>
                </a:gs>
                <a:gs pos="50000">
                  <a:srgbClr val="7F7F7F"/>
                </a:gs>
                <a:gs pos="100000">
                  <a:srgbClr val="7F7F7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6095" name="直角三角形 56"/>
            <p:cNvSpPr>
              <a:spLocks noChangeArrowheads="1"/>
            </p:cNvSpPr>
            <p:nvPr/>
          </p:nvSpPr>
          <p:spPr bwMode="auto">
            <a:xfrm rot="16200000" flipH="1">
              <a:off x="10154" y="8666"/>
              <a:ext cx="287" cy="290"/>
            </a:xfrm>
            <a:prstGeom prst="rtTriangle">
              <a:avLst/>
            </a:prstGeom>
            <a:gradFill rotWithShape="1">
              <a:gsLst>
                <a:gs pos="0">
                  <a:srgbClr val="7F7F7F"/>
                </a:gs>
                <a:gs pos="50000">
                  <a:srgbClr val="7F7F7F"/>
                </a:gs>
                <a:gs pos="100000">
                  <a:srgbClr val="7F7F7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6096" name="矩形 57"/>
            <p:cNvSpPr>
              <a:spLocks noChangeArrowheads="1"/>
            </p:cNvSpPr>
            <p:nvPr/>
          </p:nvSpPr>
          <p:spPr bwMode="auto">
            <a:xfrm>
              <a:off x="10348" y="3845"/>
              <a:ext cx="2410" cy="5593"/>
            </a:xfrm>
            <a:prstGeom prst="rect">
              <a:avLst/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46097" name="矩形 58"/>
            <p:cNvSpPr>
              <a:spLocks noChangeArrowheads="1"/>
            </p:cNvSpPr>
            <p:nvPr/>
          </p:nvSpPr>
          <p:spPr bwMode="auto">
            <a:xfrm>
              <a:off x="10153" y="4325"/>
              <a:ext cx="2797" cy="4343"/>
            </a:xfrm>
            <a:prstGeom prst="rect">
              <a:avLst/>
            </a:prstGeom>
            <a:gradFill rotWithShape="1">
              <a:gsLst>
                <a:gs pos="0">
                  <a:srgbClr val="959595"/>
                </a:gs>
                <a:gs pos="2000">
                  <a:srgbClr val="D6D6D6"/>
                </a:gs>
                <a:gs pos="21001">
                  <a:srgbClr val="FFFFFF"/>
                </a:gs>
                <a:gs pos="85001">
                  <a:srgbClr val="FCFCFC"/>
                </a:gs>
                <a:gs pos="96001">
                  <a:srgbClr val="D8D8D8"/>
                </a:gs>
                <a:gs pos="99001">
                  <a:srgbClr val="B2B2B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</a:p>
          </p:txBody>
        </p:sp>
        <p:pic>
          <p:nvPicPr>
            <p:cNvPr id="46098" name="TextBox 3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5" y="1650"/>
              <a:ext cx="1315" cy="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9" name="直角三角形 60"/>
            <p:cNvSpPr>
              <a:spLocks noChangeArrowheads="1"/>
            </p:cNvSpPr>
            <p:nvPr/>
          </p:nvSpPr>
          <p:spPr bwMode="auto">
            <a:xfrm rot="5400000">
              <a:off x="16654" y="8666"/>
              <a:ext cx="287" cy="290"/>
            </a:xfrm>
            <a:prstGeom prst="rtTriangle">
              <a:avLst/>
            </a:prstGeom>
            <a:gradFill rotWithShape="1">
              <a:gsLst>
                <a:gs pos="0">
                  <a:srgbClr val="7F7F7F"/>
                </a:gs>
                <a:gs pos="50000">
                  <a:srgbClr val="7F7F7F"/>
                </a:gs>
                <a:gs pos="100000">
                  <a:srgbClr val="7F7F7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6100" name="直角三角形 61"/>
            <p:cNvSpPr>
              <a:spLocks noChangeArrowheads="1"/>
            </p:cNvSpPr>
            <p:nvPr/>
          </p:nvSpPr>
          <p:spPr bwMode="auto">
            <a:xfrm rot="16200000" flipH="1">
              <a:off x="14139" y="8666"/>
              <a:ext cx="287" cy="290"/>
            </a:xfrm>
            <a:prstGeom prst="rtTriangle">
              <a:avLst/>
            </a:prstGeom>
            <a:gradFill rotWithShape="1">
              <a:gsLst>
                <a:gs pos="0">
                  <a:srgbClr val="7F7F7F"/>
                </a:gs>
                <a:gs pos="50000">
                  <a:srgbClr val="7F7F7F"/>
                </a:gs>
                <a:gs pos="100000">
                  <a:srgbClr val="7F7F7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6101" name="矩形 62"/>
            <p:cNvSpPr>
              <a:spLocks noChangeArrowheads="1"/>
            </p:cNvSpPr>
            <p:nvPr/>
          </p:nvSpPr>
          <p:spPr bwMode="auto">
            <a:xfrm>
              <a:off x="14330" y="3845"/>
              <a:ext cx="2410" cy="5593"/>
            </a:xfrm>
            <a:prstGeom prst="rect">
              <a:avLst/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FFFFFF"/>
                  </a:solidFill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46102" name="矩形 63"/>
            <p:cNvSpPr>
              <a:spLocks noChangeArrowheads="1"/>
            </p:cNvSpPr>
            <p:nvPr/>
          </p:nvSpPr>
          <p:spPr bwMode="auto">
            <a:xfrm>
              <a:off x="14138" y="4325"/>
              <a:ext cx="2795" cy="4343"/>
            </a:xfrm>
            <a:prstGeom prst="rect">
              <a:avLst/>
            </a:prstGeom>
            <a:gradFill rotWithShape="1">
              <a:gsLst>
                <a:gs pos="0">
                  <a:srgbClr val="959595"/>
                </a:gs>
                <a:gs pos="2000">
                  <a:srgbClr val="D6D6D6"/>
                </a:gs>
                <a:gs pos="21001">
                  <a:srgbClr val="FFFFFF"/>
                </a:gs>
                <a:gs pos="85001">
                  <a:srgbClr val="FCFCFC"/>
                </a:gs>
                <a:gs pos="96001">
                  <a:srgbClr val="D8D8D8"/>
                </a:gs>
                <a:gs pos="99001">
                  <a:srgbClr val="B2B2B2"/>
                </a:gs>
                <a:gs pos="100000">
                  <a:srgbClr val="B2B2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zh-CN" altLang="en-US" sz="1400">
                <a:solidFill>
                  <a:srgbClr val="FFFFFF"/>
                </a:solidFill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</a:p>
          </p:txBody>
        </p:sp>
        <p:pic>
          <p:nvPicPr>
            <p:cNvPr id="46103" name="TextBox 3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0" y="1650"/>
              <a:ext cx="1325" cy="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25601" y="1161821"/>
            <a:ext cx="7358838" cy="3456992"/>
            <a:chOff x="1458" y="2403"/>
            <a:chExt cx="16065" cy="7547"/>
          </a:xfrm>
        </p:grpSpPr>
        <p:sp>
          <p:nvSpPr>
            <p:cNvPr id="47108" name="空心弧 32"/>
            <p:cNvSpPr>
              <a:spLocks noChangeArrowheads="1"/>
            </p:cNvSpPr>
            <p:nvPr/>
          </p:nvSpPr>
          <p:spPr bwMode="auto">
            <a:xfrm>
              <a:off x="1458" y="4793"/>
              <a:ext cx="5772" cy="5157"/>
            </a:xfrm>
            <a:custGeom>
              <a:avLst/>
              <a:gdLst>
                <a:gd name="T0" fmla="*/ 491878 w 3665537"/>
                <a:gd name="T1" fmla="*/ 521198 h 3275012"/>
                <a:gd name="T2" fmla="*/ 1843842 w 3665537"/>
                <a:gd name="T3" fmla="*/ 30 h 3275012"/>
                <a:gd name="T4" fmla="*/ 3190697 w 3665537"/>
                <a:gd name="T5" fmla="*/ 537761 h 3275012"/>
                <a:gd name="T6" fmla="*/ 2655803 w 3665537"/>
                <a:gd name="T7" fmla="*/ 970956 h 3275012"/>
                <a:gd name="T8" fmla="*/ 1839224 w 3665537"/>
                <a:gd name="T9" fmla="*/ 682986 h 3275012"/>
                <a:gd name="T10" fmla="*/ 1020882 w 3665537"/>
                <a:gd name="T11" fmla="*/ 961600 h 3275012"/>
                <a:gd name="T12" fmla="*/ 491878 w 3665537"/>
                <a:gd name="T13" fmla="*/ 521198 h 32750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5537"/>
                <a:gd name="T22" fmla="*/ 0 h 3275012"/>
                <a:gd name="T23" fmla="*/ 3665537 w 3665537"/>
                <a:gd name="T24" fmla="*/ 3275012 h 32750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5537" h="3275012">
                  <a:moveTo>
                    <a:pt x="491878" y="521198"/>
                  </a:moveTo>
                  <a:cubicBezTo>
                    <a:pt x="841180" y="186262"/>
                    <a:pt x="1331461" y="-2736"/>
                    <a:pt x="1843841" y="30"/>
                  </a:cubicBezTo>
                  <a:cubicBezTo>
                    <a:pt x="2357277" y="2801"/>
                    <a:pt x="2845868" y="197871"/>
                    <a:pt x="3190697" y="537761"/>
                  </a:cubicBezTo>
                  <a:lnTo>
                    <a:pt x="2655802" y="970956"/>
                  </a:lnTo>
                  <a:cubicBezTo>
                    <a:pt x="2440976" y="788140"/>
                    <a:pt x="2146861" y="684419"/>
                    <a:pt x="1839223" y="682986"/>
                  </a:cubicBezTo>
                  <a:cubicBezTo>
                    <a:pt x="1532605" y="681557"/>
                    <a:pt x="1238001" y="781859"/>
                    <a:pt x="1020882" y="961600"/>
                  </a:cubicBezTo>
                  <a:lnTo>
                    <a:pt x="491878" y="521198"/>
                  </a:ln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240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109" name="Group 7"/>
            <p:cNvGrpSpPr/>
            <p:nvPr/>
          </p:nvGrpSpPr>
          <p:grpSpPr bwMode="auto">
            <a:xfrm>
              <a:off x="1884" y="6104"/>
              <a:ext cx="5005" cy="3546"/>
              <a:chOff x="660" y="-77913"/>
              <a:chExt cx="2382838" cy="1688715"/>
            </a:xfrm>
          </p:grpSpPr>
          <p:sp>
            <p:nvSpPr>
              <p:cNvPr id="47129" name="椭圆 2"/>
              <p:cNvSpPr/>
              <p:nvPr/>
            </p:nvSpPr>
            <p:spPr bwMode="auto">
              <a:xfrm>
                <a:off x="974797" y="244086"/>
                <a:ext cx="427293" cy="214320"/>
              </a:xfrm>
              <a:custGeom>
                <a:avLst/>
                <a:gdLst>
                  <a:gd name="T0" fmla="*/ 281727 w 648072"/>
                  <a:gd name="T1" fmla="*/ 0 h 324036"/>
                  <a:gd name="T2" fmla="*/ 140864 w 648072"/>
                  <a:gd name="T3" fmla="*/ 141753 h 324036"/>
                  <a:gd name="T4" fmla="*/ 0 w 648072"/>
                  <a:gd name="T5" fmla="*/ 0 h 324036"/>
                  <a:gd name="T6" fmla="*/ 0 60000 65536"/>
                  <a:gd name="T7" fmla="*/ 0 60000 65536"/>
                  <a:gd name="T8" fmla="*/ 0 60000 65536"/>
                  <a:gd name="T9" fmla="*/ 0 w 648072"/>
                  <a:gd name="T10" fmla="*/ 0 h 324036"/>
                  <a:gd name="T11" fmla="*/ 648072 w 648072"/>
                  <a:gd name="T12" fmla="*/ 324036 h 324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8072" h="324036">
                    <a:moveTo>
                      <a:pt x="648072" y="0"/>
                    </a:moveTo>
                    <a:cubicBezTo>
                      <a:pt x="648072" y="178960"/>
                      <a:pt x="502996" y="324036"/>
                      <a:pt x="324036" y="324036"/>
                    </a:cubicBezTo>
                    <a:cubicBezTo>
                      <a:pt x="145076" y="324036"/>
                      <a:pt x="0" y="178960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D9D9D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400"/>
              </a:p>
            </p:txBody>
          </p:sp>
          <p:cxnSp>
            <p:nvCxnSpPr>
              <p:cNvPr id="47130" name="直接连接符 35"/>
              <p:cNvCxnSpPr>
                <a:cxnSpLocks noChangeShapeType="1"/>
              </p:cNvCxnSpPr>
              <p:nvPr/>
            </p:nvCxnSpPr>
            <p:spPr bwMode="auto">
              <a:xfrm>
                <a:off x="1189038" y="458407"/>
                <a:ext cx="0" cy="427450"/>
              </a:xfrm>
              <a:prstGeom prst="line">
                <a:avLst/>
              </a:prstGeom>
              <a:noFill/>
              <a:ln w="25400">
                <a:solidFill>
                  <a:srgbClr val="D9D9D9"/>
                </a:solidFill>
                <a:prstDash val="sysDash"/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31" name="TextBox 37"/>
              <p:cNvSpPr txBox="1">
                <a:spLocks noChangeArrowheads="1"/>
              </p:cNvSpPr>
              <p:nvPr/>
            </p:nvSpPr>
            <p:spPr bwMode="auto">
              <a:xfrm flipH="1">
                <a:off x="873498" y="-77913"/>
                <a:ext cx="636773" cy="555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</a:pPr>
                <a:r>
                  <a:rPr lang="en-US" altLang="zh-CN" sz="3600">
                    <a:solidFill>
                      <a:srgbClr val="00A8A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</a:p>
            </p:txBody>
          </p:sp>
          <p:sp>
            <p:nvSpPr>
              <p:cNvPr id="47132" name="TextBox 56"/>
              <p:cNvSpPr txBox="1">
                <a:spLocks noChangeArrowheads="1"/>
              </p:cNvSpPr>
              <p:nvPr/>
            </p:nvSpPr>
            <p:spPr bwMode="auto">
              <a:xfrm>
                <a:off x="660" y="934674"/>
                <a:ext cx="2382838" cy="67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请在此处输入您的文本</a:t>
                </a:r>
                <a:endParaRPr lang="en-US" altLang="zh-CN" sz="1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请在此处输入您的文本</a:t>
                </a:r>
              </a:p>
            </p:txBody>
          </p:sp>
        </p:grpSp>
        <p:grpSp>
          <p:nvGrpSpPr>
            <p:cNvPr id="47110" name="Group 12"/>
            <p:cNvGrpSpPr/>
            <p:nvPr/>
          </p:nvGrpSpPr>
          <p:grpSpPr bwMode="auto">
            <a:xfrm>
              <a:off x="5448" y="2403"/>
              <a:ext cx="5002" cy="3701"/>
              <a:chOff x="0" y="0"/>
              <a:chExt cx="2382837" cy="1761838"/>
            </a:xfrm>
          </p:grpSpPr>
          <p:grpSp>
            <p:nvGrpSpPr>
              <p:cNvPr id="47124" name="Group 13"/>
              <p:cNvGrpSpPr/>
              <p:nvPr/>
            </p:nvGrpSpPr>
            <p:grpSpPr bwMode="auto">
              <a:xfrm>
                <a:off x="877636" y="733120"/>
                <a:ext cx="637091" cy="1028718"/>
                <a:chOff x="-251" y="-305"/>
                <a:chExt cx="637091" cy="1028718"/>
              </a:xfrm>
            </p:grpSpPr>
            <p:sp>
              <p:nvSpPr>
                <p:cNvPr id="47126" name="椭圆 2"/>
                <p:cNvSpPr/>
                <p:nvPr/>
              </p:nvSpPr>
              <p:spPr bwMode="auto">
                <a:xfrm flipV="1">
                  <a:off x="90252" y="441233"/>
                  <a:ext cx="427506" cy="213034"/>
                </a:xfrm>
                <a:custGeom>
                  <a:avLst/>
                  <a:gdLst>
                    <a:gd name="T0" fmla="*/ 282008 w 648072"/>
                    <a:gd name="T1" fmla="*/ 0 h 324036"/>
                    <a:gd name="T2" fmla="*/ 141004 w 648072"/>
                    <a:gd name="T3" fmla="*/ 140057 h 324036"/>
                    <a:gd name="T4" fmla="*/ 0 w 648072"/>
                    <a:gd name="T5" fmla="*/ 0 h 324036"/>
                    <a:gd name="T6" fmla="*/ 0 60000 65536"/>
                    <a:gd name="T7" fmla="*/ 0 60000 65536"/>
                    <a:gd name="T8" fmla="*/ 0 60000 65536"/>
                    <a:gd name="T9" fmla="*/ 0 w 648072"/>
                    <a:gd name="T10" fmla="*/ 0 h 324036"/>
                    <a:gd name="T11" fmla="*/ 648072 w 648072"/>
                    <a:gd name="T12" fmla="*/ 324036 h 324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48072" h="324036">
                      <a:moveTo>
                        <a:pt x="648072" y="0"/>
                      </a:moveTo>
                      <a:cubicBezTo>
                        <a:pt x="648072" y="178960"/>
                        <a:pt x="502996" y="324036"/>
                        <a:pt x="324036" y="324036"/>
                      </a:cubicBezTo>
                      <a:cubicBezTo>
                        <a:pt x="145076" y="324036"/>
                        <a:pt x="0" y="178960"/>
                        <a:pt x="0" y="0"/>
                      </a:cubicBezTo>
                    </a:path>
                  </a:pathLst>
                </a:custGeom>
                <a:noFill/>
                <a:ln w="25400">
                  <a:solidFill>
                    <a:srgbClr val="D9D9D9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zh-CN" altLang="en-US" sz="1400"/>
                </a:p>
              </p:txBody>
            </p:sp>
            <p:cxnSp>
              <p:nvCxnSpPr>
                <p:cNvPr id="47127" name="直接连接符 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303410" y="-305"/>
                  <a:ext cx="0" cy="428447"/>
                </a:xfrm>
                <a:prstGeom prst="line">
                  <a:avLst/>
                </a:prstGeom>
                <a:noFill/>
                <a:ln w="25400">
                  <a:solidFill>
                    <a:srgbClr val="D9D9D9"/>
                  </a:solidFill>
                  <a:prstDash val="sysDash"/>
                  <a:round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7128" name="TextBox 43"/>
                <p:cNvSpPr txBox="1">
                  <a:spLocks noChangeArrowheads="1"/>
                </p:cNvSpPr>
                <p:nvPr/>
              </p:nvSpPr>
              <p:spPr bwMode="auto">
                <a:xfrm flipH="1">
                  <a:off x="-251" y="473367"/>
                  <a:ext cx="637091" cy="5550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  <a:buFont typeface="Arial" panose="020B0604020202020204" pitchFamily="34" charset="0"/>
                    <a:buNone/>
                  </a:pPr>
                  <a:r>
                    <a:rPr lang="en-US" altLang="zh-CN" sz="3600">
                      <a:solidFill>
                        <a:srgbClr val="00A8A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B</a:t>
                  </a:r>
                </a:p>
              </p:txBody>
            </p:sp>
          </p:grpSp>
          <p:sp>
            <p:nvSpPr>
              <p:cNvPr id="47125" name="TextBox 5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382837" cy="656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请在此处输入您的文本</a:t>
                </a:r>
                <a:endParaRPr lang="en-US" altLang="zh-CN" sz="1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请在此处输入您的文本</a:t>
                </a:r>
              </a:p>
            </p:txBody>
          </p:sp>
        </p:grpSp>
        <p:grpSp>
          <p:nvGrpSpPr>
            <p:cNvPr id="47111" name="Group 18"/>
            <p:cNvGrpSpPr/>
            <p:nvPr/>
          </p:nvGrpSpPr>
          <p:grpSpPr bwMode="auto">
            <a:xfrm>
              <a:off x="8970" y="6268"/>
              <a:ext cx="5008" cy="3382"/>
              <a:chOff x="0" y="0"/>
              <a:chExt cx="2384425" cy="1610802"/>
            </a:xfrm>
          </p:grpSpPr>
          <p:sp>
            <p:nvSpPr>
              <p:cNvPr id="47120" name="椭圆 2"/>
              <p:cNvSpPr/>
              <p:nvPr/>
            </p:nvSpPr>
            <p:spPr bwMode="auto">
              <a:xfrm>
                <a:off x="977341" y="244086"/>
                <a:ext cx="429744" cy="214320"/>
              </a:xfrm>
              <a:custGeom>
                <a:avLst/>
                <a:gdLst>
                  <a:gd name="T0" fmla="*/ 284968 w 648072"/>
                  <a:gd name="T1" fmla="*/ 0 h 324036"/>
                  <a:gd name="T2" fmla="*/ 142484 w 648072"/>
                  <a:gd name="T3" fmla="*/ 141753 h 324036"/>
                  <a:gd name="T4" fmla="*/ 0 w 648072"/>
                  <a:gd name="T5" fmla="*/ 0 h 324036"/>
                  <a:gd name="T6" fmla="*/ 0 60000 65536"/>
                  <a:gd name="T7" fmla="*/ 0 60000 65536"/>
                  <a:gd name="T8" fmla="*/ 0 60000 65536"/>
                  <a:gd name="T9" fmla="*/ 0 w 648072"/>
                  <a:gd name="T10" fmla="*/ 0 h 324036"/>
                  <a:gd name="T11" fmla="*/ 648072 w 648072"/>
                  <a:gd name="T12" fmla="*/ 324036 h 324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8072" h="324036">
                    <a:moveTo>
                      <a:pt x="648072" y="0"/>
                    </a:moveTo>
                    <a:cubicBezTo>
                      <a:pt x="648072" y="178960"/>
                      <a:pt x="502996" y="324036"/>
                      <a:pt x="324036" y="324036"/>
                    </a:cubicBezTo>
                    <a:cubicBezTo>
                      <a:pt x="145076" y="324036"/>
                      <a:pt x="0" y="178960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D9D9D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400"/>
              </a:p>
            </p:txBody>
          </p:sp>
          <p:cxnSp>
            <p:nvCxnSpPr>
              <p:cNvPr id="47121" name="直接连接符 49"/>
              <p:cNvCxnSpPr>
                <a:cxnSpLocks noChangeShapeType="1"/>
              </p:cNvCxnSpPr>
              <p:nvPr/>
            </p:nvCxnSpPr>
            <p:spPr bwMode="auto">
              <a:xfrm>
                <a:off x="1192808" y="458407"/>
                <a:ext cx="0" cy="427450"/>
              </a:xfrm>
              <a:prstGeom prst="line">
                <a:avLst/>
              </a:prstGeom>
              <a:noFill/>
              <a:ln w="25400">
                <a:solidFill>
                  <a:srgbClr val="D9D9D9"/>
                </a:solidFill>
                <a:prstDash val="sysDash"/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22" name="TextBox 49"/>
              <p:cNvSpPr txBox="1">
                <a:spLocks noChangeArrowheads="1"/>
              </p:cNvSpPr>
              <p:nvPr/>
            </p:nvSpPr>
            <p:spPr bwMode="auto">
              <a:xfrm flipH="1">
                <a:off x="862563" y="0"/>
                <a:ext cx="636878" cy="555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</a:pPr>
                <a:r>
                  <a:rPr lang="en-US" altLang="zh-CN" sz="3600">
                    <a:solidFill>
                      <a:srgbClr val="00A8A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</a:t>
                </a:r>
              </a:p>
            </p:txBody>
          </p:sp>
          <p:sp>
            <p:nvSpPr>
              <p:cNvPr id="47123" name="TextBox 58"/>
              <p:cNvSpPr txBox="1">
                <a:spLocks noChangeArrowheads="1"/>
              </p:cNvSpPr>
              <p:nvPr/>
            </p:nvSpPr>
            <p:spPr bwMode="auto">
              <a:xfrm>
                <a:off x="0" y="934674"/>
                <a:ext cx="2384425" cy="67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请在此处输入您的文本</a:t>
                </a:r>
                <a:endParaRPr lang="en-US" altLang="zh-CN" sz="1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请在此处输入您的文本</a:t>
                </a:r>
              </a:p>
            </p:txBody>
          </p:sp>
        </p:grpSp>
        <p:grpSp>
          <p:nvGrpSpPr>
            <p:cNvPr id="47112" name="Group 23"/>
            <p:cNvGrpSpPr/>
            <p:nvPr/>
          </p:nvGrpSpPr>
          <p:grpSpPr bwMode="auto">
            <a:xfrm>
              <a:off x="12520" y="2403"/>
              <a:ext cx="5003" cy="3701"/>
              <a:chOff x="0" y="0"/>
              <a:chExt cx="2382837" cy="1761838"/>
            </a:xfrm>
          </p:grpSpPr>
          <p:sp>
            <p:nvSpPr>
              <p:cNvPr id="47116" name="椭圆 2"/>
              <p:cNvSpPr/>
              <p:nvPr/>
            </p:nvSpPr>
            <p:spPr bwMode="auto">
              <a:xfrm flipV="1">
                <a:off x="977666" y="1174658"/>
                <a:ext cx="427505" cy="213034"/>
              </a:xfrm>
              <a:custGeom>
                <a:avLst/>
                <a:gdLst>
                  <a:gd name="T0" fmla="*/ 282007 w 648072"/>
                  <a:gd name="T1" fmla="*/ 0 h 324036"/>
                  <a:gd name="T2" fmla="*/ 141004 w 648072"/>
                  <a:gd name="T3" fmla="*/ 140057 h 324036"/>
                  <a:gd name="T4" fmla="*/ 0 w 648072"/>
                  <a:gd name="T5" fmla="*/ 0 h 324036"/>
                  <a:gd name="T6" fmla="*/ 0 60000 65536"/>
                  <a:gd name="T7" fmla="*/ 0 60000 65536"/>
                  <a:gd name="T8" fmla="*/ 0 60000 65536"/>
                  <a:gd name="T9" fmla="*/ 0 w 648072"/>
                  <a:gd name="T10" fmla="*/ 0 h 324036"/>
                  <a:gd name="T11" fmla="*/ 648072 w 648072"/>
                  <a:gd name="T12" fmla="*/ 324036 h 324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48072" h="324036">
                    <a:moveTo>
                      <a:pt x="648072" y="0"/>
                    </a:moveTo>
                    <a:cubicBezTo>
                      <a:pt x="648072" y="178960"/>
                      <a:pt x="502996" y="324036"/>
                      <a:pt x="324036" y="324036"/>
                    </a:cubicBezTo>
                    <a:cubicBezTo>
                      <a:pt x="145076" y="324036"/>
                      <a:pt x="0" y="178960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D9D9D9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 sz="1400"/>
              </a:p>
            </p:txBody>
          </p:sp>
          <p:cxnSp>
            <p:nvCxnSpPr>
              <p:cNvPr id="47117" name="直接连接符 54"/>
              <p:cNvCxnSpPr>
                <a:cxnSpLocks noChangeShapeType="1"/>
              </p:cNvCxnSpPr>
              <p:nvPr/>
            </p:nvCxnSpPr>
            <p:spPr bwMode="auto">
              <a:xfrm flipV="1">
                <a:off x="1192014" y="733120"/>
                <a:ext cx="0" cy="428447"/>
              </a:xfrm>
              <a:prstGeom prst="line">
                <a:avLst/>
              </a:prstGeom>
              <a:noFill/>
              <a:ln w="25400">
                <a:solidFill>
                  <a:srgbClr val="D9D9D9"/>
                </a:solidFill>
                <a:prstDash val="sysDash"/>
                <a:rou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18" name="TextBox 55"/>
              <p:cNvSpPr txBox="1">
                <a:spLocks noChangeArrowheads="1"/>
              </p:cNvSpPr>
              <p:nvPr/>
            </p:nvSpPr>
            <p:spPr bwMode="auto">
              <a:xfrm flipH="1">
                <a:off x="875255" y="1206792"/>
                <a:ext cx="635899" cy="555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buFont typeface="Arial" panose="020B0604020202020204" pitchFamily="34" charset="0"/>
                  <a:buNone/>
                </a:pPr>
                <a:r>
                  <a:rPr lang="en-US" altLang="zh-CN" sz="3600">
                    <a:solidFill>
                      <a:srgbClr val="00A8A7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</a:t>
                </a:r>
              </a:p>
            </p:txBody>
          </p:sp>
          <p:sp>
            <p:nvSpPr>
              <p:cNvPr id="47119" name="TextBox 59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382837" cy="656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请在此处输入您的文本</a:t>
                </a:r>
                <a:endParaRPr lang="en-US" altLang="zh-CN" sz="140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1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请在此处输入您的文本</a:t>
                </a:r>
              </a:p>
            </p:txBody>
          </p:sp>
        </p:grpSp>
        <p:sp>
          <p:nvSpPr>
            <p:cNvPr id="47113" name="椭圆 3"/>
            <p:cNvSpPr>
              <a:spLocks noChangeArrowheads="1"/>
            </p:cNvSpPr>
            <p:nvPr/>
          </p:nvSpPr>
          <p:spPr bwMode="auto">
            <a:xfrm>
              <a:off x="5723" y="5713"/>
              <a:ext cx="4340" cy="1600"/>
            </a:xfrm>
            <a:custGeom>
              <a:avLst/>
              <a:gdLst>
                <a:gd name="T0" fmla="*/ 4207057 w 2237755"/>
                <a:gd name="T1" fmla="*/ 1850 h 923678"/>
                <a:gd name="T2" fmla="*/ 5147738 w 2237755"/>
                <a:gd name="T3" fmla="*/ 574231 h 923678"/>
                <a:gd name="T4" fmla="*/ 2592959 w 2237755"/>
                <a:gd name="T5" fmla="*/ 1352109 h 923678"/>
                <a:gd name="T6" fmla="*/ 0 w 2237755"/>
                <a:gd name="T7" fmla="*/ 581887 h 923678"/>
                <a:gd name="T8" fmla="*/ 992156 w 2237755"/>
                <a:gd name="T9" fmla="*/ 0 h 923678"/>
                <a:gd name="T10" fmla="*/ 2583294 w 2237755"/>
                <a:gd name="T11" fmla="*/ 442666 h 923678"/>
                <a:gd name="T12" fmla="*/ 4207057 w 2237755"/>
                <a:gd name="T13" fmla="*/ 1850 h 923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37755"/>
                <a:gd name="T22" fmla="*/ 0 h 923678"/>
                <a:gd name="T23" fmla="*/ 2237755 w 2237755"/>
                <a:gd name="T24" fmla="*/ 923678 h 9236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37755" h="923678">
                  <a:moveTo>
                    <a:pt x="1828835" y="1264"/>
                  </a:moveTo>
                  <a:lnTo>
                    <a:pt x="2237755" y="392279"/>
                  </a:lnTo>
                  <a:cubicBezTo>
                    <a:pt x="1957146" y="738766"/>
                    <a:pt x="1500135" y="922803"/>
                    <a:pt x="1127176" y="923675"/>
                  </a:cubicBezTo>
                  <a:cubicBezTo>
                    <a:pt x="754217" y="924547"/>
                    <a:pt x="285269" y="740170"/>
                    <a:pt x="0" y="397509"/>
                  </a:cubicBezTo>
                  <a:cubicBezTo>
                    <a:pt x="159159" y="265007"/>
                    <a:pt x="272138" y="132502"/>
                    <a:pt x="431297" y="0"/>
                  </a:cubicBezTo>
                  <a:cubicBezTo>
                    <a:pt x="597587" y="199744"/>
                    <a:pt x="890052" y="302191"/>
                    <a:pt x="1122975" y="302402"/>
                  </a:cubicBezTo>
                  <a:cubicBezTo>
                    <a:pt x="1355898" y="302613"/>
                    <a:pt x="1665262" y="203238"/>
                    <a:pt x="1828835" y="1264"/>
                  </a:cubicBez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4000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47114" name="空心弧 68"/>
            <p:cNvSpPr>
              <a:spLocks noChangeArrowheads="1"/>
            </p:cNvSpPr>
            <p:nvPr/>
          </p:nvSpPr>
          <p:spPr bwMode="auto">
            <a:xfrm>
              <a:off x="8563" y="4793"/>
              <a:ext cx="5777" cy="5157"/>
            </a:xfrm>
            <a:custGeom>
              <a:avLst/>
              <a:gdLst>
                <a:gd name="T0" fmla="*/ 492844 w 3668712"/>
                <a:gd name="T1" fmla="*/ 520681 h 3275012"/>
                <a:gd name="T2" fmla="*/ 1845428 w 3668712"/>
                <a:gd name="T3" fmla="*/ 30 h 3275012"/>
                <a:gd name="T4" fmla="*/ 3192928 w 3668712"/>
                <a:gd name="T5" fmla="*/ 537239 h 3275012"/>
                <a:gd name="T6" fmla="*/ 2657970 w 3668712"/>
                <a:gd name="T7" fmla="*/ 970485 h 3275012"/>
                <a:gd name="T8" fmla="*/ 1840810 w 3668712"/>
                <a:gd name="T9" fmla="*/ 682986 h 3275012"/>
                <a:gd name="T10" fmla="*/ 1021911 w 3668712"/>
                <a:gd name="T11" fmla="*/ 961136 h 3275012"/>
                <a:gd name="T12" fmla="*/ 492844 w 3668712"/>
                <a:gd name="T13" fmla="*/ 520681 h 32750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68712"/>
                <a:gd name="T22" fmla="*/ 0 h 3275012"/>
                <a:gd name="T23" fmla="*/ 3668712 w 3668712"/>
                <a:gd name="T24" fmla="*/ 3275012 h 32750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68712" h="3275012">
                  <a:moveTo>
                    <a:pt x="492844" y="520681"/>
                  </a:moveTo>
                  <a:cubicBezTo>
                    <a:pt x="842421" y="186062"/>
                    <a:pt x="1332883" y="-2732"/>
                    <a:pt x="1845428" y="30"/>
                  </a:cubicBezTo>
                  <a:cubicBezTo>
                    <a:pt x="2359037" y="2798"/>
                    <a:pt x="2847820" y="197661"/>
                    <a:pt x="3192929" y="537239"/>
                  </a:cubicBezTo>
                  <a:lnTo>
                    <a:pt x="2657971" y="970485"/>
                  </a:lnTo>
                  <a:cubicBezTo>
                    <a:pt x="2442886" y="787954"/>
                    <a:pt x="2148601" y="684416"/>
                    <a:pt x="1840810" y="682986"/>
                  </a:cubicBezTo>
                  <a:cubicBezTo>
                    <a:pt x="1534047" y="681560"/>
                    <a:pt x="1239282" y="781681"/>
                    <a:pt x="1021911" y="961136"/>
                  </a:cubicBezTo>
                  <a:lnTo>
                    <a:pt x="492844" y="520681"/>
                  </a:ln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240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115" name="椭圆 3"/>
            <p:cNvSpPr>
              <a:spLocks noChangeArrowheads="1"/>
            </p:cNvSpPr>
            <p:nvPr/>
          </p:nvSpPr>
          <p:spPr bwMode="auto">
            <a:xfrm>
              <a:off x="12853" y="5733"/>
              <a:ext cx="4337" cy="1600"/>
            </a:xfrm>
            <a:custGeom>
              <a:avLst/>
              <a:gdLst>
                <a:gd name="T0" fmla="*/ 4197368 w 2237755"/>
                <a:gd name="T1" fmla="*/ 1850 h 923678"/>
                <a:gd name="T2" fmla="*/ 5135883 w 2237755"/>
                <a:gd name="T3" fmla="*/ 574231 h 923678"/>
                <a:gd name="T4" fmla="*/ 2586987 w 2237755"/>
                <a:gd name="T5" fmla="*/ 1352109 h 923678"/>
                <a:gd name="T6" fmla="*/ 0 w 2237755"/>
                <a:gd name="T7" fmla="*/ 581887 h 923678"/>
                <a:gd name="T8" fmla="*/ 989872 w 2237755"/>
                <a:gd name="T9" fmla="*/ 0 h 923678"/>
                <a:gd name="T10" fmla="*/ 2577346 w 2237755"/>
                <a:gd name="T11" fmla="*/ 442666 h 923678"/>
                <a:gd name="T12" fmla="*/ 4197368 w 2237755"/>
                <a:gd name="T13" fmla="*/ 1850 h 923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37755"/>
                <a:gd name="T22" fmla="*/ 0 h 923678"/>
                <a:gd name="T23" fmla="*/ 2237755 w 2237755"/>
                <a:gd name="T24" fmla="*/ 923678 h 9236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37755" h="923678">
                  <a:moveTo>
                    <a:pt x="1828835" y="1264"/>
                  </a:moveTo>
                  <a:lnTo>
                    <a:pt x="2237755" y="392279"/>
                  </a:lnTo>
                  <a:cubicBezTo>
                    <a:pt x="1957146" y="738766"/>
                    <a:pt x="1500135" y="922803"/>
                    <a:pt x="1127176" y="923675"/>
                  </a:cubicBezTo>
                  <a:cubicBezTo>
                    <a:pt x="754217" y="924547"/>
                    <a:pt x="285269" y="740170"/>
                    <a:pt x="0" y="397509"/>
                  </a:cubicBezTo>
                  <a:cubicBezTo>
                    <a:pt x="159159" y="265007"/>
                    <a:pt x="272138" y="132502"/>
                    <a:pt x="431297" y="0"/>
                  </a:cubicBezTo>
                  <a:cubicBezTo>
                    <a:pt x="597587" y="199744"/>
                    <a:pt x="890052" y="302191"/>
                    <a:pt x="1122975" y="302402"/>
                  </a:cubicBezTo>
                  <a:cubicBezTo>
                    <a:pt x="1355898" y="302613"/>
                    <a:pt x="1665262" y="203238"/>
                    <a:pt x="1828835" y="1264"/>
                  </a:cubicBez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4000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60880" y="1330960"/>
            <a:ext cx="5281295" cy="3208655"/>
            <a:chOff x="3528" y="2343"/>
            <a:chExt cx="11597" cy="7045"/>
          </a:xfrm>
        </p:grpSpPr>
        <p:sp>
          <p:nvSpPr>
            <p:cNvPr id="49156" name="任意多边形 30"/>
            <p:cNvSpPr>
              <a:spLocks noChangeArrowheads="1"/>
            </p:cNvSpPr>
            <p:nvPr/>
          </p:nvSpPr>
          <p:spPr bwMode="auto">
            <a:xfrm>
              <a:off x="3528" y="5348"/>
              <a:ext cx="5597" cy="4040"/>
            </a:xfrm>
            <a:custGeom>
              <a:avLst/>
              <a:gdLst>
                <a:gd name="T0" fmla="*/ 2888952 w 2665437"/>
                <a:gd name="T1" fmla="*/ 315 h 1924266"/>
                <a:gd name="T2" fmla="*/ 5765459 w 2665437"/>
                <a:gd name="T3" fmla="*/ 1045564 h 1924266"/>
                <a:gd name="T4" fmla="*/ 8428804 w 2665437"/>
                <a:gd name="T5" fmla="*/ 2764632 h 1924266"/>
                <a:gd name="T6" fmla="*/ 8294874 w 2665437"/>
                <a:gd name="T7" fmla="*/ 4528197 h 1924266"/>
                <a:gd name="T8" fmla="*/ 5328858 w 2665437"/>
                <a:gd name="T9" fmla="*/ 5553786 h 1924266"/>
                <a:gd name="T10" fmla="*/ 816098 w 2665437"/>
                <a:gd name="T11" fmla="*/ 5117623 h 1924266"/>
                <a:gd name="T12" fmla="*/ 1252696 w 2665437"/>
                <a:gd name="T13" fmla="*/ 609405 h 1924266"/>
                <a:gd name="T14" fmla="*/ 2888952 w 2665437"/>
                <a:gd name="T15" fmla="*/ 315 h 19242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65437"/>
                <a:gd name="T25" fmla="*/ 0 h 1924266"/>
                <a:gd name="T26" fmla="*/ 2665437 w 2665437"/>
                <a:gd name="T27" fmla="*/ 1924266 h 19242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65437" h="1924266">
                  <a:moveTo>
                    <a:pt x="913572" y="100"/>
                  </a:moveTo>
                  <a:cubicBezTo>
                    <a:pt x="1214085" y="-4346"/>
                    <a:pt x="1529205" y="141180"/>
                    <a:pt x="1823209" y="330972"/>
                  </a:cubicBezTo>
                  <a:cubicBezTo>
                    <a:pt x="2159771" y="548238"/>
                    <a:pt x="2412643" y="730544"/>
                    <a:pt x="2665437" y="875140"/>
                  </a:cubicBezTo>
                  <a:lnTo>
                    <a:pt x="2623085" y="1433394"/>
                  </a:lnTo>
                  <a:cubicBezTo>
                    <a:pt x="2327741" y="1540244"/>
                    <a:pt x="2039269" y="1668869"/>
                    <a:pt x="1685143" y="1758041"/>
                  </a:cubicBezTo>
                  <a:cubicBezTo>
                    <a:pt x="1102857" y="1931751"/>
                    <a:pt x="678018" y="2073614"/>
                    <a:pt x="258074" y="1619975"/>
                  </a:cubicBezTo>
                  <a:cubicBezTo>
                    <a:pt x="-161870" y="1166337"/>
                    <a:pt x="-36060" y="548855"/>
                    <a:pt x="396140" y="192906"/>
                  </a:cubicBezTo>
                  <a:cubicBezTo>
                    <a:pt x="558215" y="59426"/>
                    <a:pt x="733265" y="2768"/>
                    <a:pt x="913572" y="100"/>
                  </a:cubicBezTo>
                  <a:close/>
                </a:path>
              </a:pathLst>
            </a:custGeom>
            <a:solidFill>
              <a:srgbClr val="106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105600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</a:p>
          </p:txBody>
        </p:sp>
        <p:sp>
          <p:nvSpPr>
            <p:cNvPr id="49157" name="任意多边形 31"/>
            <p:cNvSpPr>
              <a:spLocks noChangeArrowheads="1"/>
            </p:cNvSpPr>
            <p:nvPr/>
          </p:nvSpPr>
          <p:spPr bwMode="auto">
            <a:xfrm>
              <a:off x="9505" y="5223"/>
              <a:ext cx="5620" cy="4047"/>
            </a:xfrm>
            <a:custGeom>
              <a:avLst/>
              <a:gdLst>
                <a:gd name="T0" fmla="*/ 5572144 w 2676183"/>
                <a:gd name="T1" fmla="*/ 37 h 1927383"/>
                <a:gd name="T2" fmla="*/ 7240533 w 2676183"/>
                <a:gd name="T3" fmla="*/ 615612 h 1927383"/>
                <a:gd name="T4" fmla="*/ 7645524 w 2676183"/>
                <a:gd name="T5" fmla="*/ 5131036 h 1927383"/>
                <a:gd name="T6" fmla="*/ 3130031 w 2676183"/>
                <a:gd name="T7" fmla="*/ 5536017 h 1927383"/>
                <a:gd name="T8" fmla="*/ 194656 w 2676183"/>
                <a:gd name="T9" fmla="*/ 4337199 h 1927383"/>
                <a:gd name="T10" fmla="*/ 0 w 2676183"/>
                <a:gd name="T11" fmla="*/ 2577630 h 1927383"/>
                <a:gd name="T12" fmla="*/ 2725042 w 2676183"/>
                <a:gd name="T13" fmla="*/ 1020596 h 1927383"/>
                <a:gd name="T14" fmla="*/ 5572144 w 2676183"/>
                <a:gd name="T15" fmla="*/ 37 h 1927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76183"/>
                <a:gd name="T25" fmla="*/ 0 h 1927383"/>
                <a:gd name="T26" fmla="*/ 2676183 w 2676183"/>
                <a:gd name="T27" fmla="*/ 1927383 h 19273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76183" h="1927383">
                  <a:moveTo>
                    <a:pt x="1762160" y="12"/>
                  </a:moveTo>
                  <a:cubicBezTo>
                    <a:pt x="1932165" y="960"/>
                    <a:pt x="2103571" y="56610"/>
                    <a:pt x="2289779" y="194687"/>
                  </a:cubicBezTo>
                  <a:cubicBezTo>
                    <a:pt x="2786334" y="562893"/>
                    <a:pt x="2776819" y="1192990"/>
                    <a:pt x="2417855" y="1622688"/>
                  </a:cubicBezTo>
                  <a:cubicBezTo>
                    <a:pt x="2058891" y="2052387"/>
                    <a:pt x="1508282" y="1962255"/>
                    <a:pt x="989855" y="1750763"/>
                  </a:cubicBezTo>
                  <a:cubicBezTo>
                    <a:pt x="618934" y="1599447"/>
                    <a:pt x="336724" y="1467020"/>
                    <a:pt x="61559" y="1371638"/>
                  </a:cubicBezTo>
                  <a:lnTo>
                    <a:pt x="0" y="815175"/>
                  </a:lnTo>
                  <a:cubicBezTo>
                    <a:pt x="270507" y="655577"/>
                    <a:pt x="530235" y="475851"/>
                    <a:pt x="861779" y="322763"/>
                  </a:cubicBezTo>
                  <a:cubicBezTo>
                    <a:pt x="1199371" y="148800"/>
                    <a:pt x="1478819" y="-1569"/>
                    <a:pt x="1762160" y="12"/>
                  </a:cubicBez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88000" t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</a:p>
          </p:txBody>
        </p:sp>
        <p:sp>
          <p:nvSpPr>
            <p:cNvPr id="49158" name="任意多边形 42"/>
            <p:cNvSpPr>
              <a:spLocks noChangeArrowheads="1"/>
            </p:cNvSpPr>
            <p:nvPr/>
          </p:nvSpPr>
          <p:spPr bwMode="auto">
            <a:xfrm>
              <a:off x="8848" y="2688"/>
              <a:ext cx="4535" cy="5270"/>
            </a:xfrm>
            <a:custGeom>
              <a:avLst/>
              <a:gdLst>
                <a:gd name="T0" fmla="*/ 3683862 w 2158938"/>
                <a:gd name="T1" fmla="*/ 2846 h 2510011"/>
                <a:gd name="T2" fmla="*/ 6776232 w 2158938"/>
                <a:gd name="T3" fmla="*/ 2611347 h 2510011"/>
                <a:gd name="T4" fmla="*/ 4269900 w 2158938"/>
                <a:gd name="T5" fmla="*/ 6387988 h 2510011"/>
                <a:gd name="T6" fmla="*/ 1497456 w 2158938"/>
                <a:gd name="T7" fmla="*/ 7930682 h 2510011"/>
                <a:gd name="T8" fmla="*/ 0 w 2158938"/>
                <a:gd name="T9" fmla="*/ 6984585 h 2510011"/>
                <a:gd name="T10" fmla="*/ 486222 w 2158938"/>
                <a:gd name="T11" fmla="*/ 3886321 h 2510011"/>
                <a:gd name="T12" fmla="*/ 2992554 w 2158938"/>
                <a:gd name="T13" fmla="*/ 109680 h 2510011"/>
                <a:gd name="T14" fmla="*/ 3683862 w 2158938"/>
                <a:gd name="T15" fmla="*/ 2846 h 2510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58938"/>
                <a:gd name="T25" fmla="*/ 0 h 2510011"/>
                <a:gd name="T26" fmla="*/ 2158938 w 2158938"/>
                <a:gd name="T27" fmla="*/ 2510011 h 25100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58938" h="2510011">
                  <a:moveTo>
                    <a:pt x="1163751" y="901"/>
                  </a:moveTo>
                  <a:cubicBezTo>
                    <a:pt x="1658728" y="-20620"/>
                    <a:pt x="2043145" y="346356"/>
                    <a:pt x="2140646" y="826475"/>
                  </a:cubicBezTo>
                  <a:cubicBezTo>
                    <a:pt x="2252075" y="1375182"/>
                    <a:pt x="1837823" y="1748931"/>
                    <a:pt x="1348883" y="2021758"/>
                  </a:cubicBezTo>
                  <a:cubicBezTo>
                    <a:pt x="999061" y="2216957"/>
                    <a:pt x="719391" y="2354668"/>
                    <a:pt x="473054" y="2510011"/>
                  </a:cubicBezTo>
                  <a:lnTo>
                    <a:pt x="0" y="2210577"/>
                  </a:lnTo>
                  <a:cubicBezTo>
                    <a:pt x="44284" y="1899635"/>
                    <a:pt x="66115" y="1584542"/>
                    <a:pt x="153600" y="1229996"/>
                  </a:cubicBezTo>
                  <a:cubicBezTo>
                    <a:pt x="273534" y="634304"/>
                    <a:pt x="347686" y="192587"/>
                    <a:pt x="945363" y="34713"/>
                  </a:cubicBezTo>
                  <a:cubicBezTo>
                    <a:pt x="1020072" y="14979"/>
                    <a:pt x="1093040" y="3976"/>
                    <a:pt x="1163751" y="901"/>
                  </a:cubicBezTo>
                  <a:close/>
                </a:path>
              </a:pathLst>
            </a:custGeom>
            <a:solidFill>
              <a:srgbClr val="106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2000" tIns="0" rIns="48000" bIns="76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</a:p>
          </p:txBody>
        </p:sp>
        <p:sp>
          <p:nvSpPr>
            <p:cNvPr id="49159" name="任意多边形 43"/>
            <p:cNvSpPr>
              <a:spLocks noChangeArrowheads="1"/>
            </p:cNvSpPr>
            <p:nvPr/>
          </p:nvSpPr>
          <p:spPr bwMode="auto">
            <a:xfrm>
              <a:off x="5673" y="2343"/>
              <a:ext cx="4155" cy="5447"/>
            </a:xfrm>
            <a:custGeom>
              <a:avLst/>
              <a:gdLst>
                <a:gd name="T0" fmla="*/ 3152481 w 1979758"/>
                <a:gd name="T1" fmla="*/ 1683 h 2593844"/>
                <a:gd name="T2" fmla="*/ 4108178 w 1979758"/>
                <a:gd name="T3" fmla="*/ 163329 h 2593844"/>
                <a:gd name="T4" fmla="*/ 6218783 w 1979758"/>
                <a:gd name="T5" fmla="*/ 4174219 h 2593844"/>
                <a:gd name="T6" fmla="*/ 6245145 w 1979758"/>
                <a:gd name="T7" fmla="*/ 7345807 h 2593844"/>
                <a:gd name="T8" fmla="*/ 4700597 w 1979758"/>
                <a:gd name="T9" fmla="*/ 8204499 h 2593844"/>
                <a:gd name="T10" fmla="*/ 2218754 w 1979758"/>
                <a:gd name="T11" fmla="*/ 6290551 h 2593844"/>
                <a:gd name="T12" fmla="*/ 108146 w 1979758"/>
                <a:gd name="T13" fmla="*/ 2279661 h 2593844"/>
                <a:gd name="T14" fmla="*/ 3152481 w 1979758"/>
                <a:gd name="T15" fmla="*/ 1683 h 25938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79758"/>
                <a:gd name="T25" fmla="*/ 0 h 2593844"/>
                <a:gd name="T26" fmla="*/ 1979758 w 1979758"/>
                <a:gd name="T27" fmla="*/ 2593844 h 25938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79758" h="2593844">
                  <a:moveTo>
                    <a:pt x="999359" y="532"/>
                  </a:moveTo>
                  <a:cubicBezTo>
                    <a:pt x="1099967" y="3663"/>
                    <a:pt x="1202025" y="20623"/>
                    <a:pt x="1302322" y="51636"/>
                  </a:cubicBezTo>
                  <a:cubicBezTo>
                    <a:pt x="1837242" y="217034"/>
                    <a:pt x="1966511" y="759789"/>
                    <a:pt x="1971400" y="1319675"/>
                  </a:cubicBezTo>
                  <a:cubicBezTo>
                    <a:pt x="1974898" y="1720257"/>
                    <a:pt x="1961599" y="2031710"/>
                    <a:pt x="1979758" y="2322370"/>
                  </a:cubicBezTo>
                  <a:lnTo>
                    <a:pt x="1490124" y="2593844"/>
                  </a:lnTo>
                  <a:cubicBezTo>
                    <a:pt x="1238521" y="2405851"/>
                    <a:pt x="972506" y="2235568"/>
                    <a:pt x="703361" y="1988752"/>
                  </a:cubicBezTo>
                  <a:cubicBezTo>
                    <a:pt x="238182" y="1597803"/>
                    <a:pt x="-113848" y="1320878"/>
                    <a:pt x="34283" y="720713"/>
                  </a:cubicBezTo>
                  <a:cubicBezTo>
                    <a:pt x="154640" y="233079"/>
                    <a:pt x="563390" y="-13035"/>
                    <a:pt x="999359" y="532"/>
                  </a:cubicBez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144000" bIns="384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</a:p>
          </p:txBody>
        </p:sp>
        <p:sp>
          <p:nvSpPr>
            <p:cNvPr id="49160" name="椭圆 44"/>
            <p:cNvSpPr>
              <a:spLocks noChangeArrowheads="1"/>
            </p:cNvSpPr>
            <p:nvPr/>
          </p:nvSpPr>
          <p:spPr bwMode="auto">
            <a:xfrm>
              <a:off x="8665" y="6868"/>
              <a:ext cx="1680" cy="1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161" name="椭圆 55"/>
            <p:cNvSpPr>
              <a:spLocks noChangeArrowheads="1"/>
            </p:cNvSpPr>
            <p:nvPr/>
          </p:nvSpPr>
          <p:spPr bwMode="auto">
            <a:xfrm>
              <a:off x="8945" y="7140"/>
              <a:ext cx="1108" cy="111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162" name="KSO_GN3"/>
            <p:cNvSpPr txBox="1">
              <a:spLocks noChangeArrowheads="1"/>
            </p:cNvSpPr>
            <p:nvPr/>
          </p:nvSpPr>
          <p:spPr bwMode="auto">
            <a:xfrm rot="21420000" flipH="1">
              <a:off x="10153" y="6030"/>
              <a:ext cx="1132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49163" name="KSO_GN1"/>
            <p:cNvSpPr txBox="1">
              <a:spLocks noChangeArrowheads="1"/>
            </p:cNvSpPr>
            <p:nvPr/>
          </p:nvSpPr>
          <p:spPr bwMode="auto">
            <a:xfrm rot="21572269" flipH="1">
              <a:off x="7628" y="7453"/>
              <a:ext cx="1135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49164" name="KSO_GN2"/>
            <p:cNvSpPr txBox="1">
              <a:spLocks noChangeArrowheads="1"/>
            </p:cNvSpPr>
            <p:nvPr/>
          </p:nvSpPr>
          <p:spPr bwMode="auto">
            <a:xfrm rot="21420000" flipH="1">
              <a:off x="8415" y="5910"/>
              <a:ext cx="1138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49165" name="KSO_GN4"/>
            <p:cNvSpPr txBox="1">
              <a:spLocks noChangeArrowheads="1"/>
            </p:cNvSpPr>
            <p:nvPr/>
          </p:nvSpPr>
          <p:spPr bwMode="auto">
            <a:xfrm flipH="1">
              <a:off x="10753" y="7493"/>
              <a:ext cx="1132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en-US" altLang="zh-CN" sz="4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1430" y="1442085"/>
            <a:ext cx="8925560" cy="2905125"/>
            <a:chOff x="1230" y="3220"/>
            <a:chExt cx="16708" cy="5438"/>
          </a:xfrm>
        </p:grpSpPr>
        <p:sp>
          <p:nvSpPr>
            <p:cNvPr id="50180" name="矩形 15"/>
            <p:cNvSpPr>
              <a:spLocks noChangeArrowheads="1"/>
            </p:cNvSpPr>
            <p:nvPr/>
          </p:nvSpPr>
          <p:spPr bwMode="auto">
            <a:xfrm>
              <a:off x="1918" y="3220"/>
              <a:ext cx="3625" cy="543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FFFFF"/>
                  </a:solidFill>
                </a:rPr>
                <a:t>地区卡</a:t>
              </a:r>
            </a:p>
          </p:txBody>
        </p:sp>
        <p:sp>
          <p:nvSpPr>
            <p:cNvPr id="50181" name="直角三角形 3"/>
            <p:cNvSpPr/>
            <p:nvPr/>
          </p:nvSpPr>
          <p:spPr bwMode="auto">
            <a:xfrm rot="-361567" flipH="1" flipV="1">
              <a:off x="5570" y="3838"/>
              <a:ext cx="1083" cy="3232"/>
            </a:xfrm>
            <a:custGeom>
              <a:avLst/>
              <a:gdLst>
                <a:gd name="T0" fmla="*/ 69335 w 1226942"/>
                <a:gd name="T1" fmla="*/ 1272328 h 2861828"/>
                <a:gd name="T2" fmla="*/ 0 w 1226942"/>
                <a:gd name="T3" fmla="*/ 0 h 2861828"/>
                <a:gd name="T4" fmla="*/ 385103 w 1226942"/>
                <a:gd name="T5" fmla="*/ 1472247 h 2861828"/>
                <a:gd name="T6" fmla="*/ 69335 w 1226942"/>
                <a:gd name="T7" fmla="*/ 1272328 h 28618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6942"/>
                <a:gd name="T13" fmla="*/ 0 h 2861828"/>
                <a:gd name="T14" fmla="*/ 1226942 w 1226942"/>
                <a:gd name="T15" fmla="*/ 2861828 h 28618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6942" h="2861828">
                  <a:moveTo>
                    <a:pt x="220901" y="2473216"/>
                  </a:moveTo>
                  <a:lnTo>
                    <a:pt x="0" y="0"/>
                  </a:lnTo>
                  <a:lnTo>
                    <a:pt x="1226935" y="2861828"/>
                  </a:lnTo>
                  <a:cubicBezTo>
                    <a:pt x="1230036" y="2854101"/>
                    <a:pt x="241219" y="2482062"/>
                    <a:pt x="220901" y="2473216"/>
                  </a:cubicBez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0182" name="直角三角形 3"/>
            <p:cNvSpPr/>
            <p:nvPr/>
          </p:nvSpPr>
          <p:spPr bwMode="auto">
            <a:xfrm rot="14975202" flipH="1">
              <a:off x="3731" y="5084"/>
              <a:ext cx="1092" cy="5240"/>
            </a:xfrm>
            <a:custGeom>
              <a:avLst/>
              <a:gdLst>
                <a:gd name="T0" fmla="*/ 352338 w 986616"/>
                <a:gd name="T1" fmla="*/ 2226754 h 4971945"/>
                <a:gd name="T2" fmla="*/ 0 w 986616"/>
                <a:gd name="T3" fmla="*/ 0 h 4971945"/>
                <a:gd name="T4" fmla="*/ 487786 w 986616"/>
                <a:gd name="T5" fmla="*/ 2037332 h 4971945"/>
                <a:gd name="T6" fmla="*/ 352338 w 986616"/>
                <a:gd name="T7" fmla="*/ 2226754 h 49719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6616"/>
                <a:gd name="T13" fmla="*/ 0 h 4971945"/>
                <a:gd name="T14" fmla="*/ 986616 w 986616"/>
                <a:gd name="T15" fmla="*/ 4971945 h 49719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6616" h="4971945">
                  <a:moveTo>
                    <a:pt x="712632" y="4971814"/>
                  </a:moveTo>
                  <a:cubicBezTo>
                    <a:pt x="722625" y="4904918"/>
                    <a:pt x="237544" y="1657271"/>
                    <a:pt x="0" y="0"/>
                  </a:cubicBezTo>
                  <a:lnTo>
                    <a:pt x="986589" y="4548878"/>
                  </a:lnTo>
                  <a:cubicBezTo>
                    <a:pt x="989690" y="4541151"/>
                    <a:pt x="732950" y="4980660"/>
                    <a:pt x="712632" y="4971814"/>
                  </a:cubicBez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0183" name="文本框 41"/>
            <p:cNvSpPr>
              <a:spLocks noChangeArrowheads="1"/>
            </p:cNvSpPr>
            <p:nvPr/>
          </p:nvSpPr>
          <p:spPr bwMode="auto">
            <a:xfrm rot="-1420098">
              <a:off x="1230" y="4770"/>
              <a:ext cx="5143" cy="3448"/>
            </a:xfrm>
            <a:custGeom>
              <a:avLst/>
              <a:gdLst>
                <a:gd name="T0" fmla="*/ 4653859 w 2706307"/>
                <a:gd name="T1" fmla="*/ 0 h 1813587"/>
                <a:gd name="T2" fmla="*/ 4695348 w 2706307"/>
                <a:gd name="T3" fmla="*/ 3153880 h 1813587"/>
                <a:gd name="T4" fmla="*/ 0 w 2706307"/>
                <a:gd name="T5" fmla="*/ 2139927 h 1813587"/>
                <a:gd name="T6" fmla="*/ 954514 w 2706307"/>
                <a:gd name="T7" fmla="*/ 43603 h 1813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06307"/>
                <a:gd name="T13" fmla="*/ 0 h 1813587"/>
                <a:gd name="T14" fmla="*/ 2706307 w 2706307"/>
                <a:gd name="T15" fmla="*/ 1813587 h 1813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06307" h="1813587">
                  <a:moveTo>
                    <a:pt x="2680243" y="0"/>
                  </a:moveTo>
                  <a:cubicBezTo>
                    <a:pt x="2676836" y="2358"/>
                    <a:pt x="2715746" y="1792520"/>
                    <a:pt x="2704138" y="1813587"/>
                  </a:cubicBezTo>
                  <a:lnTo>
                    <a:pt x="0" y="1230529"/>
                  </a:lnTo>
                  <a:cubicBezTo>
                    <a:pt x="141902" y="912195"/>
                    <a:pt x="407821" y="343407"/>
                    <a:pt x="549723" y="25074"/>
                  </a:cubicBezTo>
                  <a:lnTo>
                    <a:pt x="2680243" y="0"/>
                  </a:lnTo>
                  <a:close/>
                </a:path>
              </a:pathLst>
            </a:custGeom>
            <a:solidFill>
              <a:srgbClr val="106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24000" tIns="62400" rIns="62400" bIns="480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这里输入您的</a:t>
              </a:r>
              <a:endParaRPr lang="en-US" altLang="zh-CN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</a:t>
              </a:r>
            </a:p>
          </p:txBody>
        </p:sp>
        <p:sp>
          <p:nvSpPr>
            <p:cNvPr id="50184" name="矩形 19"/>
            <p:cNvSpPr>
              <a:spLocks noChangeArrowheads="1"/>
            </p:cNvSpPr>
            <p:nvPr/>
          </p:nvSpPr>
          <p:spPr bwMode="auto">
            <a:xfrm>
              <a:off x="7440" y="3220"/>
              <a:ext cx="3628" cy="543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FFFFF"/>
                  </a:solidFill>
                </a:rPr>
                <a:t>地区卡</a:t>
              </a:r>
            </a:p>
          </p:txBody>
        </p:sp>
        <p:sp>
          <p:nvSpPr>
            <p:cNvPr id="50185" name="直角三角形 3"/>
            <p:cNvSpPr/>
            <p:nvPr/>
          </p:nvSpPr>
          <p:spPr bwMode="auto">
            <a:xfrm rot="-361567" flipH="1" flipV="1">
              <a:off x="11090" y="3838"/>
              <a:ext cx="1088" cy="3232"/>
            </a:xfrm>
            <a:custGeom>
              <a:avLst/>
              <a:gdLst>
                <a:gd name="T0" fmla="*/ 69977 w 1226942"/>
                <a:gd name="T1" fmla="*/ 1272328 h 2861828"/>
                <a:gd name="T2" fmla="*/ 0 w 1226942"/>
                <a:gd name="T3" fmla="*/ 0 h 2861828"/>
                <a:gd name="T4" fmla="*/ 388669 w 1226942"/>
                <a:gd name="T5" fmla="*/ 1472247 h 2861828"/>
                <a:gd name="T6" fmla="*/ 69977 w 1226942"/>
                <a:gd name="T7" fmla="*/ 1272328 h 28618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6942"/>
                <a:gd name="T13" fmla="*/ 0 h 2861828"/>
                <a:gd name="T14" fmla="*/ 1226942 w 1226942"/>
                <a:gd name="T15" fmla="*/ 2861828 h 28618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6942" h="2861828">
                  <a:moveTo>
                    <a:pt x="220901" y="2473216"/>
                  </a:moveTo>
                  <a:lnTo>
                    <a:pt x="0" y="0"/>
                  </a:lnTo>
                  <a:lnTo>
                    <a:pt x="1226935" y="2861828"/>
                  </a:lnTo>
                  <a:cubicBezTo>
                    <a:pt x="1230036" y="2854101"/>
                    <a:pt x="241219" y="2482062"/>
                    <a:pt x="220901" y="2473216"/>
                  </a:cubicBez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0186" name="直角三角形 3"/>
            <p:cNvSpPr/>
            <p:nvPr/>
          </p:nvSpPr>
          <p:spPr bwMode="auto">
            <a:xfrm rot="14975202" flipH="1">
              <a:off x="9253" y="5085"/>
              <a:ext cx="1092" cy="5238"/>
            </a:xfrm>
            <a:custGeom>
              <a:avLst/>
              <a:gdLst>
                <a:gd name="T0" fmla="*/ 352338 w 986616"/>
                <a:gd name="T1" fmla="*/ 2224630 h 4971945"/>
                <a:gd name="T2" fmla="*/ 0 w 986616"/>
                <a:gd name="T3" fmla="*/ 0 h 4971945"/>
                <a:gd name="T4" fmla="*/ 487786 w 986616"/>
                <a:gd name="T5" fmla="*/ 2035389 h 4971945"/>
                <a:gd name="T6" fmla="*/ 352338 w 986616"/>
                <a:gd name="T7" fmla="*/ 2224630 h 49719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6616"/>
                <a:gd name="T13" fmla="*/ 0 h 4971945"/>
                <a:gd name="T14" fmla="*/ 986616 w 986616"/>
                <a:gd name="T15" fmla="*/ 4971945 h 49719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6616" h="4971945">
                  <a:moveTo>
                    <a:pt x="712632" y="4971814"/>
                  </a:moveTo>
                  <a:cubicBezTo>
                    <a:pt x="722625" y="4904918"/>
                    <a:pt x="237544" y="1657271"/>
                    <a:pt x="0" y="0"/>
                  </a:cubicBezTo>
                  <a:lnTo>
                    <a:pt x="986589" y="4548878"/>
                  </a:lnTo>
                  <a:cubicBezTo>
                    <a:pt x="989690" y="4541151"/>
                    <a:pt x="732950" y="4980660"/>
                    <a:pt x="712632" y="4971814"/>
                  </a:cubicBez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0187" name="文本框 48"/>
            <p:cNvSpPr>
              <a:spLocks noChangeArrowheads="1"/>
            </p:cNvSpPr>
            <p:nvPr/>
          </p:nvSpPr>
          <p:spPr bwMode="auto">
            <a:xfrm rot="-1420098">
              <a:off x="6750" y="4770"/>
              <a:ext cx="5143" cy="3448"/>
            </a:xfrm>
            <a:custGeom>
              <a:avLst/>
              <a:gdLst>
                <a:gd name="T0" fmla="*/ 4653859 w 2706307"/>
                <a:gd name="T1" fmla="*/ 0 h 1813587"/>
                <a:gd name="T2" fmla="*/ 4695348 w 2706307"/>
                <a:gd name="T3" fmla="*/ 3153880 h 1813587"/>
                <a:gd name="T4" fmla="*/ 0 w 2706307"/>
                <a:gd name="T5" fmla="*/ 2139927 h 1813587"/>
                <a:gd name="T6" fmla="*/ 954514 w 2706307"/>
                <a:gd name="T7" fmla="*/ 43603 h 1813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06307"/>
                <a:gd name="T13" fmla="*/ 0 h 1813587"/>
                <a:gd name="T14" fmla="*/ 2706307 w 2706307"/>
                <a:gd name="T15" fmla="*/ 1813587 h 1813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06307" h="1813587">
                  <a:moveTo>
                    <a:pt x="2680243" y="0"/>
                  </a:moveTo>
                  <a:cubicBezTo>
                    <a:pt x="2676836" y="2358"/>
                    <a:pt x="2715746" y="1792520"/>
                    <a:pt x="2704138" y="1813587"/>
                  </a:cubicBezTo>
                  <a:lnTo>
                    <a:pt x="0" y="1230529"/>
                  </a:lnTo>
                  <a:cubicBezTo>
                    <a:pt x="141902" y="912195"/>
                    <a:pt x="407821" y="343407"/>
                    <a:pt x="549723" y="25074"/>
                  </a:cubicBezTo>
                  <a:lnTo>
                    <a:pt x="2680243" y="0"/>
                  </a:lnTo>
                  <a:close/>
                </a:path>
              </a:pathLst>
            </a:custGeom>
            <a:solidFill>
              <a:srgbClr val="106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24000" tIns="62400" rIns="62400" bIns="480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这里输入您的</a:t>
              </a:r>
              <a:endParaRPr lang="en-US" altLang="zh-CN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</a:t>
              </a:r>
            </a:p>
          </p:txBody>
        </p:sp>
        <p:sp>
          <p:nvSpPr>
            <p:cNvPr id="50188" name="矩形 23"/>
            <p:cNvSpPr>
              <a:spLocks noChangeArrowheads="1"/>
            </p:cNvSpPr>
            <p:nvPr/>
          </p:nvSpPr>
          <p:spPr bwMode="auto">
            <a:xfrm>
              <a:off x="12960" y="3220"/>
              <a:ext cx="3628" cy="5438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FFFFFF"/>
                  </a:solidFill>
                </a:rPr>
                <a:t>地区卡</a:t>
              </a:r>
            </a:p>
          </p:txBody>
        </p:sp>
        <p:sp>
          <p:nvSpPr>
            <p:cNvPr id="50189" name="直角三角形 3"/>
            <p:cNvSpPr/>
            <p:nvPr/>
          </p:nvSpPr>
          <p:spPr bwMode="auto">
            <a:xfrm rot="-361567" flipH="1" flipV="1">
              <a:off x="16613" y="3838"/>
              <a:ext cx="1085" cy="3232"/>
            </a:xfrm>
            <a:custGeom>
              <a:avLst/>
              <a:gdLst>
                <a:gd name="T0" fmla="*/ 69655 w 1226942"/>
                <a:gd name="T1" fmla="*/ 1272328 h 2861828"/>
                <a:gd name="T2" fmla="*/ 0 w 1226942"/>
                <a:gd name="T3" fmla="*/ 0 h 2861828"/>
                <a:gd name="T4" fmla="*/ 386884 w 1226942"/>
                <a:gd name="T5" fmla="*/ 1472247 h 2861828"/>
                <a:gd name="T6" fmla="*/ 69655 w 1226942"/>
                <a:gd name="T7" fmla="*/ 1272328 h 28618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26942"/>
                <a:gd name="T13" fmla="*/ 0 h 2861828"/>
                <a:gd name="T14" fmla="*/ 1226942 w 1226942"/>
                <a:gd name="T15" fmla="*/ 2861828 h 28618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26942" h="2861828">
                  <a:moveTo>
                    <a:pt x="220901" y="2473216"/>
                  </a:moveTo>
                  <a:lnTo>
                    <a:pt x="0" y="0"/>
                  </a:lnTo>
                  <a:lnTo>
                    <a:pt x="1226935" y="2861828"/>
                  </a:lnTo>
                  <a:cubicBezTo>
                    <a:pt x="1230036" y="2854101"/>
                    <a:pt x="241219" y="2482062"/>
                    <a:pt x="220901" y="2473216"/>
                  </a:cubicBez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0190" name="直角三角形 3"/>
            <p:cNvSpPr/>
            <p:nvPr/>
          </p:nvSpPr>
          <p:spPr bwMode="auto">
            <a:xfrm rot="14975202" flipH="1">
              <a:off x="14773" y="5085"/>
              <a:ext cx="1092" cy="5238"/>
            </a:xfrm>
            <a:custGeom>
              <a:avLst/>
              <a:gdLst>
                <a:gd name="T0" fmla="*/ 352338 w 986616"/>
                <a:gd name="T1" fmla="*/ 2224630 h 4971945"/>
                <a:gd name="T2" fmla="*/ 0 w 986616"/>
                <a:gd name="T3" fmla="*/ 0 h 4971945"/>
                <a:gd name="T4" fmla="*/ 487786 w 986616"/>
                <a:gd name="T5" fmla="*/ 2035389 h 4971945"/>
                <a:gd name="T6" fmla="*/ 352338 w 986616"/>
                <a:gd name="T7" fmla="*/ 2224630 h 49719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6616"/>
                <a:gd name="T13" fmla="*/ 0 h 4971945"/>
                <a:gd name="T14" fmla="*/ 986616 w 986616"/>
                <a:gd name="T15" fmla="*/ 4971945 h 49719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6616" h="4971945">
                  <a:moveTo>
                    <a:pt x="712632" y="4971814"/>
                  </a:moveTo>
                  <a:cubicBezTo>
                    <a:pt x="722625" y="4904918"/>
                    <a:pt x="237544" y="1657271"/>
                    <a:pt x="0" y="0"/>
                  </a:cubicBezTo>
                  <a:lnTo>
                    <a:pt x="986589" y="4548878"/>
                  </a:lnTo>
                  <a:cubicBezTo>
                    <a:pt x="989690" y="4541151"/>
                    <a:pt x="732950" y="4980660"/>
                    <a:pt x="712632" y="4971814"/>
                  </a:cubicBez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0191" name="文本框 18"/>
            <p:cNvSpPr>
              <a:spLocks noChangeArrowheads="1"/>
            </p:cNvSpPr>
            <p:nvPr/>
          </p:nvSpPr>
          <p:spPr bwMode="auto">
            <a:xfrm rot="-1420098">
              <a:off x="12273" y="4770"/>
              <a:ext cx="5145" cy="3448"/>
            </a:xfrm>
            <a:custGeom>
              <a:avLst/>
              <a:gdLst>
                <a:gd name="T0" fmla="*/ 4662913 w 2706307"/>
                <a:gd name="T1" fmla="*/ 0 h 1813587"/>
                <a:gd name="T2" fmla="*/ 4704483 w 2706307"/>
                <a:gd name="T3" fmla="*/ 3153880 h 1813587"/>
                <a:gd name="T4" fmla="*/ 0 w 2706307"/>
                <a:gd name="T5" fmla="*/ 2139927 h 1813587"/>
                <a:gd name="T6" fmla="*/ 956372 w 2706307"/>
                <a:gd name="T7" fmla="*/ 43603 h 1813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06307"/>
                <a:gd name="T13" fmla="*/ 0 h 1813587"/>
                <a:gd name="T14" fmla="*/ 2706307 w 2706307"/>
                <a:gd name="T15" fmla="*/ 1813587 h 1813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06307" h="1813587">
                  <a:moveTo>
                    <a:pt x="2680243" y="0"/>
                  </a:moveTo>
                  <a:cubicBezTo>
                    <a:pt x="2676836" y="2358"/>
                    <a:pt x="2715746" y="1792520"/>
                    <a:pt x="2704138" y="1813587"/>
                  </a:cubicBezTo>
                  <a:lnTo>
                    <a:pt x="0" y="1230529"/>
                  </a:lnTo>
                  <a:cubicBezTo>
                    <a:pt x="141902" y="912195"/>
                    <a:pt x="407821" y="343407"/>
                    <a:pt x="549723" y="25074"/>
                  </a:cubicBezTo>
                  <a:lnTo>
                    <a:pt x="2680243" y="0"/>
                  </a:lnTo>
                  <a:close/>
                </a:path>
              </a:pathLst>
            </a:custGeom>
            <a:solidFill>
              <a:srgbClr val="106F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24000" tIns="62400" rIns="62400" bIns="480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这里输入您的</a:t>
              </a:r>
              <a:endParaRPr lang="en-US" altLang="zh-CN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6605" y="1609725"/>
            <a:ext cx="7506335" cy="2674620"/>
            <a:chOff x="2388" y="3360"/>
            <a:chExt cx="14424" cy="5139"/>
          </a:xfrm>
        </p:grpSpPr>
        <p:sp>
          <p:nvSpPr>
            <p:cNvPr id="51204" name="矩形 27"/>
            <p:cNvSpPr>
              <a:spLocks noChangeArrowheads="1"/>
            </p:cNvSpPr>
            <p:nvPr/>
          </p:nvSpPr>
          <p:spPr bwMode="auto">
            <a:xfrm>
              <a:off x="2388" y="3360"/>
              <a:ext cx="4715" cy="2425"/>
            </a:xfrm>
            <a:prstGeom prst="rect">
              <a:avLst/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2400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51205" name="矩形 28"/>
            <p:cNvSpPr>
              <a:spLocks noChangeArrowheads="1"/>
            </p:cNvSpPr>
            <p:nvPr/>
          </p:nvSpPr>
          <p:spPr bwMode="auto">
            <a:xfrm>
              <a:off x="2388" y="5785"/>
              <a:ext cx="4715" cy="2715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</a:p>
          </p:txBody>
        </p:sp>
        <p:sp>
          <p:nvSpPr>
            <p:cNvPr id="51206" name="矩形 29"/>
            <p:cNvSpPr>
              <a:spLocks noChangeArrowheads="1"/>
            </p:cNvSpPr>
            <p:nvPr/>
          </p:nvSpPr>
          <p:spPr bwMode="auto">
            <a:xfrm>
              <a:off x="7245" y="3360"/>
              <a:ext cx="4710" cy="2425"/>
            </a:xfrm>
            <a:prstGeom prst="rect">
              <a:avLst/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2400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51207" name="矩形 30"/>
            <p:cNvSpPr>
              <a:spLocks noChangeArrowheads="1"/>
            </p:cNvSpPr>
            <p:nvPr/>
          </p:nvSpPr>
          <p:spPr bwMode="auto">
            <a:xfrm>
              <a:off x="7245" y="5785"/>
              <a:ext cx="4710" cy="2715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</a:p>
          </p:txBody>
        </p:sp>
        <p:sp>
          <p:nvSpPr>
            <p:cNvPr id="51208" name="矩形 31"/>
            <p:cNvSpPr>
              <a:spLocks noChangeArrowheads="1"/>
            </p:cNvSpPr>
            <p:nvPr/>
          </p:nvSpPr>
          <p:spPr bwMode="auto">
            <a:xfrm>
              <a:off x="12098" y="3360"/>
              <a:ext cx="4715" cy="2425"/>
            </a:xfrm>
            <a:prstGeom prst="rect">
              <a:avLst/>
            </a:pr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62400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51209" name="矩形 32"/>
            <p:cNvSpPr>
              <a:spLocks noChangeArrowheads="1"/>
            </p:cNvSpPr>
            <p:nvPr/>
          </p:nvSpPr>
          <p:spPr bwMode="auto">
            <a:xfrm>
              <a:off x="12098" y="5785"/>
              <a:ext cx="4715" cy="2715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</a:p>
          </p:txBody>
        </p:sp>
        <p:sp>
          <p:nvSpPr>
            <p:cNvPr id="51210" name="椭圆 33"/>
            <p:cNvSpPr>
              <a:spLocks noChangeArrowheads="1"/>
            </p:cNvSpPr>
            <p:nvPr/>
          </p:nvSpPr>
          <p:spPr bwMode="auto">
            <a:xfrm>
              <a:off x="2555" y="5450"/>
              <a:ext cx="153" cy="15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11" name="椭圆 34"/>
            <p:cNvSpPr>
              <a:spLocks noChangeArrowheads="1"/>
            </p:cNvSpPr>
            <p:nvPr/>
          </p:nvSpPr>
          <p:spPr bwMode="auto">
            <a:xfrm>
              <a:off x="2555" y="5885"/>
              <a:ext cx="153" cy="1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12" name="Group 14"/>
            <p:cNvGrpSpPr/>
            <p:nvPr/>
          </p:nvGrpSpPr>
          <p:grpSpPr bwMode="auto">
            <a:xfrm>
              <a:off x="2578" y="5465"/>
              <a:ext cx="130" cy="585"/>
              <a:chOff x="0" y="0"/>
              <a:chExt cx="177416" cy="553854"/>
            </a:xfrm>
          </p:grpSpPr>
          <p:sp>
            <p:nvSpPr>
              <p:cNvPr id="51281" name="椭圆 36"/>
              <p:cNvSpPr>
                <a:spLocks noChangeArrowheads="1"/>
              </p:cNvSpPr>
              <p:nvPr/>
            </p:nvSpPr>
            <p:spPr bwMode="auto">
              <a:xfrm rot="4460462">
                <a:off x="-50" y="376387"/>
                <a:ext cx="177517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82" name="椭圆 37"/>
              <p:cNvSpPr>
                <a:spLocks noChangeArrowheads="1"/>
              </p:cNvSpPr>
              <p:nvPr/>
            </p:nvSpPr>
            <p:spPr bwMode="auto">
              <a:xfrm rot="4460462">
                <a:off x="15333" y="-15333"/>
                <a:ext cx="146748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1283" name="Group 17"/>
              <p:cNvGrpSpPr/>
              <p:nvPr/>
            </p:nvGrpSpPr>
            <p:grpSpPr bwMode="auto">
              <a:xfrm rot="5441149">
                <a:off x="-153404" y="202711"/>
                <a:ext cx="481266" cy="136527"/>
                <a:chOff x="0" y="0"/>
                <a:chExt cx="433995" cy="112930"/>
              </a:xfrm>
            </p:grpSpPr>
            <p:grpSp>
              <p:nvGrpSpPr>
                <p:cNvPr id="51284" name="Group 18"/>
                <p:cNvGrpSpPr/>
                <p:nvPr/>
              </p:nvGrpSpPr>
              <p:grpSpPr bwMode="auto">
                <a:xfrm rot="-5441149">
                  <a:off x="313836" y="-11471"/>
                  <a:ext cx="140881" cy="122942"/>
                  <a:chOff x="0" y="0"/>
                  <a:chExt cx="79248" cy="91440"/>
                </a:xfrm>
              </p:grpSpPr>
              <p:pic>
                <p:nvPicPr>
                  <p:cNvPr id="51289" name="椭圆 39"/>
                  <p:cNvPicPr>
                    <a:picLocks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91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290" name="Text Box 20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2244" y="25606"/>
                    <a:ext cx="50430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1285" name="Group 21"/>
                <p:cNvGrpSpPr/>
                <p:nvPr/>
              </p:nvGrpSpPr>
              <p:grpSpPr bwMode="auto">
                <a:xfrm rot="-5441149">
                  <a:off x="-22181" y="-6153"/>
                  <a:ext cx="140881" cy="122942"/>
                  <a:chOff x="0" y="0"/>
                  <a:chExt cx="79248" cy="91440"/>
                </a:xfrm>
              </p:grpSpPr>
              <p:pic>
                <p:nvPicPr>
                  <p:cNvPr id="51287" name="椭圆 40"/>
                  <p:cNvPicPr>
                    <a:picLocks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91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288" name="Text Box 23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2278" y="24053"/>
                    <a:ext cx="50430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51286" name="矩形 41"/>
                <p:cNvSpPr>
                  <a:spLocks noChangeArrowheads="1"/>
                </p:cNvSpPr>
                <p:nvPr/>
              </p:nvSpPr>
              <p:spPr bwMode="auto">
                <a:xfrm>
                  <a:off x="30539" y="49696"/>
                  <a:ext cx="360715" cy="73376"/>
                </a:xfrm>
                <a:prstGeom prst="rect">
                  <a:avLst/>
                </a:prstGeom>
                <a:gradFill rotWithShape="1">
                  <a:gsLst>
                    <a:gs pos="0">
                      <a:srgbClr val="262626"/>
                    </a:gs>
                    <a:gs pos="9000">
                      <a:srgbClr val="262626"/>
                    </a:gs>
                    <a:gs pos="57001">
                      <a:srgbClr val="D9D9D9"/>
                    </a:gs>
                    <a:gs pos="100000">
                      <a:srgbClr val="26262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1213" name="椭圆 42"/>
            <p:cNvSpPr>
              <a:spLocks noChangeArrowheads="1"/>
            </p:cNvSpPr>
            <p:nvPr/>
          </p:nvSpPr>
          <p:spPr bwMode="auto">
            <a:xfrm>
              <a:off x="6735" y="5435"/>
              <a:ext cx="153" cy="1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14" name="椭圆 43"/>
            <p:cNvSpPr>
              <a:spLocks noChangeArrowheads="1"/>
            </p:cNvSpPr>
            <p:nvPr/>
          </p:nvSpPr>
          <p:spPr bwMode="auto">
            <a:xfrm>
              <a:off x="6735" y="5873"/>
              <a:ext cx="153" cy="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15" name="Group 27"/>
            <p:cNvGrpSpPr/>
            <p:nvPr/>
          </p:nvGrpSpPr>
          <p:grpSpPr bwMode="auto">
            <a:xfrm>
              <a:off x="6758" y="5453"/>
              <a:ext cx="130" cy="580"/>
              <a:chOff x="0" y="0"/>
              <a:chExt cx="177416" cy="553854"/>
            </a:xfrm>
          </p:grpSpPr>
          <p:sp>
            <p:nvSpPr>
              <p:cNvPr id="51271" name="椭圆 45"/>
              <p:cNvSpPr>
                <a:spLocks noChangeArrowheads="1"/>
              </p:cNvSpPr>
              <p:nvPr/>
            </p:nvSpPr>
            <p:spPr bwMode="auto">
              <a:xfrm rot="4460462">
                <a:off x="-817" y="375623"/>
                <a:ext cx="179048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72" name="椭圆 46"/>
              <p:cNvSpPr>
                <a:spLocks noChangeArrowheads="1"/>
              </p:cNvSpPr>
              <p:nvPr/>
            </p:nvSpPr>
            <p:spPr bwMode="auto">
              <a:xfrm rot="4460462">
                <a:off x="15894" y="-15895"/>
                <a:ext cx="145625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1273" name="Group 30"/>
              <p:cNvGrpSpPr/>
              <p:nvPr/>
            </p:nvGrpSpPr>
            <p:grpSpPr bwMode="auto">
              <a:xfrm rot="5441149">
                <a:off x="-153404" y="202711"/>
                <a:ext cx="481266" cy="136527"/>
                <a:chOff x="0" y="0"/>
                <a:chExt cx="433995" cy="112930"/>
              </a:xfrm>
            </p:grpSpPr>
            <p:grpSp>
              <p:nvGrpSpPr>
                <p:cNvPr id="51274" name="Group 31"/>
                <p:cNvGrpSpPr/>
                <p:nvPr/>
              </p:nvGrpSpPr>
              <p:grpSpPr bwMode="auto">
                <a:xfrm rot="-5441149">
                  <a:off x="315788" y="-3362"/>
                  <a:ext cx="140881" cy="115735"/>
                  <a:chOff x="0" y="0"/>
                  <a:chExt cx="79248" cy="85344"/>
                </a:xfrm>
              </p:grpSpPr>
              <p:pic>
                <p:nvPicPr>
                  <p:cNvPr id="51279" name="椭圆 48"/>
                  <p:cNvPicPr>
                    <a:picLocks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853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280" name="Text Box 33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5012" y="21138"/>
                    <a:ext cx="49998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1275" name="Group 34"/>
                <p:cNvGrpSpPr/>
                <p:nvPr/>
              </p:nvGrpSpPr>
              <p:grpSpPr bwMode="auto">
                <a:xfrm rot="-5441149">
                  <a:off x="-23125" y="1956"/>
                  <a:ext cx="140881" cy="115735"/>
                  <a:chOff x="0" y="0"/>
                  <a:chExt cx="79248" cy="85344"/>
                </a:xfrm>
              </p:grpSpPr>
              <p:pic>
                <p:nvPicPr>
                  <p:cNvPr id="51277" name="椭圆 49"/>
                  <p:cNvPicPr>
                    <a:picLocks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853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278" name="Text Box 36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5020" y="21733"/>
                    <a:ext cx="49998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51276" name="矩形 50"/>
                <p:cNvSpPr>
                  <a:spLocks noChangeArrowheads="1"/>
                </p:cNvSpPr>
                <p:nvPr/>
              </p:nvSpPr>
              <p:spPr bwMode="auto">
                <a:xfrm>
                  <a:off x="35366" y="52484"/>
                  <a:ext cx="355215" cy="73376"/>
                </a:xfrm>
                <a:prstGeom prst="rect">
                  <a:avLst/>
                </a:prstGeom>
                <a:gradFill rotWithShape="1">
                  <a:gsLst>
                    <a:gs pos="0">
                      <a:srgbClr val="262626"/>
                    </a:gs>
                    <a:gs pos="9000">
                      <a:srgbClr val="262626"/>
                    </a:gs>
                    <a:gs pos="57001">
                      <a:srgbClr val="D9D9D9"/>
                    </a:gs>
                    <a:gs pos="100000">
                      <a:srgbClr val="26262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1216" name="椭圆 51"/>
            <p:cNvSpPr>
              <a:spLocks noChangeArrowheads="1"/>
            </p:cNvSpPr>
            <p:nvPr/>
          </p:nvSpPr>
          <p:spPr bwMode="auto">
            <a:xfrm>
              <a:off x="7413" y="5450"/>
              <a:ext cx="152" cy="15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17" name="椭圆 52"/>
            <p:cNvSpPr>
              <a:spLocks noChangeArrowheads="1"/>
            </p:cNvSpPr>
            <p:nvPr/>
          </p:nvSpPr>
          <p:spPr bwMode="auto">
            <a:xfrm>
              <a:off x="7408" y="5885"/>
              <a:ext cx="155" cy="1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18" name="Group 40"/>
            <p:cNvGrpSpPr/>
            <p:nvPr/>
          </p:nvGrpSpPr>
          <p:grpSpPr bwMode="auto">
            <a:xfrm>
              <a:off x="7435" y="5465"/>
              <a:ext cx="130" cy="585"/>
              <a:chOff x="0" y="0"/>
              <a:chExt cx="177416" cy="553854"/>
            </a:xfrm>
          </p:grpSpPr>
          <p:sp>
            <p:nvSpPr>
              <p:cNvPr id="51261" name="椭圆 54"/>
              <p:cNvSpPr>
                <a:spLocks noChangeArrowheads="1"/>
              </p:cNvSpPr>
              <p:nvPr/>
            </p:nvSpPr>
            <p:spPr bwMode="auto">
              <a:xfrm rot="4460462">
                <a:off x="-50" y="376387"/>
                <a:ext cx="177517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62" name="椭圆 55"/>
              <p:cNvSpPr>
                <a:spLocks noChangeArrowheads="1"/>
              </p:cNvSpPr>
              <p:nvPr/>
            </p:nvSpPr>
            <p:spPr bwMode="auto">
              <a:xfrm rot="4460462">
                <a:off x="15333" y="-15333"/>
                <a:ext cx="146748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1263" name="Group 43"/>
              <p:cNvGrpSpPr/>
              <p:nvPr/>
            </p:nvGrpSpPr>
            <p:grpSpPr bwMode="auto">
              <a:xfrm rot="5441149">
                <a:off x="-153404" y="202711"/>
                <a:ext cx="481266" cy="136527"/>
                <a:chOff x="0" y="0"/>
                <a:chExt cx="433995" cy="112930"/>
              </a:xfrm>
            </p:grpSpPr>
            <p:grpSp>
              <p:nvGrpSpPr>
                <p:cNvPr id="51264" name="Group 44"/>
                <p:cNvGrpSpPr/>
                <p:nvPr/>
              </p:nvGrpSpPr>
              <p:grpSpPr bwMode="auto">
                <a:xfrm rot="-5441149">
                  <a:off x="313835" y="-11585"/>
                  <a:ext cx="140881" cy="122942"/>
                  <a:chOff x="0" y="0"/>
                  <a:chExt cx="79248" cy="91440"/>
                </a:xfrm>
              </p:grpSpPr>
              <p:pic>
                <p:nvPicPr>
                  <p:cNvPr id="51269" name="椭圆 57"/>
                  <p:cNvPicPr>
                    <a:picLocks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91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270" name="Text Box 46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2180" y="25606"/>
                    <a:ext cx="50430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1265" name="Group 47"/>
                <p:cNvGrpSpPr/>
                <p:nvPr/>
              </p:nvGrpSpPr>
              <p:grpSpPr bwMode="auto">
                <a:xfrm rot="-5441149">
                  <a:off x="-22182" y="-6267"/>
                  <a:ext cx="140881" cy="122942"/>
                  <a:chOff x="0" y="0"/>
                  <a:chExt cx="79248" cy="91440"/>
                </a:xfrm>
              </p:grpSpPr>
              <p:pic>
                <p:nvPicPr>
                  <p:cNvPr id="51267" name="椭圆 58"/>
                  <p:cNvPicPr>
                    <a:picLocks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91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268" name="Text Box 49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2214" y="24053"/>
                    <a:ext cx="50430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51266" name="矩形 59"/>
                <p:cNvSpPr>
                  <a:spLocks noChangeArrowheads="1"/>
                </p:cNvSpPr>
                <p:nvPr/>
              </p:nvSpPr>
              <p:spPr bwMode="auto">
                <a:xfrm>
                  <a:off x="30539" y="49696"/>
                  <a:ext cx="360715" cy="73376"/>
                </a:xfrm>
                <a:prstGeom prst="rect">
                  <a:avLst/>
                </a:prstGeom>
                <a:gradFill rotWithShape="1">
                  <a:gsLst>
                    <a:gs pos="0">
                      <a:srgbClr val="262626"/>
                    </a:gs>
                    <a:gs pos="9000">
                      <a:srgbClr val="262626"/>
                    </a:gs>
                    <a:gs pos="57001">
                      <a:srgbClr val="D9D9D9"/>
                    </a:gs>
                    <a:gs pos="100000">
                      <a:srgbClr val="26262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1219" name="椭圆 60"/>
            <p:cNvSpPr>
              <a:spLocks noChangeArrowheads="1"/>
            </p:cNvSpPr>
            <p:nvPr/>
          </p:nvSpPr>
          <p:spPr bwMode="auto">
            <a:xfrm>
              <a:off x="11588" y="5435"/>
              <a:ext cx="155" cy="1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20" name="椭圆 61"/>
            <p:cNvSpPr>
              <a:spLocks noChangeArrowheads="1"/>
            </p:cNvSpPr>
            <p:nvPr/>
          </p:nvSpPr>
          <p:spPr bwMode="auto">
            <a:xfrm>
              <a:off x="11588" y="5873"/>
              <a:ext cx="155" cy="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21" name="Group 53"/>
            <p:cNvGrpSpPr/>
            <p:nvPr/>
          </p:nvGrpSpPr>
          <p:grpSpPr bwMode="auto">
            <a:xfrm>
              <a:off x="11613" y="5453"/>
              <a:ext cx="132" cy="580"/>
              <a:chOff x="0" y="0"/>
              <a:chExt cx="177416" cy="553854"/>
            </a:xfrm>
          </p:grpSpPr>
          <p:sp>
            <p:nvSpPr>
              <p:cNvPr id="51251" name="椭圆 63"/>
              <p:cNvSpPr>
                <a:spLocks noChangeArrowheads="1"/>
              </p:cNvSpPr>
              <p:nvPr/>
            </p:nvSpPr>
            <p:spPr bwMode="auto">
              <a:xfrm rot="4460462">
                <a:off x="-816" y="375622"/>
                <a:ext cx="179048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52" name="椭圆 64"/>
              <p:cNvSpPr>
                <a:spLocks noChangeArrowheads="1"/>
              </p:cNvSpPr>
              <p:nvPr/>
            </p:nvSpPr>
            <p:spPr bwMode="auto">
              <a:xfrm rot="4460462">
                <a:off x="15895" y="-15895"/>
                <a:ext cx="145625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1253" name="Group 56"/>
              <p:cNvGrpSpPr/>
              <p:nvPr/>
            </p:nvGrpSpPr>
            <p:grpSpPr bwMode="auto">
              <a:xfrm rot="5441149">
                <a:off x="-153404" y="202711"/>
                <a:ext cx="481266" cy="136527"/>
                <a:chOff x="0" y="0"/>
                <a:chExt cx="433995" cy="112930"/>
              </a:xfrm>
            </p:grpSpPr>
            <p:grpSp>
              <p:nvGrpSpPr>
                <p:cNvPr id="51254" name="Group 57"/>
                <p:cNvGrpSpPr/>
                <p:nvPr/>
              </p:nvGrpSpPr>
              <p:grpSpPr bwMode="auto">
                <a:xfrm rot="-5441149">
                  <a:off x="317103" y="-4843"/>
                  <a:ext cx="138224" cy="115735"/>
                  <a:chOff x="0" y="0"/>
                  <a:chExt cx="79248" cy="85344"/>
                </a:xfrm>
              </p:grpSpPr>
              <p:pic>
                <p:nvPicPr>
                  <p:cNvPr id="51259" name="椭圆 66"/>
                  <p:cNvPicPr>
                    <a:picLocks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853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260" name="Text Box 59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4171" y="20727"/>
                    <a:ext cx="49998" cy="436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1255" name="Group 60"/>
                <p:cNvGrpSpPr/>
                <p:nvPr/>
              </p:nvGrpSpPr>
              <p:grpSpPr bwMode="auto">
                <a:xfrm rot="-5441149">
                  <a:off x="-21809" y="374"/>
                  <a:ext cx="138224" cy="115735"/>
                  <a:chOff x="0" y="0"/>
                  <a:chExt cx="79248" cy="85344"/>
                </a:xfrm>
              </p:grpSpPr>
              <p:pic>
                <p:nvPicPr>
                  <p:cNvPr id="51257" name="椭圆 67"/>
                  <p:cNvPicPr>
                    <a:picLocks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853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258" name="Text Box 62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4121" y="21322"/>
                    <a:ext cx="49998" cy="436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51256" name="矩形 68"/>
                <p:cNvSpPr>
                  <a:spLocks noChangeArrowheads="1"/>
                </p:cNvSpPr>
                <p:nvPr/>
              </p:nvSpPr>
              <p:spPr bwMode="auto">
                <a:xfrm>
                  <a:off x="30869" y="31822"/>
                  <a:ext cx="357367" cy="71992"/>
                </a:xfrm>
                <a:prstGeom prst="rect">
                  <a:avLst/>
                </a:prstGeom>
                <a:gradFill rotWithShape="1">
                  <a:gsLst>
                    <a:gs pos="0">
                      <a:srgbClr val="262626"/>
                    </a:gs>
                    <a:gs pos="9000">
                      <a:srgbClr val="262626"/>
                    </a:gs>
                    <a:gs pos="57001">
                      <a:srgbClr val="D9D9D9"/>
                    </a:gs>
                    <a:gs pos="100000">
                      <a:srgbClr val="26262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1222" name="椭圆 69"/>
            <p:cNvSpPr>
              <a:spLocks noChangeArrowheads="1"/>
            </p:cNvSpPr>
            <p:nvPr/>
          </p:nvSpPr>
          <p:spPr bwMode="auto">
            <a:xfrm>
              <a:off x="12265" y="5450"/>
              <a:ext cx="153" cy="15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23" name="椭圆 70"/>
            <p:cNvSpPr>
              <a:spLocks noChangeArrowheads="1"/>
            </p:cNvSpPr>
            <p:nvPr/>
          </p:nvSpPr>
          <p:spPr bwMode="auto">
            <a:xfrm>
              <a:off x="12265" y="5885"/>
              <a:ext cx="153" cy="1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24" name="Group 66"/>
            <p:cNvGrpSpPr/>
            <p:nvPr/>
          </p:nvGrpSpPr>
          <p:grpSpPr bwMode="auto">
            <a:xfrm>
              <a:off x="12288" y="5465"/>
              <a:ext cx="130" cy="585"/>
              <a:chOff x="0" y="0"/>
              <a:chExt cx="177416" cy="553854"/>
            </a:xfrm>
          </p:grpSpPr>
          <p:sp>
            <p:nvSpPr>
              <p:cNvPr id="51241" name="椭圆 72"/>
              <p:cNvSpPr>
                <a:spLocks noChangeArrowheads="1"/>
              </p:cNvSpPr>
              <p:nvPr/>
            </p:nvSpPr>
            <p:spPr bwMode="auto">
              <a:xfrm rot="4460462">
                <a:off x="-50" y="376387"/>
                <a:ext cx="177517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42" name="椭圆 73"/>
              <p:cNvSpPr>
                <a:spLocks noChangeArrowheads="1"/>
              </p:cNvSpPr>
              <p:nvPr/>
            </p:nvSpPr>
            <p:spPr bwMode="auto">
              <a:xfrm rot="4460462">
                <a:off x="15333" y="-15333"/>
                <a:ext cx="146748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1243" name="Group 69"/>
              <p:cNvGrpSpPr/>
              <p:nvPr/>
            </p:nvGrpSpPr>
            <p:grpSpPr bwMode="auto">
              <a:xfrm rot="5441149">
                <a:off x="-153404" y="202711"/>
                <a:ext cx="481266" cy="136527"/>
                <a:chOff x="0" y="0"/>
                <a:chExt cx="433995" cy="112930"/>
              </a:xfrm>
            </p:grpSpPr>
            <p:grpSp>
              <p:nvGrpSpPr>
                <p:cNvPr id="51244" name="Group 70"/>
                <p:cNvGrpSpPr/>
                <p:nvPr/>
              </p:nvGrpSpPr>
              <p:grpSpPr bwMode="auto">
                <a:xfrm rot="-5441149">
                  <a:off x="313881" y="-6505"/>
                  <a:ext cx="140881" cy="122942"/>
                  <a:chOff x="0" y="0"/>
                  <a:chExt cx="79248" cy="91440"/>
                </a:xfrm>
              </p:grpSpPr>
              <p:pic>
                <p:nvPicPr>
                  <p:cNvPr id="51249" name="椭圆 75"/>
                  <p:cNvPicPr>
                    <a:picLocks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91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250" name="Text Box 72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5038" y="25606"/>
                    <a:ext cx="50430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1245" name="Group 73"/>
                <p:cNvGrpSpPr/>
                <p:nvPr/>
              </p:nvGrpSpPr>
              <p:grpSpPr bwMode="auto">
                <a:xfrm rot="-5441149">
                  <a:off x="-22136" y="-1187"/>
                  <a:ext cx="140881" cy="122942"/>
                  <a:chOff x="0" y="0"/>
                  <a:chExt cx="79248" cy="91440"/>
                </a:xfrm>
              </p:grpSpPr>
              <p:pic>
                <p:nvPicPr>
                  <p:cNvPr id="51247" name="椭圆 76"/>
                  <p:cNvPicPr>
                    <a:picLocks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914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248" name="Text Box 75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5072" y="24053"/>
                    <a:ext cx="50430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51246" name="矩形 77"/>
                <p:cNvSpPr>
                  <a:spLocks noChangeArrowheads="1"/>
                </p:cNvSpPr>
                <p:nvPr/>
              </p:nvSpPr>
              <p:spPr bwMode="auto">
                <a:xfrm>
                  <a:off x="30539" y="49696"/>
                  <a:ext cx="360715" cy="73376"/>
                </a:xfrm>
                <a:prstGeom prst="rect">
                  <a:avLst/>
                </a:prstGeom>
                <a:gradFill rotWithShape="1">
                  <a:gsLst>
                    <a:gs pos="0">
                      <a:srgbClr val="262626"/>
                    </a:gs>
                    <a:gs pos="9000">
                      <a:srgbClr val="262626"/>
                    </a:gs>
                    <a:gs pos="57001">
                      <a:srgbClr val="D9D9D9"/>
                    </a:gs>
                    <a:gs pos="100000">
                      <a:srgbClr val="26262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1225" name="椭圆 78"/>
            <p:cNvSpPr>
              <a:spLocks noChangeArrowheads="1"/>
            </p:cNvSpPr>
            <p:nvPr/>
          </p:nvSpPr>
          <p:spPr bwMode="auto">
            <a:xfrm>
              <a:off x="16445" y="5435"/>
              <a:ext cx="153" cy="15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26" name="椭圆 79"/>
            <p:cNvSpPr>
              <a:spLocks noChangeArrowheads="1"/>
            </p:cNvSpPr>
            <p:nvPr/>
          </p:nvSpPr>
          <p:spPr bwMode="auto">
            <a:xfrm>
              <a:off x="16445" y="5873"/>
              <a:ext cx="153" cy="15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7F7F7F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227" name="Group 79"/>
            <p:cNvGrpSpPr/>
            <p:nvPr/>
          </p:nvGrpSpPr>
          <p:grpSpPr bwMode="auto">
            <a:xfrm>
              <a:off x="16468" y="5453"/>
              <a:ext cx="130" cy="580"/>
              <a:chOff x="0" y="0"/>
              <a:chExt cx="177416" cy="553854"/>
            </a:xfrm>
          </p:grpSpPr>
          <p:sp>
            <p:nvSpPr>
              <p:cNvPr id="51231" name="椭圆 81"/>
              <p:cNvSpPr>
                <a:spLocks noChangeArrowheads="1"/>
              </p:cNvSpPr>
              <p:nvPr/>
            </p:nvSpPr>
            <p:spPr bwMode="auto">
              <a:xfrm rot="4460462">
                <a:off x="-817" y="375623"/>
                <a:ext cx="179048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32" name="椭圆 82"/>
              <p:cNvSpPr>
                <a:spLocks noChangeArrowheads="1"/>
              </p:cNvSpPr>
              <p:nvPr/>
            </p:nvSpPr>
            <p:spPr bwMode="auto">
              <a:xfrm rot="4460462">
                <a:off x="15894" y="-15895"/>
                <a:ext cx="145625" cy="177416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1233" name="Group 82"/>
              <p:cNvGrpSpPr/>
              <p:nvPr/>
            </p:nvGrpSpPr>
            <p:grpSpPr bwMode="auto">
              <a:xfrm rot="5441149">
                <a:off x="-153404" y="202711"/>
                <a:ext cx="481266" cy="136527"/>
                <a:chOff x="0" y="0"/>
                <a:chExt cx="433995" cy="112930"/>
              </a:xfrm>
            </p:grpSpPr>
            <p:grpSp>
              <p:nvGrpSpPr>
                <p:cNvPr id="51234" name="Group 83"/>
                <p:cNvGrpSpPr/>
                <p:nvPr/>
              </p:nvGrpSpPr>
              <p:grpSpPr bwMode="auto">
                <a:xfrm rot="-5441149">
                  <a:off x="315735" y="-9232"/>
                  <a:ext cx="140881" cy="115735"/>
                  <a:chOff x="0" y="0"/>
                  <a:chExt cx="79248" cy="85344"/>
                </a:xfrm>
              </p:grpSpPr>
              <p:pic>
                <p:nvPicPr>
                  <p:cNvPr id="51239" name="椭圆 84"/>
                  <p:cNvPicPr>
                    <a:picLocks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853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240" name="Text Box 85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1710" y="21138"/>
                    <a:ext cx="49998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51235" name="Group 86"/>
                <p:cNvGrpSpPr/>
                <p:nvPr/>
              </p:nvGrpSpPr>
              <p:grpSpPr bwMode="auto">
                <a:xfrm rot="-5441149">
                  <a:off x="-23179" y="-3914"/>
                  <a:ext cx="140881" cy="115735"/>
                  <a:chOff x="0" y="0"/>
                  <a:chExt cx="79248" cy="85344"/>
                </a:xfrm>
              </p:grpSpPr>
              <p:pic>
                <p:nvPicPr>
                  <p:cNvPr id="51237" name="椭圆 85"/>
                  <p:cNvPicPr>
                    <a:picLocks noChangeArrowheads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9248" cy="853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238" name="Text Box 88"/>
                  <p:cNvSpPr txBox="1">
                    <a:spLocks noChangeArrowheads="1"/>
                  </p:cNvSpPr>
                  <p:nvPr/>
                </p:nvSpPr>
                <p:spPr bwMode="auto">
                  <a:xfrm rot="5441148">
                    <a:off x="11718" y="21733"/>
                    <a:ext cx="49998" cy="428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algn="ctr" eaLnBrk="1" hangingPunct="1">
                      <a:buFont typeface="Arial" panose="020B0604020202020204" pitchFamily="34" charset="0"/>
                      <a:buNone/>
                    </a:pPr>
                    <a:endParaRPr lang="zh-CN" altLang="en-US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51236" name="矩形 86"/>
                <p:cNvSpPr>
                  <a:spLocks noChangeArrowheads="1"/>
                </p:cNvSpPr>
                <p:nvPr/>
              </p:nvSpPr>
              <p:spPr bwMode="auto">
                <a:xfrm>
                  <a:off x="35366" y="52484"/>
                  <a:ext cx="355215" cy="73376"/>
                </a:xfrm>
                <a:prstGeom prst="rect">
                  <a:avLst/>
                </a:prstGeom>
                <a:gradFill rotWithShape="1">
                  <a:gsLst>
                    <a:gs pos="0">
                      <a:srgbClr val="262626"/>
                    </a:gs>
                    <a:gs pos="9000">
                      <a:srgbClr val="262626"/>
                    </a:gs>
                    <a:gs pos="57001">
                      <a:srgbClr val="D9D9D9"/>
                    </a:gs>
                    <a:gs pos="100000">
                      <a:srgbClr val="26262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buFont typeface="Arial" panose="020B0604020202020204" pitchFamily="34" charset="0"/>
                    <a:buNone/>
                  </a:pPr>
                  <a:endParaRPr lang="zh-CN" altLang="en-US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1228" name="椭圆 87"/>
            <p:cNvSpPr>
              <a:spLocks noChangeArrowheads="1"/>
            </p:cNvSpPr>
            <p:nvPr/>
          </p:nvSpPr>
          <p:spPr bwMode="auto">
            <a:xfrm>
              <a:off x="4163" y="3615"/>
              <a:ext cx="860" cy="86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29" name="椭圆 88"/>
            <p:cNvSpPr>
              <a:spLocks noChangeArrowheads="1"/>
            </p:cNvSpPr>
            <p:nvPr/>
          </p:nvSpPr>
          <p:spPr bwMode="auto">
            <a:xfrm>
              <a:off x="9058" y="3615"/>
              <a:ext cx="857" cy="86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30" name="椭圆 89"/>
            <p:cNvSpPr>
              <a:spLocks noChangeArrowheads="1"/>
            </p:cNvSpPr>
            <p:nvPr/>
          </p:nvSpPr>
          <p:spPr bwMode="auto">
            <a:xfrm>
              <a:off x="14025" y="3615"/>
              <a:ext cx="860" cy="86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6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35" y="2981960"/>
            <a:ext cx="9144000" cy="149225"/>
          </a:xfrm>
          <a:prstGeom prst="rect">
            <a:avLst/>
          </a:prstGeom>
          <a:solidFill>
            <a:srgbClr val="00A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3075940"/>
            <a:ext cx="9144000" cy="2067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audio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59960"/>
            <a:ext cx="609600" cy="609600"/>
          </a:xfrm>
          <a:prstGeom prst="rect">
            <a:avLst/>
          </a:prstGeom>
        </p:spPr>
      </p:pic>
      <p:sp>
        <p:nvSpPr>
          <p:cNvPr id="12" name="原创设计师QQ598969553          _5"/>
          <p:cNvSpPr txBox="1"/>
          <p:nvPr/>
        </p:nvSpPr>
        <p:spPr>
          <a:xfrm>
            <a:off x="1556657" y="4001861"/>
            <a:ext cx="6030686" cy="369332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sz="750" b="0" dirty="0" err="1">
                <a:solidFill>
                  <a:srgbClr val="00A8A7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sym typeface="+mn-lt"/>
              </a:rPr>
              <a:t>CSASAADAstudio</a:t>
            </a:r>
            <a:r>
              <a:rPr lang="en-US" sz="750" b="0" dirty="0">
                <a:solidFill>
                  <a:srgbClr val="00A8A7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sym typeface="+mn-lt"/>
              </a:rPr>
              <a:t> sales template, a more beautiful template please magic </a:t>
            </a:r>
            <a:r>
              <a:rPr lang="en-US" sz="750" b="0" dirty="0" err="1">
                <a:solidFill>
                  <a:srgbClr val="00A8A7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sym typeface="+mn-lt"/>
              </a:rPr>
              <a:t>rainMagic</a:t>
            </a:r>
            <a:r>
              <a:rPr lang="en-US" sz="750" b="0" dirty="0">
                <a:solidFill>
                  <a:srgbClr val="00A8A7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sym typeface="+mn-lt"/>
              </a:rPr>
              <a:t> rain studio sales template, a </a:t>
            </a:r>
            <a:r>
              <a:rPr lang="en-US" sz="750" b="0" dirty="0" err="1">
                <a:solidFill>
                  <a:srgbClr val="00A8A7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sym typeface="+mn-lt"/>
              </a:rPr>
              <a:t>moreMagic</a:t>
            </a:r>
            <a:r>
              <a:rPr lang="en-US" sz="750" b="0" dirty="0">
                <a:solidFill>
                  <a:srgbClr val="00A8A7"/>
                </a:solidFill>
                <a:effectLst/>
                <a:latin typeface="造字工房悦黑演示版常规体" pitchFamily="50" charset="-122"/>
                <a:ea typeface="造字工房悦黑演示版常规体" pitchFamily="50" charset="-122"/>
                <a:sym typeface="+mn-lt"/>
              </a:rPr>
              <a:t> rain studio sales template, a more beautiful template please magic</a:t>
            </a:r>
          </a:p>
        </p:txBody>
      </p:sp>
      <p:sp>
        <p:nvSpPr>
          <p:cNvPr id="17" name="原创设计师QQ598969553          _6"/>
          <p:cNvSpPr/>
          <p:nvPr/>
        </p:nvSpPr>
        <p:spPr>
          <a:xfrm>
            <a:off x="1130251" y="3349698"/>
            <a:ext cx="6883499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ln w="6350">
                  <a:noFill/>
                </a:ln>
                <a:solidFill>
                  <a:srgbClr val="00A8A7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感谢您的观看</a:t>
            </a:r>
            <a:r>
              <a:rPr lang="en-US" altLang="zh-CN" sz="3000" b="1" dirty="0">
                <a:ln w="6350">
                  <a:noFill/>
                </a:ln>
                <a:solidFill>
                  <a:srgbClr val="00A8A7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THANKS</a:t>
            </a:r>
          </a:p>
        </p:txBody>
      </p:sp>
      <p:grpSp>
        <p:nvGrpSpPr>
          <p:cNvPr id="18" name="原创设计师QQ598969553          _7"/>
          <p:cNvGrpSpPr/>
          <p:nvPr/>
        </p:nvGrpSpPr>
        <p:grpSpPr>
          <a:xfrm>
            <a:off x="3350182" y="4576088"/>
            <a:ext cx="2488063" cy="230832"/>
            <a:chOff x="4551668" y="4236939"/>
            <a:chExt cx="3317417" cy="307776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6256548" y="4265764"/>
              <a:ext cx="219347" cy="2193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endParaRPr>
            </a:p>
          </p:txBody>
        </p:sp>
        <p:grpSp>
          <p:nvGrpSpPr>
            <p:cNvPr id="20" name="Group 16"/>
            <p:cNvGrpSpPr/>
            <p:nvPr/>
          </p:nvGrpSpPr>
          <p:grpSpPr bwMode="auto">
            <a:xfrm>
              <a:off x="6327105" y="4309707"/>
              <a:ext cx="78599" cy="126335"/>
              <a:chOff x="4441" y="3144"/>
              <a:chExt cx="215" cy="345"/>
            </a:xfrm>
            <a:solidFill>
              <a:schemeClr val="accent1"/>
            </a:solidFill>
          </p:grpSpPr>
          <p:sp>
            <p:nvSpPr>
              <p:cNvPr id="27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endParaRPr>
              </a:p>
            </p:txBody>
          </p:sp>
          <p:sp>
            <p:nvSpPr>
              <p:cNvPr id="28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endParaRPr>
              </a:p>
            </p:txBody>
          </p:sp>
        </p:grp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6482245" y="4236939"/>
              <a:ext cx="1386840" cy="306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日期：</a:t>
              </a:r>
              <a:r>
                <a:rPr lang="en-US" altLang="zh-CN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202X.8.17</a:t>
              </a:r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4551668" y="4259514"/>
              <a:ext cx="219347" cy="2193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611357" y="4307395"/>
              <a:ext cx="100336" cy="114060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25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endParaRPr>
              </a:p>
            </p:txBody>
          </p:sp>
          <p:sp>
            <p:nvSpPr>
              <p:cNvPr id="26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4770879" y="4236939"/>
              <a:ext cx="1306340" cy="307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汇报人：</a:t>
              </a:r>
              <a:r>
                <a:rPr lang="en-US" altLang="zh-CN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造字工房悦黑演示版常规体" pitchFamily="50" charset="-122"/>
                  <a:ea typeface="造字工房悦黑演示版常规体" pitchFamily="50" charset="-122"/>
                </a:rPr>
                <a:t>xiazaii</a:t>
              </a:r>
              <a:endPara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造字工房悦黑演示版常规体" pitchFamily="50" charset="-122"/>
                <a:ea typeface="造字工房悦黑演示版常规体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49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49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9" b="11117"/>
          <a:stretch>
            <a:fillRect/>
          </a:stretch>
        </p:blipFill>
        <p:spPr>
          <a:xfrm>
            <a:off x="0" y="2717546"/>
            <a:ext cx="9144000" cy="2425954"/>
          </a:xfrm>
          <a:prstGeom prst="rect">
            <a:avLst/>
          </a:prstGeom>
        </p:spPr>
      </p:pic>
      <p:cxnSp>
        <p:nvCxnSpPr>
          <p:cNvPr id="14" name="直接连接符 6"/>
          <p:cNvCxnSpPr>
            <a:cxnSpLocks noChangeShapeType="1"/>
          </p:cNvCxnSpPr>
          <p:nvPr/>
        </p:nvCxnSpPr>
        <p:spPr bwMode="auto">
          <a:xfrm>
            <a:off x="3335020" y="1697355"/>
            <a:ext cx="5257800" cy="0"/>
          </a:xfrm>
          <a:prstGeom prst="line">
            <a:avLst/>
          </a:prstGeom>
          <a:noFill/>
          <a:ln w="19050">
            <a:solidFill>
              <a:srgbClr val="00A8A7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KSO_GT2.1"/>
          <p:cNvSpPr txBox="1">
            <a:spLocks noChangeArrowheads="1"/>
          </p:cNvSpPr>
          <p:nvPr/>
        </p:nvSpPr>
        <p:spPr bwMode="auto">
          <a:xfrm>
            <a:off x="3299778" y="174180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difference in needs and desires of presenters and audiences has become more noticeable.</a:t>
            </a:r>
          </a:p>
        </p:txBody>
      </p:sp>
      <p:sp>
        <p:nvSpPr>
          <p:cNvPr id="19" name="KSO_GN2"/>
          <p:cNvSpPr>
            <a:spLocks noChangeArrowheads="1"/>
          </p:cNvSpPr>
          <p:nvPr/>
        </p:nvSpPr>
        <p:spPr bwMode="auto">
          <a:xfrm>
            <a:off x="1982470" y="885825"/>
            <a:ext cx="1058545" cy="1623695"/>
          </a:xfrm>
          <a:prstGeom prst="roundRect">
            <a:avLst>
              <a:gd name="adj" fmla="val 12134"/>
            </a:avLst>
          </a:prstGeom>
          <a:noFill/>
          <a:ln w="25400">
            <a:solidFill>
              <a:srgbClr val="00A8A7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6400">
                <a:solidFill>
                  <a:srgbClr val="00A8A7"/>
                </a:solidFill>
                <a:latin typeface="Impact" panose="020B0806030902050204" pitchFamily="34" charset="0"/>
                <a:ea typeface="Gungsuh" panose="02030600000101010101" pitchFamily="18" charset="-127"/>
              </a:rPr>
              <a:t>01</a:t>
            </a:r>
          </a:p>
        </p:txBody>
      </p:sp>
      <p:sp>
        <p:nvSpPr>
          <p:cNvPr id="21" name="KSO_GT2"/>
          <p:cNvSpPr txBox="1">
            <a:spLocks noChangeArrowheads="1"/>
          </p:cNvSpPr>
          <p:nvPr/>
        </p:nvSpPr>
        <p:spPr bwMode="auto">
          <a:xfrm>
            <a:off x="3299778" y="122428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A8A7"/>
                </a:solidFill>
                <a:latin typeface="汉仪中等线简" panose="02010609000101010101" charset="-122"/>
                <a:ea typeface="汉仪中等线简" panose="02010609000101010101" charset="-122"/>
                <a:cs typeface="Segoe UI" panose="020B0502040204020203" pitchFamily="34" charset="0"/>
              </a:rPr>
              <a:t>单击输入标题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9725" y="1178560"/>
            <a:ext cx="8429625" cy="3327852"/>
            <a:chOff x="1028" y="3005"/>
            <a:chExt cx="16610" cy="6558"/>
          </a:xfrm>
        </p:grpSpPr>
        <p:pic>
          <p:nvPicPr>
            <p:cNvPr id="31748" name="组合 5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" y="3005"/>
              <a:ext cx="7930" cy="6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矩形 40"/>
            <p:cNvSpPr>
              <a:spLocks noChangeArrowheads="1"/>
            </p:cNvSpPr>
            <p:nvPr/>
          </p:nvSpPr>
          <p:spPr bwMode="auto">
            <a:xfrm>
              <a:off x="10658" y="5808"/>
              <a:ext cx="6980" cy="3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buFont typeface="Arial" panose="020B0604020202020204" pitchFamily="34" charset="0"/>
                <a:buNone/>
              </a:pPr>
              <a:r>
                <a:rPr lang="en-US" altLang="zh-CN" sz="900">
                  <a:solidFill>
                    <a:srgbClr val="09405E"/>
                  </a:solidFill>
                </a:rPr>
                <a:t>Supporters say that the ease of use of presentation software can save a lot of time for people who otherwise would have used other types of visual aid—hand-drawn or mechanically typeset slides, blackboards or whiteboards, </a:t>
              </a:r>
            </a:p>
            <a:p>
              <a:pPr algn="just" eaLnBrk="1" hangingPunct="1">
                <a:buFont typeface="Arial" panose="020B0604020202020204" pitchFamily="34" charset="0"/>
                <a:buNone/>
              </a:pPr>
              <a:endParaRPr lang="en-US" altLang="zh-CN" sz="900">
                <a:solidFill>
                  <a:srgbClr val="09405E"/>
                </a:solidFill>
              </a:endParaRPr>
            </a:p>
            <a:p>
              <a:pPr algn="just" eaLnBrk="1" hangingPunct="1">
                <a:buFont typeface="Arial" panose="020B0604020202020204" pitchFamily="34" charset="0"/>
                <a:buNone/>
              </a:pPr>
              <a:r>
                <a:rPr lang="en-US" altLang="zh-CN" sz="900">
                  <a:solidFill>
                    <a:srgbClr val="09405E"/>
                  </a:solidFill>
                </a:rPr>
                <a:t>or overhead projections. Ease of use also encourages those who otherwise would not have used visual aids, or would not have given a presentation at all, </a:t>
              </a:r>
            </a:p>
            <a:p>
              <a:pPr algn="just" eaLnBrk="1" hangingPunct="1">
                <a:buFont typeface="Arial" panose="020B0604020202020204" pitchFamily="34" charset="0"/>
                <a:buNone/>
              </a:pPr>
              <a:endParaRPr lang="en-US" altLang="zh-CN" sz="900">
                <a:solidFill>
                  <a:srgbClr val="09405E"/>
                </a:solidFill>
              </a:endParaRPr>
            </a:p>
            <a:p>
              <a:pPr algn="just" eaLnBrk="1" hangingPunct="1">
                <a:buFont typeface="Arial" panose="020B0604020202020204" pitchFamily="34" charset="0"/>
                <a:buNone/>
              </a:pPr>
              <a:r>
                <a:rPr lang="en-US" altLang="zh-CN" sz="900">
                  <a:solidFill>
                    <a:srgbClr val="09405E"/>
                  </a:solidFill>
                </a:rPr>
                <a:t>the difference in needs and desires of presenters and audiences has become more noticeable.</a:t>
              </a:r>
            </a:p>
          </p:txBody>
        </p:sp>
        <p:grpSp>
          <p:nvGrpSpPr>
            <p:cNvPr id="31750" name="Group 8"/>
            <p:cNvGrpSpPr/>
            <p:nvPr/>
          </p:nvGrpSpPr>
          <p:grpSpPr bwMode="auto">
            <a:xfrm>
              <a:off x="10733" y="3560"/>
              <a:ext cx="6905" cy="1926"/>
              <a:chOff x="0" y="0"/>
              <a:chExt cx="3288535" cy="917094"/>
            </a:xfrm>
          </p:grpSpPr>
          <p:sp>
            <p:nvSpPr>
              <p:cNvPr id="31751" name="文本框 39"/>
              <p:cNvSpPr txBox="1">
                <a:spLocks noChangeArrowheads="1"/>
              </p:cNvSpPr>
              <p:nvPr/>
            </p:nvSpPr>
            <p:spPr bwMode="auto">
              <a:xfrm>
                <a:off x="101333" y="542260"/>
                <a:ext cx="893515" cy="374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2000" b="1">
                    <a:solidFill>
                      <a:srgbClr val="00A8A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23,456</a:t>
                </a:r>
              </a:p>
            </p:txBody>
          </p:sp>
          <p:sp>
            <p:nvSpPr>
              <p:cNvPr id="31752" name="文本框 62"/>
              <p:cNvSpPr txBox="1">
                <a:spLocks noChangeArrowheads="1"/>
              </p:cNvSpPr>
              <p:nvPr/>
            </p:nvSpPr>
            <p:spPr bwMode="auto">
              <a:xfrm>
                <a:off x="1266232" y="542847"/>
                <a:ext cx="756458" cy="374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2000" b="1">
                    <a:solidFill>
                      <a:srgbClr val="00A8A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6,457</a:t>
                </a:r>
              </a:p>
            </p:txBody>
          </p:sp>
          <p:sp>
            <p:nvSpPr>
              <p:cNvPr id="31753" name="文本框 64"/>
              <p:cNvSpPr txBox="1">
                <a:spLocks noChangeArrowheads="1"/>
              </p:cNvSpPr>
              <p:nvPr/>
            </p:nvSpPr>
            <p:spPr bwMode="auto">
              <a:xfrm>
                <a:off x="2267467" y="542771"/>
                <a:ext cx="893515" cy="374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zh-CN" sz="2000" b="1">
                    <a:solidFill>
                      <a:srgbClr val="00A8A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83,451</a:t>
                </a:r>
              </a:p>
            </p:txBody>
          </p:sp>
          <p:cxnSp>
            <p:nvCxnSpPr>
              <p:cNvPr id="31754" name="直接连接符 45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0" cy="916428"/>
              </a:xfrm>
              <a:prstGeom prst="line">
                <a:avLst/>
              </a:prstGeom>
              <a:noFill/>
              <a:ln w="6350">
                <a:solidFill>
                  <a:srgbClr val="09405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55" name="直接连接符 46"/>
              <p:cNvCxnSpPr>
                <a:cxnSpLocks noChangeShapeType="1"/>
              </p:cNvCxnSpPr>
              <p:nvPr/>
            </p:nvCxnSpPr>
            <p:spPr bwMode="auto">
              <a:xfrm>
                <a:off x="1096178" y="0"/>
                <a:ext cx="0" cy="916428"/>
              </a:xfrm>
              <a:prstGeom prst="line">
                <a:avLst/>
              </a:prstGeom>
              <a:noFill/>
              <a:ln w="6350">
                <a:solidFill>
                  <a:srgbClr val="09405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56" name="直接连接符 47"/>
              <p:cNvCxnSpPr>
                <a:cxnSpLocks noChangeShapeType="1"/>
              </p:cNvCxnSpPr>
              <p:nvPr/>
            </p:nvCxnSpPr>
            <p:spPr bwMode="auto">
              <a:xfrm>
                <a:off x="2192357" y="0"/>
                <a:ext cx="0" cy="916428"/>
              </a:xfrm>
              <a:prstGeom prst="line">
                <a:avLst/>
              </a:prstGeom>
              <a:noFill/>
              <a:ln w="6350">
                <a:solidFill>
                  <a:srgbClr val="09405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57" name="直接连接符 48"/>
              <p:cNvCxnSpPr>
                <a:cxnSpLocks noChangeShapeType="1"/>
              </p:cNvCxnSpPr>
              <p:nvPr/>
            </p:nvCxnSpPr>
            <p:spPr bwMode="auto">
              <a:xfrm>
                <a:off x="3288535" y="0"/>
                <a:ext cx="0" cy="916428"/>
              </a:xfrm>
              <a:prstGeom prst="line">
                <a:avLst/>
              </a:prstGeom>
              <a:noFill/>
              <a:ln w="6350">
                <a:solidFill>
                  <a:srgbClr val="09405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758" name="Freeform 24"/>
              <p:cNvSpPr>
                <a:spLocks noEditPoints="1"/>
              </p:cNvSpPr>
              <p:nvPr/>
            </p:nvSpPr>
            <p:spPr bwMode="auto">
              <a:xfrm>
                <a:off x="338875" y="109682"/>
                <a:ext cx="418428" cy="432578"/>
              </a:xfrm>
              <a:custGeom>
                <a:avLst/>
                <a:gdLst>
                  <a:gd name="T0" fmla="*/ 773621656 w 89"/>
                  <a:gd name="T1" fmla="*/ 243188769 h 92"/>
                  <a:gd name="T2" fmla="*/ 1237799351 w 89"/>
                  <a:gd name="T3" fmla="*/ 243188769 h 92"/>
                  <a:gd name="T4" fmla="*/ 1547248014 w 89"/>
                  <a:gd name="T5" fmla="*/ 221080272 h 92"/>
                  <a:gd name="T6" fmla="*/ 1547248014 w 89"/>
                  <a:gd name="T7" fmla="*/ 596920025 h 92"/>
                  <a:gd name="T8" fmla="*/ 1547248014 w 89"/>
                  <a:gd name="T9" fmla="*/ 221080272 h 92"/>
                  <a:gd name="T10" fmla="*/ 663104948 w 89"/>
                  <a:gd name="T11" fmla="*/ 1215948546 h 92"/>
                  <a:gd name="T12" fmla="*/ 707312572 w 89"/>
                  <a:gd name="T13" fmla="*/ 1879194063 h 92"/>
                  <a:gd name="T14" fmla="*/ 486279156 w 89"/>
                  <a:gd name="T15" fmla="*/ 1304382536 h 92"/>
                  <a:gd name="T16" fmla="*/ 375757747 w 89"/>
                  <a:gd name="T17" fmla="*/ 1879194063 h 92"/>
                  <a:gd name="T18" fmla="*/ 243139578 w 89"/>
                  <a:gd name="T19" fmla="*/ 1215948546 h 92"/>
                  <a:gd name="T20" fmla="*/ 88415247 w 89"/>
                  <a:gd name="T21" fmla="*/ 1171736254 h 92"/>
                  <a:gd name="T22" fmla="*/ 221033416 w 89"/>
                  <a:gd name="T23" fmla="*/ 619028522 h 92"/>
                  <a:gd name="T24" fmla="*/ 464172994 w 89"/>
                  <a:gd name="T25" fmla="*/ 773788003 h 92"/>
                  <a:gd name="T26" fmla="*/ 685211111 w 89"/>
                  <a:gd name="T27" fmla="*/ 619028522 h 92"/>
                  <a:gd name="T28" fmla="*/ 972553611 w 89"/>
                  <a:gd name="T29" fmla="*/ 530594532 h 92"/>
                  <a:gd name="T30" fmla="*/ 972553611 w 89"/>
                  <a:gd name="T31" fmla="*/ 596920025 h 92"/>
                  <a:gd name="T32" fmla="*/ 994659773 w 89"/>
                  <a:gd name="T33" fmla="*/ 1061193767 h 92"/>
                  <a:gd name="T34" fmla="*/ 994659773 w 89"/>
                  <a:gd name="T35" fmla="*/ 1061193767 h 92"/>
                  <a:gd name="T36" fmla="*/ 994659773 w 89"/>
                  <a:gd name="T37" fmla="*/ 1061193767 h 92"/>
                  <a:gd name="T38" fmla="*/ 1038867397 w 89"/>
                  <a:gd name="T39" fmla="*/ 596920025 h 92"/>
                  <a:gd name="T40" fmla="*/ 1038867397 w 89"/>
                  <a:gd name="T41" fmla="*/ 530594532 h 92"/>
                  <a:gd name="T42" fmla="*/ 1304108436 w 89"/>
                  <a:gd name="T43" fmla="*/ 619028522 h 92"/>
                  <a:gd name="T44" fmla="*/ 1547248014 w 89"/>
                  <a:gd name="T45" fmla="*/ 773788003 h 92"/>
                  <a:gd name="T46" fmla="*/ 1768281429 w 89"/>
                  <a:gd name="T47" fmla="*/ 619028522 h 92"/>
                  <a:gd name="T48" fmla="*/ 1878798137 w 89"/>
                  <a:gd name="T49" fmla="*/ 1127519259 h 92"/>
                  <a:gd name="T50" fmla="*/ 1746179968 w 89"/>
                  <a:gd name="T51" fmla="*/ 1215948546 h 92"/>
                  <a:gd name="T52" fmla="*/ 1768281429 w 89"/>
                  <a:gd name="T53" fmla="*/ 1879194063 h 92"/>
                  <a:gd name="T54" fmla="*/ 1569349475 w 89"/>
                  <a:gd name="T55" fmla="*/ 1304382536 h 92"/>
                  <a:gd name="T56" fmla="*/ 1458832767 w 89"/>
                  <a:gd name="T57" fmla="*/ 1879194063 h 92"/>
                  <a:gd name="T58" fmla="*/ 1326209897 w 89"/>
                  <a:gd name="T59" fmla="*/ 1215948546 h 92"/>
                  <a:gd name="T60" fmla="*/ 1259900812 w 89"/>
                  <a:gd name="T61" fmla="*/ 1215948546 h 92"/>
                  <a:gd name="T62" fmla="*/ 1083070319 w 89"/>
                  <a:gd name="T63" fmla="*/ 2033953544 h 92"/>
                  <a:gd name="T64" fmla="*/ 950452150 w 89"/>
                  <a:gd name="T65" fmla="*/ 1348599530 h 92"/>
                  <a:gd name="T66" fmla="*/ 707312572 w 89"/>
                  <a:gd name="T67" fmla="*/ 2033953544 h 92"/>
                  <a:gd name="T68" fmla="*/ 663104948 w 89"/>
                  <a:gd name="T69" fmla="*/ 1149627756 h 92"/>
                  <a:gd name="T70" fmla="*/ 287347201 w 89"/>
                  <a:gd name="T71" fmla="*/ 397948250 h 92"/>
                  <a:gd name="T72" fmla="*/ 641003487 w 89"/>
                  <a:gd name="T73" fmla="*/ 397948250 h 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9"/>
                  <a:gd name="T112" fmla="*/ 0 h 92"/>
                  <a:gd name="T113" fmla="*/ 89 w 89"/>
                  <a:gd name="T114" fmla="*/ 92 h 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9" h="92">
                    <a:moveTo>
                      <a:pt x="45" y="0"/>
                    </a:moveTo>
                    <a:cubicBezTo>
                      <a:pt x="40" y="0"/>
                      <a:pt x="35" y="5"/>
                      <a:pt x="35" y="11"/>
                    </a:cubicBezTo>
                    <a:cubicBezTo>
                      <a:pt x="35" y="16"/>
                      <a:pt x="40" y="21"/>
                      <a:pt x="45" y="21"/>
                    </a:cubicBezTo>
                    <a:cubicBezTo>
                      <a:pt x="51" y="21"/>
                      <a:pt x="56" y="16"/>
                      <a:pt x="56" y="11"/>
                    </a:cubicBezTo>
                    <a:cubicBezTo>
                      <a:pt x="56" y="5"/>
                      <a:pt x="51" y="0"/>
                      <a:pt x="45" y="0"/>
                    </a:cubicBezTo>
                    <a:close/>
                    <a:moveTo>
                      <a:pt x="70" y="10"/>
                    </a:moveTo>
                    <a:cubicBezTo>
                      <a:pt x="65" y="10"/>
                      <a:pt x="61" y="14"/>
                      <a:pt x="61" y="18"/>
                    </a:cubicBezTo>
                    <a:cubicBezTo>
                      <a:pt x="61" y="23"/>
                      <a:pt x="65" y="27"/>
                      <a:pt x="70" y="27"/>
                    </a:cubicBezTo>
                    <a:cubicBezTo>
                      <a:pt x="74" y="27"/>
                      <a:pt x="78" y="23"/>
                      <a:pt x="78" y="18"/>
                    </a:cubicBezTo>
                    <a:cubicBezTo>
                      <a:pt x="78" y="14"/>
                      <a:pt x="74" y="10"/>
                      <a:pt x="70" y="10"/>
                    </a:cubicBezTo>
                    <a:close/>
                    <a:moveTo>
                      <a:pt x="30" y="52"/>
                    </a:move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58" y="24"/>
                      <a:pt x="58" y="24"/>
                      <a:pt x="58" y="24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89" y="48"/>
                      <a:pt x="89" y="48"/>
                      <a:pt x="89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79" y="41"/>
                      <a:pt x="79" y="41"/>
                      <a:pt x="79" y="41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6" y="85"/>
                      <a:pt x="66" y="85"/>
                      <a:pt x="66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32" y="92"/>
                      <a:pt x="32" y="92"/>
                      <a:pt x="32" y="92"/>
                    </a:cubicBezTo>
                    <a:cubicBezTo>
                      <a:pt x="34" y="55"/>
                      <a:pt x="34" y="55"/>
                      <a:pt x="34" y="55"/>
                    </a:cubicBezTo>
                    <a:cubicBezTo>
                      <a:pt x="30" y="52"/>
                      <a:pt x="30" y="52"/>
                      <a:pt x="30" y="52"/>
                    </a:cubicBezTo>
                    <a:close/>
                    <a:moveTo>
                      <a:pt x="21" y="10"/>
                    </a:moveTo>
                    <a:cubicBezTo>
                      <a:pt x="16" y="10"/>
                      <a:pt x="13" y="14"/>
                      <a:pt x="13" y="18"/>
                    </a:cubicBezTo>
                    <a:cubicBezTo>
                      <a:pt x="13" y="23"/>
                      <a:pt x="16" y="27"/>
                      <a:pt x="21" y="27"/>
                    </a:cubicBezTo>
                    <a:cubicBezTo>
                      <a:pt x="25" y="27"/>
                      <a:pt x="29" y="23"/>
                      <a:pt x="29" y="18"/>
                    </a:cubicBezTo>
                    <a:cubicBezTo>
                      <a:pt x="29" y="14"/>
                      <a:pt x="25" y="10"/>
                      <a:pt x="21" y="10"/>
                    </a:cubicBezTo>
                    <a:close/>
                  </a:path>
                </a:pathLst>
              </a:custGeom>
              <a:solidFill>
                <a:srgbClr val="00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 sz="1400"/>
              </a:p>
            </p:txBody>
          </p:sp>
          <p:sp>
            <p:nvSpPr>
              <p:cNvPr id="31759" name="Freeform 27"/>
              <p:cNvSpPr>
                <a:spLocks noEditPoints="1"/>
              </p:cNvSpPr>
              <p:nvPr/>
            </p:nvSpPr>
            <p:spPr bwMode="auto">
              <a:xfrm>
                <a:off x="1374484" y="125649"/>
                <a:ext cx="539565" cy="416611"/>
              </a:xfrm>
              <a:custGeom>
                <a:avLst/>
                <a:gdLst>
                  <a:gd name="T0" fmla="*/ 1021073919 w 97"/>
                  <a:gd name="T1" fmla="*/ 2147483646 h 75"/>
                  <a:gd name="T2" fmla="*/ 1361433746 w 97"/>
                  <a:gd name="T3" fmla="*/ 2147483646 h 75"/>
                  <a:gd name="T4" fmla="*/ 1454261176 w 97"/>
                  <a:gd name="T5" fmla="*/ 2147483646 h 75"/>
                  <a:gd name="T6" fmla="*/ 1454261176 w 97"/>
                  <a:gd name="T7" fmla="*/ 1511942422 h 75"/>
                  <a:gd name="T8" fmla="*/ 1206728779 w 97"/>
                  <a:gd name="T9" fmla="*/ 1388520024 h 75"/>
                  <a:gd name="T10" fmla="*/ 928252051 w 97"/>
                  <a:gd name="T11" fmla="*/ 1542799410 h 75"/>
                  <a:gd name="T12" fmla="*/ 928252051 w 97"/>
                  <a:gd name="T13" fmla="*/ 2147483646 h 75"/>
                  <a:gd name="T14" fmla="*/ 1021073919 w 97"/>
                  <a:gd name="T15" fmla="*/ 2147483646 h 75"/>
                  <a:gd name="T16" fmla="*/ 0 w 97"/>
                  <a:gd name="T17" fmla="*/ 1511942422 h 75"/>
                  <a:gd name="T18" fmla="*/ 1144840117 w 97"/>
                  <a:gd name="T19" fmla="*/ 863967892 h 75"/>
                  <a:gd name="T20" fmla="*/ 1206728779 w 97"/>
                  <a:gd name="T21" fmla="*/ 802253916 h 75"/>
                  <a:gd name="T22" fmla="*/ 1268611878 w 97"/>
                  <a:gd name="T23" fmla="*/ 863967892 h 75"/>
                  <a:gd name="T24" fmla="*/ 1608966142 w 97"/>
                  <a:gd name="T25" fmla="*/ 1049104265 h 75"/>
                  <a:gd name="T26" fmla="*/ 2147483646 w 97"/>
                  <a:gd name="T27" fmla="*/ 277701783 h 75"/>
                  <a:gd name="T28" fmla="*/ 2147483646 w 97"/>
                  <a:gd name="T29" fmla="*/ 123422397 h 75"/>
                  <a:gd name="T30" fmla="*/ 2147483646 w 97"/>
                  <a:gd name="T31" fmla="*/ 61713976 h 75"/>
                  <a:gd name="T32" fmla="*/ 2147483646 w 97"/>
                  <a:gd name="T33" fmla="*/ 0 h 75"/>
                  <a:gd name="T34" fmla="*/ 2147483646 w 97"/>
                  <a:gd name="T35" fmla="*/ 308558771 h 75"/>
                  <a:gd name="T36" fmla="*/ 2147483646 w 97"/>
                  <a:gd name="T37" fmla="*/ 586260554 h 75"/>
                  <a:gd name="T38" fmla="*/ 2147483646 w 97"/>
                  <a:gd name="T39" fmla="*/ 462838157 h 75"/>
                  <a:gd name="T40" fmla="*/ 1701793573 w 97"/>
                  <a:gd name="T41" fmla="*/ 1295949060 h 75"/>
                  <a:gd name="T42" fmla="*/ 1639910473 w 97"/>
                  <a:gd name="T43" fmla="*/ 1357663036 h 75"/>
                  <a:gd name="T44" fmla="*/ 1547083043 w 97"/>
                  <a:gd name="T45" fmla="*/ 1326806048 h 75"/>
                  <a:gd name="T46" fmla="*/ 1206728779 w 97"/>
                  <a:gd name="T47" fmla="*/ 1110812687 h 75"/>
                  <a:gd name="T48" fmla="*/ 154710529 w 97"/>
                  <a:gd name="T49" fmla="*/ 1758787217 h 75"/>
                  <a:gd name="T50" fmla="*/ 0 w 97"/>
                  <a:gd name="T51" fmla="*/ 1511942422 h 75"/>
                  <a:gd name="T52" fmla="*/ 309415496 w 97"/>
                  <a:gd name="T53" fmla="*/ 2147483646 h 75"/>
                  <a:gd name="T54" fmla="*/ 649775323 w 97"/>
                  <a:gd name="T55" fmla="*/ 2147483646 h 75"/>
                  <a:gd name="T56" fmla="*/ 711658422 w 97"/>
                  <a:gd name="T57" fmla="*/ 2147483646 h 75"/>
                  <a:gd name="T58" fmla="*/ 711658422 w 97"/>
                  <a:gd name="T59" fmla="*/ 1666221807 h 75"/>
                  <a:gd name="T60" fmla="*/ 216593629 w 97"/>
                  <a:gd name="T61" fmla="*/ 1974780579 h 75"/>
                  <a:gd name="T62" fmla="*/ 216593629 w 97"/>
                  <a:gd name="T63" fmla="*/ 2147483646 h 75"/>
                  <a:gd name="T64" fmla="*/ 309415496 w 97"/>
                  <a:gd name="T65" fmla="*/ 2147483646 h 75"/>
                  <a:gd name="T66" fmla="*/ 1732732341 w 97"/>
                  <a:gd name="T67" fmla="*/ 2147483646 h 75"/>
                  <a:gd name="T68" fmla="*/ 2073092168 w 97"/>
                  <a:gd name="T69" fmla="*/ 2147483646 h 75"/>
                  <a:gd name="T70" fmla="*/ 2147483646 w 97"/>
                  <a:gd name="T71" fmla="*/ 2147483646 h 75"/>
                  <a:gd name="T72" fmla="*/ 2147483646 w 97"/>
                  <a:gd name="T73" fmla="*/ 1203383651 h 75"/>
                  <a:gd name="T74" fmla="*/ 2147483646 w 97"/>
                  <a:gd name="T75" fmla="*/ 1203383651 h 75"/>
                  <a:gd name="T76" fmla="*/ 1670849242 w 97"/>
                  <a:gd name="T77" fmla="*/ 1635364819 h 75"/>
                  <a:gd name="T78" fmla="*/ 1639910473 w 97"/>
                  <a:gd name="T79" fmla="*/ 1604507831 h 75"/>
                  <a:gd name="T80" fmla="*/ 1639910473 w 97"/>
                  <a:gd name="T81" fmla="*/ 2147483646 h 75"/>
                  <a:gd name="T82" fmla="*/ 1732732341 w 97"/>
                  <a:gd name="T83" fmla="*/ 2147483646 h 75"/>
                  <a:gd name="T84" fmla="*/ 2147483646 w 97"/>
                  <a:gd name="T85" fmla="*/ 2147483646 h 75"/>
                  <a:gd name="T86" fmla="*/ 2147483646 w 97"/>
                  <a:gd name="T87" fmla="*/ 2147483646 h 75"/>
                  <a:gd name="T88" fmla="*/ 2147483646 w 97"/>
                  <a:gd name="T89" fmla="*/ 2147483646 h 75"/>
                  <a:gd name="T90" fmla="*/ 2147483646 w 97"/>
                  <a:gd name="T91" fmla="*/ 987390289 h 75"/>
                  <a:gd name="T92" fmla="*/ 2147483646 w 97"/>
                  <a:gd name="T93" fmla="*/ 740545494 h 75"/>
                  <a:gd name="T94" fmla="*/ 2147483646 w 97"/>
                  <a:gd name="T95" fmla="*/ 1018247277 h 75"/>
                  <a:gd name="T96" fmla="*/ 2147483646 w 97"/>
                  <a:gd name="T97" fmla="*/ 2147483646 h 75"/>
                  <a:gd name="T98" fmla="*/ 2147483646 w 97"/>
                  <a:gd name="T99" fmla="*/ 2147483646 h 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7"/>
                  <a:gd name="T151" fmla="*/ 0 h 75"/>
                  <a:gd name="T152" fmla="*/ 97 w 97"/>
                  <a:gd name="T153" fmla="*/ 75 h 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7" h="75">
                    <a:moveTo>
                      <a:pt x="33" y="75"/>
                    </a:moveTo>
                    <a:cubicBezTo>
                      <a:pt x="37" y="75"/>
                      <a:pt x="40" y="75"/>
                      <a:pt x="44" y="75"/>
                    </a:cubicBezTo>
                    <a:cubicBezTo>
                      <a:pt x="45" y="75"/>
                      <a:pt x="47" y="74"/>
                      <a:pt x="47" y="73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39" y="45"/>
                      <a:pt x="39" y="45"/>
                      <a:pt x="39" y="45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73"/>
                      <a:pt x="30" y="73"/>
                      <a:pt x="30" y="73"/>
                    </a:cubicBezTo>
                    <a:cubicBezTo>
                      <a:pt x="30" y="74"/>
                      <a:pt x="31" y="75"/>
                      <a:pt x="33" y="75"/>
                    </a:cubicBezTo>
                    <a:close/>
                    <a:moveTo>
                      <a:pt x="0" y="49"/>
                    </a:moveTo>
                    <a:cubicBezTo>
                      <a:pt x="37" y="28"/>
                      <a:pt x="37" y="28"/>
                      <a:pt x="37" y="28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0" y="49"/>
                      <a:pt x="0" y="49"/>
                      <a:pt x="0" y="49"/>
                    </a:cubicBezTo>
                    <a:close/>
                    <a:moveTo>
                      <a:pt x="10" y="75"/>
                    </a:moveTo>
                    <a:cubicBezTo>
                      <a:pt x="21" y="75"/>
                      <a:pt x="21" y="75"/>
                      <a:pt x="21" y="75"/>
                    </a:cubicBezTo>
                    <a:cubicBezTo>
                      <a:pt x="22" y="75"/>
                      <a:pt x="23" y="74"/>
                      <a:pt x="23" y="73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7" y="74"/>
                      <a:pt x="8" y="75"/>
                      <a:pt x="10" y="75"/>
                    </a:cubicBezTo>
                    <a:close/>
                    <a:moveTo>
                      <a:pt x="56" y="75"/>
                    </a:moveTo>
                    <a:cubicBezTo>
                      <a:pt x="60" y="75"/>
                      <a:pt x="63" y="75"/>
                      <a:pt x="67" y="75"/>
                    </a:cubicBezTo>
                    <a:cubicBezTo>
                      <a:pt x="69" y="75"/>
                      <a:pt x="70" y="74"/>
                      <a:pt x="70" y="73"/>
                    </a:cubicBezTo>
                    <a:cubicBezTo>
                      <a:pt x="70" y="62"/>
                      <a:pt x="70" y="50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73"/>
                      <a:pt x="53" y="73"/>
                      <a:pt x="53" y="73"/>
                    </a:cubicBezTo>
                    <a:cubicBezTo>
                      <a:pt x="53" y="74"/>
                      <a:pt x="55" y="75"/>
                      <a:pt x="56" y="75"/>
                    </a:cubicBezTo>
                    <a:close/>
                    <a:moveTo>
                      <a:pt x="79" y="75"/>
                    </a:moveTo>
                    <a:cubicBezTo>
                      <a:pt x="90" y="75"/>
                      <a:pt x="90" y="75"/>
                      <a:pt x="90" y="75"/>
                    </a:cubicBezTo>
                    <a:cubicBezTo>
                      <a:pt x="92" y="75"/>
                      <a:pt x="93" y="74"/>
                      <a:pt x="93" y="73"/>
                    </a:cubicBezTo>
                    <a:cubicBezTo>
                      <a:pt x="93" y="32"/>
                      <a:pt x="93" y="32"/>
                      <a:pt x="93" y="32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77" y="33"/>
                      <a:pt x="77" y="33"/>
                      <a:pt x="77" y="3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74"/>
                      <a:pt x="78" y="75"/>
                      <a:pt x="79" y="75"/>
                    </a:cubicBezTo>
                    <a:close/>
                  </a:path>
                </a:pathLst>
              </a:custGeom>
              <a:solidFill>
                <a:srgbClr val="00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 sz="1400"/>
              </a:p>
            </p:txBody>
          </p:sp>
          <p:sp>
            <p:nvSpPr>
              <p:cNvPr id="31760" name="Freeform 25"/>
              <p:cNvSpPr>
                <a:spLocks noEditPoints="1"/>
              </p:cNvSpPr>
              <p:nvPr/>
            </p:nvSpPr>
            <p:spPr bwMode="auto">
              <a:xfrm>
                <a:off x="2543735" y="109682"/>
                <a:ext cx="340519" cy="432578"/>
              </a:xfrm>
              <a:custGeom>
                <a:avLst/>
                <a:gdLst>
                  <a:gd name="T0" fmla="*/ 0 w 77"/>
                  <a:gd name="T1" fmla="*/ 1656133701 h 98"/>
                  <a:gd name="T2" fmla="*/ 567149873 w 77"/>
                  <a:gd name="T3" fmla="*/ 1909425776 h 98"/>
                  <a:gd name="T4" fmla="*/ 586709815 w 77"/>
                  <a:gd name="T5" fmla="*/ 1909425776 h 98"/>
                  <a:gd name="T6" fmla="*/ 586709815 w 77"/>
                  <a:gd name="T7" fmla="*/ 1909425776 h 98"/>
                  <a:gd name="T8" fmla="*/ 606265334 w 77"/>
                  <a:gd name="T9" fmla="*/ 1909425776 h 98"/>
                  <a:gd name="T10" fmla="*/ 645380796 w 77"/>
                  <a:gd name="T11" fmla="*/ 1909425776 h 98"/>
                  <a:gd name="T12" fmla="*/ 645380796 w 77"/>
                  <a:gd name="T13" fmla="*/ 1909425776 h 98"/>
                  <a:gd name="T14" fmla="*/ 664936316 w 77"/>
                  <a:gd name="T15" fmla="*/ 1909425776 h 98"/>
                  <a:gd name="T16" fmla="*/ 684491836 w 77"/>
                  <a:gd name="T17" fmla="*/ 1909425776 h 98"/>
                  <a:gd name="T18" fmla="*/ 704051778 w 77"/>
                  <a:gd name="T19" fmla="*/ 1909425776 h 98"/>
                  <a:gd name="T20" fmla="*/ 723607297 w 77"/>
                  <a:gd name="T21" fmla="*/ 1909425776 h 98"/>
                  <a:gd name="T22" fmla="*/ 743162817 w 77"/>
                  <a:gd name="T23" fmla="*/ 1909425776 h 98"/>
                  <a:gd name="T24" fmla="*/ 762722759 w 77"/>
                  <a:gd name="T25" fmla="*/ 1909425776 h 98"/>
                  <a:gd name="T26" fmla="*/ 782278279 w 77"/>
                  <a:gd name="T27" fmla="*/ 1909425776 h 98"/>
                  <a:gd name="T28" fmla="*/ 801833799 w 77"/>
                  <a:gd name="T29" fmla="*/ 1909425776 h 98"/>
                  <a:gd name="T30" fmla="*/ 821393741 w 77"/>
                  <a:gd name="T31" fmla="*/ 1909425776 h 98"/>
                  <a:gd name="T32" fmla="*/ 840949260 w 77"/>
                  <a:gd name="T33" fmla="*/ 1909425776 h 98"/>
                  <a:gd name="T34" fmla="*/ 840949260 w 77"/>
                  <a:gd name="T35" fmla="*/ 1909425776 h 98"/>
                  <a:gd name="T36" fmla="*/ 860504780 w 77"/>
                  <a:gd name="T37" fmla="*/ 1909425776 h 98"/>
                  <a:gd name="T38" fmla="*/ 880064722 w 77"/>
                  <a:gd name="T39" fmla="*/ 1909425776 h 98"/>
                  <a:gd name="T40" fmla="*/ 899620242 w 77"/>
                  <a:gd name="T41" fmla="*/ 1909425776 h 98"/>
                  <a:gd name="T42" fmla="*/ 919175761 w 77"/>
                  <a:gd name="T43" fmla="*/ 1909425776 h 98"/>
                  <a:gd name="T44" fmla="*/ 919175761 w 77"/>
                  <a:gd name="T45" fmla="*/ 1909425776 h 98"/>
                  <a:gd name="T46" fmla="*/ 1505885576 w 77"/>
                  <a:gd name="T47" fmla="*/ 1656133701 h 98"/>
                  <a:gd name="T48" fmla="*/ 430252390 w 77"/>
                  <a:gd name="T49" fmla="*/ 642969814 h 98"/>
                  <a:gd name="T50" fmla="*/ 488923371 w 77"/>
                  <a:gd name="T51" fmla="*/ 389677739 h 98"/>
                  <a:gd name="T52" fmla="*/ 430252390 w 77"/>
                  <a:gd name="T53" fmla="*/ 0 h 98"/>
                  <a:gd name="T54" fmla="*/ 528038833 w 77"/>
                  <a:gd name="T55" fmla="*/ 116901997 h 98"/>
                  <a:gd name="T56" fmla="*/ 684491836 w 77"/>
                  <a:gd name="T57" fmla="*/ 0 h 98"/>
                  <a:gd name="T58" fmla="*/ 782278279 w 77"/>
                  <a:gd name="T59" fmla="*/ 116901997 h 98"/>
                  <a:gd name="T60" fmla="*/ 938735703 w 77"/>
                  <a:gd name="T61" fmla="*/ 0 h 98"/>
                  <a:gd name="T62" fmla="*/ 977846743 w 77"/>
                  <a:gd name="T63" fmla="*/ 116901997 h 98"/>
                  <a:gd name="T64" fmla="*/ 1153859687 w 77"/>
                  <a:gd name="T65" fmla="*/ 19483666 h 98"/>
                  <a:gd name="T66" fmla="*/ 352025889 w 77"/>
                  <a:gd name="T67" fmla="*/ 604002482 h 98"/>
                  <a:gd name="T68" fmla="*/ 352025889 w 77"/>
                  <a:gd name="T69" fmla="*/ 428645071 h 98"/>
                  <a:gd name="T70" fmla="*/ 1232086188 w 77"/>
                  <a:gd name="T71" fmla="*/ 506584150 h 98"/>
                  <a:gd name="T72" fmla="*/ 352025889 w 77"/>
                  <a:gd name="T73" fmla="*/ 604002482 h 98"/>
                  <a:gd name="T74" fmla="*/ 840949260 w 77"/>
                  <a:gd name="T75" fmla="*/ 1675617367 h 98"/>
                  <a:gd name="T76" fmla="*/ 684491836 w 77"/>
                  <a:gd name="T77" fmla="*/ 1636650035 h 98"/>
                  <a:gd name="T78" fmla="*/ 586709815 w 77"/>
                  <a:gd name="T79" fmla="*/ 1344390627 h 98"/>
                  <a:gd name="T80" fmla="*/ 723607297 w 77"/>
                  <a:gd name="T81" fmla="*/ 1519748037 h 98"/>
                  <a:gd name="T82" fmla="*/ 782278279 w 77"/>
                  <a:gd name="T83" fmla="*/ 1519748037 h 98"/>
                  <a:gd name="T84" fmla="*/ 762722759 w 77"/>
                  <a:gd name="T85" fmla="*/ 1363874293 h 98"/>
                  <a:gd name="T86" fmla="*/ 586709815 w 77"/>
                  <a:gd name="T87" fmla="*/ 1110582218 h 98"/>
                  <a:gd name="T88" fmla="*/ 684491836 w 77"/>
                  <a:gd name="T89" fmla="*/ 896261889 h 98"/>
                  <a:gd name="T90" fmla="*/ 840949260 w 77"/>
                  <a:gd name="T91" fmla="*/ 857294557 h 98"/>
                  <a:gd name="T92" fmla="*/ 938735703 w 77"/>
                  <a:gd name="T93" fmla="*/ 1032647553 h 98"/>
                  <a:gd name="T94" fmla="*/ 782278279 w 77"/>
                  <a:gd name="T95" fmla="*/ 1149553965 h 98"/>
                  <a:gd name="T96" fmla="*/ 762722759 w 77"/>
                  <a:gd name="T97" fmla="*/ 993680221 h 98"/>
                  <a:gd name="T98" fmla="*/ 743162817 w 77"/>
                  <a:gd name="T99" fmla="*/ 1091098552 h 98"/>
                  <a:gd name="T100" fmla="*/ 919175761 w 77"/>
                  <a:gd name="T101" fmla="*/ 1324906961 h 98"/>
                  <a:gd name="T102" fmla="*/ 958291223 w 77"/>
                  <a:gd name="T103" fmla="*/ 1500264371 h 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7"/>
                  <a:gd name="T157" fmla="*/ 0 h 98"/>
                  <a:gd name="T158" fmla="*/ 77 w 77"/>
                  <a:gd name="T159" fmla="*/ 98 h 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7" h="98">
                    <a:moveTo>
                      <a:pt x="22" y="33"/>
                    </a:moveTo>
                    <a:cubicBezTo>
                      <a:pt x="11" y="49"/>
                      <a:pt x="4" y="66"/>
                      <a:pt x="0" y="85"/>
                    </a:cubicBezTo>
                    <a:cubicBezTo>
                      <a:pt x="1" y="91"/>
                      <a:pt x="5" y="96"/>
                      <a:pt x="11" y="98"/>
                    </a:cubicBezTo>
                    <a:cubicBezTo>
                      <a:pt x="29" y="98"/>
                      <a:pt x="29" y="98"/>
                      <a:pt x="29" y="98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6" y="98"/>
                      <a:pt x="36" y="98"/>
                      <a:pt x="36" y="98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9" y="98"/>
                      <a:pt x="39" y="98"/>
                      <a:pt x="39" y="98"/>
                    </a:cubicBezTo>
                    <a:cubicBezTo>
                      <a:pt x="39" y="98"/>
                      <a:pt x="39" y="98"/>
                      <a:pt x="39" y="98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4" y="98"/>
                      <a:pt x="44" y="98"/>
                      <a:pt x="44" y="98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46" y="98"/>
                      <a:pt x="46" y="98"/>
                      <a:pt x="46" y="98"/>
                    </a:cubicBezTo>
                    <a:cubicBezTo>
                      <a:pt x="46" y="98"/>
                      <a:pt x="46" y="98"/>
                      <a:pt x="46" y="98"/>
                    </a:cubicBezTo>
                    <a:cubicBezTo>
                      <a:pt x="46" y="98"/>
                      <a:pt x="46" y="98"/>
                      <a:pt x="46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66" y="98"/>
                      <a:pt x="66" y="98"/>
                      <a:pt x="66" y="98"/>
                    </a:cubicBezTo>
                    <a:cubicBezTo>
                      <a:pt x="72" y="96"/>
                      <a:pt x="75" y="91"/>
                      <a:pt x="77" y="85"/>
                    </a:cubicBezTo>
                    <a:cubicBezTo>
                      <a:pt x="72" y="66"/>
                      <a:pt x="66" y="49"/>
                      <a:pt x="55" y="33"/>
                    </a:cubicBezTo>
                    <a:cubicBezTo>
                      <a:pt x="44" y="33"/>
                      <a:pt x="33" y="33"/>
                      <a:pt x="22" y="33"/>
                    </a:cubicBezTo>
                    <a:close/>
                    <a:moveTo>
                      <a:pt x="50" y="20"/>
                    </a:moveTo>
                    <a:cubicBezTo>
                      <a:pt x="42" y="20"/>
                      <a:pt x="34" y="20"/>
                      <a:pt x="25" y="2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0" y="20"/>
                      <a:pt x="50" y="20"/>
                      <a:pt x="50" y="20"/>
                    </a:cubicBezTo>
                    <a:close/>
                    <a:moveTo>
                      <a:pt x="18" y="31"/>
                    </a:moveTo>
                    <a:cubicBezTo>
                      <a:pt x="16" y="31"/>
                      <a:pt x="14" y="29"/>
                      <a:pt x="14" y="26"/>
                    </a:cubicBezTo>
                    <a:cubicBezTo>
                      <a:pt x="14" y="24"/>
                      <a:pt x="16" y="22"/>
                      <a:pt x="18" y="22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61" y="22"/>
                      <a:pt x="63" y="24"/>
                      <a:pt x="63" y="26"/>
                    </a:cubicBezTo>
                    <a:cubicBezTo>
                      <a:pt x="63" y="29"/>
                      <a:pt x="61" y="31"/>
                      <a:pt x="59" y="31"/>
                    </a:cubicBezTo>
                    <a:cubicBezTo>
                      <a:pt x="18" y="31"/>
                      <a:pt x="18" y="31"/>
                      <a:pt x="18" y="31"/>
                    </a:cubicBezTo>
                    <a:close/>
                    <a:moveTo>
                      <a:pt x="43" y="84"/>
                    </a:moveTo>
                    <a:cubicBezTo>
                      <a:pt x="43" y="86"/>
                      <a:pt x="43" y="86"/>
                      <a:pt x="43" y="86"/>
                    </a:cubicBezTo>
                    <a:cubicBezTo>
                      <a:pt x="35" y="86"/>
                      <a:pt x="35" y="86"/>
                      <a:pt x="35" y="86"/>
                    </a:cubicBezTo>
                    <a:cubicBezTo>
                      <a:pt x="35" y="84"/>
                      <a:pt x="35" y="84"/>
                      <a:pt x="35" y="84"/>
                    </a:cubicBezTo>
                    <a:cubicBezTo>
                      <a:pt x="32" y="83"/>
                      <a:pt x="30" y="81"/>
                      <a:pt x="30" y="77"/>
                    </a:cubicBezTo>
                    <a:cubicBezTo>
                      <a:pt x="30" y="69"/>
                      <a:pt x="30" y="69"/>
                      <a:pt x="30" y="69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7" y="78"/>
                      <a:pt x="38" y="79"/>
                      <a:pt x="39" y="79"/>
                    </a:cubicBezTo>
                    <a:cubicBezTo>
                      <a:pt x="40" y="79"/>
                      <a:pt x="40" y="78"/>
                      <a:pt x="40" y="78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0" y="72"/>
                      <a:pt x="40" y="71"/>
                      <a:pt x="39" y="70"/>
                    </a:cubicBezTo>
                    <a:cubicBezTo>
                      <a:pt x="38" y="69"/>
                      <a:pt x="36" y="67"/>
                      <a:pt x="32" y="63"/>
                    </a:cubicBezTo>
                    <a:cubicBezTo>
                      <a:pt x="31" y="61"/>
                      <a:pt x="30" y="59"/>
                      <a:pt x="30" y="57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0" y="49"/>
                      <a:pt x="32" y="47"/>
                      <a:pt x="35" y="46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6" y="47"/>
                      <a:pt x="48" y="49"/>
                      <a:pt x="48" y="53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40" y="51"/>
                      <a:pt x="40" y="51"/>
                      <a:pt x="39" y="51"/>
                    </a:cubicBezTo>
                    <a:cubicBezTo>
                      <a:pt x="38" y="51"/>
                      <a:pt x="38" y="52"/>
                      <a:pt x="38" y="5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8" y="57"/>
                      <a:pt x="39" y="59"/>
                      <a:pt x="41" y="61"/>
                    </a:cubicBezTo>
                    <a:cubicBezTo>
                      <a:pt x="44" y="64"/>
                      <a:pt x="47" y="67"/>
                      <a:pt x="47" y="68"/>
                    </a:cubicBezTo>
                    <a:cubicBezTo>
                      <a:pt x="48" y="69"/>
                      <a:pt x="49" y="71"/>
                      <a:pt x="49" y="72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49" y="81"/>
                      <a:pt x="47" y="83"/>
                      <a:pt x="43" y="84"/>
                    </a:cubicBezTo>
                    <a:close/>
                  </a:path>
                </a:pathLst>
              </a:custGeom>
              <a:solidFill>
                <a:srgbClr val="00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 sz="14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08">
        <p:comb/>
      </p:transition>
    </mc:Choice>
    <mc:Fallback xmlns="">
      <p:transition spd="slow" advClick="0" advTm="3708">
        <p:comb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泪滴形 90"/>
          <p:cNvSpPr/>
          <p:nvPr/>
        </p:nvSpPr>
        <p:spPr bwMode="auto">
          <a:xfrm rot="8100000">
            <a:off x="2798445" y="1387475"/>
            <a:ext cx="1513205" cy="1513205"/>
          </a:xfrm>
          <a:custGeom>
            <a:avLst/>
            <a:gdLst>
              <a:gd name="T0" fmla="*/ 0 w 2063468"/>
              <a:gd name="T1" fmla="*/ 1032016 h 2063468"/>
              <a:gd name="T2" fmla="*/ 1032016 w 2063468"/>
              <a:gd name="T3" fmla="*/ 0 h 2063468"/>
              <a:gd name="T4" fmla="*/ 2064032 w 2063468"/>
              <a:gd name="T5" fmla="*/ 0 h 2063468"/>
              <a:gd name="T6" fmla="*/ 2064032 w 2063468"/>
              <a:gd name="T7" fmla="*/ 1032016 h 2063468"/>
              <a:gd name="T8" fmla="*/ 1032016 w 2063468"/>
              <a:gd name="T9" fmla="*/ 2064032 h 2063468"/>
              <a:gd name="T10" fmla="*/ 0 w 2063468"/>
              <a:gd name="T11" fmla="*/ 1032016 h 2063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3468"/>
              <a:gd name="T19" fmla="*/ 0 h 2063468"/>
              <a:gd name="T20" fmla="*/ 2063468 w 2063468"/>
              <a:gd name="T21" fmla="*/ 2063468 h 20634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3468" h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>
            <a:solidFill>
              <a:srgbClr val="D9D9D9"/>
            </a:solidFill>
            <a:prstDash val="dash"/>
            <a:round/>
          </a:ln>
        </p:spPr>
        <p:txBody>
          <a:bodyPr anchor="ctr"/>
          <a:lstStyle/>
          <a:p>
            <a:endParaRPr lang="zh-CN" altLang="en-US" sz="1200"/>
          </a:p>
        </p:txBody>
      </p:sp>
      <p:sp>
        <p:nvSpPr>
          <p:cNvPr id="32771" name="泪滴形 91"/>
          <p:cNvSpPr/>
          <p:nvPr/>
        </p:nvSpPr>
        <p:spPr bwMode="auto">
          <a:xfrm rot="8100000">
            <a:off x="4780915" y="1387475"/>
            <a:ext cx="1511935" cy="1513205"/>
          </a:xfrm>
          <a:custGeom>
            <a:avLst/>
            <a:gdLst>
              <a:gd name="T0" fmla="*/ 0 w 2063468"/>
              <a:gd name="T1" fmla="*/ 1032016 h 2063468"/>
              <a:gd name="T2" fmla="*/ 1030430 w 2063468"/>
              <a:gd name="T3" fmla="*/ 0 h 2063468"/>
              <a:gd name="T4" fmla="*/ 2060859 w 2063468"/>
              <a:gd name="T5" fmla="*/ 0 h 2063468"/>
              <a:gd name="T6" fmla="*/ 2060859 w 2063468"/>
              <a:gd name="T7" fmla="*/ 1032016 h 2063468"/>
              <a:gd name="T8" fmla="*/ 1030430 w 2063468"/>
              <a:gd name="T9" fmla="*/ 2064032 h 2063468"/>
              <a:gd name="T10" fmla="*/ 0 w 2063468"/>
              <a:gd name="T11" fmla="*/ 1032016 h 2063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3468"/>
              <a:gd name="T19" fmla="*/ 0 h 2063468"/>
              <a:gd name="T20" fmla="*/ 2063468 w 2063468"/>
              <a:gd name="T21" fmla="*/ 2063468 h 20634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3468" h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>
            <a:solidFill>
              <a:srgbClr val="D9D9D9"/>
            </a:solidFill>
            <a:prstDash val="dash"/>
            <a:round/>
          </a:ln>
        </p:spPr>
        <p:txBody>
          <a:bodyPr anchor="ctr"/>
          <a:lstStyle/>
          <a:p>
            <a:endParaRPr lang="zh-CN" altLang="en-US" sz="1200"/>
          </a:p>
        </p:txBody>
      </p:sp>
      <p:sp>
        <p:nvSpPr>
          <p:cNvPr id="32772" name="泪滴形 92"/>
          <p:cNvSpPr/>
          <p:nvPr/>
        </p:nvSpPr>
        <p:spPr bwMode="auto">
          <a:xfrm rot="8100000">
            <a:off x="6784340" y="1387475"/>
            <a:ext cx="1513205" cy="1513205"/>
          </a:xfrm>
          <a:custGeom>
            <a:avLst/>
            <a:gdLst>
              <a:gd name="T0" fmla="*/ 0 w 2063468"/>
              <a:gd name="T1" fmla="*/ 1032016 h 2063468"/>
              <a:gd name="T2" fmla="*/ 1032016 w 2063468"/>
              <a:gd name="T3" fmla="*/ 0 h 2063468"/>
              <a:gd name="T4" fmla="*/ 2064032 w 2063468"/>
              <a:gd name="T5" fmla="*/ 0 h 2063468"/>
              <a:gd name="T6" fmla="*/ 2064032 w 2063468"/>
              <a:gd name="T7" fmla="*/ 1032016 h 2063468"/>
              <a:gd name="T8" fmla="*/ 1032016 w 2063468"/>
              <a:gd name="T9" fmla="*/ 2064032 h 2063468"/>
              <a:gd name="T10" fmla="*/ 0 w 2063468"/>
              <a:gd name="T11" fmla="*/ 1032016 h 2063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3468"/>
              <a:gd name="T19" fmla="*/ 0 h 2063468"/>
              <a:gd name="T20" fmla="*/ 2063468 w 2063468"/>
              <a:gd name="T21" fmla="*/ 2063468 h 20634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3468" h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>
            <a:solidFill>
              <a:srgbClr val="D9D9D9"/>
            </a:solidFill>
            <a:prstDash val="dash"/>
            <a:round/>
          </a:ln>
        </p:spPr>
        <p:txBody>
          <a:bodyPr anchor="ctr"/>
          <a:lstStyle/>
          <a:p>
            <a:endParaRPr lang="zh-CN" altLang="en-US" sz="1200"/>
          </a:p>
        </p:txBody>
      </p:sp>
      <p:sp>
        <p:nvSpPr>
          <p:cNvPr id="32773" name="泪滴形 89"/>
          <p:cNvSpPr/>
          <p:nvPr/>
        </p:nvSpPr>
        <p:spPr bwMode="auto">
          <a:xfrm rot="8100000">
            <a:off x="797560" y="1387475"/>
            <a:ext cx="1513205" cy="1513205"/>
          </a:xfrm>
          <a:custGeom>
            <a:avLst/>
            <a:gdLst>
              <a:gd name="T0" fmla="*/ 0 w 2063468"/>
              <a:gd name="T1" fmla="*/ 1032016 h 2063468"/>
              <a:gd name="T2" fmla="*/ 1032016 w 2063468"/>
              <a:gd name="T3" fmla="*/ 0 h 2063468"/>
              <a:gd name="T4" fmla="*/ 2064032 w 2063468"/>
              <a:gd name="T5" fmla="*/ 0 h 2063468"/>
              <a:gd name="T6" fmla="*/ 2064032 w 2063468"/>
              <a:gd name="T7" fmla="*/ 1032016 h 2063468"/>
              <a:gd name="T8" fmla="*/ 1032016 w 2063468"/>
              <a:gd name="T9" fmla="*/ 2064032 h 2063468"/>
              <a:gd name="T10" fmla="*/ 0 w 2063468"/>
              <a:gd name="T11" fmla="*/ 1032016 h 2063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63468"/>
              <a:gd name="T19" fmla="*/ 0 h 2063468"/>
              <a:gd name="T20" fmla="*/ 2063468 w 2063468"/>
              <a:gd name="T21" fmla="*/ 2063468 h 20634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63468" h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>
            <a:solidFill>
              <a:srgbClr val="D9D9D9"/>
            </a:solidFill>
            <a:prstDash val="dash"/>
            <a:round/>
          </a:ln>
        </p:spPr>
        <p:txBody>
          <a:bodyPr anchor="ctr"/>
          <a:lstStyle/>
          <a:p>
            <a:endParaRPr lang="zh-CN" altLang="en-US" sz="1200"/>
          </a:p>
        </p:txBody>
      </p:sp>
      <p:sp>
        <p:nvSpPr>
          <p:cNvPr id="32776" name="泪滴形 1"/>
          <p:cNvSpPr/>
          <p:nvPr/>
        </p:nvSpPr>
        <p:spPr bwMode="auto">
          <a:xfrm rot="8100000">
            <a:off x="946785" y="1536700"/>
            <a:ext cx="1215390" cy="121539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0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1200"/>
          </a:p>
        </p:txBody>
      </p:sp>
      <p:sp>
        <p:nvSpPr>
          <p:cNvPr id="32777" name="泪滴形 73"/>
          <p:cNvSpPr/>
          <p:nvPr/>
        </p:nvSpPr>
        <p:spPr bwMode="auto">
          <a:xfrm rot="8100000">
            <a:off x="2938145" y="1536700"/>
            <a:ext cx="1215390" cy="121539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0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1200"/>
          </a:p>
        </p:txBody>
      </p:sp>
      <p:sp>
        <p:nvSpPr>
          <p:cNvPr id="32778" name="泪滴形 74"/>
          <p:cNvSpPr/>
          <p:nvPr/>
        </p:nvSpPr>
        <p:spPr bwMode="auto">
          <a:xfrm rot="8100000">
            <a:off x="4928870" y="1536700"/>
            <a:ext cx="1215390" cy="121539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0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1200"/>
          </a:p>
        </p:txBody>
      </p:sp>
      <p:sp>
        <p:nvSpPr>
          <p:cNvPr id="32779" name="泪滴形 75"/>
          <p:cNvSpPr/>
          <p:nvPr/>
        </p:nvSpPr>
        <p:spPr bwMode="auto">
          <a:xfrm rot="8100000">
            <a:off x="6920230" y="1536700"/>
            <a:ext cx="1215390" cy="1215390"/>
          </a:xfrm>
          <a:custGeom>
            <a:avLst/>
            <a:gdLst>
              <a:gd name="T0" fmla="*/ 0 w 1657350"/>
              <a:gd name="T1" fmla="*/ 828675 h 1657350"/>
              <a:gd name="T2" fmla="*/ 828675 w 1657350"/>
              <a:gd name="T3" fmla="*/ 0 h 1657350"/>
              <a:gd name="T4" fmla="*/ 1657350 w 1657350"/>
              <a:gd name="T5" fmla="*/ 0 h 1657350"/>
              <a:gd name="T6" fmla="*/ 1657350 w 1657350"/>
              <a:gd name="T7" fmla="*/ 828675 h 1657350"/>
              <a:gd name="T8" fmla="*/ 828675 w 1657350"/>
              <a:gd name="T9" fmla="*/ 1657350 h 1657350"/>
              <a:gd name="T10" fmla="*/ 0 w 1657350"/>
              <a:gd name="T11" fmla="*/ 828675 h 16573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57350"/>
              <a:gd name="T19" fmla="*/ 0 h 1657350"/>
              <a:gd name="T20" fmla="*/ 1657350 w 1657350"/>
              <a:gd name="T21" fmla="*/ 1657350 h 16573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57350" h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0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1200"/>
          </a:p>
        </p:txBody>
      </p:sp>
      <p:sp>
        <p:nvSpPr>
          <p:cNvPr id="32780" name="Freeform 36"/>
          <p:cNvSpPr>
            <a:spLocks noEditPoints="1"/>
          </p:cNvSpPr>
          <p:nvPr/>
        </p:nvSpPr>
        <p:spPr bwMode="auto">
          <a:xfrm>
            <a:off x="1216660" y="1899285"/>
            <a:ext cx="642620" cy="488950"/>
          </a:xfrm>
          <a:custGeom>
            <a:avLst/>
            <a:gdLst>
              <a:gd name="T0" fmla="*/ 835533666 w 286"/>
              <a:gd name="T1" fmla="*/ 500360540 h 217"/>
              <a:gd name="T2" fmla="*/ 1849437278 w 286"/>
              <a:gd name="T3" fmla="*/ 481479532 h 217"/>
              <a:gd name="T4" fmla="*/ 1755556747 w 286"/>
              <a:gd name="T5" fmla="*/ 566445605 h 217"/>
              <a:gd name="T6" fmla="*/ 938802251 w 286"/>
              <a:gd name="T7" fmla="*/ 585326613 h 217"/>
              <a:gd name="T8" fmla="*/ 1126560250 w 286"/>
              <a:gd name="T9" fmla="*/ 755258758 h 217"/>
              <a:gd name="T10" fmla="*/ 1558410694 w 286"/>
              <a:gd name="T11" fmla="*/ 736377750 h 217"/>
              <a:gd name="T12" fmla="*/ 1351873525 w 286"/>
              <a:gd name="T13" fmla="*/ 519241548 h 217"/>
              <a:gd name="T14" fmla="*/ 1351873525 w 286"/>
              <a:gd name="T15" fmla="*/ 774142839 h 217"/>
              <a:gd name="T16" fmla="*/ 1351873525 w 286"/>
              <a:gd name="T17" fmla="*/ 1085687153 h 217"/>
              <a:gd name="T18" fmla="*/ 1351873525 w 286"/>
              <a:gd name="T19" fmla="*/ 774142839 h 217"/>
              <a:gd name="T20" fmla="*/ 103268585 w 286"/>
              <a:gd name="T21" fmla="*/ 1944796065 h 217"/>
              <a:gd name="T22" fmla="*/ 103268585 w 286"/>
              <a:gd name="T23" fmla="*/ 2048643145 h 217"/>
              <a:gd name="T24" fmla="*/ 2147483646 w 286"/>
              <a:gd name="T25" fmla="*/ 1925911984 h 217"/>
              <a:gd name="T26" fmla="*/ 2147483646 w 286"/>
              <a:gd name="T27" fmla="*/ 1671013766 h 217"/>
              <a:gd name="T28" fmla="*/ 2147483646 w 286"/>
              <a:gd name="T29" fmla="*/ 198255194 h 217"/>
              <a:gd name="T30" fmla="*/ 488175700 w 286"/>
              <a:gd name="T31" fmla="*/ 0 h 217"/>
              <a:gd name="T32" fmla="*/ 291029648 w 286"/>
              <a:gd name="T33" fmla="*/ 1265061339 h 217"/>
              <a:gd name="T34" fmla="*/ 18776106 w 286"/>
              <a:gd name="T35" fmla="*/ 1784302887 h 217"/>
              <a:gd name="T36" fmla="*/ 2147483646 w 286"/>
              <a:gd name="T37" fmla="*/ 1831506944 h 217"/>
              <a:gd name="T38" fmla="*/ 2147483646 w 286"/>
              <a:gd name="T39" fmla="*/ 1671013766 h 217"/>
              <a:gd name="T40" fmla="*/ 460011540 w 286"/>
              <a:gd name="T41" fmla="*/ 160493177 h 217"/>
              <a:gd name="T42" fmla="*/ 2147483646 w 286"/>
              <a:gd name="T43" fmla="*/ 132170129 h 217"/>
              <a:gd name="T44" fmla="*/ 2147483646 w 286"/>
              <a:gd name="T45" fmla="*/ 226578242 h 217"/>
              <a:gd name="T46" fmla="*/ 2147483646 w 286"/>
              <a:gd name="T47" fmla="*/ 1198976274 h 217"/>
              <a:gd name="T48" fmla="*/ 525727912 w 286"/>
              <a:gd name="T49" fmla="*/ 1227296250 h 217"/>
              <a:gd name="T50" fmla="*/ 431847381 w 286"/>
              <a:gd name="T51" fmla="*/ 1132891210 h 217"/>
              <a:gd name="T52" fmla="*/ 403683221 w 286"/>
              <a:gd name="T53" fmla="*/ 1350027411 h 217"/>
              <a:gd name="T54" fmla="*/ 2147483646 w 286"/>
              <a:gd name="T55" fmla="*/ 1425554516 h 217"/>
              <a:gd name="T56" fmla="*/ 403683221 w 286"/>
              <a:gd name="T57" fmla="*/ 1350027411 h 217"/>
              <a:gd name="T58" fmla="*/ 2147483646 w 286"/>
              <a:gd name="T59" fmla="*/ 1482197540 h 217"/>
              <a:gd name="T60" fmla="*/ 272253541 w 286"/>
              <a:gd name="T61" fmla="*/ 1557724645 h 217"/>
              <a:gd name="T62" fmla="*/ 910638091 w 286"/>
              <a:gd name="T63" fmla="*/ 1689894774 h 217"/>
              <a:gd name="T64" fmla="*/ 234701329 w 286"/>
              <a:gd name="T65" fmla="*/ 1614367669 h 217"/>
              <a:gd name="T66" fmla="*/ 910638091 w 286"/>
              <a:gd name="T67" fmla="*/ 1689894774 h 217"/>
              <a:gd name="T68" fmla="*/ 1746168693 w 286"/>
              <a:gd name="T69" fmla="*/ 1614367669 h 217"/>
              <a:gd name="T70" fmla="*/ 2147483646 w 286"/>
              <a:gd name="T71" fmla="*/ 1689894774 h 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6"/>
              <a:gd name="T109" fmla="*/ 0 h 217"/>
              <a:gd name="T110" fmla="*/ 286 w 286"/>
              <a:gd name="T111" fmla="*/ 217 h 21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/>
          </a:p>
        </p:txBody>
      </p:sp>
      <p:sp>
        <p:nvSpPr>
          <p:cNvPr id="32781" name="Freeform 28"/>
          <p:cNvSpPr>
            <a:spLocks noEditPoints="1"/>
          </p:cNvSpPr>
          <p:nvPr/>
        </p:nvSpPr>
        <p:spPr bwMode="auto">
          <a:xfrm>
            <a:off x="3274695" y="1858645"/>
            <a:ext cx="570230" cy="570230"/>
          </a:xfrm>
          <a:custGeom>
            <a:avLst/>
            <a:gdLst>
              <a:gd name="T0" fmla="*/ 2147483646 w 207"/>
              <a:gd name="T1" fmla="*/ 720191999 h 207"/>
              <a:gd name="T2" fmla="*/ 2005245257 w 207"/>
              <a:gd name="T3" fmla="*/ 1807544755 h 207"/>
              <a:gd name="T4" fmla="*/ 2147483646 w 207"/>
              <a:gd name="T5" fmla="*/ 1835788758 h 207"/>
              <a:gd name="T6" fmla="*/ 2147483646 w 207"/>
              <a:gd name="T7" fmla="*/ 1525116005 h 207"/>
              <a:gd name="T8" fmla="*/ 2147483646 w 207"/>
              <a:gd name="T9" fmla="*/ 819042249 h 207"/>
              <a:gd name="T10" fmla="*/ 1934635251 w 207"/>
              <a:gd name="T11" fmla="*/ 381279001 h 207"/>
              <a:gd name="T12" fmla="*/ 1073230755 w 207"/>
              <a:gd name="T13" fmla="*/ 423645005 h 207"/>
              <a:gd name="T14" fmla="*/ 437763248 w 207"/>
              <a:gd name="T15" fmla="*/ 1044986753 h 207"/>
              <a:gd name="T16" fmla="*/ 423645005 w 207"/>
              <a:gd name="T17" fmla="*/ 1962879253 h 207"/>
              <a:gd name="T18" fmla="*/ 1002620749 w 207"/>
              <a:gd name="T19" fmla="*/ 2147483646 h 207"/>
              <a:gd name="T20" fmla="*/ 1708694505 w 207"/>
              <a:gd name="T21" fmla="*/ 2147483646 h 207"/>
              <a:gd name="T22" fmla="*/ 2019367258 w 207"/>
              <a:gd name="T23" fmla="*/ 2147483646 h 207"/>
              <a:gd name="T24" fmla="*/ 1440387755 w 207"/>
              <a:gd name="T25" fmla="*/ 2147483646 h 207"/>
              <a:gd name="T26" fmla="*/ 409523004 w 207"/>
              <a:gd name="T27" fmla="*/ 2147483646 h 207"/>
              <a:gd name="T28" fmla="*/ 0 w 207"/>
              <a:gd name="T29" fmla="*/ 1525116005 h 207"/>
              <a:gd name="T30" fmla="*/ 451885249 w 207"/>
              <a:gd name="T31" fmla="*/ 409523004 h 207"/>
              <a:gd name="T32" fmla="*/ 1539238006 w 207"/>
              <a:gd name="T33" fmla="*/ 0 h 207"/>
              <a:gd name="T34" fmla="*/ 2147483646 w 207"/>
              <a:gd name="T35" fmla="*/ 324794754 h 207"/>
              <a:gd name="T36" fmla="*/ 2147483646 w 207"/>
              <a:gd name="T37" fmla="*/ 1228565253 h 207"/>
              <a:gd name="T38" fmla="*/ 2147483646 w 207"/>
              <a:gd name="T39" fmla="*/ 1934635251 h 207"/>
              <a:gd name="T40" fmla="*/ 1991123255 w 207"/>
              <a:gd name="T41" fmla="*/ 2147483646 h 207"/>
              <a:gd name="T42" fmla="*/ 1736938507 w 207"/>
              <a:gd name="T43" fmla="*/ 2132335752 h 207"/>
              <a:gd name="T44" fmla="*/ 1652206500 w 207"/>
              <a:gd name="T45" fmla="*/ 1864029002 h 207"/>
              <a:gd name="T46" fmla="*/ 1539238006 w 207"/>
              <a:gd name="T47" fmla="*/ 1991123255 h 207"/>
              <a:gd name="T48" fmla="*/ 1256809255 w 207"/>
              <a:gd name="T49" fmla="*/ 2147483646 h 207"/>
              <a:gd name="T50" fmla="*/ 932014501 w 207"/>
              <a:gd name="T51" fmla="*/ 2147483646 h 207"/>
              <a:gd name="T52" fmla="*/ 734314000 w 207"/>
              <a:gd name="T53" fmla="*/ 1934635251 h 207"/>
              <a:gd name="T54" fmla="*/ 762558002 w 207"/>
              <a:gd name="T55" fmla="*/ 1355659506 h 207"/>
              <a:gd name="T56" fmla="*/ 1200321251 w 207"/>
              <a:gd name="T57" fmla="*/ 790802005 h 207"/>
              <a:gd name="T58" fmla="*/ 1694572504 w 207"/>
              <a:gd name="T59" fmla="*/ 734314000 h 207"/>
              <a:gd name="T60" fmla="*/ 1934635251 w 207"/>
              <a:gd name="T61" fmla="*/ 720191999 h 207"/>
              <a:gd name="T62" fmla="*/ 1652206500 w 207"/>
              <a:gd name="T63" fmla="*/ 1059108754 h 207"/>
              <a:gd name="T64" fmla="*/ 1355659506 w 207"/>
              <a:gd name="T65" fmla="*/ 1101471000 h 207"/>
              <a:gd name="T66" fmla="*/ 1129715002 w 207"/>
              <a:gd name="T67" fmla="*/ 1426265754 h 207"/>
              <a:gd name="T68" fmla="*/ 1143837004 w 207"/>
              <a:gd name="T69" fmla="*/ 1807544755 h 207"/>
              <a:gd name="T70" fmla="*/ 1383899751 w 207"/>
              <a:gd name="T71" fmla="*/ 1849907001 h 207"/>
              <a:gd name="T72" fmla="*/ 1581600252 w 207"/>
              <a:gd name="T73" fmla="*/ 1680450502 h 207"/>
              <a:gd name="T74" fmla="*/ 1736938507 w 207"/>
              <a:gd name="T75" fmla="*/ 1115593001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7"/>
              <a:gd name="T115" fmla="*/ 0 h 207"/>
              <a:gd name="T116" fmla="*/ 207 w 207"/>
              <a:gd name="T117" fmla="*/ 207 h 20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/>
          </a:p>
        </p:txBody>
      </p:sp>
      <p:sp>
        <p:nvSpPr>
          <p:cNvPr id="32782" name="Freeform 12"/>
          <p:cNvSpPr>
            <a:spLocks noEditPoints="1"/>
          </p:cNvSpPr>
          <p:nvPr/>
        </p:nvSpPr>
        <p:spPr bwMode="auto">
          <a:xfrm>
            <a:off x="5259070" y="1844675"/>
            <a:ext cx="567055" cy="596900"/>
          </a:xfrm>
          <a:custGeom>
            <a:avLst/>
            <a:gdLst>
              <a:gd name="T0" fmla="*/ 1297096711 w 96"/>
              <a:gd name="T1" fmla="*/ 2147483646 h 101"/>
              <a:gd name="T2" fmla="*/ 453985862 w 96"/>
              <a:gd name="T3" fmla="*/ 2147483646 h 101"/>
              <a:gd name="T4" fmla="*/ 1167391067 w 96"/>
              <a:gd name="T5" fmla="*/ 1885459107 h 101"/>
              <a:gd name="T6" fmla="*/ 2147483646 w 96"/>
              <a:gd name="T7" fmla="*/ 1105268297 h 101"/>
              <a:gd name="T8" fmla="*/ 2147483646 w 96"/>
              <a:gd name="T9" fmla="*/ 585141091 h 101"/>
              <a:gd name="T10" fmla="*/ 2147483646 w 96"/>
              <a:gd name="T11" fmla="*/ 650154976 h 101"/>
              <a:gd name="T12" fmla="*/ 2147483646 w 96"/>
              <a:gd name="T13" fmla="*/ 325077488 h 101"/>
              <a:gd name="T14" fmla="*/ 2147483646 w 96"/>
              <a:gd name="T15" fmla="*/ 195049718 h 101"/>
              <a:gd name="T16" fmla="*/ 2147483646 w 96"/>
              <a:gd name="T17" fmla="*/ 520127206 h 101"/>
              <a:gd name="T18" fmla="*/ 2147483646 w 96"/>
              <a:gd name="T19" fmla="*/ 585141091 h 101"/>
              <a:gd name="T20" fmla="*/ 2147483646 w 96"/>
              <a:gd name="T21" fmla="*/ 1040254412 h 101"/>
              <a:gd name="T22" fmla="*/ 2147483646 w 96"/>
              <a:gd name="T23" fmla="*/ 1755423273 h 101"/>
              <a:gd name="T24" fmla="*/ 2147483646 w 96"/>
              <a:gd name="T25" fmla="*/ 2147483646 h 101"/>
              <a:gd name="T26" fmla="*/ 2147483646 w 96"/>
              <a:gd name="T27" fmla="*/ 2147483646 h 101"/>
              <a:gd name="T28" fmla="*/ 2147483646 w 96"/>
              <a:gd name="T29" fmla="*/ 2147483646 h 101"/>
              <a:gd name="T30" fmla="*/ 2147483646 w 96"/>
              <a:gd name="T31" fmla="*/ 2147483646 h 101"/>
              <a:gd name="T32" fmla="*/ 2147483646 w 96"/>
              <a:gd name="T33" fmla="*/ 2147483646 h 101"/>
              <a:gd name="T34" fmla="*/ 2147483646 w 96"/>
              <a:gd name="T35" fmla="*/ 2147483646 h 101"/>
              <a:gd name="T36" fmla="*/ 2147483646 w 96"/>
              <a:gd name="T37" fmla="*/ 2147483646 h 101"/>
              <a:gd name="T38" fmla="*/ 2075354738 w 96"/>
              <a:gd name="T39" fmla="*/ 2147483646 h 101"/>
              <a:gd name="T40" fmla="*/ 1426810409 w 96"/>
              <a:gd name="T41" fmla="*/ 2147483646 h 101"/>
              <a:gd name="T42" fmla="*/ 1102530191 w 96"/>
              <a:gd name="T43" fmla="*/ 2147483646 h 101"/>
              <a:gd name="T44" fmla="*/ 1361949534 w 96"/>
              <a:gd name="T45" fmla="*/ 2147483646 h 101"/>
              <a:gd name="T46" fmla="*/ 1297096711 w 96"/>
              <a:gd name="T47" fmla="*/ 2147483646 h 101"/>
              <a:gd name="T48" fmla="*/ 2147483646 w 96"/>
              <a:gd name="T49" fmla="*/ 390091373 h 101"/>
              <a:gd name="T50" fmla="*/ 2147483646 w 96"/>
              <a:gd name="T51" fmla="*/ 715176924 h 101"/>
              <a:gd name="T52" fmla="*/ 2147483646 w 96"/>
              <a:gd name="T53" fmla="*/ 2015486876 h 101"/>
              <a:gd name="T54" fmla="*/ 2147483646 w 96"/>
              <a:gd name="T55" fmla="*/ 585141091 h 101"/>
              <a:gd name="T56" fmla="*/ 2147483646 w 96"/>
              <a:gd name="T57" fmla="*/ 195049718 h 101"/>
              <a:gd name="T58" fmla="*/ 2147483646 w 96"/>
              <a:gd name="T59" fmla="*/ 0 h 101"/>
              <a:gd name="T60" fmla="*/ 2147483646 w 96"/>
              <a:gd name="T61" fmla="*/ 390091373 h 101"/>
              <a:gd name="T62" fmla="*/ 907971725 w 96"/>
              <a:gd name="T63" fmla="*/ 390091373 h 101"/>
              <a:gd name="T64" fmla="*/ 648552382 w 96"/>
              <a:gd name="T65" fmla="*/ 0 h 101"/>
              <a:gd name="T66" fmla="*/ 259419342 w 96"/>
              <a:gd name="T67" fmla="*/ 195049718 h 101"/>
              <a:gd name="T68" fmla="*/ 518838685 w 96"/>
              <a:gd name="T69" fmla="*/ 585141091 h 101"/>
              <a:gd name="T70" fmla="*/ 259419342 w 96"/>
              <a:gd name="T71" fmla="*/ 2015486876 h 101"/>
              <a:gd name="T72" fmla="*/ 2147483646 w 96"/>
              <a:gd name="T73" fmla="*/ 715176924 h 101"/>
              <a:gd name="T74" fmla="*/ 907971725 w 96"/>
              <a:gd name="T75" fmla="*/ 390091373 h 101"/>
              <a:gd name="T76" fmla="*/ 2147483646 w 96"/>
              <a:gd name="T77" fmla="*/ 2147483646 h 101"/>
              <a:gd name="T78" fmla="*/ 2147483646 w 96"/>
              <a:gd name="T79" fmla="*/ 2147483646 h 101"/>
              <a:gd name="T80" fmla="*/ 1426810409 w 96"/>
              <a:gd name="T81" fmla="*/ 2147483646 h 101"/>
              <a:gd name="T82" fmla="*/ 1426810409 w 96"/>
              <a:gd name="T83" fmla="*/ 2147483646 h 101"/>
              <a:gd name="T84" fmla="*/ 2147483646 w 96"/>
              <a:gd name="T85" fmla="*/ 2147483646 h 101"/>
              <a:gd name="T86" fmla="*/ 2147483646 w 96"/>
              <a:gd name="T87" fmla="*/ 2147483646 h 101"/>
              <a:gd name="T88" fmla="*/ 2147483646 w 96"/>
              <a:gd name="T89" fmla="*/ 2147483646 h 101"/>
              <a:gd name="T90" fmla="*/ 2147483646 w 96"/>
              <a:gd name="T91" fmla="*/ 2147483646 h 101"/>
              <a:gd name="T92" fmla="*/ 2147483646 w 96"/>
              <a:gd name="T93" fmla="*/ 2147483646 h 101"/>
              <a:gd name="T94" fmla="*/ 2147483646 w 96"/>
              <a:gd name="T95" fmla="*/ 2147483646 h 101"/>
              <a:gd name="T96" fmla="*/ 2147483646 w 96"/>
              <a:gd name="T97" fmla="*/ 2147483646 h 101"/>
              <a:gd name="T98" fmla="*/ 2147483646 w 96"/>
              <a:gd name="T99" fmla="*/ 2147483646 h 101"/>
              <a:gd name="T100" fmla="*/ 2147483646 w 96"/>
              <a:gd name="T101" fmla="*/ 2147483646 h 101"/>
              <a:gd name="T102" fmla="*/ 1167391067 w 96"/>
              <a:gd name="T103" fmla="*/ 2147483646 h 101"/>
              <a:gd name="T104" fmla="*/ 1815935396 w 96"/>
              <a:gd name="T105" fmla="*/ 2147483646 h 101"/>
              <a:gd name="T106" fmla="*/ 2147483646 w 96"/>
              <a:gd name="T107" fmla="*/ 2147483646 h 101"/>
              <a:gd name="T108" fmla="*/ 2147483646 w 96"/>
              <a:gd name="T109" fmla="*/ 2147483646 h 101"/>
              <a:gd name="T110" fmla="*/ 2147483646 w 96"/>
              <a:gd name="T111" fmla="*/ 2147483646 h 101"/>
              <a:gd name="T112" fmla="*/ 2147483646 w 96"/>
              <a:gd name="T113" fmla="*/ 2147483646 h 101"/>
              <a:gd name="T114" fmla="*/ 2147483646 w 96"/>
              <a:gd name="T115" fmla="*/ 1755423273 h 101"/>
              <a:gd name="T116" fmla="*/ 1686229751 w 96"/>
              <a:gd name="T117" fmla="*/ 2147483646 h 101"/>
              <a:gd name="T118" fmla="*/ 1167391067 w 96"/>
              <a:gd name="T119" fmla="*/ 2147483646 h 1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6"/>
              <a:gd name="T181" fmla="*/ 0 h 101"/>
              <a:gd name="T182" fmla="*/ 96 w 96"/>
              <a:gd name="T183" fmla="*/ 101 h 10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/>
          </a:p>
        </p:txBody>
      </p:sp>
      <p:sp>
        <p:nvSpPr>
          <p:cNvPr id="32783" name="Freeform 10"/>
          <p:cNvSpPr>
            <a:spLocks noEditPoints="1"/>
          </p:cNvSpPr>
          <p:nvPr/>
        </p:nvSpPr>
        <p:spPr bwMode="auto">
          <a:xfrm>
            <a:off x="7283450" y="1834515"/>
            <a:ext cx="546100" cy="619125"/>
          </a:xfrm>
          <a:custGeom>
            <a:avLst/>
            <a:gdLst>
              <a:gd name="T0" fmla="*/ 958112862 w 90"/>
              <a:gd name="T1" fmla="*/ 2147483646 h 102"/>
              <a:gd name="T2" fmla="*/ 2147483646 w 90"/>
              <a:gd name="T3" fmla="*/ 2147483646 h 102"/>
              <a:gd name="T4" fmla="*/ 2147483646 w 90"/>
              <a:gd name="T5" fmla="*/ 2147483646 h 102"/>
              <a:gd name="T6" fmla="*/ 2147483646 w 90"/>
              <a:gd name="T7" fmla="*/ 2147483646 h 102"/>
              <a:gd name="T8" fmla="*/ 2147483646 w 90"/>
              <a:gd name="T9" fmla="*/ 2147483646 h 102"/>
              <a:gd name="T10" fmla="*/ 2147483646 w 90"/>
              <a:gd name="T11" fmla="*/ 2147483646 h 102"/>
              <a:gd name="T12" fmla="*/ 2147483646 w 90"/>
              <a:gd name="T13" fmla="*/ 2147483646 h 102"/>
              <a:gd name="T14" fmla="*/ 2147483646 w 90"/>
              <a:gd name="T15" fmla="*/ 2147483646 h 102"/>
              <a:gd name="T16" fmla="*/ 2147483646 w 90"/>
              <a:gd name="T17" fmla="*/ 2147483646 h 102"/>
              <a:gd name="T18" fmla="*/ 0 w 90"/>
              <a:gd name="T19" fmla="*/ 2147483646 h 102"/>
              <a:gd name="T20" fmla="*/ 0 w 90"/>
              <a:gd name="T21" fmla="*/ 2147483646 h 102"/>
              <a:gd name="T22" fmla="*/ 0 w 90"/>
              <a:gd name="T23" fmla="*/ 2147483646 h 102"/>
              <a:gd name="T24" fmla="*/ 68439587 w 90"/>
              <a:gd name="T25" fmla="*/ 1919587631 h 102"/>
              <a:gd name="T26" fmla="*/ 479060567 w 90"/>
              <a:gd name="T27" fmla="*/ 1371135205 h 102"/>
              <a:gd name="T28" fmla="*/ 547491882 w 90"/>
              <a:gd name="T29" fmla="*/ 1302577617 h 102"/>
              <a:gd name="T30" fmla="*/ 684362784 w 90"/>
              <a:gd name="T31" fmla="*/ 1302577617 h 102"/>
              <a:gd name="T32" fmla="*/ 2053096626 w 90"/>
              <a:gd name="T33" fmla="*/ 1302577617 h 102"/>
              <a:gd name="T34" fmla="*/ 2147483646 w 90"/>
              <a:gd name="T35" fmla="*/ 205672765 h 102"/>
              <a:gd name="T36" fmla="*/ 2147483646 w 90"/>
              <a:gd name="T37" fmla="*/ 0 h 102"/>
              <a:gd name="T38" fmla="*/ 2147483646 w 90"/>
              <a:gd name="T39" fmla="*/ 205672765 h 102"/>
              <a:gd name="T40" fmla="*/ 2147483646 w 90"/>
              <a:gd name="T41" fmla="*/ 1302577617 h 102"/>
              <a:gd name="T42" fmla="*/ 2147483646 w 90"/>
              <a:gd name="T43" fmla="*/ 1302577617 h 102"/>
              <a:gd name="T44" fmla="*/ 2147483646 w 90"/>
              <a:gd name="T45" fmla="*/ 1576807970 h 102"/>
              <a:gd name="T46" fmla="*/ 2147483646 w 90"/>
              <a:gd name="T47" fmla="*/ 2147483646 h 102"/>
              <a:gd name="T48" fmla="*/ 2147483646 w 90"/>
              <a:gd name="T49" fmla="*/ 2147483646 h 102"/>
              <a:gd name="T50" fmla="*/ 2147483646 w 90"/>
              <a:gd name="T51" fmla="*/ 2147483646 h 102"/>
              <a:gd name="T52" fmla="*/ 2147483646 w 90"/>
              <a:gd name="T53" fmla="*/ 2147483646 h 102"/>
              <a:gd name="T54" fmla="*/ 2147483646 w 90"/>
              <a:gd name="T55" fmla="*/ 2147483646 h 102"/>
              <a:gd name="T56" fmla="*/ 2147483646 w 90"/>
              <a:gd name="T57" fmla="*/ 822682779 h 102"/>
              <a:gd name="T58" fmla="*/ 1710915233 w 90"/>
              <a:gd name="T59" fmla="*/ 2147483646 h 102"/>
              <a:gd name="T60" fmla="*/ 889673274 w 90"/>
              <a:gd name="T61" fmla="*/ 2147483646 h 102"/>
              <a:gd name="T62" fmla="*/ 1505604744 w 90"/>
              <a:gd name="T63" fmla="*/ 1919587631 h 102"/>
              <a:gd name="T64" fmla="*/ 752802372 w 90"/>
              <a:gd name="T65" fmla="*/ 1919587631 h 102"/>
              <a:gd name="T66" fmla="*/ 615931469 w 90"/>
              <a:gd name="T67" fmla="*/ 2125260396 h 102"/>
              <a:gd name="T68" fmla="*/ 615931469 w 90"/>
              <a:gd name="T69" fmla="*/ 2147483646 h 102"/>
              <a:gd name="T70" fmla="*/ 684362784 w 90"/>
              <a:gd name="T71" fmla="*/ 2147483646 h 102"/>
              <a:gd name="T72" fmla="*/ 958112862 w 90"/>
              <a:gd name="T73" fmla="*/ 2147483646 h 102"/>
              <a:gd name="T74" fmla="*/ 2147483646 w 90"/>
              <a:gd name="T75" fmla="*/ 2147483646 h 102"/>
              <a:gd name="T76" fmla="*/ 2147483646 w 90"/>
              <a:gd name="T77" fmla="*/ 2147483646 h 102"/>
              <a:gd name="T78" fmla="*/ 2147483646 w 90"/>
              <a:gd name="T79" fmla="*/ 2147483646 h 102"/>
              <a:gd name="T80" fmla="*/ 2147483646 w 90"/>
              <a:gd name="T81" fmla="*/ 2147483646 h 102"/>
              <a:gd name="T82" fmla="*/ 2147483646 w 90"/>
              <a:gd name="T83" fmla="*/ 2147483646 h 1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0"/>
              <a:gd name="T127" fmla="*/ 0 h 102"/>
              <a:gd name="T128" fmla="*/ 90 w 90"/>
              <a:gd name="T129" fmla="*/ 102 h 10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0" h="102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/>
          </a:p>
        </p:txBody>
      </p:sp>
      <p:sp>
        <p:nvSpPr>
          <p:cNvPr id="32784" name="文本框 7"/>
          <p:cNvSpPr txBox="1">
            <a:spLocks noChangeArrowheads="1"/>
          </p:cNvSpPr>
          <p:nvPr/>
        </p:nvSpPr>
        <p:spPr bwMode="auto">
          <a:xfrm>
            <a:off x="772160" y="3173095"/>
            <a:ext cx="156337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</p:txBody>
      </p:sp>
      <p:sp>
        <p:nvSpPr>
          <p:cNvPr id="32785" name="文本框 86"/>
          <p:cNvSpPr txBox="1">
            <a:spLocks noChangeArrowheads="1"/>
          </p:cNvSpPr>
          <p:nvPr/>
        </p:nvSpPr>
        <p:spPr bwMode="auto">
          <a:xfrm>
            <a:off x="2778125" y="3173095"/>
            <a:ext cx="156273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</p:txBody>
      </p:sp>
      <p:sp>
        <p:nvSpPr>
          <p:cNvPr id="32786" name="文本框 87"/>
          <p:cNvSpPr txBox="1">
            <a:spLocks noChangeArrowheads="1"/>
          </p:cNvSpPr>
          <p:nvPr/>
        </p:nvSpPr>
        <p:spPr bwMode="auto">
          <a:xfrm>
            <a:off x="4761230" y="3173095"/>
            <a:ext cx="156273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</p:txBody>
      </p:sp>
      <p:sp>
        <p:nvSpPr>
          <p:cNvPr id="32787" name="文本框 88"/>
          <p:cNvSpPr txBox="1">
            <a:spLocks noChangeArrowheads="1"/>
          </p:cNvSpPr>
          <p:nvPr/>
        </p:nvSpPr>
        <p:spPr bwMode="auto">
          <a:xfrm>
            <a:off x="6746875" y="3173095"/>
            <a:ext cx="156273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0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 YOUR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comb/>
      </p:transition>
    </mc:Choice>
    <mc:Fallback xmlns="">
      <p:transition spd="slow" advClick="0" advTm="0">
        <p:comb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任意多边形 53"/>
          <p:cNvSpPr/>
          <p:nvPr/>
        </p:nvSpPr>
        <p:spPr bwMode="auto">
          <a:xfrm>
            <a:off x="871220" y="2055495"/>
            <a:ext cx="7340600" cy="0"/>
          </a:xfrm>
          <a:custGeom>
            <a:avLst/>
            <a:gdLst>
              <a:gd name="T0" fmla="*/ 0 w 8374743"/>
              <a:gd name="T1" fmla="*/ 0 h 1349828"/>
              <a:gd name="T2" fmla="*/ 0 w 8374743"/>
              <a:gd name="T3" fmla="*/ 0 h 1349828"/>
              <a:gd name="T4" fmla="*/ 10004727 w 8374743"/>
              <a:gd name="T5" fmla="*/ 0 h 1349828"/>
              <a:gd name="T6" fmla="*/ 0 60000 65536"/>
              <a:gd name="T7" fmla="*/ 0 60000 65536"/>
              <a:gd name="T8" fmla="*/ 0 60000 65536"/>
              <a:gd name="T9" fmla="*/ 0 w 8374743"/>
              <a:gd name="T10" fmla="*/ 0 h 1349828"/>
              <a:gd name="T11" fmla="*/ 8374743 w 8374743"/>
              <a:gd name="T12" fmla="*/ 0 h 13498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74743" h="1349828">
                <a:moveTo>
                  <a:pt x="0" y="0"/>
                </a:moveTo>
                <a:lnTo>
                  <a:pt x="0" y="1349828"/>
                </a:lnTo>
                <a:lnTo>
                  <a:pt x="8374743" y="1349828"/>
                </a:lnTo>
              </a:path>
            </a:pathLst>
          </a:custGeom>
          <a:noFill/>
          <a:ln w="25400">
            <a:solidFill>
              <a:srgbClr val="00A8A7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400"/>
          </a:p>
        </p:txBody>
      </p:sp>
      <p:sp>
        <p:nvSpPr>
          <p:cNvPr id="33797" name="椭圆 54"/>
          <p:cNvSpPr>
            <a:spLocks noChangeArrowheads="1"/>
          </p:cNvSpPr>
          <p:nvPr/>
        </p:nvSpPr>
        <p:spPr bwMode="auto">
          <a:xfrm>
            <a:off x="7264400" y="1978660"/>
            <a:ext cx="144145" cy="142875"/>
          </a:xfrm>
          <a:prstGeom prst="ellipse">
            <a:avLst/>
          </a:prstGeom>
          <a:solidFill>
            <a:srgbClr val="00A8A7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1000">
              <a:solidFill>
                <a:srgbClr val="FFFFFF"/>
              </a:solidFill>
            </a:endParaRPr>
          </a:p>
        </p:txBody>
      </p:sp>
      <p:sp>
        <p:nvSpPr>
          <p:cNvPr id="33798" name="椭圆形标注 55"/>
          <p:cNvSpPr>
            <a:spLocks noChangeArrowheads="1"/>
          </p:cNvSpPr>
          <p:nvPr/>
        </p:nvSpPr>
        <p:spPr bwMode="auto">
          <a:xfrm flipH="1">
            <a:off x="6884670" y="1376680"/>
            <a:ext cx="577850" cy="396240"/>
          </a:xfrm>
          <a:prstGeom prst="wedgeEllipseCallout">
            <a:avLst>
              <a:gd name="adj1" fmla="val -27060"/>
              <a:gd name="adj2" fmla="val 71625"/>
            </a:avLst>
          </a:prstGeom>
          <a:solidFill>
            <a:srgbClr val="00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33799" name="椭圆 56"/>
          <p:cNvSpPr>
            <a:spLocks noChangeArrowheads="1"/>
          </p:cNvSpPr>
          <p:nvPr/>
        </p:nvSpPr>
        <p:spPr bwMode="auto">
          <a:xfrm>
            <a:off x="2160270" y="1978660"/>
            <a:ext cx="144145" cy="142875"/>
          </a:xfrm>
          <a:prstGeom prst="ellipse">
            <a:avLst/>
          </a:prstGeom>
          <a:solidFill>
            <a:srgbClr val="00A8A7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1000">
              <a:solidFill>
                <a:srgbClr val="FFFFFF"/>
              </a:solidFill>
            </a:endParaRPr>
          </a:p>
        </p:txBody>
      </p:sp>
      <p:sp>
        <p:nvSpPr>
          <p:cNvPr id="33800" name="椭圆形标注 57"/>
          <p:cNvSpPr>
            <a:spLocks noChangeArrowheads="1"/>
          </p:cNvSpPr>
          <p:nvPr/>
        </p:nvSpPr>
        <p:spPr bwMode="auto">
          <a:xfrm flipH="1">
            <a:off x="1736725" y="1376680"/>
            <a:ext cx="577850" cy="396240"/>
          </a:xfrm>
          <a:prstGeom prst="wedgeEllipseCallout">
            <a:avLst>
              <a:gd name="adj1" fmla="val -27060"/>
              <a:gd name="adj2" fmla="val 71625"/>
            </a:avLst>
          </a:prstGeom>
          <a:solidFill>
            <a:srgbClr val="00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33801" name="椭圆 58"/>
          <p:cNvSpPr>
            <a:spLocks noChangeArrowheads="1"/>
          </p:cNvSpPr>
          <p:nvPr/>
        </p:nvSpPr>
        <p:spPr bwMode="auto">
          <a:xfrm>
            <a:off x="3850005" y="1978660"/>
            <a:ext cx="144145" cy="142875"/>
          </a:xfrm>
          <a:prstGeom prst="ellipse">
            <a:avLst/>
          </a:prstGeom>
          <a:solidFill>
            <a:srgbClr val="00A8A7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1000">
              <a:solidFill>
                <a:srgbClr val="FFFFFF"/>
              </a:solidFill>
            </a:endParaRPr>
          </a:p>
        </p:txBody>
      </p:sp>
      <p:sp>
        <p:nvSpPr>
          <p:cNvPr id="33802" name="椭圆形标注 59"/>
          <p:cNvSpPr>
            <a:spLocks noChangeArrowheads="1"/>
          </p:cNvSpPr>
          <p:nvPr/>
        </p:nvSpPr>
        <p:spPr bwMode="auto">
          <a:xfrm flipH="1">
            <a:off x="3461385" y="1376680"/>
            <a:ext cx="577850" cy="396240"/>
          </a:xfrm>
          <a:prstGeom prst="wedgeEllipseCallout">
            <a:avLst>
              <a:gd name="adj1" fmla="val -27060"/>
              <a:gd name="adj2" fmla="val 71625"/>
            </a:avLst>
          </a:prstGeom>
          <a:solidFill>
            <a:srgbClr val="00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33803" name="椭圆 60"/>
          <p:cNvSpPr>
            <a:spLocks noChangeArrowheads="1"/>
          </p:cNvSpPr>
          <p:nvPr/>
        </p:nvSpPr>
        <p:spPr bwMode="auto">
          <a:xfrm>
            <a:off x="5555615" y="1978660"/>
            <a:ext cx="144145" cy="142875"/>
          </a:xfrm>
          <a:prstGeom prst="ellipse">
            <a:avLst/>
          </a:prstGeom>
          <a:solidFill>
            <a:srgbClr val="00A8A7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zh-CN" sz="1000">
              <a:solidFill>
                <a:srgbClr val="FFFFFF"/>
              </a:solidFill>
            </a:endParaRPr>
          </a:p>
        </p:txBody>
      </p:sp>
      <p:sp>
        <p:nvSpPr>
          <p:cNvPr id="33804" name="椭圆形标注 61"/>
          <p:cNvSpPr>
            <a:spLocks noChangeArrowheads="1"/>
          </p:cNvSpPr>
          <p:nvPr/>
        </p:nvSpPr>
        <p:spPr bwMode="auto">
          <a:xfrm flipH="1">
            <a:off x="5171440" y="1376680"/>
            <a:ext cx="576580" cy="396240"/>
          </a:xfrm>
          <a:prstGeom prst="wedgeEllipseCallout">
            <a:avLst>
              <a:gd name="adj1" fmla="val -27060"/>
              <a:gd name="adj2" fmla="val 71625"/>
            </a:avLst>
          </a:prstGeom>
          <a:solidFill>
            <a:srgbClr val="00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3805" name="任意多边形 62"/>
          <p:cNvSpPr/>
          <p:nvPr/>
        </p:nvSpPr>
        <p:spPr bwMode="auto">
          <a:xfrm>
            <a:off x="1313815" y="2183765"/>
            <a:ext cx="1423035" cy="2203450"/>
          </a:xfrm>
          <a:custGeom>
            <a:avLst/>
            <a:gdLst>
              <a:gd name="T0" fmla="*/ 2155972 w 1293018"/>
              <a:gd name="T1" fmla="*/ 0 h 2000700"/>
              <a:gd name="T2" fmla="*/ 2352754 w 1293018"/>
              <a:gd name="T3" fmla="*/ 339933 h 2000700"/>
              <a:gd name="T4" fmla="*/ 3005124 w 1293018"/>
              <a:gd name="T5" fmla="*/ 339933 h 2000700"/>
              <a:gd name="T6" fmla="*/ 3343932 w 1293018"/>
              <a:gd name="T7" fmla="*/ 679393 h 2000700"/>
              <a:gd name="T8" fmla="*/ 3343932 w 1293018"/>
              <a:gd name="T9" fmla="*/ 4844584 h 2000700"/>
              <a:gd name="T10" fmla="*/ 3005124 w 1293018"/>
              <a:gd name="T11" fmla="*/ 5184044 h 2000700"/>
              <a:gd name="T12" fmla="*/ 338808 w 1293018"/>
              <a:gd name="T13" fmla="*/ 5184044 h 2000700"/>
              <a:gd name="T14" fmla="*/ 0 w 1293018"/>
              <a:gd name="T15" fmla="*/ 4844584 h 2000700"/>
              <a:gd name="T16" fmla="*/ 0 w 1293018"/>
              <a:gd name="T17" fmla="*/ 679393 h 2000700"/>
              <a:gd name="T18" fmla="*/ 338808 w 1293018"/>
              <a:gd name="T19" fmla="*/ 339933 h 2000700"/>
              <a:gd name="T20" fmla="*/ 1959186 w 1293018"/>
              <a:gd name="T21" fmla="*/ 339933 h 20007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3018"/>
              <a:gd name="T34" fmla="*/ 0 h 2000700"/>
              <a:gd name="T35" fmla="*/ 1293018 w 1293018"/>
              <a:gd name="T36" fmla="*/ 2000700 h 20007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0A8A7"/>
          </a:solidFill>
          <a:ln w="3175">
            <a:solidFill>
              <a:schemeClr val="bg1"/>
            </a:solidFill>
            <a:miter lim="800000"/>
          </a:ln>
          <a:effectLst>
            <a:outerShdw dist="38100" dir="2700000" algn="ctr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33806" name="任意多边形 63"/>
          <p:cNvSpPr/>
          <p:nvPr/>
        </p:nvSpPr>
        <p:spPr bwMode="auto">
          <a:xfrm>
            <a:off x="3039110" y="2183765"/>
            <a:ext cx="1423035" cy="2203450"/>
          </a:xfrm>
          <a:custGeom>
            <a:avLst/>
            <a:gdLst>
              <a:gd name="T0" fmla="*/ 2155972 w 1293018"/>
              <a:gd name="T1" fmla="*/ 0 h 2000700"/>
              <a:gd name="T2" fmla="*/ 2352754 w 1293018"/>
              <a:gd name="T3" fmla="*/ 339933 h 2000700"/>
              <a:gd name="T4" fmla="*/ 3005124 w 1293018"/>
              <a:gd name="T5" fmla="*/ 339933 h 2000700"/>
              <a:gd name="T6" fmla="*/ 3343932 w 1293018"/>
              <a:gd name="T7" fmla="*/ 679393 h 2000700"/>
              <a:gd name="T8" fmla="*/ 3343932 w 1293018"/>
              <a:gd name="T9" fmla="*/ 4844584 h 2000700"/>
              <a:gd name="T10" fmla="*/ 3005124 w 1293018"/>
              <a:gd name="T11" fmla="*/ 5184044 h 2000700"/>
              <a:gd name="T12" fmla="*/ 338808 w 1293018"/>
              <a:gd name="T13" fmla="*/ 5184044 h 2000700"/>
              <a:gd name="T14" fmla="*/ 0 w 1293018"/>
              <a:gd name="T15" fmla="*/ 4844584 h 2000700"/>
              <a:gd name="T16" fmla="*/ 0 w 1293018"/>
              <a:gd name="T17" fmla="*/ 679393 h 2000700"/>
              <a:gd name="T18" fmla="*/ 338808 w 1293018"/>
              <a:gd name="T19" fmla="*/ 339933 h 2000700"/>
              <a:gd name="T20" fmla="*/ 1959186 w 1293018"/>
              <a:gd name="T21" fmla="*/ 339933 h 20007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3018"/>
              <a:gd name="T34" fmla="*/ 0 h 2000700"/>
              <a:gd name="T35" fmla="*/ 1293018 w 1293018"/>
              <a:gd name="T36" fmla="*/ 2000700 h 20007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0A8A7"/>
          </a:solidFill>
          <a:ln w="3175">
            <a:solidFill>
              <a:schemeClr val="bg1"/>
            </a:solidFill>
            <a:miter lim="800000"/>
          </a:ln>
          <a:effectLst>
            <a:outerShdw dist="38100" dir="2700000" algn="ctr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33807" name="任意多边形 64"/>
          <p:cNvSpPr/>
          <p:nvPr/>
        </p:nvSpPr>
        <p:spPr bwMode="auto">
          <a:xfrm>
            <a:off x="4747260" y="2183765"/>
            <a:ext cx="1424305" cy="2203450"/>
          </a:xfrm>
          <a:custGeom>
            <a:avLst/>
            <a:gdLst>
              <a:gd name="T0" fmla="*/ 2161764 w 1293018"/>
              <a:gd name="T1" fmla="*/ 0 h 2000700"/>
              <a:gd name="T2" fmla="*/ 2359074 w 1293018"/>
              <a:gd name="T3" fmla="*/ 339933 h 2000700"/>
              <a:gd name="T4" fmla="*/ 3013197 w 1293018"/>
              <a:gd name="T5" fmla="*/ 339933 h 2000700"/>
              <a:gd name="T6" fmla="*/ 3352916 w 1293018"/>
              <a:gd name="T7" fmla="*/ 679393 h 2000700"/>
              <a:gd name="T8" fmla="*/ 3352916 w 1293018"/>
              <a:gd name="T9" fmla="*/ 4844584 h 2000700"/>
              <a:gd name="T10" fmla="*/ 3013197 w 1293018"/>
              <a:gd name="T11" fmla="*/ 5184044 h 2000700"/>
              <a:gd name="T12" fmla="*/ 339719 w 1293018"/>
              <a:gd name="T13" fmla="*/ 5184044 h 2000700"/>
              <a:gd name="T14" fmla="*/ 0 w 1293018"/>
              <a:gd name="T15" fmla="*/ 4844584 h 2000700"/>
              <a:gd name="T16" fmla="*/ 0 w 1293018"/>
              <a:gd name="T17" fmla="*/ 679393 h 2000700"/>
              <a:gd name="T18" fmla="*/ 339719 w 1293018"/>
              <a:gd name="T19" fmla="*/ 339933 h 2000700"/>
              <a:gd name="T20" fmla="*/ 1964450 w 1293018"/>
              <a:gd name="T21" fmla="*/ 339933 h 20007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3018"/>
              <a:gd name="T34" fmla="*/ 0 h 2000700"/>
              <a:gd name="T35" fmla="*/ 1293018 w 1293018"/>
              <a:gd name="T36" fmla="*/ 2000700 h 20007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0A8A7"/>
          </a:solidFill>
          <a:ln w="3175">
            <a:solidFill>
              <a:schemeClr val="bg1"/>
            </a:solidFill>
            <a:miter lim="800000"/>
          </a:ln>
          <a:effectLst>
            <a:outerShdw dist="38100" dir="2700000" algn="ctr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  <p:sp>
        <p:nvSpPr>
          <p:cNvPr id="33808" name="任意多边形 65"/>
          <p:cNvSpPr/>
          <p:nvPr/>
        </p:nvSpPr>
        <p:spPr bwMode="auto">
          <a:xfrm>
            <a:off x="6457315" y="2183765"/>
            <a:ext cx="1423035" cy="2203450"/>
          </a:xfrm>
          <a:custGeom>
            <a:avLst/>
            <a:gdLst>
              <a:gd name="T0" fmla="*/ 2155972 w 1293018"/>
              <a:gd name="T1" fmla="*/ 0 h 2000700"/>
              <a:gd name="T2" fmla="*/ 2352754 w 1293018"/>
              <a:gd name="T3" fmla="*/ 339933 h 2000700"/>
              <a:gd name="T4" fmla="*/ 3005124 w 1293018"/>
              <a:gd name="T5" fmla="*/ 339933 h 2000700"/>
              <a:gd name="T6" fmla="*/ 3343932 w 1293018"/>
              <a:gd name="T7" fmla="*/ 679393 h 2000700"/>
              <a:gd name="T8" fmla="*/ 3343932 w 1293018"/>
              <a:gd name="T9" fmla="*/ 4844584 h 2000700"/>
              <a:gd name="T10" fmla="*/ 3005124 w 1293018"/>
              <a:gd name="T11" fmla="*/ 5184044 h 2000700"/>
              <a:gd name="T12" fmla="*/ 338808 w 1293018"/>
              <a:gd name="T13" fmla="*/ 5184044 h 2000700"/>
              <a:gd name="T14" fmla="*/ 0 w 1293018"/>
              <a:gd name="T15" fmla="*/ 4844584 h 2000700"/>
              <a:gd name="T16" fmla="*/ 0 w 1293018"/>
              <a:gd name="T17" fmla="*/ 679393 h 2000700"/>
              <a:gd name="T18" fmla="*/ 338808 w 1293018"/>
              <a:gd name="T19" fmla="*/ 339933 h 2000700"/>
              <a:gd name="T20" fmla="*/ 1959186 w 1293018"/>
              <a:gd name="T21" fmla="*/ 339933 h 20007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93018"/>
              <a:gd name="T34" fmla="*/ 0 h 2000700"/>
              <a:gd name="T35" fmla="*/ 1293018 w 1293018"/>
              <a:gd name="T36" fmla="*/ 2000700 h 20007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93018" h="2000700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0A8A7"/>
          </a:solidFill>
          <a:ln w="3175">
            <a:solidFill>
              <a:schemeClr val="bg1"/>
            </a:solidFill>
            <a:miter lim="800000"/>
          </a:ln>
          <a:effectLst>
            <a:outerShdw dist="38100" dir="2700000" algn="ctr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comb/>
      </p:transition>
    </mc:Choice>
    <mc:Fallback xmlns="">
      <p:transition spd="slow" advClick="0" advTm="0">
        <p:comb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01040" y="1402715"/>
            <a:ext cx="7780020" cy="3125726"/>
            <a:chOff x="1980" y="2905"/>
            <a:chExt cx="15240" cy="6123"/>
          </a:xfrm>
        </p:grpSpPr>
        <p:sp>
          <p:nvSpPr>
            <p:cNvPr id="34820" name="箭头1"/>
            <p:cNvSpPr>
              <a:spLocks noChangeAspect="1"/>
            </p:cNvSpPr>
            <p:nvPr/>
          </p:nvSpPr>
          <p:spPr bwMode="auto">
            <a:xfrm>
              <a:off x="9655" y="2978"/>
              <a:ext cx="2740" cy="3155"/>
            </a:xfrm>
            <a:custGeom>
              <a:avLst/>
              <a:gdLst>
                <a:gd name="T0" fmla="*/ 66738974 w 1260"/>
                <a:gd name="T1" fmla="*/ 1906775 h 1451"/>
                <a:gd name="T2" fmla="*/ 190680612 w 1260"/>
                <a:gd name="T3" fmla="*/ 11437886 h 1451"/>
                <a:gd name="T4" fmla="*/ 308902675 w 1260"/>
                <a:gd name="T5" fmla="*/ 24782547 h 1451"/>
                <a:gd name="T6" fmla="*/ 429031723 w 1260"/>
                <a:gd name="T7" fmla="*/ 43847531 h 1451"/>
                <a:gd name="T8" fmla="*/ 543441195 w 1260"/>
                <a:gd name="T9" fmla="*/ 70536852 h 1451"/>
                <a:gd name="T10" fmla="*/ 657849286 w 1260"/>
                <a:gd name="T11" fmla="*/ 101038342 h 1451"/>
                <a:gd name="T12" fmla="*/ 770351772 w 1260"/>
                <a:gd name="T13" fmla="*/ 137260156 h 1451"/>
                <a:gd name="T14" fmla="*/ 879038906 w 1260"/>
                <a:gd name="T15" fmla="*/ 179200912 h 1451"/>
                <a:gd name="T16" fmla="*/ 985820436 w 1260"/>
                <a:gd name="T17" fmla="*/ 226860612 h 1451"/>
                <a:gd name="T18" fmla="*/ 1090694979 w 1260"/>
                <a:gd name="T19" fmla="*/ 276425706 h 1451"/>
                <a:gd name="T20" fmla="*/ 1191756933 w 1260"/>
                <a:gd name="T21" fmla="*/ 333617897 h 1451"/>
                <a:gd name="T22" fmla="*/ 1289003534 w 1260"/>
                <a:gd name="T23" fmla="*/ 392715483 h 1451"/>
                <a:gd name="T24" fmla="*/ 1384344531 w 1260"/>
                <a:gd name="T25" fmla="*/ 457533393 h 1451"/>
                <a:gd name="T26" fmla="*/ 1475871556 w 1260"/>
                <a:gd name="T27" fmla="*/ 528068864 h 1451"/>
                <a:gd name="T28" fmla="*/ 1563584610 w 1260"/>
                <a:gd name="T29" fmla="*/ 602419266 h 1451"/>
                <a:gd name="T30" fmla="*/ 1651297664 w 1260"/>
                <a:gd name="T31" fmla="*/ 678673681 h 1451"/>
                <a:gd name="T32" fmla="*/ 1731384156 w 1260"/>
                <a:gd name="T33" fmla="*/ 758743025 h 1451"/>
                <a:gd name="T34" fmla="*/ 1807656677 w 1260"/>
                <a:gd name="T35" fmla="*/ 846436707 h 1451"/>
                <a:gd name="T36" fmla="*/ 1880115227 w 1260"/>
                <a:gd name="T37" fmla="*/ 934130389 h 1451"/>
                <a:gd name="T38" fmla="*/ 1950666791 w 1260"/>
                <a:gd name="T39" fmla="*/ 1025636239 h 1451"/>
                <a:gd name="T40" fmla="*/ 2015498779 w 1260"/>
                <a:gd name="T41" fmla="*/ 1122862413 h 1451"/>
                <a:gd name="T42" fmla="*/ 2074609810 w 1260"/>
                <a:gd name="T43" fmla="*/ 1220088586 h 1451"/>
                <a:gd name="T44" fmla="*/ 2129906870 w 1260"/>
                <a:gd name="T45" fmla="*/ 1321126929 h 1451"/>
                <a:gd name="T46" fmla="*/ 2147483646 w 1260"/>
                <a:gd name="T47" fmla="*/ 1425978820 h 1451"/>
                <a:gd name="T48" fmla="*/ 2147483646 w 1260"/>
                <a:gd name="T49" fmla="*/ 1532736105 h 1451"/>
                <a:gd name="T50" fmla="*/ 2147483646 w 1260"/>
                <a:gd name="T51" fmla="*/ 1641400165 h 1451"/>
                <a:gd name="T52" fmla="*/ 2147483646 w 1260"/>
                <a:gd name="T53" fmla="*/ 1755783168 h 1451"/>
                <a:gd name="T54" fmla="*/ 2147483646 w 1260"/>
                <a:gd name="T55" fmla="*/ 1868260777 h 1451"/>
                <a:gd name="T56" fmla="*/ 2147483646 w 1260"/>
                <a:gd name="T57" fmla="*/ 1986455949 h 1451"/>
                <a:gd name="T58" fmla="*/ 2147483646 w 1260"/>
                <a:gd name="T59" fmla="*/ 2104652501 h 1451"/>
                <a:gd name="T60" fmla="*/ 2147483646 w 1260"/>
                <a:gd name="T61" fmla="*/ 2147483646 h 1451"/>
                <a:gd name="T62" fmla="*/ 2147483646 w 1260"/>
                <a:gd name="T63" fmla="*/ 2147483646 h 1451"/>
                <a:gd name="T64" fmla="*/ 1756172208 w 1260"/>
                <a:gd name="T65" fmla="*/ 2147483646 h 1451"/>
                <a:gd name="T66" fmla="*/ 1186035976 w 1260"/>
                <a:gd name="T67" fmla="*/ 2147483646 h 1451"/>
                <a:gd name="T68" fmla="*/ 1174595443 w 1260"/>
                <a:gd name="T69" fmla="*/ 2147483646 h 1451"/>
                <a:gd name="T70" fmla="*/ 1159340939 w 1260"/>
                <a:gd name="T71" fmla="*/ 2147483646 h 1451"/>
                <a:gd name="T72" fmla="*/ 1138365478 w 1260"/>
                <a:gd name="T73" fmla="*/ 2089401066 h 1451"/>
                <a:gd name="T74" fmla="*/ 1121203988 w 1260"/>
                <a:gd name="T75" fmla="*/ 2034115648 h 1451"/>
                <a:gd name="T76" fmla="*/ 1090694979 w 1260"/>
                <a:gd name="T77" fmla="*/ 1954047684 h 1451"/>
                <a:gd name="T78" fmla="*/ 1065906928 w 1260"/>
                <a:gd name="T79" fmla="*/ 1902575816 h 1451"/>
                <a:gd name="T80" fmla="*/ 1027771358 w 1260"/>
                <a:gd name="T81" fmla="*/ 1828226795 h 1451"/>
                <a:gd name="T82" fmla="*/ 997262349 w 1260"/>
                <a:gd name="T83" fmla="*/ 1780567096 h 1451"/>
                <a:gd name="T84" fmla="*/ 949591851 w 1260"/>
                <a:gd name="T85" fmla="*/ 1711937018 h 1451"/>
                <a:gd name="T86" fmla="*/ 915268872 w 1260"/>
                <a:gd name="T87" fmla="*/ 1666182712 h 1451"/>
                <a:gd name="T88" fmla="*/ 879038906 w 1260"/>
                <a:gd name="T89" fmla="*/ 1624243336 h 1451"/>
                <a:gd name="T90" fmla="*/ 821834861 w 1260"/>
                <a:gd name="T91" fmla="*/ 1565144370 h 1451"/>
                <a:gd name="T92" fmla="*/ 760816844 w 1260"/>
                <a:gd name="T93" fmla="*/ 1507953559 h 1451"/>
                <a:gd name="T94" fmla="*/ 715053331 w 1260"/>
                <a:gd name="T95" fmla="*/ 1473638520 h 1451"/>
                <a:gd name="T96" fmla="*/ 671196804 w 1260"/>
                <a:gd name="T97" fmla="*/ 1439323481 h 1451"/>
                <a:gd name="T98" fmla="*/ 625433292 w 1260"/>
                <a:gd name="T99" fmla="*/ 1408820610 h 1451"/>
                <a:gd name="T100" fmla="*/ 552974742 w 1260"/>
                <a:gd name="T101" fmla="*/ 1364974460 h 1451"/>
                <a:gd name="T102" fmla="*/ 503397258 w 1260"/>
                <a:gd name="T103" fmla="*/ 1338285139 h 1451"/>
                <a:gd name="T104" fmla="*/ 425219132 w 1260"/>
                <a:gd name="T105" fmla="*/ 1303970100 h 1451"/>
                <a:gd name="T106" fmla="*/ 345132640 w 1260"/>
                <a:gd name="T107" fmla="*/ 1275374004 h 1451"/>
                <a:gd name="T108" fmla="*/ 261233557 w 1260"/>
                <a:gd name="T109" fmla="*/ 1250590076 h 1451"/>
                <a:gd name="T110" fmla="*/ 205935116 w 1260"/>
                <a:gd name="T111" fmla="*/ 1237245416 h 1451"/>
                <a:gd name="T112" fmla="*/ 120129048 w 1260"/>
                <a:gd name="T113" fmla="*/ 1223900755 h 1451"/>
                <a:gd name="T114" fmla="*/ 59111031 w 1260"/>
                <a:gd name="T115" fmla="*/ 1218181812 h 1451"/>
                <a:gd name="T116" fmla="*/ 0 w 1260"/>
                <a:gd name="T117" fmla="*/ 1214369643 h 1451"/>
                <a:gd name="T118" fmla="*/ 5720957 w 1260"/>
                <a:gd name="T119" fmla="*/ 0 h 145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60"/>
                <a:gd name="T181" fmla="*/ 0 h 1451"/>
                <a:gd name="T182" fmla="*/ 1260 w 1260"/>
                <a:gd name="T183" fmla="*/ 1451 h 145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rIns="0" anchor="ctr"/>
            <a:lstStyle/>
            <a:p>
              <a:endParaRPr lang="zh-CN" altLang="en-US" sz="1400"/>
            </a:p>
          </p:txBody>
        </p:sp>
        <p:sp>
          <p:nvSpPr>
            <p:cNvPr id="34821" name="箭头4"/>
            <p:cNvSpPr>
              <a:spLocks noChangeAspect="1"/>
            </p:cNvSpPr>
            <p:nvPr/>
          </p:nvSpPr>
          <p:spPr bwMode="auto">
            <a:xfrm>
              <a:off x="6825" y="2980"/>
              <a:ext cx="3110" cy="2880"/>
            </a:xfrm>
            <a:custGeom>
              <a:avLst/>
              <a:gdLst>
                <a:gd name="T0" fmla="*/ 1213188582 w 1431"/>
                <a:gd name="T1" fmla="*/ 2147483646 h 1325"/>
                <a:gd name="T2" fmla="*/ 1213188582 w 1431"/>
                <a:gd name="T3" fmla="*/ 2147483646 h 1325"/>
                <a:gd name="T4" fmla="*/ 1218901985 w 1431"/>
                <a:gd name="T5" fmla="*/ 2147483646 h 1325"/>
                <a:gd name="T6" fmla="*/ 1230330170 w 1431"/>
                <a:gd name="T7" fmla="*/ 2147483646 h 1325"/>
                <a:gd name="T8" fmla="*/ 1247470377 w 1431"/>
                <a:gd name="T9" fmla="*/ 2143153467 h 1325"/>
                <a:gd name="T10" fmla="*/ 1262706118 w 1431"/>
                <a:gd name="T11" fmla="*/ 2086002432 h 1325"/>
                <a:gd name="T12" fmla="*/ 1291274510 w 1431"/>
                <a:gd name="T13" fmla="*/ 2004085994 h 1325"/>
                <a:gd name="T14" fmla="*/ 1312225033 w 1431"/>
                <a:gd name="T15" fmla="*/ 1950745764 h 1325"/>
                <a:gd name="T16" fmla="*/ 1348411295 w 1431"/>
                <a:gd name="T17" fmla="*/ 1872640132 h 1325"/>
                <a:gd name="T18" fmla="*/ 1378882776 w 1431"/>
                <a:gd name="T19" fmla="*/ 1823109326 h 1325"/>
                <a:gd name="T20" fmla="*/ 1407451168 w 1431"/>
                <a:gd name="T21" fmla="*/ 1775483234 h 1325"/>
                <a:gd name="T22" fmla="*/ 1439828496 w 1431"/>
                <a:gd name="T23" fmla="*/ 1727857141 h 1325"/>
                <a:gd name="T24" fmla="*/ 1472205823 w 1431"/>
                <a:gd name="T25" fmla="*/ 1684041854 h 1325"/>
                <a:gd name="T26" fmla="*/ 1508392086 w 1431"/>
                <a:gd name="T27" fmla="*/ 1638321854 h 1325"/>
                <a:gd name="T28" fmla="*/ 1565527491 w 1431"/>
                <a:gd name="T29" fmla="*/ 1575455301 h 1325"/>
                <a:gd name="T30" fmla="*/ 1605522689 w 1431"/>
                <a:gd name="T31" fmla="*/ 1537355531 h 1325"/>
                <a:gd name="T32" fmla="*/ 1670277344 w 1431"/>
                <a:gd name="T33" fmla="*/ 1482109208 h 1325"/>
                <a:gd name="T34" fmla="*/ 1715985944 w 1431"/>
                <a:gd name="T35" fmla="*/ 1447818863 h 1325"/>
                <a:gd name="T36" fmla="*/ 1786454002 w 1431"/>
                <a:gd name="T37" fmla="*/ 1400192770 h 1325"/>
                <a:gd name="T38" fmla="*/ 1858826527 w 1431"/>
                <a:gd name="T39" fmla="*/ 1354472770 h 1325"/>
                <a:gd name="T40" fmla="*/ 1910248530 w 1431"/>
                <a:gd name="T41" fmla="*/ 1329707368 h 1325"/>
                <a:gd name="T42" fmla="*/ 1961670533 w 1431"/>
                <a:gd name="T43" fmla="*/ 1306846678 h 1325"/>
                <a:gd name="T44" fmla="*/ 2016902851 w 1431"/>
                <a:gd name="T45" fmla="*/ 1285892080 h 1325"/>
                <a:gd name="T46" fmla="*/ 2127366106 w 1431"/>
                <a:gd name="T47" fmla="*/ 1251601735 h 1325"/>
                <a:gd name="T48" fmla="*/ 2147483646 w 1431"/>
                <a:gd name="T49" fmla="*/ 1236361275 h 1325"/>
                <a:gd name="T50" fmla="*/ 2147483646 w 1431"/>
                <a:gd name="T51" fmla="*/ 1223025528 h 1325"/>
                <a:gd name="T52" fmla="*/ 2147483646 w 1431"/>
                <a:gd name="T53" fmla="*/ 1215405298 h 1325"/>
                <a:gd name="T54" fmla="*/ 2147483646 w 1431"/>
                <a:gd name="T55" fmla="*/ 636278856 h 1325"/>
                <a:gd name="T56" fmla="*/ 2147483646 w 1431"/>
                <a:gd name="T57" fmla="*/ 1904712 h 1325"/>
                <a:gd name="T58" fmla="*/ 2147483646 w 1431"/>
                <a:gd name="T59" fmla="*/ 11429655 h 1325"/>
                <a:gd name="T60" fmla="*/ 2056898048 w 1431"/>
                <a:gd name="T61" fmla="*/ 28574827 h 1325"/>
                <a:gd name="T62" fmla="*/ 1938816923 w 1431"/>
                <a:gd name="T63" fmla="*/ 49530805 h 1325"/>
                <a:gd name="T64" fmla="*/ 1822640265 w 1431"/>
                <a:gd name="T65" fmla="*/ 76200920 h 1325"/>
                <a:gd name="T66" fmla="*/ 1710272542 w 1431"/>
                <a:gd name="T67" fmla="*/ 108586553 h 1325"/>
                <a:gd name="T68" fmla="*/ 1597904819 w 1431"/>
                <a:gd name="T69" fmla="*/ 144781610 h 1325"/>
                <a:gd name="T70" fmla="*/ 1491250498 w 1431"/>
                <a:gd name="T71" fmla="*/ 190502990 h 1325"/>
                <a:gd name="T72" fmla="*/ 1386502026 w 1431"/>
                <a:gd name="T73" fmla="*/ 238127703 h 1325"/>
                <a:gd name="T74" fmla="*/ 1281752173 w 1431"/>
                <a:gd name="T75" fmla="*/ 289563221 h 1325"/>
                <a:gd name="T76" fmla="*/ 1180811255 w 1431"/>
                <a:gd name="T77" fmla="*/ 346714256 h 1325"/>
                <a:gd name="T78" fmla="*/ 1085585119 w 1431"/>
                <a:gd name="T79" fmla="*/ 407674716 h 1325"/>
                <a:gd name="T80" fmla="*/ 990357604 w 1431"/>
                <a:gd name="T81" fmla="*/ 476256786 h 1325"/>
                <a:gd name="T82" fmla="*/ 898940404 w 1431"/>
                <a:gd name="T83" fmla="*/ 546742189 h 1325"/>
                <a:gd name="T84" fmla="*/ 813236606 w 1431"/>
                <a:gd name="T85" fmla="*/ 619133684 h 1325"/>
                <a:gd name="T86" fmla="*/ 727532808 w 1431"/>
                <a:gd name="T87" fmla="*/ 697239317 h 1325"/>
                <a:gd name="T88" fmla="*/ 649446880 w 1431"/>
                <a:gd name="T89" fmla="*/ 781060467 h 1325"/>
                <a:gd name="T90" fmla="*/ 573265420 w 1431"/>
                <a:gd name="T91" fmla="*/ 866786329 h 1325"/>
                <a:gd name="T92" fmla="*/ 500892895 w 1431"/>
                <a:gd name="T93" fmla="*/ 956322997 h 1325"/>
                <a:gd name="T94" fmla="*/ 432329304 w 1431"/>
                <a:gd name="T95" fmla="*/ 1047764377 h 1325"/>
                <a:gd name="T96" fmla="*/ 369479116 w 1431"/>
                <a:gd name="T97" fmla="*/ 1146824607 h 1325"/>
                <a:gd name="T98" fmla="*/ 310439244 w 1431"/>
                <a:gd name="T99" fmla="*/ 1243981505 h 1325"/>
                <a:gd name="T100" fmla="*/ 257112774 w 1431"/>
                <a:gd name="T101" fmla="*/ 1346852540 h 1325"/>
                <a:gd name="T102" fmla="*/ 207593858 w 1431"/>
                <a:gd name="T103" fmla="*/ 1451629668 h 1325"/>
                <a:gd name="T104" fmla="*/ 163789726 w 1431"/>
                <a:gd name="T105" fmla="*/ 1560214841 h 1325"/>
                <a:gd name="T106" fmla="*/ 121890060 w 1431"/>
                <a:gd name="T107" fmla="*/ 1668801394 h 1325"/>
                <a:gd name="T108" fmla="*/ 89512733 w 1431"/>
                <a:gd name="T109" fmla="*/ 1783103464 h 1325"/>
                <a:gd name="T110" fmla="*/ 59041253 w 1431"/>
                <a:gd name="T111" fmla="*/ 1897405534 h 1325"/>
                <a:gd name="T112" fmla="*/ 36186263 w 1431"/>
                <a:gd name="T113" fmla="*/ 2015517029 h 1325"/>
                <a:gd name="T114" fmla="*/ 19044675 w 1431"/>
                <a:gd name="T115" fmla="*/ 2133628525 h 1325"/>
                <a:gd name="T116" fmla="*/ 7617870 w 1431"/>
                <a:gd name="T117" fmla="*/ 2147483646 h 1325"/>
                <a:gd name="T118" fmla="*/ 1904468 w 1431"/>
                <a:gd name="T119" fmla="*/ 2147483646 h 1325"/>
                <a:gd name="T120" fmla="*/ 1904468 w 1431"/>
                <a:gd name="T121" fmla="*/ 2147483646 h 1325"/>
                <a:gd name="T122" fmla="*/ 638018695 w 1431"/>
                <a:gd name="T123" fmla="*/ 2147483646 h 13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31"/>
                <a:gd name="T187" fmla="*/ 0 h 1325"/>
                <a:gd name="T188" fmla="*/ 1431 w 1431"/>
                <a:gd name="T189" fmla="*/ 1325 h 13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400"/>
            </a:p>
          </p:txBody>
        </p:sp>
        <p:sp>
          <p:nvSpPr>
            <p:cNvPr id="34822" name="箭头3"/>
            <p:cNvSpPr>
              <a:spLocks noChangeAspect="1"/>
            </p:cNvSpPr>
            <p:nvPr/>
          </p:nvSpPr>
          <p:spPr bwMode="auto">
            <a:xfrm>
              <a:off x="6833" y="5580"/>
              <a:ext cx="2820" cy="2968"/>
            </a:xfrm>
            <a:custGeom>
              <a:avLst/>
              <a:gdLst>
                <a:gd name="T0" fmla="*/ 2095640308 w 1295"/>
                <a:gd name="T1" fmla="*/ 1952432160 h 1364"/>
                <a:gd name="T2" fmla="*/ 2147483646 w 1295"/>
                <a:gd name="T3" fmla="*/ 1389413783 h 1364"/>
                <a:gd name="T4" fmla="*/ 2147483646 w 1295"/>
                <a:gd name="T5" fmla="*/ 1385596705 h 1364"/>
                <a:gd name="T6" fmla="*/ 2147483646 w 1295"/>
                <a:gd name="T7" fmla="*/ 1377962548 h 1364"/>
                <a:gd name="T8" fmla="*/ 2147483646 w 1295"/>
                <a:gd name="T9" fmla="*/ 1356969307 h 1364"/>
                <a:gd name="T10" fmla="*/ 2109024235 w 1295"/>
                <a:gd name="T11" fmla="*/ 1343608842 h 1364"/>
                <a:gd name="T12" fmla="*/ 2007684443 w 1295"/>
                <a:gd name="T13" fmla="*/ 1311164366 h 1364"/>
                <a:gd name="T14" fmla="*/ 1956058354 w 1295"/>
                <a:gd name="T15" fmla="*/ 1292078974 h 1364"/>
                <a:gd name="T16" fmla="*/ 1860454333 w 1295"/>
                <a:gd name="T17" fmla="*/ 1246274033 h 1364"/>
                <a:gd name="T18" fmla="*/ 1814564016 w 1295"/>
                <a:gd name="T19" fmla="*/ 1217646635 h 1364"/>
                <a:gd name="T20" fmla="*/ 1724695766 w 1295"/>
                <a:gd name="T21" fmla="*/ 1160390459 h 1364"/>
                <a:gd name="T22" fmla="*/ 1682630218 w 1295"/>
                <a:gd name="T23" fmla="*/ 1127944602 h 1364"/>
                <a:gd name="T24" fmla="*/ 1600411506 w 1295"/>
                <a:gd name="T25" fmla="*/ 1061146420 h 1364"/>
                <a:gd name="T26" fmla="*/ 1527751953 w 1295"/>
                <a:gd name="T27" fmla="*/ 986712700 h 1364"/>
                <a:gd name="T28" fmla="*/ 1493334560 w 1295"/>
                <a:gd name="T29" fmla="*/ 946634067 h 1364"/>
                <a:gd name="T30" fmla="*/ 1428324545 w 1295"/>
                <a:gd name="T31" fmla="*/ 860750494 h 1364"/>
                <a:gd name="T32" fmla="*/ 1386257614 w 1295"/>
                <a:gd name="T33" fmla="*/ 795860160 h 1364"/>
                <a:gd name="T34" fmla="*/ 1344192066 w 1295"/>
                <a:gd name="T35" fmla="*/ 725243519 h 1364"/>
                <a:gd name="T36" fmla="*/ 1300214134 w 1295"/>
                <a:gd name="T37" fmla="*/ 629816558 h 1364"/>
                <a:gd name="T38" fmla="*/ 1281094436 w 1295"/>
                <a:gd name="T39" fmla="*/ 578286690 h 1364"/>
                <a:gd name="T40" fmla="*/ 1256236201 w 1295"/>
                <a:gd name="T41" fmla="*/ 501945122 h 1364"/>
                <a:gd name="T42" fmla="*/ 1235204118 w 1295"/>
                <a:gd name="T43" fmla="*/ 421786475 h 1364"/>
                <a:gd name="T44" fmla="*/ 615689675 w 1295"/>
                <a:gd name="T45" fmla="*/ 0 h 1364"/>
                <a:gd name="T46" fmla="*/ 3824769 w 1295"/>
                <a:gd name="T47" fmla="*/ 423695705 h 1364"/>
                <a:gd name="T48" fmla="*/ 19121081 w 1295"/>
                <a:gd name="T49" fmla="*/ 538206676 h 1364"/>
                <a:gd name="T50" fmla="*/ 40153163 w 1295"/>
                <a:gd name="T51" fmla="*/ 654628259 h 1364"/>
                <a:gd name="T52" fmla="*/ 66922400 w 1295"/>
                <a:gd name="T53" fmla="*/ 765323533 h 1364"/>
                <a:gd name="T54" fmla="*/ 97516406 w 1295"/>
                <a:gd name="T55" fmla="*/ 874109577 h 1364"/>
                <a:gd name="T56" fmla="*/ 131933798 w 1295"/>
                <a:gd name="T57" fmla="*/ 984804852 h 1364"/>
                <a:gd name="T58" fmla="*/ 173999346 w 1295"/>
                <a:gd name="T59" fmla="*/ 1089773818 h 1364"/>
                <a:gd name="T60" fmla="*/ 219889663 w 1295"/>
                <a:gd name="T61" fmla="*/ 1190927086 h 1364"/>
                <a:gd name="T62" fmla="*/ 269603367 w 1295"/>
                <a:gd name="T63" fmla="*/ 1293988204 h 1364"/>
                <a:gd name="T64" fmla="*/ 323141840 w 1295"/>
                <a:gd name="T65" fmla="*/ 1391323013 h 1364"/>
                <a:gd name="T66" fmla="*/ 382416084 w 1295"/>
                <a:gd name="T67" fmla="*/ 1486749974 h 1364"/>
                <a:gd name="T68" fmla="*/ 445515098 w 1295"/>
                <a:gd name="T69" fmla="*/ 1580267704 h 1364"/>
                <a:gd name="T70" fmla="*/ 512437498 w 1295"/>
                <a:gd name="T71" fmla="*/ 1668060508 h 1364"/>
                <a:gd name="T72" fmla="*/ 583184667 w 1295"/>
                <a:gd name="T73" fmla="*/ 1753944082 h 1364"/>
                <a:gd name="T74" fmla="*/ 657755223 w 1295"/>
                <a:gd name="T75" fmla="*/ 1836011958 h 1364"/>
                <a:gd name="T76" fmla="*/ 736150547 w 1295"/>
                <a:gd name="T77" fmla="*/ 1916170605 h 1364"/>
                <a:gd name="T78" fmla="*/ 818370642 w 1295"/>
                <a:gd name="T79" fmla="*/ 1990602944 h 1364"/>
                <a:gd name="T80" fmla="*/ 904414122 w 1295"/>
                <a:gd name="T81" fmla="*/ 2063127434 h 1364"/>
                <a:gd name="T82" fmla="*/ 992369988 w 1295"/>
                <a:gd name="T83" fmla="*/ 2129926997 h 1364"/>
                <a:gd name="T84" fmla="*/ 1084149240 w 1295"/>
                <a:gd name="T85" fmla="*/ 2147483646 h 1364"/>
                <a:gd name="T86" fmla="*/ 1177840876 w 1295"/>
                <a:gd name="T87" fmla="*/ 2147483646 h 1364"/>
                <a:gd name="T88" fmla="*/ 1275357282 w 1295"/>
                <a:gd name="T89" fmla="*/ 2147483646 h 1364"/>
                <a:gd name="T90" fmla="*/ 1376698457 w 1295"/>
                <a:gd name="T91" fmla="*/ 2147483646 h 1364"/>
                <a:gd name="T92" fmla="*/ 1479950634 w 1295"/>
                <a:gd name="T93" fmla="*/ 2147483646 h 1364"/>
                <a:gd name="T94" fmla="*/ 1583202810 w 1295"/>
                <a:gd name="T95" fmla="*/ 2147483646 h 1364"/>
                <a:gd name="T96" fmla="*/ 1692190758 w 1295"/>
                <a:gd name="T97" fmla="*/ 2147483646 h 1364"/>
                <a:gd name="T98" fmla="*/ 1801180089 w 1295"/>
                <a:gd name="T99" fmla="*/ 2147483646 h 1364"/>
                <a:gd name="T100" fmla="*/ 1913992806 w 1295"/>
                <a:gd name="T101" fmla="*/ 2147483646 h 1364"/>
                <a:gd name="T102" fmla="*/ 2028716525 w 1295"/>
                <a:gd name="T103" fmla="*/ 2147483646 h 1364"/>
                <a:gd name="T104" fmla="*/ 2143441627 w 1295"/>
                <a:gd name="T105" fmla="*/ 2147483646 h 1364"/>
                <a:gd name="T106" fmla="*/ 2147483646 w 1295"/>
                <a:gd name="T107" fmla="*/ 2147483646 h 1364"/>
                <a:gd name="T108" fmla="*/ 2147483646 w 1295"/>
                <a:gd name="T109" fmla="*/ 2147483646 h 1364"/>
                <a:gd name="T110" fmla="*/ 2147483646 w 1295"/>
                <a:gd name="T111" fmla="*/ 2147483646 h 1364"/>
                <a:gd name="T112" fmla="*/ 2147483646 w 1295"/>
                <a:gd name="T113" fmla="*/ 2147483646 h 13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95"/>
                <a:gd name="T172" fmla="*/ 0 h 1364"/>
                <a:gd name="T173" fmla="*/ 1295 w 1295"/>
                <a:gd name="T174" fmla="*/ 1364 h 13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solidFill>
              <a:srgbClr val="00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400"/>
            </a:p>
          </p:txBody>
        </p:sp>
        <p:sp>
          <p:nvSpPr>
            <p:cNvPr id="34823" name="箭头2"/>
            <p:cNvSpPr>
              <a:spLocks noChangeAspect="1"/>
            </p:cNvSpPr>
            <p:nvPr/>
          </p:nvSpPr>
          <p:spPr bwMode="auto">
            <a:xfrm>
              <a:off x="9380" y="5860"/>
              <a:ext cx="3013" cy="2683"/>
            </a:xfrm>
            <a:custGeom>
              <a:avLst/>
              <a:gdLst>
                <a:gd name="T0" fmla="*/ 0 w 1385"/>
                <a:gd name="T1" fmla="*/ 1723410062 h 1233"/>
                <a:gd name="T2" fmla="*/ 421593580 w 1385"/>
                <a:gd name="T3" fmla="*/ 1122220473 h 1233"/>
                <a:gd name="T4" fmla="*/ 499808573 w 1385"/>
                <a:gd name="T5" fmla="*/ 1105044299 h 1233"/>
                <a:gd name="T6" fmla="*/ 576114772 w 1385"/>
                <a:gd name="T7" fmla="*/ 1082141812 h 1233"/>
                <a:gd name="T8" fmla="*/ 675314074 w 1385"/>
                <a:gd name="T9" fmla="*/ 1045878851 h 1233"/>
                <a:gd name="T10" fmla="*/ 745896652 w 1385"/>
                <a:gd name="T11" fmla="*/ 1013434352 h 1233"/>
                <a:gd name="T12" fmla="*/ 814573198 w 1385"/>
                <a:gd name="T13" fmla="*/ 975263540 h 1233"/>
                <a:gd name="T14" fmla="*/ 900417845 w 1385"/>
                <a:gd name="T15" fmla="*/ 919915173 h 1233"/>
                <a:gd name="T16" fmla="*/ 965278183 w 1385"/>
                <a:gd name="T17" fmla="*/ 874110199 h 1233"/>
                <a:gd name="T18" fmla="*/ 1003431973 w 1385"/>
                <a:gd name="T19" fmla="*/ 841665700 h 1233"/>
                <a:gd name="T20" fmla="*/ 1041585763 w 1385"/>
                <a:gd name="T21" fmla="*/ 807311970 h 1233"/>
                <a:gd name="T22" fmla="*/ 1077830759 w 1385"/>
                <a:gd name="T23" fmla="*/ 772958240 h 1233"/>
                <a:gd name="T24" fmla="*/ 1114077136 w 1385"/>
                <a:gd name="T25" fmla="*/ 734787428 h 1233"/>
                <a:gd name="T26" fmla="*/ 1163675406 w 1385"/>
                <a:gd name="T27" fmla="*/ 673714130 h 1233"/>
                <a:gd name="T28" fmla="*/ 1224720917 w 1385"/>
                <a:gd name="T29" fmla="*/ 591647576 h 1233"/>
                <a:gd name="T30" fmla="*/ 1280044189 w 1385"/>
                <a:gd name="T31" fmla="*/ 503854710 h 1233"/>
                <a:gd name="T32" fmla="*/ 1314381772 w 1385"/>
                <a:gd name="T33" fmla="*/ 435147250 h 1233"/>
                <a:gd name="T34" fmla="*/ 1344904527 w 1385"/>
                <a:gd name="T35" fmla="*/ 360713477 h 1233"/>
                <a:gd name="T36" fmla="*/ 1379242110 w 1385"/>
                <a:gd name="T37" fmla="*/ 263378599 h 1233"/>
                <a:gd name="T38" fmla="*/ 1405950039 w 1385"/>
                <a:gd name="T39" fmla="*/ 160317408 h 1233"/>
                <a:gd name="T40" fmla="*/ 1423118140 w 1385"/>
                <a:gd name="T41" fmla="*/ 53439136 h 1233"/>
                <a:gd name="T42" fmla="*/ 1426934347 w 1385"/>
                <a:gd name="T43" fmla="*/ 0 h 1233"/>
                <a:gd name="T44" fmla="*/ 2147483646 w 1385"/>
                <a:gd name="T45" fmla="*/ 7634162 h 1233"/>
                <a:gd name="T46" fmla="*/ 2147483646 w 1385"/>
                <a:gd name="T47" fmla="*/ 125963678 h 1233"/>
                <a:gd name="T48" fmla="*/ 2147483646 w 1385"/>
                <a:gd name="T49" fmla="*/ 240476112 h 1233"/>
                <a:gd name="T50" fmla="*/ 2147483646 w 1385"/>
                <a:gd name="T51" fmla="*/ 353079315 h 1233"/>
                <a:gd name="T52" fmla="*/ 2147483646 w 1385"/>
                <a:gd name="T53" fmla="*/ 467591749 h 1233"/>
                <a:gd name="T54" fmla="*/ 2147483646 w 1385"/>
                <a:gd name="T55" fmla="*/ 576379252 h 1233"/>
                <a:gd name="T56" fmla="*/ 2147483646 w 1385"/>
                <a:gd name="T57" fmla="*/ 685165374 h 1233"/>
                <a:gd name="T58" fmla="*/ 2147483646 w 1385"/>
                <a:gd name="T59" fmla="*/ 790134414 h 1233"/>
                <a:gd name="T60" fmla="*/ 2147483646 w 1385"/>
                <a:gd name="T61" fmla="*/ 893195605 h 1233"/>
                <a:gd name="T62" fmla="*/ 2147483646 w 1385"/>
                <a:gd name="T63" fmla="*/ 996256796 h 1233"/>
                <a:gd name="T64" fmla="*/ 2147483646 w 1385"/>
                <a:gd name="T65" fmla="*/ 1093593055 h 1233"/>
                <a:gd name="T66" fmla="*/ 2147483646 w 1385"/>
                <a:gd name="T67" fmla="*/ 1189020084 h 1233"/>
                <a:gd name="T68" fmla="*/ 2147483646 w 1385"/>
                <a:gd name="T69" fmla="*/ 1280630031 h 1233"/>
                <a:gd name="T70" fmla="*/ 2147483646 w 1385"/>
                <a:gd name="T71" fmla="*/ 1372239979 h 1233"/>
                <a:gd name="T72" fmla="*/ 2096524801 w 1385"/>
                <a:gd name="T73" fmla="*/ 1458123613 h 1233"/>
                <a:gd name="T74" fmla="*/ 2025940841 w 1385"/>
                <a:gd name="T75" fmla="*/ 1542099399 h 1233"/>
                <a:gd name="T76" fmla="*/ 1951542056 w 1385"/>
                <a:gd name="T77" fmla="*/ 1624165952 h 1233"/>
                <a:gd name="T78" fmla="*/ 1873327062 w 1385"/>
                <a:gd name="T79" fmla="*/ 1700507575 h 1233"/>
                <a:gd name="T80" fmla="*/ 1791298623 w 1385"/>
                <a:gd name="T81" fmla="*/ 1773032117 h 1233"/>
                <a:gd name="T82" fmla="*/ 1707360009 w 1385"/>
                <a:gd name="T83" fmla="*/ 1841739577 h 1233"/>
                <a:gd name="T84" fmla="*/ 1619607949 w 1385"/>
                <a:gd name="T85" fmla="*/ 1908539188 h 1233"/>
                <a:gd name="T86" fmla="*/ 1528039681 w 1385"/>
                <a:gd name="T87" fmla="*/ 1969612486 h 1233"/>
                <a:gd name="T88" fmla="*/ 1434564001 w 1385"/>
                <a:gd name="T89" fmla="*/ 2028776553 h 1233"/>
                <a:gd name="T90" fmla="*/ 1337273493 w 1385"/>
                <a:gd name="T91" fmla="*/ 2080307839 h 1233"/>
                <a:gd name="T92" fmla="*/ 1238075573 w 1385"/>
                <a:gd name="T93" fmla="*/ 2129929894 h 1233"/>
                <a:gd name="T94" fmla="*/ 1135061444 w 1385"/>
                <a:gd name="T95" fmla="*/ 2147483646 h 1233"/>
                <a:gd name="T96" fmla="*/ 1032047316 w 1385"/>
                <a:gd name="T97" fmla="*/ 2147483646 h 1233"/>
                <a:gd name="T98" fmla="*/ 925218361 w 1385"/>
                <a:gd name="T99" fmla="*/ 2147483646 h 1233"/>
                <a:gd name="T100" fmla="*/ 816480612 w 1385"/>
                <a:gd name="T101" fmla="*/ 2147483646 h 1233"/>
                <a:gd name="T102" fmla="*/ 705836830 w 1385"/>
                <a:gd name="T103" fmla="*/ 2147483646 h 1233"/>
                <a:gd name="T104" fmla="*/ 593284254 w 1385"/>
                <a:gd name="T105" fmla="*/ 2147483646 h 1233"/>
                <a:gd name="T106" fmla="*/ 478824265 w 1385"/>
                <a:gd name="T107" fmla="*/ 2147483646 h 1233"/>
                <a:gd name="T108" fmla="*/ 364364276 w 1385"/>
                <a:gd name="T109" fmla="*/ 2147483646 h 12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85"/>
                <a:gd name="T166" fmla="*/ 0 h 1233"/>
                <a:gd name="T167" fmla="*/ 1385 w 1385"/>
                <a:gd name="T168" fmla="*/ 1233 h 12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33605" rIns="0" bIns="33605" anchor="ctr"/>
            <a:lstStyle/>
            <a:p>
              <a:endParaRPr lang="zh-CN" altLang="en-US" sz="1400"/>
            </a:p>
          </p:txBody>
        </p:sp>
        <p:sp>
          <p:nvSpPr>
            <p:cNvPr id="34824" name="中心文本"/>
            <p:cNvSpPr txBox="1">
              <a:spLocks noChangeArrowheads="1"/>
            </p:cNvSpPr>
            <p:nvPr/>
          </p:nvSpPr>
          <p:spPr bwMode="auto">
            <a:xfrm>
              <a:off x="8328" y="5375"/>
              <a:ext cx="2650" cy="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7D7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4825" name="TextBox 10"/>
            <p:cNvSpPr txBox="1">
              <a:spLocks noChangeArrowheads="1"/>
            </p:cNvSpPr>
            <p:nvPr/>
          </p:nvSpPr>
          <p:spPr bwMode="auto">
            <a:xfrm>
              <a:off x="1980" y="2905"/>
              <a:ext cx="5533" cy="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941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 sz="14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941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</a:p>
          </p:txBody>
        </p:sp>
        <p:sp>
          <p:nvSpPr>
            <p:cNvPr id="34826" name="TextBox 10"/>
            <p:cNvSpPr txBox="1">
              <a:spLocks noChangeArrowheads="1"/>
            </p:cNvSpPr>
            <p:nvPr/>
          </p:nvSpPr>
          <p:spPr bwMode="auto">
            <a:xfrm>
              <a:off x="11688" y="2905"/>
              <a:ext cx="5532" cy="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941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 sz="14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941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</a:p>
          </p:txBody>
        </p:sp>
        <p:sp>
          <p:nvSpPr>
            <p:cNvPr id="34827" name="TextBox 10"/>
            <p:cNvSpPr txBox="1">
              <a:spLocks noChangeArrowheads="1"/>
            </p:cNvSpPr>
            <p:nvPr/>
          </p:nvSpPr>
          <p:spPr bwMode="auto">
            <a:xfrm>
              <a:off x="2195" y="7283"/>
              <a:ext cx="5533" cy="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941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 sz="14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941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</a:p>
          </p:txBody>
        </p:sp>
        <p:sp>
          <p:nvSpPr>
            <p:cNvPr id="34828" name="TextBox 10"/>
            <p:cNvSpPr txBox="1">
              <a:spLocks noChangeArrowheads="1"/>
            </p:cNvSpPr>
            <p:nvPr/>
          </p:nvSpPr>
          <p:spPr bwMode="auto">
            <a:xfrm>
              <a:off x="11493" y="7283"/>
              <a:ext cx="5532" cy="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941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  <a:endParaRPr lang="en-US" altLang="zh-CN" sz="1400">
                <a:solidFill>
                  <a:srgbClr val="09416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lnSpc>
                  <a:spcPct val="130000"/>
                </a:lnSpc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0941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comb/>
      </p:transition>
    </mc:Choice>
    <mc:Fallback xmlns="">
      <p:transition spd="slow" advClick="0" advTm="0">
        <p:comb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9" b="11117"/>
          <a:stretch>
            <a:fillRect/>
          </a:stretch>
        </p:blipFill>
        <p:spPr>
          <a:xfrm>
            <a:off x="0" y="2717546"/>
            <a:ext cx="9144000" cy="2425954"/>
          </a:xfrm>
          <a:prstGeom prst="rect">
            <a:avLst/>
          </a:prstGeom>
        </p:spPr>
      </p:pic>
      <p:cxnSp>
        <p:nvCxnSpPr>
          <p:cNvPr id="14" name="直接连接符 6"/>
          <p:cNvCxnSpPr>
            <a:cxnSpLocks noChangeShapeType="1"/>
          </p:cNvCxnSpPr>
          <p:nvPr/>
        </p:nvCxnSpPr>
        <p:spPr bwMode="auto">
          <a:xfrm>
            <a:off x="3335020" y="1697355"/>
            <a:ext cx="5257800" cy="0"/>
          </a:xfrm>
          <a:prstGeom prst="line">
            <a:avLst/>
          </a:prstGeom>
          <a:noFill/>
          <a:ln w="19050">
            <a:solidFill>
              <a:srgbClr val="00A8A7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KSO_GT2.1"/>
          <p:cNvSpPr txBox="1">
            <a:spLocks noChangeArrowheads="1"/>
          </p:cNvSpPr>
          <p:nvPr/>
        </p:nvSpPr>
        <p:spPr bwMode="auto">
          <a:xfrm>
            <a:off x="3299778" y="174180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00A8A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difference in needs and desires of presenters and audiences has become more noticeable.</a:t>
            </a:r>
          </a:p>
        </p:txBody>
      </p:sp>
      <p:sp>
        <p:nvSpPr>
          <p:cNvPr id="19" name="KSO_GN2"/>
          <p:cNvSpPr>
            <a:spLocks noChangeArrowheads="1"/>
          </p:cNvSpPr>
          <p:nvPr/>
        </p:nvSpPr>
        <p:spPr bwMode="auto">
          <a:xfrm>
            <a:off x="1982470" y="885825"/>
            <a:ext cx="1058545" cy="1623695"/>
          </a:xfrm>
          <a:prstGeom prst="roundRect">
            <a:avLst>
              <a:gd name="adj" fmla="val 12134"/>
            </a:avLst>
          </a:prstGeom>
          <a:noFill/>
          <a:ln w="25400">
            <a:solidFill>
              <a:srgbClr val="00A8A7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00A8A7"/>
                </a:solidFill>
                <a:latin typeface="Impact" panose="020B0806030902050204" pitchFamily="34" charset="0"/>
                <a:ea typeface="Gungsuh" panose="02030600000101010101" pitchFamily="18" charset="-127"/>
              </a:rPr>
              <a:t>02</a:t>
            </a:r>
          </a:p>
        </p:txBody>
      </p:sp>
      <p:sp>
        <p:nvSpPr>
          <p:cNvPr id="21" name="KSO_GT2"/>
          <p:cNvSpPr txBox="1">
            <a:spLocks noChangeArrowheads="1"/>
          </p:cNvSpPr>
          <p:nvPr/>
        </p:nvSpPr>
        <p:spPr bwMode="auto">
          <a:xfrm>
            <a:off x="3299778" y="122428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A8A7"/>
                </a:solidFill>
                <a:latin typeface="汉仪中等线简" panose="02010609000101010101" charset="-122"/>
                <a:ea typeface="汉仪中等线简" panose="02010609000101010101" charset="-122"/>
                <a:cs typeface="Segoe UI" panose="020B0502040204020203" pitchFamily="34" charset="0"/>
              </a:rPr>
              <a:t>单击输入标题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71195" y="1266190"/>
            <a:ext cx="7759065" cy="3589020"/>
            <a:chOff x="2785" y="2850"/>
            <a:chExt cx="13923" cy="6440"/>
          </a:xfrm>
        </p:grpSpPr>
        <p:sp>
          <p:nvSpPr>
            <p:cNvPr id="35844" name="任意多边形 31"/>
            <p:cNvSpPr/>
            <p:nvPr/>
          </p:nvSpPr>
          <p:spPr bwMode="auto">
            <a:xfrm>
              <a:off x="4518" y="3428"/>
              <a:ext cx="3982" cy="2490"/>
            </a:xfrm>
            <a:custGeom>
              <a:avLst/>
              <a:gdLst>
                <a:gd name="T0" fmla="*/ 1930692 w 2176298"/>
                <a:gd name="T1" fmla="*/ 666 h 1361198"/>
                <a:gd name="T2" fmla="*/ 2497358 w 2176298"/>
                <a:gd name="T3" fmla="*/ 67822 h 1361198"/>
                <a:gd name="T4" fmla="*/ 2512533 w 2176298"/>
                <a:gd name="T5" fmla="*/ 72667 h 1361198"/>
                <a:gd name="T6" fmla="*/ 2678667 w 2176298"/>
                <a:gd name="T7" fmla="*/ 125715 h 1361198"/>
                <a:gd name="T8" fmla="*/ 3701832 w 2176298"/>
                <a:gd name="T9" fmla="*/ 990690 h 1361198"/>
                <a:gd name="T10" fmla="*/ 3940439 w 2176298"/>
                <a:gd name="T11" fmla="*/ 2307962 h 1361198"/>
                <a:gd name="T12" fmla="*/ 3903378 w 2176298"/>
                <a:gd name="T13" fmla="*/ 2478154 h 1361198"/>
                <a:gd name="T14" fmla="*/ 3899995 w 2176298"/>
                <a:gd name="T15" fmla="*/ 2462613 h 1361198"/>
                <a:gd name="T16" fmla="*/ 3146295 w 2176298"/>
                <a:gd name="T17" fmla="*/ 1370023 h 1361198"/>
                <a:gd name="T18" fmla="*/ 3097970 w 2176298"/>
                <a:gd name="T19" fmla="*/ 1338819 h 1361198"/>
                <a:gd name="T20" fmla="*/ 2975772 w 2176298"/>
                <a:gd name="T21" fmla="*/ 1259908 h 1361198"/>
                <a:gd name="T22" fmla="*/ 2037226 w 2176298"/>
                <a:gd name="T23" fmla="*/ 994877 h 1361198"/>
                <a:gd name="T24" fmla="*/ 1978556 w 2176298"/>
                <a:gd name="T25" fmla="*/ 996186 h 1361198"/>
                <a:gd name="T26" fmla="*/ 1845908 w 2176298"/>
                <a:gd name="T27" fmla="*/ 999143 h 1361198"/>
                <a:gd name="T28" fmla="*/ 1289250 w 2176298"/>
                <a:gd name="T29" fmla="*/ 1119928 h 1361198"/>
                <a:gd name="T30" fmla="*/ 1121684 w 2176298"/>
                <a:gd name="T31" fmla="*/ 1191680 h 1361198"/>
                <a:gd name="T32" fmla="*/ 1114006 w 2176298"/>
                <a:gd name="T33" fmla="*/ 1194969 h 1361198"/>
                <a:gd name="T34" fmla="*/ 638254 w 2176298"/>
                <a:gd name="T35" fmla="*/ 1519330 h 1361198"/>
                <a:gd name="T36" fmla="*/ 593600 w 2176298"/>
                <a:gd name="T37" fmla="*/ 1564831 h 1361198"/>
                <a:gd name="T38" fmla="*/ 500873 w 2176298"/>
                <a:gd name="T39" fmla="*/ 1659318 h 1361198"/>
                <a:gd name="T40" fmla="*/ 266088 w 2176298"/>
                <a:gd name="T41" fmla="*/ 1984901 h 1361198"/>
                <a:gd name="T42" fmla="*/ 101104 w 2176298"/>
                <a:gd name="T43" fmla="*/ 2350726 h 1361198"/>
                <a:gd name="T44" fmla="*/ 65519 w 2176298"/>
                <a:gd name="T45" fmla="*/ 2478154 h 1361198"/>
                <a:gd name="T46" fmla="*/ 48386 w 2176298"/>
                <a:gd name="T47" fmla="*/ 2416791 h 1361198"/>
                <a:gd name="T48" fmla="*/ 4941 w 2176298"/>
                <a:gd name="T49" fmla="*/ 1843201 h 1361198"/>
                <a:gd name="T50" fmla="*/ 5929 w 2176298"/>
                <a:gd name="T51" fmla="*/ 1834917 h 1361198"/>
                <a:gd name="T52" fmla="*/ 27479 w 2176298"/>
                <a:gd name="T53" fmla="*/ 1654134 h 1361198"/>
                <a:gd name="T54" fmla="*/ 201055 w 2176298"/>
                <a:gd name="T55" fmla="*/ 1112372 h 1361198"/>
                <a:gd name="T56" fmla="*/ 264814 w 2176298"/>
                <a:gd name="T57" fmla="*/ 996185 h 1361198"/>
                <a:gd name="T58" fmla="*/ 293012 w 2176298"/>
                <a:gd name="T59" fmla="*/ 944792 h 1361198"/>
                <a:gd name="T60" fmla="*/ 992145 w 2176298"/>
                <a:gd name="T61" fmla="*/ 265696 h 1361198"/>
                <a:gd name="T62" fmla="*/ 1121686 w 2176298"/>
                <a:gd name="T63" fmla="*/ 199478 h 1361198"/>
                <a:gd name="T64" fmla="*/ 1172909 w 2176298"/>
                <a:gd name="T65" fmla="*/ 173293 h 1361198"/>
                <a:gd name="T66" fmla="*/ 1930692 w 2176298"/>
                <a:gd name="T67" fmla="*/ 666 h 13611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76298"/>
                <a:gd name="T103" fmla="*/ 0 h 1361198"/>
                <a:gd name="T104" fmla="*/ 2176298 w 2176298"/>
                <a:gd name="T105" fmla="*/ 1361198 h 13611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76298" h="1361198">
                  <a:moveTo>
                    <a:pt x="1058934" y="365"/>
                  </a:moveTo>
                  <a:cubicBezTo>
                    <a:pt x="1164160" y="-2367"/>
                    <a:pt x="1268881" y="10229"/>
                    <a:pt x="1369736" y="37253"/>
                  </a:cubicBezTo>
                  <a:lnTo>
                    <a:pt x="1378058" y="39914"/>
                  </a:lnTo>
                  <a:lnTo>
                    <a:pt x="1469179" y="69053"/>
                  </a:lnTo>
                  <a:cubicBezTo>
                    <a:pt x="1697623" y="154319"/>
                    <a:pt x="1898917" y="316505"/>
                    <a:pt x="2030357" y="544165"/>
                  </a:cubicBezTo>
                  <a:cubicBezTo>
                    <a:pt x="2161797" y="771826"/>
                    <a:pt x="2201606" y="1027244"/>
                    <a:pt x="2161227" y="1267715"/>
                  </a:cubicBezTo>
                  <a:lnTo>
                    <a:pt x="2140901" y="1361198"/>
                  </a:lnTo>
                  <a:lnTo>
                    <a:pt x="2139045" y="1352661"/>
                  </a:lnTo>
                  <a:cubicBezTo>
                    <a:pt x="2075989" y="1117332"/>
                    <a:pt x="1934380" y="903052"/>
                    <a:pt x="1725660" y="752525"/>
                  </a:cubicBezTo>
                  <a:lnTo>
                    <a:pt x="1699155" y="735384"/>
                  </a:lnTo>
                  <a:lnTo>
                    <a:pt x="1632133" y="692041"/>
                  </a:lnTo>
                  <a:cubicBezTo>
                    <a:pt x="1469519" y="598156"/>
                    <a:pt x="1292741" y="551020"/>
                    <a:pt x="1117365" y="546465"/>
                  </a:cubicBezTo>
                  <a:lnTo>
                    <a:pt x="1085186" y="547184"/>
                  </a:lnTo>
                  <a:lnTo>
                    <a:pt x="1012432" y="548808"/>
                  </a:lnTo>
                  <a:cubicBezTo>
                    <a:pt x="907916" y="556195"/>
                    <a:pt x="805025" y="578610"/>
                    <a:pt x="707120" y="615152"/>
                  </a:cubicBezTo>
                  <a:lnTo>
                    <a:pt x="615214" y="654565"/>
                  </a:lnTo>
                  <a:lnTo>
                    <a:pt x="611003" y="656371"/>
                  </a:lnTo>
                  <a:cubicBezTo>
                    <a:pt x="516796" y="702232"/>
                    <a:pt x="428697" y="761921"/>
                    <a:pt x="350066" y="834537"/>
                  </a:cubicBezTo>
                  <a:lnTo>
                    <a:pt x="325575" y="859529"/>
                  </a:lnTo>
                  <a:lnTo>
                    <a:pt x="274716" y="911428"/>
                  </a:lnTo>
                  <a:cubicBezTo>
                    <a:pt x="226753" y="965517"/>
                    <a:pt x="183496" y="1025218"/>
                    <a:pt x="145942" y="1090264"/>
                  </a:cubicBezTo>
                  <a:cubicBezTo>
                    <a:pt x="108388" y="1155310"/>
                    <a:pt x="78314" y="1222622"/>
                    <a:pt x="55453" y="1291204"/>
                  </a:cubicBezTo>
                  <a:lnTo>
                    <a:pt x="35936" y="1361198"/>
                  </a:lnTo>
                  <a:lnTo>
                    <a:pt x="26538" y="1327492"/>
                  </a:lnTo>
                  <a:cubicBezTo>
                    <a:pt x="2966" y="1223088"/>
                    <a:pt x="-4676" y="1116947"/>
                    <a:pt x="2710" y="1012431"/>
                  </a:cubicBezTo>
                  <a:lnTo>
                    <a:pt x="3252" y="1007881"/>
                  </a:lnTo>
                  <a:lnTo>
                    <a:pt x="15072" y="908581"/>
                  </a:lnTo>
                  <a:cubicBezTo>
                    <a:pt x="32378" y="805522"/>
                    <a:pt x="64411" y="705208"/>
                    <a:pt x="110273" y="611002"/>
                  </a:cubicBezTo>
                  <a:lnTo>
                    <a:pt x="145243" y="547183"/>
                  </a:lnTo>
                  <a:lnTo>
                    <a:pt x="160710" y="518955"/>
                  </a:lnTo>
                  <a:cubicBezTo>
                    <a:pt x="252343" y="369353"/>
                    <a:pt x="381551" y="239827"/>
                    <a:pt x="544166" y="145941"/>
                  </a:cubicBezTo>
                  <a:lnTo>
                    <a:pt x="615215" y="109569"/>
                  </a:lnTo>
                  <a:lnTo>
                    <a:pt x="643310" y="95186"/>
                  </a:lnTo>
                  <a:cubicBezTo>
                    <a:pt x="777436" y="34905"/>
                    <a:pt x="918633" y="4009"/>
                    <a:pt x="1058934" y="365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solidFill>
                <a:schemeClr val="bg1"/>
              </a:solidFill>
              <a:miter lim="800000"/>
            </a:ln>
          </p:spPr>
          <p:txBody>
            <a:bodyPr lIns="0" tIns="9600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5845" name="任意多边形 32"/>
            <p:cNvSpPr/>
            <p:nvPr/>
          </p:nvSpPr>
          <p:spPr bwMode="auto">
            <a:xfrm>
              <a:off x="2785" y="5918"/>
              <a:ext cx="3985" cy="2492"/>
            </a:xfrm>
            <a:custGeom>
              <a:avLst/>
              <a:gdLst>
                <a:gd name="T0" fmla="*/ 64697 w 2176296"/>
                <a:gd name="T1" fmla="*/ 0 h 1361200"/>
                <a:gd name="T2" fmla="*/ 68093 w 2176296"/>
                <a:gd name="T3" fmla="*/ 15608 h 1361200"/>
                <a:gd name="T4" fmla="*/ 823691 w 2176296"/>
                <a:gd name="T5" fmla="*/ 1112584 h 1361200"/>
                <a:gd name="T6" fmla="*/ 872134 w 2176296"/>
                <a:gd name="T7" fmla="*/ 1143914 h 1361200"/>
                <a:gd name="T8" fmla="*/ 994643 w 2176296"/>
                <a:gd name="T9" fmla="*/ 1223140 h 1361200"/>
                <a:gd name="T10" fmla="*/ 1935551 w 2176296"/>
                <a:gd name="T11" fmla="*/ 1489237 h 1361200"/>
                <a:gd name="T12" fmla="*/ 1994371 w 2176296"/>
                <a:gd name="T13" fmla="*/ 1487923 h 1361200"/>
                <a:gd name="T14" fmla="*/ 2127352 w 2176296"/>
                <a:gd name="T15" fmla="*/ 1484952 h 1361200"/>
                <a:gd name="T16" fmla="*/ 2685408 w 2176296"/>
                <a:gd name="T17" fmla="*/ 1363683 h 1361200"/>
                <a:gd name="T18" fmla="*/ 2853398 w 2176296"/>
                <a:gd name="T19" fmla="*/ 1291642 h 1361200"/>
                <a:gd name="T20" fmla="*/ 2861097 w 2176296"/>
                <a:gd name="T21" fmla="*/ 1288340 h 1361200"/>
                <a:gd name="T22" fmla="*/ 3338043 w 2176296"/>
                <a:gd name="T23" fmla="*/ 962674 h 1361200"/>
                <a:gd name="T24" fmla="*/ 3382809 w 2176296"/>
                <a:gd name="T25" fmla="*/ 916992 h 1361200"/>
                <a:gd name="T26" fmla="*/ 3475771 w 2176296"/>
                <a:gd name="T27" fmla="*/ 822127 h 1361200"/>
                <a:gd name="T28" fmla="*/ 3711147 w 2176296"/>
                <a:gd name="T29" fmla="*/ 495237 h 1361200"/>
                <a:gd name="T30" fmla="*/ 3876546 w 2176296"/>
                <a:gd name="T31" fmla="*/ 127943 h 1361200"/>
                <a:gd name="T32" fmla="*/ 3912221 w 2176296"/>
                <a:gd name="T33" fmla="*/ 2 h 1361200"/>
                <a:gd name="T34" fmla="*/ 3929398 w 2176296"/>
                <a:gd name="T35" fmla="*/ 61614 h 1361200"/>
                <a:gd name="T36" fmla="*/ 3972950 w 2176296"/>
                <a:gd name="T37" fmla="*/ 637509 h 1361200"/>
                <a:gd name="T38" fmla="*/ 3971962 w 2176296"/>
                <a:gd name="T39" fmla="*/ 645823 h 1361200"/>
                <a:gd name="T40" fmla="*/ 3950354 w 2176296"/>
                <a:gd name="T41" fmla="*/ 827330 h 1361200"/>
                <a:gd name="T42" fmla="*/ 3776345 w 2176296"/>
                <a:gd name="T43" fmla="*/ 1371271 h 1361200"/>
                <a:gd name="T44" fmla="*/ 3712426 w 2176296"/>
                <a:gd name="T45" fmla="*/ 1487924 h 1361200"/>
                <a:gd name="T46" fmla="*/ 3684157 w 2176296"/>
                <a:gd name="T47" fmla="*/ 1539519 h 1361200"/>
                <a:gd name="T48" fmla="*/ 2983260 w 2176296"/>
                <a:gd name="T49" fmla="*/ 2221343 h 1361200"/>
                <a:gd name="T50" fmla="*/ 2853398 w 2176296"/>
                <a:gd name="T51" fmla="*/ 2287826 h 1361200"/>
                <a:gd name="T52" fmla="*/ 2802042 w 2176296"/>
                <a:gd name="T53" fmla="*/ 2314117 h 1361200"/>
                <a:gd name="T54" fmla="*/ 1474258 w 2176296"/>
                <a:gd name="T55" fmla="*/ 2420014 h 1361200"/>
                <a:gd name="T56" fmla="*/ 1459047 w 2176296"/>
                <a:gd name="T57" fmla="*/ 2415149 h 1361200"/>
                <a:gd name="T58" fmla="*/ 1292495 w 2176296"/>
                <a:gd name="T59" fmla="*/ 2361888 h 1361200"/>
                <a:gd name="T60" fmla="*/ 266756 w 2176296"/>
                <a:gd name="T61" fmla="*/ 1493440 h 1361200"/>
                <a:gd name="T62" fmla="*/ 27548 w 2176296"/>
                <a:gd name="T63" fmla="*/ 170878 h 13612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76296"/>
                <a:gd name="T97" fmla="*/ 0 h 1361200"/>
                <a:gd name="T98" fmla="*/ 2176296 w 2176296"/>
                <a:gd name="T99" fmla="*/ 1361200 h 13612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76296" h="1361200">
                  <a:moveTo>
                    <a:pt x="35396" y="0"/>
                  </a:moveTo>
                  <a:lnTo>
                    <a:pt x="37253" y="8538"/>
                  </a:lnTo>
                  <a:cubicBezTo>
                    <a:pt x="100309" y="243868"/>
                    <a:pt x="241918" y="458149"/>
                    <a:pt x="450638" y="608675"/>
                  </a:cubicBezTo>
                  <a:lnTo>
                    <a:pt x="477141" y="625815"/>
                  </a:lnTo>
                  <a:lnTo>
                    <a:pt x="544165" y="669159"/>
                  </a:lnTo>
                  <a:cubicBezTo>
                    <a:pt x="706780" y="763045"/>
                    <a:pt x="883557" y="810180"/>
                    <a:pt x="1058933" y="814735"/>
                  </a:cubicBezTo>
                  <a:lnTo>
                    <a:pt x="1091112" y="814016"/>
                  </a:lnTo>
                  <a:lnTo>
                    <a:pt x="1163866" y="812391"/>
                  </a:lnTo>
                  <a:cubicBezTo>
                    <a:pt x="1268382" y="805005"/>
                    <a:pt x="1371273" y="782590"/>
                    <a:pt x="1469177" y="746047"/>
                  </a:cubicBezTo>
                  <a:lnTo>
                    <a:pt x="1561083" y="706634"/>
                  </a:lnTo>
                  <a:lnTo>
                    <a:pt x="1565295" y="704828"/>
                  </a:lnTo>
                  <a:cubicBezTo>
                    <a:pt x="1659501" y="658967"/>
                    <a:pt x="1747601" y="599278"/>
                    <a:pt x="1826231" y="526662"/>
                  </a:cubicBezTo>
                  <a:lnTo>
                    <a:pt x="1850722" y="501670"/>
                  </a:lnTo>
                  <a:lnTo>
                    <a:pt x="1901581" y="449771"/>
                  </a:lnTo>
                  <a:cubicBezTo>
                    <a:pt x="1949544" y="395682"/>
                    <a:pt x="1992801" y="335981"/>
                    <a:pt x="2030355" y="270935"/>
                  </a:cubicBezTo>
                  <a:cubicBezTo>
                    <a:pt x="2067909" y="205889"/>
                    <a:pt x="2097984" y="138578"/>
                    <a:pt x="2120844" y="69995"/>
                  </a:cubicBezTo>
                  <a:lnTo>
                    <a:pt x="2140361" y="2"/>
                  </a:lnTo>
                  <a:lnTo>
                    <a:pt x="2149759" y="33708"/>
                  </a:lnTo>
                  <a:cubicBezTo>
                    <a:pt x="2173331" y="138112"/>
                    <a:pt x="2180974" y="244253"/>
                    <a:pt x="2173587" y="348769"/>
                  </a:cubicBezTo>
                  <a:lnTo>
                    <a:pt x="2173046" y="353318"/>
                  </a:lnTo>
                  <a:lnTo>
                    <a:pt x="2161225" y="452618"/>
                  </a:lnTo>
                  <a:cubicBezTo>
                    <a:pt x="2143920" y="555678"/>
                    <a:pt x="2111886" y="655991"/>
                    <a:pt x="2066024" y="750198"/>
                  </a:cubicBezTo>
                  <a:lnTo>
                    <a:pt x="2031055" y="814017"/>
                  </a:lnTo>
                  <a:lnTo>
                    <a:pt x="2015587" y="842244"/>
                  </a:lnTo>
                  <a:cubicBezTo>
                    <a:pt x="1923955" y="991847"/>
                    <a:pt x="1794746" y="1121373"/>
                    <a:pt x="1632131" y="1215258"/>
                  </a:cubicBezTo>
                  <a:lnTo>
                    <a:pt x="1561083" y="1251630"/>
                  </a:lnTo>
                  <a:lnTo>
                    <a:pt x="1532987" y="1266013"/>
                  </a:lnTo>
                  <a:cubicBezTo>
                    <a:pt x="1298267" y="1371506"/>
                    <a:pt x="1041890" y="1387003"/>
                    <a:pt x="806561" y="1323947"/>
                  </a:cubicBezTo>
                  <a:lnTo>
                    <a:pt x="798239" y="1321286"/>
                  </a:lnTo>
                  <a:lnTo>
                    <a:pt x="707119" y="1292147"/>
                  </a:lnTo>
                  <a:cubicBezTo>
                    <a:pt x="478676" y="1206881"/>
                    <a:pt x="277381" y="1044696"/>
                    <a:pt x="145941" y="817035"/>
                  </a:cubicBezTo>
                  <a:cubicBezTo>
                    <a:pt x="14501" y="589375"/>
                    <a:pt x="-25308" y="333956"/>
                    <a:pt x="15071" y="93484"/>
                  </a:cubicBezTo>
                  <a:lnTo>
                    <a:pt x="35396" y="0"/>
                  </a:lnTo>
                  <a:close/>
                </a:path>
              </a:pathLst>
            </a:custGeom>
            <a:solidFill>
              <a:srgbClr val="00A8A7"/>
            </a:solidFill>
            <a:ln w="12700">
              <a:solidFill>
                <a:schemeClr val="bg1"/>
              </a:solidFill>
              <a:miter lim="800000"/>
            </a:ln>
          </p:spPr>
          <p:txBody>
            <a:bodyPr lIns="0" tIns="86400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5846" name="任意多边形 15"/>
            <p:cNvSpPr/>
            <p:nvPr/>
          </p:nvSpPr>
          <p:spPr bwMode="auto">
            <a:xfrm rot="-2325582">
              <a:off x="3395" y="3025"/>
              <a:ext cx="3970" cy="3153"/>
            </a:xfrm>
            <a:custGeom>
              <a:avLst/>
              <a:gdLst>
                <a:gd name="T0" fmla="*/ 4881370 w 1890176"/>
                <a:gd name="T1" fmla="*/ 657532 h 1502699"/>
                <a:gd name="T2" fmla="*/ 5941195 w 1890176"/>
                <a:gd name="T3" fmla="*/ 2377929 h 1502699"/>
                <a:gd name="T4" fmla="*/ 5982374 w 1890176"/>
                <a:gd name="T5" fmla="*/ 2637222 h 1502699"/>
                <a:gd name="T6" fmla="*/ 5969066 w 1890176"/>
                <a:gd name="T7" fmla="*/ 2617233 h 1502699"/>
                <a:gd name="T8" fmla="*/ 4306045 w 1890176"/>
                <a:gd name="T9" fmla="*/ 1493301 h 1502699"/>
                <a:gd name="T10" fmla="*/ 4220751 w 1890176"/>
                <a:gd name="T11" fmla="*/ 1475815 h 1502699"/>
                <a:gd name="T12" fmla="*/ 4005058 w 1890176"/>
                <a:gd name="T13" fmla="*/ 1431585 h 1502699"/>
                <a:gd name="T14" fmla="*/ 2535684 w 1890176"/>
                <a:gd name="T15" fmla="*/ 1570986 h 1502699"/>
                <a:gd name="T16" fmla="*/ 2453642 w 1890176"/>
                <a:gd name="T17" fmla="*/ 1604815 h 1502699"/>
                <a:gd name="T18" fmla="*/ 2268164 w 1890176"/>
                <a:gd name="T19" fmla="*/ 1681292 h 1502699"/>
                <a:gd name="T20" fmla="*/ 1549292 w 1890176"/>
                <a:gd name="T21" fmla="*/ 2154466 h 1502699"/>
                <a:gd name="T22" fmla="*/ 1352328 w 1890176"/>
                <a:gd name="T23" fmla="*/ 2346628 h 1502699"/>
                <a:gd name="T24" fmla="*/ 1343307 w 1890176"/>
                <a:gd name="T25" fmla="*/ 2355432 h 1502699"/>
                <a:gd name="T26" fmla="*/ 850332 w 1890176"/>
                <a:gd name="T27" fmla="*/ 3070481 h 1502699"/>
                <a:gd name="T28" fmla="*/ 812328 w 1890176"/>
                <a:gd name="T29" fmla="*/ 3158748 h 1502699"/>
                <a:gd name="T30" fmla="*/ 733412 w 1890176"/>
                <a:gd name="T31" fmla="*/ 3342037 h 1502699"/>
                <a:gd name="T32" fmla="*/ 580998 w 1890176"/>
                <a:gd name="T33" fmla="*/ 3927424 h 1502699"/>
                <a:gd name="T34" fmla="*/ 549140 w 1890176"/>
                <a:gd name="T35" fmla="*/ 4531284 h 1502699"/>
                <a:gd name="T36" fmla="*/ 568915 w 1890176"/>
                <a:gd name="T37" fmla="*/ 4729689 h 1502699"/>
                <a:gd name="T38" fmla="*/ 511056 w 1890176"/>
                <a:gd name="T39" fmla="*/ 4652829 h 1502699"/>
                <a:gd name="T40" fmla="*/ 134840 w 1890176"/>
                <a:gd name="T41" fmla="*/ 3870740 h 1502699"/>
                <a:gd name="T42" fmla="*/ 131687 w 1890176"/>
                <a:gd name="T43" fmla="*/ 3858568 h 1502699"/>
                <a:gd name="T44" fmla="*/ 62824 w 1890176"/>
                <a:gd name="T45" fmla="*/ 3592855 h 1502699"/>
                <a:gd name="T46" fmla="*/ 10200 w 1890176"/>
                <a:gd name="T47" fmla="*/ 2737157 h 1502699"/>
                <a:gd name="T48" fmla="*/ 36336 w 1890176"/>
                <a:gd name="T49" fmla="*/ 2539175 h 1502699"/>
                <a:gd name="T50" fmla="*/ 47899 w 1890176"/>
                <a:gd name="T51" fmla="*/ 2451609 h 1502699"/>
                <a:gd name="T52" fmla="*/ 661189 w 1890176"/>
                <a:gd name="T53" fmla="*/ 1116437 h 1502699"/>
                <a:gd name="T54" fmla="*/ 807549 w 1890176"/>
                <a:gd name="T55" fmla="*/ 952787 h 1502699"/>
                <a:gd name="T56" fmla="*/ 865431 w 1890176"/>
                <a:gd name="T57" fmla="*/ 888078 h 1502699"/>
                <a:gd name="T58" fmla="*/ 2675713 w 1890176"/>
                <a:gd name="T59" fmla="*/ 17791 h 1502699"/>
                <a:gd name="T60" fmla="*/ 2699770 w 1890176"/>
                <a:gd name="T61" fmla="*/ 16326 h 1502699"/>
                <a:gd name="T62" fmla="*/ 2963238 w 1890176"/>
                <a:gd name="T63" fmla="*/ 272 h 1502699"/>
                <a:gd name="T64" fmla="*/ 4881370 w 1890176"/>
                <a:gd name="T65" fmla="*/ 657532 h 15026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0176"/>
                <a:gd name="T100" fmla="*/ 0 h 1502699"/>
                <a:gd name="T101" fmla="*/ 1890176 w 1890176"/>
                <a:gd name="T102" fmla="*/ 1502699 h 15026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0176" h="1502699">
                  <a:moveTo>
                    <a:pt x="1542306" y="208908"/>
                  </a:moveTo>
                  <a:cubicBezTo>
                    <a:pt x="1721012" y="352384"/>
                    <a:pt x="1834029" y="547356"/>
                    <a:pt x="1877166" y="755507"/>
                  </a:cubicBezTo>
                  <a:lnTo>
                    <a:pt x="1890176" y="837888"/>
                  </a:lnTo>
                  <a:lnTo>
                    <a:pt x="1885971" y="831537"/>
                  </a:lnTo>
                  <a:cubicBezTo>
                    <a:pt x="1760410" y="660232"/>
                    <a:pt x="1577667" y="530839"/>
                    <a:pt x="1360527" y="474446"/>
                  </a:cubicBezTo>
                  <a:lnTo>
                    <a:pt x="1333578" y="468890"/>
                  </a:lnTo>
                  <a:lnTo>
                    <a:pt x="1265428" y="454838"/>
                  </a:lnTo>
                  <a:cubicBezTo>
                    <a:pt x="1103640" y="429909"/>
                    <a:pt x="945111" y="447440"/>
                    <a:pt x="801168" y="499128"/>
                  </a:cubicBezTo>
                  <a:lnTo>
                    <a:pt x="775247" y="509876"/>
                  </a:lnTo>
                  <a:lnTo>
                    <a:pt x="716643" y="534173"/>
                  </a:lnTo>
                  <a:cubicBezTo>
                    <a:pt x="634049" y="573184"/>
                    <a:pt x="557523" y="623894"/>
                    <a:pt x="489510" y="684509"/>
                  </a:cubicBezTo>
                  <a:lnTo>
                    <a:pt x="427279" y="745561"/>
                  </a:lnTo>
                  <a:cubicBezTo>
                    <a:pt x="426328" y="746494"/>
                    <a:pt x="425378" y="747426"/>
                    <a:pt x="424427" y="748359"/>
                  </a:cubicBezTo>
                  <a:cubicBezTo>
                    <a:pt x="362362" y="815378"/>
                    <a:pt x="309627" y="891703"/>
                    <a:pt x="268669" y="975542"/>
                  </a:cubicBezTo>
                  <a:lnTo>
                    <a:pt x="256661" y="1003585"/>
                  </a:lnTo>
                  <a:lnTo>
                    <a:pt x="231727" y="1061819"/>
                  </a:lnTo>
                  <a:cubicBezTo>
                    <a:pt x="209836" y="1120919"/>
                    <a:pt x="193543" y="1183091"/>
                    <a:pt x="183571" y="1247806"/>
                  </a:cubicBezTo>
                  <a:cubicBezTo>
                    <a:pt x="173599" y="1312521"/>
                    <a:pt x="170421" y="1376714"/>
                    <a:pt x="173505" y="1439662"/>
                  </a:cubicBezTo>
                  <a:lnTo>
                    <a:pt x="179753" y="1502699"/>
                  </a:lnTo>
                  <a:lnTo>
                    <a:pt x="161472" y="1478279"/>
                  </a:lnTo>
                  <a:cubicBezTo>
                    <a:pt x="109343" y="1400889"/>
                    <a:pt x="69612" y="1317057"/>
                    <a:pt x="42604" y="1229797"/>
                  </a:cubicBezTo>
                  <a:lnTo>
                    <a:pt x="41607" y="1225930"/>
                  </a:lnTo>
                  <a:lnTo>
                    <a:pt x="19850" y="1141508"/>
                  </a:lnTo>
                  <a:cubicBezTo>
                    <a:pt x="1363" y="1052301"/>
                    <a:pt x="-4290" y="960672"/>
                    <a:pt x="3222" y="869639"/>
                  </a:cubicBezTo>
                  <a:lnTo>
                    <a:pt x="11481" y="806737"/>
                  </a:lnTo>
                  <a:lnTo>
                    <a:pt x="15134" y="778916"/>
                  </a:lnTo>
                  <a:cubicBezTo>
                    <a:pt x="42342" y="628413"/>
                    <a:pt x="106425" y="482356"/>
                    <a:pt x="208908" y="354710"/>
                  </a:cubicBezTo>
                  <a:lnTo>
                    <a:pt x="255152" y="302716"/>
                  </a:lnTo>
                  <a:cubicBezTo>
                    <a:pt x="261248" y="295863"/>
                    <a:pt x="267342" y="289009"/>
                    <a:pt x="273439" y="282156"/>
                  </a:cubicBezTo>
                  <a:cubicBezTo>
                    <a:pt x="430846" y="122304"/>
                    <a:pt x="634275" y="28739"/>
                    <a:pt x="845411" y="5652"/>
                  </a:cubicBezTo>
                  <a:lnTo>
                    <a:pt x="853013" y="5186"/>
                  </a:lnTo>
                  <a:lnTo>
                    <a:pt x="936257" y="86"/>
                  </a:lnTo>
                  <a:cubicBezTo>
                    <a:pt x="1148813" y="-2779"/>
                    <a:pt x="1363601" y="65431"/>
                    <a:pt x="1542306" y="208908"/>
                  </a:cubicBezTo>
                  <a:close/>
                </a:path>
              </a:pathLst>
            </a:custGeom>
            <a:solidFill>
              <a:srgbClr val="00A8A7"/>
            </a:solidFill>
            <a:ln w="9525">
              <a:solidFill>
                <a:schemeClr val="bg1"/>
              </a:solidFill>
              <a:miter lim="800000"/>
            </a:ln>
          </p:spPr>
          <p:txBody>
            <a:bodyPr lIns="0" tIns="4800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5847" name="任意多边形 19"/>
            <p:cNvSpPr/>
            <p:nvPr/>
          </p:nvSpPr>
          <p:spPr bwMode="auto">
            <a:xfrm rot="4146070">
              <a:off x="5074" y="4811"/>
              <a:ext cx="3983" cy="2790"/>
            </a:xfrm>
            <a:custGeom>
              <a:avLst/>
              <a:gdLst>
                <a:gd name="T0" fmla="*/ 226269 w 1896983"/>
                <a:gd name="T1" fmla="*/ 1854032 h 1328648"/>
                <a:gd name="T2" fmla="*/ 1106376 w 1896983"/>
                <a:gd name="T3" fmla="*/ 671697 h 1328648"/>
                <a:gd name="T4" fmla="*/ 1283705 w 1896983"/>
                <a:gd name="T5" fmla="*/ 541736 h 1328648"/>
                <a:gd name="T6" fmla="*/ 1353832 w 1896983"/>
                <a:gd name="T7" fmla="*/ 490344 h 1328648"/>
                <a:gd name="T8" fmla="*/ 3303669 w 1896983"/>
                <a:gd name="T9" fmla="*/ 15976 h 1328648"/>
                <a:gd name="T10" fmla="*/ 3327451 w 1896983"/>
                <a:gd name="T11" fmla="*/ 19588 h 1328648"/>
                <a:gd name="T12" fmla="*/ 3587887 w 1896983"/>
                <a:gd name="T13" fmla="*/ 59167 h 1328648"/>
                <a:gd name="T14" fmla="*/ 5320601 w 1896983"/>
                <a:gd name="T15" fmla="*/ 1107525 h 1328648"/>
                <a:gd name="T16" fmla="*/ 5991563 w 1896983"/>
                <a:gd name="T17" fmla="*/ 3019618 h 1328648"/>
                <a:gd name="T18" fmla="*/ 5977021 w 1896983"/>
                <a:gd name="T19" fmla="*/ 3282902 h 1328648"/>
                <a:gd name="T20" fmla="*/ 5968256 w 1896983"/>
                <a:gd name="T21" fmla="*/ 3260473 h 1328648"/>
                <a:gd name="T22" fmla="*/ 4582913 w 1896983"/>
                <a:gd name="T23" fmla="*/ 1807419 h 1328648"/>
                <a:gd name="T24" fmla="*/ 4503390 w 1896983"/>
                <a:gd name="T25" fmla="*/ 1772333 h 1328648"/>
                <a:gd name="T26" fmla="*/ 4302282 w 1896983"/>
                <a:gd name="T27" fmla="*/ 1683591 h 1328648"/>
                <a:gd name="T28" fmla="*/ 2839280 w 1896983"/>
                <a:gd name="T29" fmla="*/ 1511828 h 1328648"/>
                <a:gd name="T30" fmla="*/ 2752105 w 1896983"/>
                <a:gd name="T31" fmla="*/ 1527816 h 1328648"/>
                <a:gd name="T32" fmla="*/ 2555005 w 1896983"/>
                <a:gd name="T33" fmla="*/ 1563955 h 1328648"/>
                <a:gd name="T34" fmla="*/ 1753796 w 1896983"/>
                <a:gd name="T35" fmla="*/ 1877618 h 1328648"/>
                <a:gd name="T36" fmla="*/ 1521084 w 1896983"/>
                <a:gd name="T37" fmla="*/ 2024947 h 1328648"/>
                <a:gd name="T38" fmla="*/ 1510413 w 1896983"/>
                <a:gd name="T39" fmla="*/ 2031700 h 1328648"/>
                <a:gd name="T40" fmla="*/ 878556 w 1896983"/>
                <a:gd name="T41" fmla="*/ 2630343 h 1328648"/>
                <a:gd name="T42" fmla="*/ 822860 w 1896983"/>
                <a:gd name="T43" fmla="*/ 2709028 h 1328648"/>
                <a:gd name="T44" fmla="*/ 707180 w 1896983"/>
                <a:gd name="T45" fmla="*/ 2872452 h 1328648"/>
                <a:gd name="T46" fmla="*/ 434951 w 1896983"/>
                <a:gd name="T47" fmla="*/ 3415294 h 1328648"/>
                <a:gd name="T48" fmla="*/ 276440 w 1896983"/>
                <a:gd name="T49" fmla="*/ 4001602 h 1328648"/>
                <a:gd name="T50" fmla="*/ 253866 w 1896983"/>
                <a:gd name="T51" fmla="*/ 4200598 h 1328648"/>
                <a:gd name="T52" fmla="*/ 213634 w 1896983"/>
                <a:gd name="T53" fmla="*/ 4112962 h 1328648"/>
                <a:gd name="T54" fmla="*/ 11621 w 1896983"/>
                <a:gd name="T55" fmla="*/ 3265908 h 1328648"/>
                <a:gd name="T56" fmla="*/ 11111 w 1896983"/>
                <a:gd name="T57" fmla="*/ 3253294 h 1328648"/>
                <a:gd name="T58" fmla="*/ 0 w 1896983"/>
                <a:gd name="T59" fmla="*/ 2977897 h 1328648"/>
                <a:gd name="T60" fmla="*/ 129229 w 1896983"/>
                <a:gd name="T61" fmla="*/ 2126526 h 1328648"/>
                <a:gd name="T62" fmla="*/ 196512 w 1896983"/>
                <a:gd name="T63" fmla="*/ 1937599 h 1328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96983"/>
                <a:gd name="T97" fmla="*/ 0 h 1328648"/>
                <a:gd name="T98" fmla="*/ 1896983 w 1896983"/>
                <a:gd name="T99" fmla="*/ 1328648 h 1328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96983" h="1328648">
                  <a:moveTo>
                    <a:pt x="71638" y="586430"/>
                  </a:moveTo>
                  <a:cubicBezTo>
                    <a:pt x="129887" y="445015"/>
                    <a:pt x="223251" y="315699"/>
                    <a:pt x="350284" y="212458"/>
                  </a:cubicBezTo>
                  <a:lnTo>
                    <a:pt x="406427" y="171352"/>
                  </a:lnTo>
                  <a:lnTo>
                    <a:pt x="428629" y="155096"/>
                  </a:lnTo>
                  <a:cubicBezTo>
                    <a:pt x="616132" y="31918"/>
                    <a:pt x="834687" y="-16775"/>
                    <a:pt x="1045956" y="5053"/>
                  </a:cubicBezTo>
                  <a:lnTo>
                    <a:pt x="1053486" y="6196"/>
                  </a:lnTo>
                  <a:lnTo>
                    <a:pt x="1135942" y="18715"/>
                  </a:lnTo>
                  <a:cubicBezTo>
                    <a:pt x="1344347" y="60611"/>
                    <a:pt x="1539989" y="172464"/>
                    <a:pt x="1684527" y="350311"/>
                  </a:cubicBezTo>
                  <a:cubicBezTo>
                    <a:pt x="1829066" y="528159"/>
                    <a:pt x="1898556" y="742536"/>
                    <a:pt x="1896957" y="955105"/>
                  </a:cubicBezTo>
                  <a:lnTo>
                    <a:pt x="1892353" y="1038381"/>
                  </a:lnTo>
                  <a:lnTo>
                    <a:pt x="1889577" y="1031287"/>
                  </a:lnTo>
                  <a:cubicBezTo>
                    <a:pt x="1802846" y="837408"/>
                    <a:pt x="1651399" y="672480"/>
                    <a:pt x="1450972" y="571687"/>
                  </a:cubicBezTo>
                  <a:lnTo>
                    <a:pt x="1425795" y="560588"/>
                  </a:lnTo>
                  <a:lnTo>
                    <a:pt x="1362123" y="532519"/>
                  </a:lnTo>
                  <a:cubicBezTo>
                    <a:pt x="1209196" y="474126"/>
                    <a:pt x="1050525" y="457928"/>
                    <a:pt x="898930" y="478191"/>
                  </a:cubicBezTo>
                  <a:lnTo>
                    <a:pt x="871330" y="483248"/>
                  </a:lnTo>
                  <a:lnTo>
                    <a:pt x="808926" y="494679"/>
                  </a:lnTo>
                  <a:cubicBezTo>
                    <a:pt x="719976" y="515449"/>
                    <a:pt x="634497" y="548932"/>
                    <a:pt x="555260" y="593890"/>
                  </a:cubicBezTo>
                  <a:lnTo>
                    <a:pt x="481582" y="640490"/>
                  </a:lnTo>
                  <a:lnTo>
                    <a:pt x="478204" y="642626"/>
                  </a:lnTo>
                  <a:cubicBezTo>
                    <a:pt x="403434" y="695094"/>
                    <a:pt x="335828" y="758624"/>
                    <a:pt x="278155" y="831976"/>
                  </a:cubicBezTo>
                  <a:lnTo>
                    <a:pt x="260521" y="856865"/>
                  </a:lnTo>
                  <a:lnTo>
                    <a:pt x="223897" y="908556"/>
                  </a:lnTo>
                  <a:cubicBezTo>
                    <a:pt x="190068" y="961730"/>
                    <a:pt x="161065" y="1019086"/>
                    <a:pt x="137707" y="1080257"/>
                  </a:cubicBezTo>
                  <a:cubicBezTo>
                    <a:pt x="114350" y="1141427"/>
                    <a:pt x="97744" y="1203518"/>
                    <a:pt x="87522" y="1265706"/>
                  </a:cubicBezTo>
                  <a:lnTo>
                    <a:pt x="80375" y="1328648"/>
                  </a:lnTo>
                  <a:lnTo>
                    <a:pt x="67637" y="1300930"/>
                  </a:lnTo>
                  <a:cubicBezTo>
                    <a:pt x="32949" y="1214308"/>
                    <a:pt x="11733" y="1123995"/>
                    <a:pt x="3679" y="1033007"/>
                  </a:cubicBezTo>
                  <a:lnTo>
                    <a:pt x="3518" y="1029016"/>
                  </a:lnTo>
                  <a:lnTo>
                    <a:pt x="0" y="941908"/>
                  </a:lnTo>
                  <a:cubicBezTo>
                    <a:pt x="686" y="850807"/>
                    <a:pt x="14427" y="760038"/>
                    <a:pt x="40914" y="672620"/>
                  </a:cubicBezTo>
                  <a:lnTo>
                    <a:pt x="62216" y="612862"/>
                  </a:lnTo>
                  <a:lnTo>
                    <a:pt x="71638" y="586430"/>
                  </a:lnTo>
                  <a:close/>
                </a:path>
              </a:pathLst>
            </a:custGeom>
            <a:solidFill>
              <a:srgbClr val="00A8A7"/>
            </a:solidFill>
            <a:ln w="9525">
              <a:solidFill>
                <a:schemeClr val="bg1"/>
              </a:solidFill>
              <a:miter lim="800000"/>
            </a:ln>
          </p:spPr>
          <p:txBody>
            <a:bodyPr lIns="0" tIns="4800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5848" name="任意多边形 23"/>
            <p:cNvSpPr/>
            <p:nvPr/>
          </p:nvSpPr>
          <p:spPr bwMode="auto">
            <a:xfrm rot="-3320775">
              <a:off x="4203" y="5975"/>
              <a:ext cx="3982" cy="2648"/>
            </a:xfrm>
            <a:custGeom>
              <a:avLst/>
              <a:gdLst>
                <a:gd name="T0" fmla="*/ 5821514 w 1897068"/>
                <a:gd name="T1" fmla="*/ 0 h 1260240"/>
                <a:gd name="T2" fmla="*/ 5854830 w 1897068"/>
                <a:gd name="T3" fmla="*/ 90636 h 1260240"/>
                <a:gd name="T4" fmla="*/ 5990581 w 1897068"/>
                <a:gd name="T5" fmla="*/ 952256 h 1260240"/>
                <a:gd name="T6" fmla="*/ 5990112 w 1897068"/>
                <a:gd name="T7" fmla="*/ 964905 h 1260240"/>
                <a:gd name="T8" fmla="*/ 5979854 w 1897068"/>
                <a:gd name="T9" fmla="*/ 1240789 h 1260240"/>
                <a:gd name="T10" fmla="*/ 5785105 w 1897068"/>
                <a:gd name="T11" fmla="*/ 2080963 h 1260240"/>
                <a:gd name="T12" fmla="*/ 5703409 w 1897068"/>
                <a:gd name="T13" fmla="*/ 2264409 h 1260240"/>
                <a:gd name="T14" fmla="*/ 5667273 w 1897068"/>
                <a:gd name="T15" fmla="*/ 2345544 h 1260240"/>
                <a:gd name="T16" fmla="*/ 4698440 w 1897068"/>
                <a:gd name="T17" fmla="*/ 3457863 h 1260240"/>
                <a:gd name="T18" fmla="*/ 4511614 w 1897068"/>
                <a:gd name="T19" fmla="*/ 3573865 h 1260240"/>
                <a:gd name="T20" fmla="*/ 4437738 w 1897068"/>
                <a:gd name="T21" fmla="*/ 3619732 h 1260240"/>
                <a:gd name="T22" fmla="*/ 2457466 w 1897068"/>
                <a:gd name="T23" fmla="*/ 3941867 h 1260240"/>
                <a:gd name="T24" fmla="*/ 2434032 w 1897068"/>
                <a:gd name="T25" fmla="*/ 3936413 h 1260240"/>
                <a:gd name="T26" fmla="*/ 2177508 w 1897068"/>
                <a:gd name="T27" fmla="*/ 3876639 h 1260240"/>
                <a:gd name="T28" fmla="*/ 531591 w 1897068"/>
                <a:gd name="T29" fmla="*/ 2694970 h 1260240"/>
                <a:gd name="T30" fmla="*/ 10895 w 1897068"/>
                <a:gd name="T31" fmla="*/ 733286 h 1260240"/>
                <a:gd name="T32" fmla="*/ 45784 w 1897068"/>
                <a:gd name="T33" fmla="*/ 471495 h 1260240"/>
                <a:gd name="T34" fmla="*/ 52783 w 1897068"/>
                <a:gd name="T35" fmla="*/ 494572 h 1260240"/>
                <a:gd name="T36" fmla="*/ 1321103 w 1897068"/>
                <a:gd name="T37" fmla="*/ 2053376 h 1260240"/>
                <a:gd name="T38" fmla="*/ 1397650 w 1897068"/>
                <a:gd name="T39" fmla="*/ 2094605 h 1260240"/>
                <a:gd name="T40" fmla="*/ 1591237 w 1897068"/>
                <a:gd name="T41" fmla="*/ 2198861 h 1260240"/>
                <a:gd name="T42" fmla="*/ 3036201 w 1897068"/>
                <a:gd name="T43" fmla="*/ 2484135 h 1260240"/>
                <a:gd name="T44" fmla="*/ 3124339 w 1897068"/>
                <a:gd name="T45" fmla="*/ 2474953 h 1260240"/>
                <a:gd name="T46" fmla="*/ 3323600 w 1897068"/>
                <a:gd name="T47" fmla="*/ 2454184 h 1260240"/>
                <a:gd name="T48" fmla="*/ 4146516 w 1897068"/>
                <a:gd name="T49" fmla="*/ 2203237 h 1260240"/>
                <a:gd name="T50" fmla="*/ 4389890 w 1897068"/>
                <a:gd name="T51" fmla="*/ 2074199 h 1260240"/>
                <a:gd name="T52" fmla="*/ 4401037 w 1897068"/>
                <a:gd name="T53" fmla="*/ 2068285 h 1260240"/>
                <a:gd name="T54" fmla="*/ 5077219 w 1897068"/>
                <a:gd name="T55" fmla="*/ 1519579 h 1260240"/>
                <a:gd name="T56" fmla="*/ 5138838 w 1897068"/>
                <a:gd name="T57" fmla="*/ 1445321 h 1260240"/>
                <a:gd name="T58" fmla="*/ 5266794 w 1897068"/>
                <a:gd name="T59" fmla="*/ 1291115 h 1260240"/>
                <a:gd name="T60" fmla="*/ 5580190 w 1897068"/>
                <a:gd name="T61" fmla="*/ 770166 h 1260240"/>
                <a:gd name="T62" fmla="*/ 5783599 w 1897068"/>
                <a:gd name="T63" fmla="*/ 196971 h 12602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97068"/>
                <a:gd name="T97" fmla="*/ 0 h 1260240"/>
                <a:gd name="T98" fmla="*/ 1897068 w 1897068"/>
                <a:gd name="T99" fmla="*/ 1260240 h 12602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97068" h="1260240">
                  <a:moveTo>
                    <a:pt x="1843529" y="0"/>
                  </a:moveTo>
                  <a:lnTo>
                    <a:pt x="1854079" y="28621"/>
                  </a:lnTo>
                  <a:cubicBezTo>
                    <a:pt x="1881946" y="117672"/>
                    <a:pt x="1896094" y="209359"/>
                    <a:pt x="1897068" y="300696"/>
                  </a:cubicBezTo>
                  <a:lnTo>
                    <a:pt x="1896919" y="304690"/>
                  </a:lnTo>
                  <a:lnTo>
                    <a:pt x="1893671" y="391807"/>
                  </a:lnTo>
                  <a:cubicBezTo>
                    <a:pt x="1885925" y="482580"/>
                    <a:pt x="1865186" y="572010"/>
                    <a:pt x="1831999" y="657110"/>
                  </a:cubicBezTo>
                  <a:lnTo>
                    <a:pt x="1806127" y="715037"/>
                  </a:lnTo>
                  <a:lnTo>
                    <a:pt x="1794685" y="740658"/>
                  </a:lnTo>
                  <a:cubicBezTo>
                    <a:pt x="1725646" y="877132"/>
                    <a:pt x="1622536" y="998817"/>
                    <a:pt x="1487879" y="1091897"/>
                  </a:cubicBezTo>
                  <a:lnTo>
                    <a:pt x="1428716" y="1128527"/>
                  </a:lnTo>
                  <a:lnTo>
                    <a:pt x="1405321" y="1143011"/>
                  </a:lnTo>
                  <a:cubicBezTo>
                    <a:pt x="1208832" y="1251278"/>
                    <a:pt x="987159" y="1282877"/>
                    <a:pt x="778218" y="1244732"/>
                  </a:cubicBezTo>
                  <a:lnTo>
                    <a:pt x="770798" y="1243009"/>
                  </a:lnTo>
                  <a:lnTo>
                    <a:pt x="689563" y="1224134"/>
                  </a:lnTo>
                  <a:cubicBezTo>
                    <a:pt x="485034" y="1166204"/>
                    <a:pt x="298655" y="1039517"/>
                    <a:pt x="168342" y="850996"/>
                  </a:cubicBezTo>
                  <a:cubicBezTo>
                    <a:pt x="38030" y="662476"/>
                    <a:pt x="-14627" y="443356"/>
                    <a:pt x="3450" y="231551"/>
                  </a:cubicBezTo>
                  <a:lnTo>
                    <a:pt x="14498" y="148885"/>
                  </a:lnTo>
                  <a:lnTo>
                    <a:pt x="16715" y="156172"/>
                  </a:lnTo>
                  <a:cubicBezTo>
                    <a:pt x="88151" y="356192"/>
                    <a:pt x="226354" y="532367"/>
                    <a:pt x="418360" y="648399"/>
                  </a:cubicBezTo>
                  <a:lnTo>
                    <a:pt x="442601" y="661418"/>
                  </a:lnTo>
                  <a:lnTo>
                    <a:pt x="503905" y="694339"/>
                  </a:lnTo>
                  <a:cubicBezTo>
                    <a:pt x="651843" y="764416"/>
                    <a:pt x="808781" y="792868"/>
                    <a:pt x="961489" y="784421"/>
                  </a:cubicBezTo>
                  <a:lnTo>
                    <a:pt x="989400" y="781521"/>
                  </a:lnTo>
                  <a:lnTo>
                    <a:pt x="1052501" y="774963"/>
                  </a:lnTo>
                  <a:cubicBezTo>
                    <a:pt x="1142795" y="761152"/>
                    <a:pt x="1230612" y="734399"/>
                    <a:pt x="1313098" y="695721"/>
                  </a:cubicBezTo>
                  <a:lnTo>
                    <a:pt x="1390169" y="654974"/>
                  </a:lnTo>
                  <a:lnTo>
                    <a:pt x="1393699" y="653107"/>
                  </a:lnTo>
                  <a:cubicBezTo>
                    <a:pt x="1472314" y="606594"/>
                    <a:pt x="1544642" y="548498"/>
                    <a:pt x="1607829" y="479840"/>
                  </a:cubicBezTo>
                  <a:lnTo>
                    <a:pt x="1627342" y="456392"/>
                  </a:lnTo>
                  <a:lnTo>
                    <a:pt x="1667863" y="407698"/>
                  </a:lnTo>
                  <a:cubicBezTo>
                    <a:pt x="1705713" y="357308"/>
                    <a:pt x="1739076" y="302373"/>
                    <a:pt x="1767107" y="243197"/>
                  </a:cubicBezTo>
                  <a:cubicBezTo>
                    <a:pt x="1795138" y="184022"/>
                    <a:pt x="1816508" y="123406"/>
                    <a:pt x="1831521" y="62198"/>
                  </a:cubicBezTo>
                  <a:lnTo>
                    <a:pt x="1843529" y="0"/>
                  </a:lnTo>
                  <a:close/>
                </a:path>
              </a:pathLst>
            </a:custGeom>
            <a:solidFill>
              <a:srgbClr val="0070C0"/>
            </a:solidFill>
            <a:ln w="12700">
              <a:solidFill>
                <a:schemeClr val="bg1"/>
              </a:solidFill>
              <a:miter lim="800000"/>
            </a:ln>
          </p:spPr>
          <p:txBody>
            <a:bodyPr lIns="0" tIns="96000" rIns="0" bIns="0"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endParaRPr lang="en-US" altLang="zh-CN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5849" name="任意多边形 27"/>
            <p:cNvSpPr/>
            <p:nvPr/>
          </p:nvSpPr>
          <p:spPr bwMode="auto">
            <a:xfrm rot="3838178">
              <a:off x="2174" y="4406"/>
              <a:ext cx="3985" cy="2623"/>
            </a:xfrm>
            <a:custGeom>
              <a:avLst/>
              <a:gdLst>
                <a:gd name="T0" fmla="*/ 52330 w 1897143"/>
                <a:gd name="T1" fmla="*/ 400704 h 1249545"/>
                <a:gd name="T2" fmla="*/ 59077 w 1897143"/>
                <a:gd name="T3" fmla="*/ 423765 h 1249545"/>
                <a:gd name="T4" fmla="*/ 1312683 w 1897143"/>
                <a:gd name="T5" fmla="*/ 1991357 h 1249545"/>
                <a:gd name="T6" fmla="*/ 1388979 w 1897143"/>
                <a:gd name="T7" fmla="*/ 2033328 h 1249545"/>
                <a:gd name="T8" fmla="*/ 1581912 w 1897143"/>
                <a:gd name="T9" fmla="*/ 2139470 h 1249545"/>
                <a:gd name="T10" fmla="*/ 3027923 w 1897143"/>
                <a:gd name="T11" fmla="*/ 2440818 h 1249545"/>
                <a:gd name="T12" fmla="*/ 3116439 w 1897143"/>
                <a:gd name="T13" fmla="*/ 2432722 h 1249545"/>
                <a:gd name="T14" fmla="*/ 3316565 w 1897143"/>
                <a:gd name="T15" fmla="*/ 2414415 h 1249545"/>
                <a:gd name="T16" fmla="*/ 4145007 w 1897143"/>
                <a:gd name="T17" fmla="*/ 2174301 h 1249545"/>
                <a:gd name="T18" fmla="*/ 4390675 w 1897143"/>
                <a:gd name="T19" fmla="*/ 2048689 h 1249545"/>
                <a:gd name="T20" fmla="*/ 4401932 w 1897143"/>
                <a:gd name="T21" fmla="*/ 2042936 h 1249545"/>
                <a:gd name="T22" fmla="*/ 5086750 w 1897143"/>
                <a:gd name="T23" fmla="*/ 1504523 h 1249545"/>
                <a:gd name="T24" fmla="*/ 5149442 w 1897143"/>
                <a:gd name="T25" fmla="*/ 1431300 h 1249545"/>
                <a:gd name="T26" fmla="*/ 5279638 w 1897143"/>
                <a:gd name="T27" fmla="*/ 1279251 h 1249545"/>
                <a:gd name="T28" fmla="*/ 5600215 w 1897143"/>
                <a:gd name="T29" fmla="*/ 764160 h 1249545"/>
                <a:gd name="T30" fmla="*/ 5811100 w 1897143"/>
                <a:gd name="T31" fmla="*/ 195724 h 1249545"/>
                <a:gd name="T32" fmla="*/ 5851483 w 1897143"/>
                <a:gd name="T33" fmla="*/ 0 h 1249545"/>
                <a:gd name="T34" fmla="*/ 5883819 w 1897143"/>
                <a:gd name="T35" fmla="*/ 90673 h 1249545"/>
                <a:gd name="T36" fmla="*/ 6009699 w 1897143"/>
                <a:gd name="T37" fmla="*/ 950402 h 1249545"/>
                <a:gd name="T38" fmla="*/ 6009077 w 1897143"/>
                <a:gd name="T39" fmla="*/ 962991 h 1249545"/>
                <a:gd name="T40" fmla="*/ 5995495 w 1897143"/>
                <a:gd name="T41" fmla="*/ 1237638 h 1249545"/>
                <a:gd name="T42" fmla="*/ 5790111 w 1897143"/>
                <a:gd name="T43" fmla="*/ 2072067 h 1249545"/>
                <a:gd name="T44" fmla="*/ 5705974 w 1897143"/>
                <a:gd name="T45" fmla="*/ 2253797 h 1249545"/>
                <a:gd name="T46" fmla="*/ 5668760 w 1897143"/>
                <a:gd name="T47" fmla="*/ 2334171 h 1249545"/>
                <a:gd name="T48" fmla="*/ 4683650 w 1897143"/>
                <a:gd name="T49" fmla="*/ 3430414 h 1249545"/>
                <a:gd name="T50" fmla="*/ 4494868 w 1897143"/>
                <a:gd name="T51" fmla="*/ 3543708 h 1249545"/>
                <a:gd name="T52" fmla="*/ 4420215 w 1897143"/>
                <a:gd name="T53" fmla="*/ 3588510 h 1249545"/>
                <a:gd name="T54" fmla="*/ 2429993 w 1897143"/>
                <a:gd name="T55" fmla="*/ 3885717 h 1249545"/>
                <a:gd name="T56" fmla="*/ 2406555 w 1897143"/>
                <a:gd name="T57" fmla="*/ 3880000 h 1249545"/>
                <a:gd name="T58" fmla="*/ 2149949 w 1897143"/>
                <a:gd name="T59" fmla="*/ 3817418 h 1249545"/>
                <a:gd name="T60" fmla="*/ 513081 w 1897143"/>
                <a:gd name="T61" fmla="*/ 2620924 h 1249545"/>
                <a:gd name="T62" fmla="*/ 14209 w 1897143"/>
                <a:gd name="T63" fmla="*/ 661010 h 1249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97143"/>
                <a:gd name="T97" fmla="*/ 0 h 1249545"/>
                <a:gd name="T98" fmla="*/ 1897143 w 1897143"/>
                <a:gd name="T99" fmla="*/ 1249545 h 12495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97143" h="1249545">
                  <a:moveTo>
                    <a:pt x="16520" y="127039"/>
                  </a:moveTo>
                  <a:lnTo>
                    <a:pt x="18649" y="134351"/>
                  </a:lnTo>
                  <a:cubicBezTo>
                    <a:pt x="87692" y="335210"/>
                    <a:pt x="223781" y="513023"/>
                    <a:pt x="414388" y="631339"/>
                  </a:cubicBezTo>
                  <a:lnTo>
                    <a:pt x="438473" y="644646"/>
                  </a:lnTo>
                  <a:lnTo>
                    <a:pt x="499378" y="678297"/>
                  </a:lnTo>
                  <a:cubicBezTo>
                    <a:pt x="646469" y="750134"/>
                    <a:pt x="803056" y="780459"/>
                    <a:pt x="955855" y="773836"/>
                  </a:cubicBezTo>
                  <a:lnTo>
                    <a:pt x="983798" y="771269"/>
                  </a:lnTo>
                  <a:lnTo>
                    <a:pt x="1046973" y="765465"/>
                  </a:lnTo>
                  <a:cubicBezTo>
                    <a:pt x="1137424" y="752734"/>
                    <a:pt x="1225556" y="727029"/>
                    <a:pt x="1308497" y="689339"/>
                  </a:cubicBezTo>
                  <a:lnTo>
                    <a:pt x="1386049" y="649516"/>
                  </a:lnTo>
                  <a:lnTo>
                    <a:pt x="1389602" y="647691"/>
                  </a:lnTo>
                  <a:cubicBezTo>
                    <a:pt x="1468766" y="602120"/>
                    <a:pt x="1541783" y="544892"/>
                    <a:pt x="1605785" y="476993"/>
                  </a:cubicBezTo>
                  <a:lnTo>
                    <a:pt x="1625577" y="453779"/>
                  </a:lnTo>
                  <a:lnTo>
                    <a:pt x="1666676" y="405573"/>
                  </a:lnTo>
                  <a:cubicBezTo>
                    <a:pt x="1705125" y="355638"/>
                    <a:pt x="1739142" y="301105"/>
                    <a:pt x="1767877" y="242269"/>
                  </a:cubicBezTo>
                  <a:cubicBezTo>
                    <a:pt x="1796612" y="183432"/>
                    <a:pt x="1818705" y="123077"/>
                    <a:pt x="1834448" y="62052"/>
                  </a:cubicBezTo>
                  <a:lnTo>
                    <a:pt x="1847197" y="0"/>
                  </a:lnTo>
                  <a:lnTo>
                    <a:pt x="1857405" y="28747"/>
                  </a:lnTo>
                  <a:cubicBezTo>
                    <a:pt x="1884207" y="118124"/>
                    <a:pt x="1897259" y="209973"/>
                    <a:pt x="1897143" y="301315"/>
                  </a:cubicBezTo>
                  <a:lnTo>
                    <a:pt x="1896946" y="305306"/>
                  </a:lnTo>
                  <a:lnTo>
                    <a:pt x="1892659" y="392380"/>
                  </a:lnTo>
                  <a:cubicBezTo>
                    <a:pt x="1883829" y="483054"/>
                    <a:pt x="1862023" y="572229"/>
                    <a:pt x="1827823" y="656928"/>
                  </a:cubicBezTo>
                  <a:lnTo>
                    <a:pt x="1801262" y="714542"/>
                  </a:lnTo>
                  <a:lnTo>
                    <a:pt x="1789514" y="740025"/>
                  </a:lnTo>
                  <a:cubicBezTo>
                    <a:pt x="1718850" y="875663"/>
                    <a:pt x="1614296" y="996109"/>
                    <a:pt x="1478536" y="1087576"/>
                  </a:cubicBezTo>
                  <a:lnTo>
                    <a:pt x="1418940" y="1123496"/>
                  </a:lnTo>
                  <a:lnTo>
                    <a:pt x="1395374" y="1137700"/>
                  </a:lnTo>
                  <a:cubicBezTo>
                    <a:pt x="1197606" y="1243613"/>
                    <a:pt x="975572" y="1272564"/>
                    <a:pt x="767101" y="1231926"/>
                  </a:cubicBezTo>
                  <a:lnTo>
                    <a:pt x="759702" y="1230114"/>
                  </a:lnTo>
                  <a:lnTo>
                    <a:pt x="678697" y="1210272"/>
                  </a:lnTo>
                  <a:cubicBezTo>
                    <a:pt x="474875" y="1149903"/>
                    <a:pt x="290022" y="1021000"/>
                    <a:pt x="161969" y="830937"/>
                  </a:cubicBezTo>
                  <a:cubicBezTo>
                    <a:pt x="33917" y="640874"/>
                    <a:pt x="-16120" y="421140"/>
                    <a:pt x="4485" y="209567"/>
                  </a:cubicBezTo>
                  <a:lnTo>
                    <a:pt x="16520" y="127039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bg1"/>
              </a:solidFill>
              <a:miter lim="800000"/>
            </a:ln>
          </p:spPr>
          <p:txBody>
            <a:bodyPr lIns="0" tIns="86400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5850" name="矩形 37"/>
            <p:cNvSpPr>
              <a:spLocks noChangeArrowheads="1"/>
            </p:cNvSpPr>
            <p:nvPr/>
          </p:nvSpPr>
          <p:spPr bwMode="auto">
            <a:xfrm>
              <a:off x="10735" y="2968"/>
              <a:ext cx="5583" cy="5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0000" tIns="120000" rIns="120000" bIns="1200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ts val="800"/>
                </a:spcBef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请在此处输入您的文本，或者复制您的文本粘贴到此处。</a:t>
              </a:r>
              <a:endParaRPr lang="en-US" altLang="zh-CN">
                <a:solidFill>
                  <a:srgbClr val="00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>
                <a:lnSpc>
                  <a:spcPct val="150000"/>
                </a:lnSpc>
                <a:spcBef>
                  <a:spcPts val="800"/>
                </a:spcBef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</a:t>
              </a:r>
            </a:p>
            <a:p>
              <a:pPr algn="just" eaLnBrk="1" hangingPunct="1">
                <a:lnSpc>
                  <a:spcPct val="150000"/>
                </a:lnSpc>
                <a:spcBef>
                  <a:spcPts val="800"/>
                </a:spcBef>
                <a:spcAft>
                  <a:spcPts val="800"/>
                </a:spcAft>
                <a:buFont typeface="Arial" panose="020B0604020202020204" pitchFamily="34" charset="0"/>
                <a:buNone/>
              </a:pPr>
              <a:r>
                <a:rPr lang="zh-CN" altLang="en-US">
                  <a:solidFill>
                    <a:srgbClr val="00A8A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请在此处输入您的文本，或者复制您的文本粘贴到此处</a:t>
              </a:r>
            </a:p>
          </p:txBody>
        </p:sp>
        <p:sp>
          <p:nvSpPr>
            <p:cNvPr id="35851" name="Freeform 5"/>
            <p:cNvSpPr>
              <a:spLocks noEditPoints="1"/>
            </p:cNvSpPr>
            <p:nvPr/>
          </p:nvSpPr>
          <p:spPr bwMode="auto">
            <a:xfrm>
              <a:off x="10378" y="2850"/>
              <a:ext cx="390" cy="298"/>
            </a:xfrm>
            <a:custGeom>
              <a:avLst/>
              <a:gdLst>
                <a:gd name="T0" fmla="*/ 12353159 w 4811"/>
                <a:gd name="T1" fmla="*/ 0 h 3654"/>
                <a:gd name="T2" fmla="*/ 12353159 w 4811"/>
                <a:gd name="T3" fmla="*/ 2002044 h 3654"/>
                <a:gd name="T4" fmla="*/ 11301200 w 4811"/>
                <a:gd name="T5" fmla="*/ 2753094 h 3654"/>
                <a:gd name="T6" fmla="*/ 10644060 w 4811"/>
                <a:gd name="T7" fmla="*/ 3881092 h 3654"/>
                <a:gd name="T8" fmla="*/ 10644060 w 4811"/>
                <a:gd name="T9" fmla="*/ 4757826 h 3654"/>
                <a:gd name="T10" fmla="*/ 12747978 w 4811"/>
                <a:gd name="T11" fmla="*/ 4757826 h 3654"/>
                <a:gd name="T12" fmla="*/ 12747978 w 4811"/>
                <a:gd name="T13" fmla="*/ 9766864 h 3654"/>
                <a:gd name="T14" fmla="*/ 7753180 w 4811"/>
                <a:gd name="T15" fmla="*/ 9766864 h 3654"/>
                <a:gd name="T16" fmla="*/ 7753180 w 4811"/>
                <a:gd name="T17" fmla="*/ 5132033 h 3654"/>
                <a:gd name="T18" fmla="*/ 12353159 w 4811"/>
                <a:gd name="T19" fmla="*/ 0 h 3654"/>
                <a:gd name="T20" fmla="*/ 4599979 w 4811"/>
                <a:gd name="T21" fmla="*/ 0 h 3654"/>
                <a:gd name="T22" fmla="*/ 4599979 w 4811"/>
                <a:gd name="T23" fmla="*/ 2002044 h 3654"/>
                <a:gd name="T24" fmla="*/ 2890880 w 4811"/>
                <a:gd name="T25" fmla="*/ 3881092 h 3654"/>
                <a:gd name="T26" fmla="*/ 2890880 w 4811"/>
                <a:gd name="T27" fmla="*/ 4757826 h 3654"/>
                <a:gd name="T28" fmla="*/ 4994798 w 4811"/>
                <a:gd name="T29" fmla="*/ 4757826 h 3654"/>
                <a:gd name="T30" fmla="*/ 4994798 w 4811"/>
                <a:gd name="T31" fmla="*/ 9766864 h 3654"/>
                <a:gd name="T32" fmla="*/ 0 w 4811"/>
                <a:gd name="T33" fmla="*/ 9766864 h 3654"/>
                <a:gd name="T34" fmla="*/ 0 w 4811"/>
                <a:gd name="T35" fmla="*/ 5132033 h 3654"/>
                <a:gd name="T36" fmla="*/ 4599979 w 4811"/>
                <a:gd name="T37" fmla="*/ 0 h 36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11"/>
                <a:gd name="T58" fmla="*/ 0 h 3654"/>
                <a:gd name="T59" fmla="*/ 4811 w 4811"/>
                <a:gd name="T60" fmla="*/ 3654 h 36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11" h="3654">
                  <a:moveTo>
                    <a:pt x="4662" y="0"/>
                  </a:moveTo>
                  <a:cubicBezTo>
                    <a:pt x="4662" y="250"/>
                    <a:pt x="4662" y="499"/>
                    <a:pt x="4662" y="749"/>
                  </a:cubicBezTo>
                  <a:cubicBezTo>
                    <a:pt x="4497" y="843"/>
                    <a:pt x="4365" y="937"/>
                    <a:pt x="4265" y="1030"/>
                  </a:cubicBezTo>
                  <a:cubicBezTo>
                    <a:pt x="4067" y="1249"/>
                    <a:pt x="3984" y="1389"/>
                    <a:pt x="4017" y="1452"/>
                  </a:cubicBezTo>
                  <a:cubicBezTo>
                    <a:pt x="4017" y="1561"/>
                    <a:pt x="4017" y="1670"/>
                    <a:pt x="4017" y="1780"/>
                  </a:cubicBezTo>
                  <a:cubicBezTo>
                    <a:pt x="4282" y="1780"/>
                    <a:pt x="4546" y="1780"/>
                    <a:pt x="4811" y="1780"/>
                  </a:cubicBezTo>
                  <a:cubicBezTo>
                    <a:pt x="4811" y="2404"/>
                    <a:pt x="4811" y="3029"/>
                    <a:pt x="4811" y="3654"/>
                  </a:cubicBezTo>
                  <a:cubicBezTo>
                    <a:pt x="4183" y="3654"/>
                    <a:pt x="3555" y="3654"/>
                    <a:pt x="2926" y="3654"/>
                  </a:cubicBezTo>
                  <a:cubicBezTo>
                    <a:pt x="2926" y="3076"/>
                    <a:pt x="2926" y="2498"/>
                    <a:pt x="2926" y="1920"/>
                  </a:cubicBezTo>
                  <a:cubicBezTo>
                    <a:pt x="3026" y="890"/>
                    <a:pt x="3604" y="250"/>
                    <a:pt x="4662" y="0"/>
                  </a:cubicBezTo>
                  <a:close/>
                  <a:moveTo>
                    <a:pt x="1736" y="0"/>
                  </a:moveTo>
                  <a:cubicBezTo>
                    <a:pt x="1736" y="250"/>
                    <a:pt x="1736" y="499"/>
                    <a:pt x="1736" y="749"/>
                  </a:cubicBezTo>
                  <a:cubicBezTo>
                    <a:pt x="1339" y="937"/>
                    <a:pt x="1125" y="1171"/>
                    <a:pt x="1091" y="1452"/>
                  </a:cubicBezTo>
                  <a:cubicBezTo>
                    <a:pt x="1091" y="1561"/>
                    <a:pt x="1091" y="1670"/>
                    <a:pt x="1091" y="1780"/>
                  </a:cubicBezTo>
                  <a:cubicBezTo>
                    <a:pt x="1356" y="1780"/>
                    <a:pt x="1620" y="1780"/>
                    <a:pt x="1885" y="1780"/>
                  </a:cubicBezTo>
                  <a:cubicBezTo>
                    <a:pt x="1885" y="2404"/>
                    <a:pt x="1885" y="3029"/>
                    <a:pt x="1885" y="3654"/>
                  </a:cubicBezTo>
                  <a:cubicBezTo>
                    <a:pt x="1257" y="3654"/>
                    <a:pt x="629" y="3654"/>
                    <a:pt x="0" y="3654"/>
                  </a:cubicBezTo>
                  <a:cubicBezTo>
                    <a:pt x="0" y="3076"/>
                    <a:pt x="0" y="2498"/>
                    <a:pt x="0" y="1920"/>
                  </a:cubicBezTo>
                  <a:cubicBezTo>
                    <a:pt x="166" y="827"/>
                    <a:pt x="744" y="187"/>
                    <a:pt x="1736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  <p:sp>
          <p:nvSpPr>
            <p:cNvPr id="35852" name="Freeform 5"/>
            <p:cNvSpPr>
              <a:spLocks noEditPoints="1"/>
            </p:cNvSpPr>
            <p:nvPr/>
          </p:nvSpPr>
          <p:spPr bwMode="auto">
            <a:xfrm rot="10800000">
              <a:off x="16318" y="8438"/>
              <a:ext cx="390" cy="297"/>
            </a:xfrm>
            <a:custGeom>
              <a:avLst/>
              <a:gdLst>
                <a:gd name="T0" fmla="*/ 12353159 w 4811"/>
                <a:gd name="T1" fmla="*/ 0 h 3654"/>
                <a:gd name="T2" fmla="*/ 12353159 w 4811"/>
                <a:gd name="T3" fmla="*/ 2001981 h 3654"/>
                <a:gd name="T4" fmla="*/ 11301200 w 4811"/>
                <a:gd name="T5" fmla="*/ 2753080 h 3654"/>
                <a:gd name="T6" fmla="*/ 10644060 w 4811"/>
                <a:gd name="T7" fmla="*/ 3881020 h 3654"/>
                <a:gd name="T8" fmla="*/ 10644060 w 4811"/>
                <a:gd name="T9" fmla="*/ 4757749 h 3654"/>
                <a:gd name="T10" fmla="*/ 12747978 w 4811"/>
                <a:gd name="T11" fmla="*/ 4757749 h 3654"/>
                <a:gd name="T12" fmla="*/ 12747978 w 4811"/>
                <a:gd name="T13" fmla="*/ 9766761 h 3654"/>
                <a:gd name="T14" fmla="*/ 7753180 w 4811"/>
                <a:gd name="T15" fmla="*/ 9766761 h 3654"/>
                <a:gd name="T16" fmla="*/ 7753180 w 4811"/>
                <a:gd name="T17" fmla="*/ 5131954 h 3654"/>
                <a:gd name="T18" fmla="*/ 12353159 w 4811"/>
                <a:gd name="T19" fmla="*/ 0 h 3654"/>
                <a:gd name="T20" fmla="*/ 4599979 w 4811"/>
                <a:gd name="T21" fmla="*/ 0 h 3654"/>
                <a:gd name="T22" fmla="*/ 4599979 w 4811"/>
                <a:gd name="T23" fmla="*/ 2001981 h 3654"/>
                <a:gd name="T24" fmla="*/ 2890880 w 4811"/>
                <a:gd name="T25" fmla="*/ 3881020 h 3654"/>
                <a:gd name="T26" fmla="*/ 2890880 w 4811"/>
                <a:gd name="T27" fmla="*/ 4757749 h 3654"/>
                <a:gd name="T28" fmla="*/ 4994798 w 4811"/>
                <a:gd name="T29" fmla="*/ 4757749 h 3654"/>
                <a:gd name="T30" fmla="*/ 4994798 w 4811"/>
                <a:gd name="T31" fmla="*/ 9766761 h 3654"/>
                <a:gd name="T32" fmla="*/ 0 w 4811"/>
                <a:gd name="T33" fmla="*/ 9766761 h 3654"/>
                <a:gd name="T34" fmla="*/ 0 w 4811"/>
                <a:gd name="T35" fmla="*/ 5131954 h 3654"/>
                <a:gd name="T36" fmla="*/ 4599979 w 4811"/>
                <a:gd name="T37" fmla="*/ 0 h 36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11"/>
                <a:gd name="T58" fmla="*/ 0 h 3654"/>
                <a:gd name="T59" fmla="*/ 4811 w 4811"/>
                <a:gd name="T60" fmla="*/ 3654 h 36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11" h="3654">
                  <a:moveTo>
                    <a:pt x="4662" y="0"/>
                  </a:moveTo>
                  <a:cubicBezTo>
                    <a:pt x="4662" y="250"/>
                    <a:pt x="4662" y="499"/>
                    <a:pt x="4662" y="749"/>
                  </a:cubicBezTo>
                  <a:cubicBezTo>
                    <a:pt x="4497" y="843"/>
                    <a:pt x="4365" y="937"/>
                    <a:pt x="4265" y="1030"/>
                  </a:cubicBezTo>
                  <a:cubicBezTo>
                    <a:pt x="4067" y="1249"/>
                    <a:pt x="3984" y="1389"/>
                    <a:pt x="4017" y="1452"/>
                  </a:cubicBezTo>
                  <a:cubicBezTo>
                    <a:pt x="4017" y="1561"/>
                    <a:pt x="4017" y="1670"/>
                    <a:pt x="4017" y="1780"/>
                  </a:cubicBezTo>
                  <a:cubicBezTo>
                    <a:pt x="4282" y="1780"/>
                    <a:pt x="4546" y="1780"/>
                    <a:pt x="4811" y="1780"/>
                  </a:cubicBezTo>
                  <a:cubicBezTo>
                    <a:pt x="4811" y="2404"/>
                    <a:pt x="4811" y="3029"/>
                    <a:pt x="4811" y="3654"/>
                  </a:cubicBezTo>
                  <a:cubicBezTo>
                    <a:pt x="4183" y="3654"/>
                    <a:pt x="3555" y="3654"/>
                    <a:pt x="2926" y="3654"/>
                  </a:cubicBezTo>
                  <a:cubicBezTo>
                    <a:pt x="2926" y="3076"/>
                    <a:pt x="2926" y="2498"/>
                    <a:pt x="2926" y="1920"/>
                  </a:cubicBezTo>
                  <a:cubicBezTo>
                    <a:pt x="3026" y="890"/>
                    <a:pt x="3604" y="250"/>
                    <a:pt x="4662" y="0"/>
                  </a:cubicBezTo>
                  <a:close/>
                  <a:moveTo>
                    <a:pt x="1736" y="0"/>
                  </a:moveTo>
                  <a:cubicBezTo>
                    <a:pt x="1736" y="250"/>
                    <a:pt x="1736" y="499"/>
                    <a:pt x="1736" y="749"/>
                  </a:cubicBezTo>
                  <a:cubicBezTo>
                    <a:pt x="1339" y="937"/>
                    <a:pt x="1125" y="1171"/>
                    <a:pt x="1091" y="1452"/>
                  </a:cubicBezTo>
                  <a:cubicBezTo>
                    <a:pt x="1091" y="1561"/>
                    <a:pt x="1091" y="1670"/>
                    <a:pt x="1091" y="1780"/>
                  </a:cubicBezTo>
                  <a:cubicBezTo>
                    <a:pt x="1356" y="1780"/>
                    <a:pt x="1620" y="1780"/>
                    <a:pt x="1885" y="1780"/>
                  </a:cubicBezTo>
                  <a:cubicBezTo>
                    <a:pt x="1885" y="2404"/>
                    <a:pt x="1885" y="3029"/>
                    <a:pt x="1885" y="3654"/>
                  </a:cubicBezTo>
                  <a:cubicBezTo>
                    <a:pt x="1257" y="3654"/>
                    <a:pt x="629" y="3654"/>
                    <a:pt x="0" y="3654"/>
                  </a:cubicBezTo>
                  <a:cubicBezTo>
                    <a:pt x="0" y="3076"/>
                    <a:pt x="0" y="2498"/>
                    <a:pt x="0" y="1920"/>
                  </a:cubicBezTo>
                  <a:cubicBezTo>
                    <a:pt x="166" y="827"/>
                    <a:pt x="744" y="187"/>
                    <a:pt x="1736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flash/>
      </p:transition>
    </mc:Choice>
    <mc:Fallback xmlns="">
      <p:transition spd="slow" advClick="0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123f8d4-5597-4a8c-a140-9ab3d4299be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文本框 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文本占位符 6"/>
</p:tagLst>
</file>

<file path=ppt/theme/theme1.xml><?xml version="1.0" encoding="utf-8"?>
<a:theme xmlns:a="http://schemas.openxmlformats.org/drawingml/2006/main" name="Office 主题​​">
  <a:themeElements>
    <a:clrScheme name="自定义 136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989B1"/>
      </a:accent1>
      <a:accent2>
        <a:srgbClr val="3F3F3F"/>
      </a:accent2>
      <a:accent3>
        <a:srgbClr val="0989B1"/>
      </a:accent3>
      <a:accent4>
        <a:srgbClr val="3F3F3F"/>
      </a:accent4>
      <a:accent5>
        <a:srgbClr val="0989B1"/>
      </a:accent5>
      <a:accent6>
        <a:srgbClr val="3F3F3F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941</Words>
  <Application>Microsoft Office PowerPoint</Application>
  <PresentationFormat>全屏显示(16:9)</PresentationFormat>
  <Paragraphs>245</Paragraphs>
  <Slides>25</Slides>
  <Notes>19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FontAwesome</vt:lpstr>
      <vt:lpstr>Lato Regular</vt:lpstr>
      <vt:lpstr>等线</vt:lpstr>
      <vt:lpstr>汉仪中等线简</vt:lpstr>
      <vt:lpstr>微软雅黑</vt:lpstr>
      <vt:lpstr>幼圆</vt:lpstr>
      <vt:lpstr>造字工房悦黑演示版常规体</vt:lpstr>
      <vt:lpstr>Agency FB</vt:lpstr>
      <vt:lpstr>Arial</vt:lpstr>
      <vt:lpstr>Calibri</vt:lpstr>
      <vt:lpstr>Calibri Light</vt:lpstr>
      <vt:lpstr>Impact</vt:lpstr>
      <vt:lpstr>Lato Light</vt:lpstr>
      <vt:lpstr>Segoe UI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1112</cp:revision>
  <dcterms:created xsi:type="dcterms:W3CDTF">2014-11-09T01:07:00Z</dcterms:created>
  <dcterms:modified xsi:type="dcterms:W3CDTF">2021-01-06T03:19:05Z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