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handoutMasterIdLst>
    <p:handoutMasterId r:id="rId31"/>
  </p:handoutMasterIdLst>
  <p:sldIdLst>
    <p:sldId id="258" r:id="rId3"/>
    <p:sldId id="259" r:id="rId4"/>
    <p:sldId id="279" r:id="rId5"/>
    <p:sldId id="257" r:id="rId6"/>
    <p:sldId id="262" r:id="rId7"/>
    <p:sldId id="261" r:id="rId8"/>
    <p:sldId id="304" r:id="rId9"/>
    <p:sldId id="274" r:id="rId10"/>
    <p:sldId id="263" r:id="rId11"/>
    <p:sldId id="260" r:id="rId12"/>
    <p:sldId id="264" r:id="rId13"/>
    <p:sldId id="265" r:id="rId14"/>
    <p:sldId id="305" r:id="rId15"/>
    <p:sldId id="266" r:id="rId16"/>
    <p:sldId id="278" r:id="rId17"/>
    <p:sldId id="267" r:id="rId18"/>
    <p:sldId id="268" r:id="rId19"/>
    <p:sldId id="269" r:id="rId20"/>
    <p:sldId id="270" r:id="rId21"/>
    <p:sldId id="272" r:id="rId22"/>
    <p:sldId id="306" r:id="rId23"/>
    <p:sldId id="271" r:id="rId24"/>
    <p:sldId id="273" r:id="rId25"/>
    <p:sldId id="275" r:id="rId26"/>
    <p:sldId id="276" r:id="rId27"/>
    <p:sldId id="277" r:id="rId28"/>
    <p:sldId id="30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287"/>
    <a:srgbClr val="FFFFFF"/>
    <a:srgbClr val="3E8F84"/>
    <a:srgbClr val="0E2638"/>
    <a:srgbClr val="51B3A0"/>
    <a:srgbClr val="63BBAA"/>
    <a:srgbClr val="A67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guide orient="horz" pos="2160"/>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tags" Target="../tags/tag107.xml"/><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tags" Target="../tags/tag106.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tags" Target="../tags/tag105.xm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28" Type="http://schemas.openxmlformats.org/officeDocument/2006/relationships/tags" Target="../tags/tag109.xml"/><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tags" Target="../tags/tag108.xml"/><Relationship Id="rId30"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2.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slideLayout" Target="../slideLayouts/slideLayout2.xml"/><Relationship Id="rId2" Type="http://schemas.openxmlformats.org/officeDocument/2006/relationships/tags" Target="../tags/tag111.xml"/><Relationship Id="rId16" Type="http://schemas.openxmlformats.org/officeDocument/2006/relationships/tags" Target="../tags/tag125.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9" Type="http://schemas.openxmlformats.org/officeDocument/2006/relationships/tags" Target="../tags/tag164.xml"/><Relationship Id="rId3" Type="http://schemas.openxmlformats.org/officeDocument/2006/relationships/tags" Target="../tags/tag128.xml"/><Relationship Id="rId21" Type="http://schemas.openxmlformats.org/officeDocument/2006/relationships/tags" Target="../tags/tag146.xml"/><Relationship Id="rId34" Type="http://schemas.openxmlformats.org/officeDocument/2006/relationships/tags" Target="../tags/tag159.xml"/><Relationship Id="rId42" Type="http://schemas.openxmlformats.org/officeDocument/2006/relationships/tags" Target="../tags/tag167.xml"/><Relationship Id="rId47" Type="http://schemas.openxmlformats.org/officeDocument/2006/relationships/tags" Target="../tags/tag172.xml"/><Relationship Id="rId50" Type="http://schemas.openxmlformats.org/officeDocument/2006/relationships/tags" Target="../tags/tag175.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tags" Target="../tags/tag158.xml"/><Relationship Id="rId38" Type="http://schemas.openxmlformats.org/officeDocument/2006/relationships/tags" Target="../tags/tag163.xml"/><Relationship Id="rId46" Type="http://schemas.openxmlformats.org/officeDocument/2006/relationships/tags" Target="../tags/tag171.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tags" Target="../tags/tag154.xml"/><Relationship Id="rId41" Type="http://schemas.openxmlformats.org/officeDocument/2006/relationships/tags" Target="../tags/tag166.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tags" Target="../tags/tag157.xml"/><Relationship Id="rId37" Type="http://schemas.openxmlformats.org/officeDocument/2006/relationships/tags" Target="../tags/tag162.xml"/><Relationship Id="rId40" Type="http://schemas.openxmlformats.org/officeDocument/2006/relationships/tags" Target="../tags/tag165.xml"/><Relationship Id="rId45" Type="http://schemas.openxmlformats.org/officeDocument/2006/relationships/tags" Target="../tags/tag170.xml"/><Relationship Id="rId53" Type="http://schemas.openxmlformats.org/officeDocument/2006/relationships/image" Target="../media/image6.png"/><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36" Type="http://schemas.openxmlformats.org/officeDocument/2006/relationships/tags" Target="../tags/tag161.xml"/><Relationship Id="rId49" Type="http://schemas.openxmlformats.org/officeDocument/2006/relationships/tags" Target="../tags/tag174.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tags" Target="../tags/tag156.xml"/><Relationship Id="rId44" Type="http://schemas.openxmlformats.org/officeDocument/2006/relationships/tags" Target="../tags/tag169.xml"/><Relationship Id="rId52" Type="http://schemas.openxmlformats.org/officeDocument/2006/relationships/image" Target="../media/image2.png"/><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 Id="rId35" Type="http://schemas.openxmlformats.org/officeDocument/2006/relationships/tags" Target="../tags/tag160.xml"/><Relationship Id="rId43" Type="http://schemas.openxmlformats.org/officeDocument/2006/relationships/tags" Target="../tags/tag168.xml"/><Relationship Id="rId48" Type="http://schemas.openxmlformats.org/officeDocument/2006/relationships/tags" Target="../tags/tag173.xml"/><Relationship Id="rId8" Type="http://schemas.openxmlformats.org/officeDocument/2006/relationships/tags" Target="../tags/tag133.xml"/><Relationship Id="rId5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84004" y="3013627"/>
            <a:ext cx="5883910" cy="829945"/>
          </a:xfrm>
          <a:prstGeom prst="rect">
            <a:avLst/>
          </a:prstGeom>
          <a:noFill/>
        </p:spPr>
        <p:txBody>
          <a:bodyPr wrap="square" rtlCol="0">
            <a:spAutoFit/>
          </a:bodyPr>
          <a:lstStyle/>
          <a:p>
            <a:pPr algn="ctr"/>
            <a:r>
              <a:rPr lang="zh-CN" altLang="en-US" sz="4800" dirty="0">
                <a:solidFill>
                  <a:schemeClr val="tx1">
                    <a:lumMod val="85000"/>
                    <a:lumOff val="15000"/>
                  </a:schemeClr>
                </a:solidFill>
                <a:latin typeface="汉仪大黑简" panose="02010609000101010101" charset="-122"/>
                <a:ea typeface="汉仪大黑简" panose="02010609000101010101" charset="-122"/>
                <a:sym typeface="+mn-ea"/>
              </a:rPr>
              <a:t>工作转正汇报模板</a:t>
            </a:r>
          </a:p>
        </p:txBody>
      </p:sp>
      <p:sp>
        <p:nvSpPr>
          <p:cNvPr id="3075" name="文本框 3074"/>
          <p:cNvSpPr txBox="1"/>
          <p:nvPr/>
        </p:nvSpPr>
        <p:spPr>
          <a:xfrm>
            <a:off x="4784500" y="4577080"/>
            <a:ext cx="2282919"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rgbClr val="3E8F84"/>
                </a:solidFill>
                <a:latin typeface="微软雅黑" panose="020B0503020204020204" charset="-122"/>
                <a:ea typeface="微软雅黑" panose="020B0503020204020204" charset="-122"/>
              </a:rPr>
              <a:t>汇报人：</a:t>
            </a:r>
            <a:r>
              <a:rPr lang="en-US" altLang="zh-CN" sz="1600" b="1">
                <a:solidFill>
                  <a:srgbClr val="3E8F84"/>
                </a:solidFill>
                <a:latin typeface="微软雅黑" panose="020B0503020204020204" charset="-122"/>
                <a:ea typeface="微软雅黑" panose="020B0503020204020204" charset="-122"/>
              </a:rPr>
              <a:t>xiazaii</a:t>
            </a:r>
            <a:endParaRPr lang="zh-CN" altLang="en-US" sz="1600" b="1" dirty="0">
              <a:solidFill>
                <a:srgbClr val="3E8F84"/>
              </a:solidFill>
              <a:latin typeface="微软雅黑" panose="020B0503020204020204" charset="-122"/>
              <a:ea typeface="微软雅黑" panose="020B0503020204020204" charset="-122"/>
            </a:endParaRPr>
          </a:p>
        </p:txBody>
      </p:sp>
      <p:sp>
        <p:nvSpPr>
          <p:cNvPr id="3076" name="文本框 3075"/>
          <p:cNvSpPr txBox="1"/>
          <p:nvPr/>
        </p:nvSpPr>
        <p:spPr>
          <a:xfrm>
            <a:off x="5127447" y="4891405"/>
            <a:ext cx="1597025" cy="33718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3E8F84"/>
                </a:solidFill>
                <a:latin typeface="微软雅黑" panose="020B0503020204020204" charset="-122"/>
                <a:ea typeface="微软雅黑" panose="020B0503020204020204" charset="-122"/>
              </a:rPr>
              <a:t>汇报时间：××</a:t>
            </a:r>
          </a:p>
        </p:txBody>
      </p:sp>
      <p:sp>
        <p:nvSpPr>
          <p:cNvPr id="12" name="文本框 11"/>
          <p:cNvSpPr txBox="1"/>
          <p:nvPr/>
        </p:nvSpPr>
        <p:spPr>
          <a:xfrm>
            <a:off x="4169549" y="3790867"/>
            <a:ext cx="3380105" cy="368300"/>
          </a:xfrm>
          <a:prstGeom prst="rect">
            <a:avLst/>
          </a:prstGeom>
          <a:noFill/>
        </p:spPr>
        <p:txBody>
          <a:bodyPr wrap="square" rtlCol="0">
            <a:spAutoFit/>
          </a:bodyPr>
          <a:lstStyle/>
          <a:p>
            <a:pPr algn="ctr"/>
            <a:r>
              <a:rPr lang="zh-CN" altLang="en-US" dirty="0">
                <a:solidFill>
                  <a:srgbClr val="3E8F84"/>
                </a:solidFill>
                <a:latin typeface="微软雅黑" panose="020B0503020204020204" charset="-122"/>
                <a:ea typeface="微软雅黑" panose="020B0503020204020204" charset="-122"/>
              </a:rPr>
              <a:t>可在这里输入您的公司名称</a:t>
            </a:r>
          </a:p>
        </p:txBody>
      </p:sp>
      <p:cxnSp>
        <p:nvCxnSpPr>
          <p:cNvPr id="13" name="直接连接符 12"/>
          <p:cNvCxnSpPr/>
          <p:nvPr/>
        </p:nvCxnSpPr>
        <p:spPr>
          <a:xfrm>
            <a:off x="3600589" y="3990975"/>
            <a:ext cx="793115" cy="0"/>
          </a:xfrm>
          <a:prstGeom prst="line">
            <a:avLst/>
          </a:prstGeom>
          <a:ln>
            <a:solidFill>
              <a:srgbClr val="0E263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73429" y="3990975"/>
            <a:ext cx="793115" cy="0"/>
          </a:xfrm>
          <a:prstGeom prst="line">
            <a:avLst/>
          </a:prstGeom>
          <a:ln>
            <a:solidFill>
              <a:srgbClr val="0E2638"/>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84004" y="2165267"/>
            <a:ext cx="5883910" cy="1014730"/>
          </a:xfrm>
          <a:prstGeom prst="rect">
            <a:avLst/>
          </a:prstGeom>
          <a:noFill/>
        </p:spPr>
        <p:txBody>
          <a:bodyPr wrap="square" rtlCol="0">
            <a:spAutoFit/>
          </a:bodyPr>
          <a:lstStyle/>
          <a:p>
            <a:pPr algn="ctr"/>
            <a:r>
              <a:rPr lang="en-US" altLang="zh-CN" sz="6000" dirty="0">
                <a:solidFill>
                  <a:srgbClr val="0E2638"/>
                </a:solidFill>
                <a:latin typeface="汉仪大黑简" panose="02010609000101010101" charset="-122"/>
                <a:ea typeface="汉仪大黑简" panose="02010609000101010101" charset="-122"/>
                <a:sym typeface="+mn-ea"/>
              </a:rPr>
              <a:t>202X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0"/>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关键词</a:t>
            </a:r>
          </a:p>
        </p:txBody>
      </p:sp>
      <p:grpSp>
        <p:nvGrpSpPr>
          <p:cNvPr id="56" name="组合 55"/>
          <p:cNvGrpSpPr/>
          <p:nvPr/>
        </p:nvGrpSpPr>
        <p:grpSpPr>
          <a:xfrm>
            <a:off x="684530" y="1519555"/>
            <a:ext cx="11157585" cy="4028440"/>
            <a:chOff x="1187" y="1989"/>
            <a:chExt cx="13101" cy="4730"/>
          </a:xfrm>
        </p:grpSpPr>
        <p:sp>
          <p:nvSpPr>
            <p:cNvPr id="3" name="MH_Other_2"/>
            <p:cNvSpPr/>
            <p:nvPr>
              <p:custDataLst>
                <p:tags r:id="rId1"/>
              </p:custDataLst>
            </p:nvPr>
          </p:nvSpPr>
          <p:spPr>
            <a:xfrm rot="5400000" flipV="1">
              <a:off x="1204" y="2161"/>
              <a:ext cx="267" cy="300"/>
            </a:xfrm>
            <a:prstGeom prst="chord">
              <a:avLst>
                <a:gd name="adj1" fmla="val 7471518"/>
                <a:gd name="adj2" fmla="val 14441347"/>
              </a:avLst>
            </a:prstGeom>
            <a:solidFill>
              <a:srgbClr val="0070C0"/>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7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2" name="MH_Other_3"/>
            <p:cNvSpPr/>
            <p:nvPr>
              <p:custDataLst>
                <p:tags r:id="rId2"/>
              </p:custDataLst>
            </p:nvPr>
          </p:nvSpPr>
          <p:spPr>
            <a:xfrm rot="5400000" flipV="1">
              <a:off x="1638" y="1575"/>
              <a:ext cx="1320" cy="218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1" fmla="*/ 1656608 w 1656608"/>
                <a:gd name="connsiteY0-2" fmla="*/ 2018805 h 2784763"/>
                <a:gd name="connsiteX1-3" fmla="*/ 831273 w 1656608"/>
                <a:gd name="connsiteY1-4" fmla="*/ 2784763 h 2784763"/>
                <a:gd name="connsiteX2-5" fmla="*/ 142504 w 1656608"/>
                <a:gd name="connsiteY2-6" fmla="*/ 2179122 h 2784763"/>
                <a:gd name="connsiteX3-7" fmla="*/ 0 w 1656608"/>
                <a:gd name="connsiteY3-8" fmla="*/ 1858488 h 2784763"/>
                <a:gd name="connsiteX4-9" fmla="*/ 100940 w 1656608"/>
                <a:gd name="connsiteY4-10" fmla="*/ 302820 h 2784763"/>
                <a:gd name="connsiteX5-11" fmla="*/ 213756 w 1656608"/>
                <a:gd name="connsiteY5-12" fmla="*/ 0 h 2784763"/>
                <a:gd name="connsiteX6-13" fmla="*/ 207818 w 1656608"/>
                <a:gd name="connsiteY6-14" fmla="*/ 195942 h 2784763"/>
                <a:gd name="connsiteX7-15" fmla="*/ 587829 w 1656608"/>
                <a:gd name="connsiteY7-16" fmla="*/ 748145 h 2784763"/>
                <a:gd name="connsiteX8-17" fmla="*/ 1656608 w 1656608"/>
                <a:gd name="connsiteY8-18" fmla="*/ 2018805 h 2784763"/>
                <a:gd name="connsiteX0-19" fmla="*/ 1656608 w 1656608"/>
                <a:gd name="connsiteY0-20" fmla="*/ 2018805 h 2784763"/>
                <a:gd name="connsiteX1-21" fmla="*/ 831273 w 1656608"/>
                <a:gd name="connsiteY1-22" fmla="*/ 2784763 h 2784763"/>
                <a:gd name="connsiteX2-23" fmla="*/ 142504 w 1656608"/>
                <a:gd name="connsiteY2-24" fmla="*/ 2179122 h 2784763"/>
                <a:gd name="connsiteX3-25" fmla="*/ 0 w 1656608"/>
                <a:gd name="connsiteY3-26" fmla="*/ 1858488 h 2784763"/>
                <a:gd name="connsiteX4-27" fmla="*/ 100940 w 1656608"/>
                <a:gd name="connsiteY4-28" fmla="*/ 302820 h 2784763"/>
                <a:gd name="connsiteX5-29" fmla="*/ 213756 w 1656608"/>
                <a:gd name="connsiteY5-30" fmla="*/ 0 h 2784763"/>
                <a:gd name="connsiteX6-31" fmla="*/ 207818 w 1656608"/>
                <a:gd name="connsiteY6-32" fmla="*/ 195942 h 2784763"/>
                <a:gd name="connsiteX7-33" fmla="*/ 587829 w 1656608"/>
                <a:gd name="connsiteY7-34" fmla="*/ 748145 h 2784763"/>
                <a:gd name="connsiteX8-35" fmla="*/ 1656608 w 1656608"/>
                <a:gd name="connsiteY8-36" fmla="*/ 2018805 h 2784763"/>
                <a:gd name="connsiteX0-37" fmla="*/ 1656608 w 1656608"/>
                <a:gd name="connsiteY0-38" fmla="*/ 2018805 h 2784763"/>
                <a:gd name="connsiteX1-39" fmla="*/ 831273 w 1656608"/>
                <a:gd name="connsiteY1-40" fmla="*/ 2784763 h 2784763"/>
                <a:gd name="connsiteX2-41" fmla="*/ 142504 w 1656608"/>
                <a:gd name="connsiteY2-42" fmla="*/ 2179122 h 2784763"/>
                <a:gd name="connsiteX3-43" fmla="*/ 0 w 1656608"/>
                <a:gd name="connsiteY3-44" fmla="*/ 1858488 h 2784763"/>
                <a:gd name="connsiteX4-45" fmla="*/ 100940 w 1656608"/>
                <a:gd name="connsiteY4-46" fmla="*/ 302820 h 2784763"/>
                <a:gd name="connsiteX5-47" fmla="*/ 213756 w 1656608"/>
                <a:gd name="connsiteY5-48" fmla="*/ 0 h 2784763"/>
                <a:gd name="connsiteX6-49" fmla="*/ 587829 w 1656608"/>
                <a:gd name="connsiteY6-50" fmla="*/ 748145 h 2784763"/>
                <a:gd name="connsiteX7-51" fmla="*/ 1656608 w 1656608"/>
                <a:gd name="connsiteY7-52" fmla="*/ 2018805 h 2784763"/>
                <a:gd name="connsiteX0-53" fmla="*/ 1656608 w 1656608"/>
                <a:gd name="connsiteY0-54" fmla="*/ 2018805 h 2784763"/>
                <a:gd name="connsiteX1-55" fmla="*/ 831273 w 1656608"/>
                <a:gd name="connsiteY1-56" fmla="*/ 2784763 h 2784763"/>
                <a:gd name="connsiteX2-57" fmla="*/ 142504 w 1656608"/>
                <a:gd name="connsiteY2-58" fmla="*/ 2179122 h 2784763"/>
                <a:gd name="connsiteX3-59" fmla="*/ 0 w 1656608"/>
                <a:gd name="connsiteY3-60" fmla="*/ 1858488 h 2784763"/>
                <a:gd name="connsiteX4-61" fmla="*/ 100940 w 1656608"/>
                <a:gd name="connsiteY4-62" fmla="*/ 302820 h 2784763"/>
                <a:gd name="connsiteX5-63" fmla="*/ 213756 w 1656608"/>
                <a:gd name="connsiteY5-64" fmla="*/ 0 h 2784763"/>
                <a:gd name="connsiteX6-65" fmla="*/ 587829 w 1656608"/>
                <a:gd name="connsiteY6-66" fmla="*/ 748145 h 2784763"/>
                <a:gd name="connsiteX7-67" fmla="*/ 1656608 w 1656608"/>
                <a:gd name="connsiteY7-68" fmla="*/ 2018805 h 2784763"/>
                <a:gd name="connsiteX0-69" fmla="*/ 1656608 w 1656608"/>
                <a:gd name="connsiteY0-70" fmla="*/ 2018805 h 2784763"/>
                <a:gd name="connsiteX1-71" fmla="*/ 831273 w 1656608"/>
                <a:gd name="connsiteY1-72" fmla="*/ 2784763 h 2784763"/>
                <a:gd name="connsiteX2-73" fmla="*/ 142504 w 1656608"/>
                <a:gd name="connsiteY2-74" fmla="*/ 2179122 h 2784763"/>
                <a:gd name="connsiteX3-75" fmla="*/ 0 w 1656608"/>
                <a:gd name="connsiteY3-76" fmla="*/ 1858488 h 2784763"/>
                <a:gd name="connsiteX4-77" fmla="*/ 100940 w 1656608"/>
                <a:gd name="connsiteY4-78" fmla="*/ 302820 h 2784763"/>
                <a:gd name="connsiteX5-79" fmla="*/ 213756 w 1656608"/>
                <a:gd name="connsiteY5-80" fmla="*/ 0 h 2784763"/>
                <a:gd name="connsiteX6-81" fmla="*/ 587829 w 1656608"/>
                <a:gd name="connsiteY6-82" fmla="*/ 748145 h 2784763"/>
                <a:gd name="connsiteX7-83" fmla="*/ 1656608 w 1656608"/>
                <a:gd name="connsiteY7-84" fmla="*/ 2018805 h 2784763"/>
                <a:gd name="connsiteX0-85" fmla="*/ 1656608 w 1656608"/>
                <a:gd name="connsiteY0-86" fmla="*/ 2018805 h 2784763"/>
                <a:gd name="connsiteX1-87" fmla="*/ 831273 w 1656608"/>
                <a:gd name="connsiteY1-88" fmla="*/ 2784763 h 2784763"/>
                <a:gd name="connsiteX2-89" fmla="*/ 142504 w 1656608"/>
                <a:gd name="connsiteY2-90" fmla="*/ 2179122 h 2784763"/>
                <a:gd name="connsiteX3-91" fmla="*/ 0 w 1656608"/>
                <a:gd name="connsiteY3-92" fmla="*/ 1858488 h 2784763"/>
                <a:gd name="connsiteX4-93" fmla="*/ 100940 w 1656608"/>
                <a:gd name="connsiteY4-94" fmla="*/ 302820 h 2784763"/>
                <a:gd name="connsiteX5-95" fmla="*/ 213756 w 1656608"/>
                <a:gd name="connsiteY5-96" fmla="*/ 0 h 2784763"/>
                <a:gd name="connsiteX6-97" fmla="*/ 587829 w 1656608"/>
                <a:gd name="connsiteY6-98" fmla="*/ 748145 h 2784763"/>
                <a:gd name="connsiteX7-99" fmla="*/ 1656608 w 1656608"/>
                <a:gd name="connsiteY7-100" fmla="*/ 2018805 h 2784763"/>
                <a:gd name="connsiteX0-101" fmla="*/ 1656608 w 1656608"/>
                <a:gd name="connsiteY0-102" fmla="*/ 2018805 h 2784763"/>
                <a:gd name="connsiteX1-103" fmla="*/ 831273 w 1656608"/>
                <a:gd name="connsiteY1-104" fmla="*/ 2784763 h 2784763"/>
                <a:gd name="connsiteX2-105" fmla="*/ 142504 w 1656608"/>
                <a:gd name="connsiteY2-106" fmla="*/ 2179122 h 2784763"/>
                <a:gd name="connsiteX3-107" fmla="*/ 0 w 1656608"/>
                <a:gd name="connsiteY3-108" fmla="*/ 1858488 h 2784763"/>
                <a:gd name="connsiteX4-109" fmla="*/ 100940 w 1656608"/>
                <a:gd name="connsiteY4-110" fmla="*/ 302820 h 2784763"/>
                <a:gd name="connsiteX5-111" fmla="*/ 213756 w 1656608"/>
                <a:gd name="connsiteY5-112" fmla="*/ 0 h 2784763"/>
                <a:gd name="connsiteX6-113" fmla="*/ 587829 w 1656608"/>
                <a:gd name="connsiteY6-114" fmla="*/ 748145 h 2784763"/>
                <a:gd name="connsiteX7-115" fmla="*/ 1656608 w 1656608"/>
                <a:gd name="connsiteY7-116" fmla="*/ 2018805 h 2784763"/>
                <a:gd name="connsiteX0-117" fmla="*/ 1656608 w 1656608"/>
                <a:gd name="connsiteY0-118" fmla="*/ 2030680 h 2796638"/>
                <a:gd name="connsiteX1-119" fmla="*/ 831273 w 1656608"/>
                <a:gd name="connsiteY1-120" fmla="*/ 2796638 h 2796638"/>
                <a:gd name="connsiteX2-121" fmla="*/ 142504 w 1656608"/>
                <a:gd name="connsiteY2-122" fmla="*/ 2190997 h 2796638"/>
                <a:gd name="connsiteX3-123" fmla="*/ 0 w 1656608"/>
                <a:gd name="connsiteY3-124" fmla="*/ 1870363 h 2796638"/>
                <a:gd name="connsiteX4-125" fmla="*/ 100940 w 1656608"/>
                <a:gd name="connsiteY4-126" fmla="*/ 314695 h 2796638"/>
                <a:gd name="connsiteX5-127" fmla="*/ 201881 w 1656608"/>
                <a:gd name="connsiteY5-128" fmla="*/ 0 h 2796638"/>
                <a:gd name="connsiteX6-129" fmla="*/ 587829 w 1656608"/>
                <a:gd name="connsiteY6-130" fmla="*/ 760020 h 2796638"/>
                <a:gd name="connsiteX7-131" fmla="*/ 1656608 w 1656608"/>
                <a:gd name="connsiteY7-132" fmla="*/ 2030680 h 2796638"/>
                <a:gd name="connsiteX0-133" fmla="*/ 1668483 w 1668483"/>
                <a:gd name="connsiteY0-134" fmla="*/ 2030680 h 2796638"/>
                <a:gd name="connsiteX1-135" fmla="*/ 843148 w 1668483"/>
                <a:gd name="connsiteY1-136" fmla="*/ 2796638 h 2796638"/>
                <a:gd name="connsiteX2-137" fmla="*/ 154379 w 1668483"/>
                <a:gd name="connsiteY2-138" fmla="*/ 2190997 h 2796638"/>
                <a:gd name="connsiteX3-139" fmla="*/ 0 w 1668483"/>
                <a:gd name="connsiteY3-140" fmla="*/ 1864425 h 2796638"/>
                <a:gd name="connsiteX4-141" fmla="*/ 112815 w 1668483"/>
                <a:gd name="connsiteY4-142" fmla="*/ 314695 h 2796638"/>
                <a:gd name="connsiteX5-143" fmla="*/ 213756 w 1668483"/>
                <a:gd name="connsiteY5-144" fmla="*/ 0 h 2796638"/>
                <a:gd name="connsiteX6-145" fmla="*/ 599704 w 1668483"/>
                <a:gd name="connsiteY6-146" fmla="*/ 760020 h 2796638"/>
                <a:gd name="connsiteX7-147" fmla="*/ 1668483 w 1668483"/>
                <a:gd name="connsiteY7-148" fmla="*/ 2030680 h 2796638"/>
                <a:gd name="connsiteX0-149" fmla="*/ 1669227 w 1669227"/>
                <a:gd name="connsiteY0-150" fmla="*/ 2030680 h 2796638"/>
                <a:gd name="connsiteX1-151" fmla="*/ 843892 w 1669227"/>
                <a:gd name="connsiteY1-152" fmla="*/ 2796638 h 2796638"/>
                <a:gd name="connsiteX2-153" fmla="*/ 155123 w 1669227"/>
                <a:gd name="connsiteY2-154" fmla="*/ 2190997 h 2796638"/>
                <a:gd name="connsiteX3-155" fmla="*/ 744 w 1669227"/>
                <a:gd name="connsiteY3-156" fmla="*/ 1864425 h 2796638"/>
                <a:gd name="connsiteX4-157" fmla="*/ 113559 w 1669227"/>
                <a:gd name="connsiteY4-158" fmla="*/ 314695 h 2796638"/>
                <a:gd name="connsiteX5-159" fmla="*/ 214500 w 1669227"/>
                <a:gd name="connsiteY5-160" fmla="*/ 0 h 2796638"/>
                <a:gd name="connsiteX6-161" fmla="*/ 600448 w 1669227"/>
                <a:gd name="connsiteY6-162" fmla="*/ 760020 h 2796638"/>
                <a:gd name="connsiteX7-163" fmla="*/ 1669227 w 1669227"/>
                <a:gd name="connsiteY7-164" fmla="*/ 2030680 h 2796638"/>
                <a:gd name="connsiteX0-165" fmla="*/ 1685435 w 1685435"/>
                <a:gd name="connsiteY0-166" fmla="*/ 2030680 h 2796638"/>
                <a:gd name="connsiteX1-167" fmla="*/ 860100 w 1685435"/>
                <a:gd name="connsiteY1-168" fmla="*/ 2796638 h 2796638"/>
                <a:gd name="connsiteX2-169" fmla="*/ 171331 w 1685435"/>
                <a:gd name="connsiteY2-170" fmla="*/ 2190997 h 2796638"/>
                <a:gd name="connsiteX3-171" fmla="*/ 16952 w 1685435"/>
                <a:gd name="connsiteY3-172" fmla="*/ 1864425 h 2796638"/>
                <a:gd name="connsiteX4-173" fmla="*/ 129767 w 1685435"/>
                <a:gd name="connsiteY4-174" fmla="*/ 314695 h 2796638"/>
                <a:gd name="connsiteX5-175" fmla="*/ 230708 w 1685435"/>
                <a:gd name="connsiteY5-176" fmla="*/ 0 h 2796638"/>
                <a:gd name="connsiteX6-177" fmla="*/ 616656 w 1685435"/>
                <a:gd name="connsiteY6-178" fmla="*/ 760020 h 2796638"/>
                <a:gd name="connsiteX7-179" fmla="*/ 1685435 w 1685435"/>
                <a:gd name="connsiteY7-180" fmla="*/ 2030680 h 2796638"/>
                <a:gd name="connsiteX0-181" fmla="*/ 1680392 w 1680392"/>
                <a:gd name="connsiteY0-182" fmla="*/ 2030680 h 2796638"/>
                <a:gd name="connsiteX1-183" fmla="*/ 855057 w 1680392"/>
                <a:gd name="connsiteY1-184" fmla="*/ 2796638 h 2796638"/>
                <a:gd name="connsiteX2-185" fmla="*/ 166288 w 1680392"/>
                <a:gd name="connsiteY2-186" fmla="*/ 2190997 h 2796638"/>
                <a:gd name="connsiteX3-187" fmla="*/ 11909 w 1680392"/>
                <a:gd name="connsiteY3-188" fmla="*/ 1864425 h 2796638"/>
                <a:gd name="connsiteX4-189" fmla="*/ 124724 w 1680392"/>
                <a:gd name="connsiteY4-190" fmla="*/ 314695 h 2796638"/>
                <a:gd name="connsiteX5-191" fmla="*/ 225665 w 1680392"/>
                <a:gd name="connsiteY5-192" fmla="*/ 0 h 2796638"/>
                <a:gd name="connsiteX6-193" fmla="*/ 611613 w 1680392"/>
                <a:gd name="connsiteY6-194" fmla="*/ 760020 h 2796638"/>
                <a:gd name="connsiteX7-195" fmla="*/ 1680392 w 1680392"/>
                <a:gd name="connsiteY7-196" fmla="*/ 2030680 h 2796638"/>
                <a:gd name="connsiteX0-197" fmla="*/ 1680392 w 1680392"/>
                <a:gd name="connsiteY0-198" fmla="*/ 2030680 h 2796638"/>
                <a:gd name="connsiteX1-199" fmla="*/ 855057 w 1680392"/>
                <a:gd name="connsiteY1-200" fmla="*/ 2796638 h 2796638"/>
                <a:gd name="connsiteX2-201" fmla="*/ 166288 w 1680392"/>
                <a:gd name="connsiteY2-202" fmla="*/ 2190997 h 2796638"/>
                <a:gd name="connsiteX3-203" fmla="*/ 11909 w 1680392"/>
                <a:gd name="connsiteY3-204" fmla="*/ 1864425 h 2796638"/>
                <a:gd name="connsiteX4-205" fmla="*/ 124724 w 1680392"/>
                <a:gd name="connsiteY4-206" fmla="*/ 314695 h 2796638"/>
                <a:gd name="connsiteX5-207" fmla="*/ 225665 w 1680392"/>
                <a:gd name="connsiteY5-208" fmla="*/ 0 h 2796638"/>
                <a:gd name="connsiteX6-209" fmla="*/ 611613 w 1680392"/>
                <a:gd name="connsiteY6-210" fmla="*/ 760020 h 2796638"/>
                <a:gd name="connsiteX7-211" fmla="*/ 1680392 w 1680392"/>
                <a:gd name="connsiteY7-212" fmla="*/ 2030680 h 2796638"/>
                <a:gd name="connsiteX0-213" fmla="*/ 1668521 w 1668521"/>
                <a:gd name="connsiteY0-214" fmla="*/ 2030680 h 2796638"/>
                <a:gd name="connsiteX1-215" fmla="*/ 843186 w 1668521"/>
                <a:gd name="connsiteY1-216" fmla="*/ 2796638 h 2796638"/>
                <a:gd name="connsiteX2-217" fmla="*/ 124729 w 1668521"/>
                <a:gd name="connsiteY2-218" fmla="*/ 2190997 h 2796638"/>
                <a:gd name="connsiteX3-219" fmla="*/ 38 w 1668521"/>
                <a:gd name="connsiteY3-220" fmla="*/ 1864425 h 2796638"/>
                <a:gd name="connsiteX4-221" fmla="*/ 112853 w 1668521"/>
                <a:gd name="connsiteY4-222" fmla="*/ 314695 h 2796638"/>
                <a:gd name="connsiteX5-223" fmla="*/ 213794 w 1668521"/>
                <a:gd name="connsiteY5-224" fmla="*/ 0 h 2796638"/>
                <a:gd name="connsiteX6-225" fmla="*/ 599742 w 1668521"/>
                <a:gd name="connsiteY6-226" fmla="*/ 760020 h 2796638"/>
                <a:gd name="connsiteX7-227" fmla="*/ 1668521 w 1668521"/>
                <a:gd name="connsiteY7-228" fmla="*/ 2030680 h 2796638"/>
                <a:gd name="connsiteX0-229" fmla="*/ 1668521 w 1668521"/>
                <a:gd name="connsiteY0-230" fmla="*/ 2030680 h 2796638"/>
                <a:gd name="connsiteX1-231" fmla="*/ 843186 w 1668521"/>
                <a:gd name="connsiteY1-232" fmla="*/ 2796638 h 2796638"/>
                <a:gd name="connsiteX2-233" fmla="*/ 124729 w 1668521"/>
                <a:gd name="connsiteY2-234" fmla="*/ 2190997 h 2796638"/>
                <a:gd name="connsiteX3-235" fmla="*/ 38 w 1668521"/>
                <a:gd name="connsiteY3-236" fmla="*/ 1864425 h 2796638"/>
                <a:gd name="connsiteX4-237" fmla="*/ 112853 w 1668521"/>
                <a:gd name="connsiteY4-238" fmla="*/ 314695 h 2796638"/>
                <a:gd name="connsiteX5-239" fmla="*/ 213794 w 1668521"/>
                <a:gd name="connsiteY5-240" fmla="*/ 0 h 2796638"/>
                <a:gd name="connsiteX6-241" fmla="*/ 599742 w 1668521"/>
                <a:gd name="connsiteY6-242" fmla="*/ 760020 h 2796638"/>
                <a:gd name="connsiteX7-243" fmla="*/ 1668521 w 1668521"/>
                <a:gd name="connsiteY7-244" fmla="*/ 2030680 h 2796638"/>
                <a:gd name="connsiteX0-245" fmla="*/ 1668521 w 1668521"/>
                <a:gd name="connsiteY0-246" fmla="*/ 2030680 h 2796638"/>
                <a:gd name="connsiteX1-247" fmla="*/ 843186 w 1668521"/>
                <a:gd name="connsiteY1-248" fmla="*/ 2796638 h 2796638"/>
                <a:gd name="connsiteX2-249" fmla="*/ 124729 w 1668521"/>
                <a:gd name="connsiteY2-250" fmla="*/ 2190997 h 2796638"/>
                <a:gd name="connsiteX3-251" fmla="*/ 38 w 1668521"/>
                <a:gd name="connsiteY3-252" fmla="*/ 1864425 h 2796638"/>
                <a:gd name="connsiteX4-253" fmla="*/ 112853 w 1668521"/>
                <a:gd name="connsiteY4-254" fmla="*/ 314695 h 2796638"/>
                <a:gd name="connsiteX5-255" fmla="*/ 213794 w 1668521"/>
                <a:gd name="connsiteY5-256" fmla="*/ 0 h 2796638"/>
                <a:gd name="connsiteX6-257" fmla="*/ 611617 w 1668521"/>
                <a:gd name="connsiteY6-258" fmla="*/ 765957 h 2796638"/>
                <a:gd name="connsiteX7-259" fmla="*/ 1668521 w 1668521"/>
                <a:gd name="connsiteY7-260" fmla="*/ 2030680 h 2796638"/>
                <a:gd name="connsiteX0-261" fmla="*/ 1668521 w 1668521"/>
                <a:gd name="connsiteY0-262" fmla="*/ 2030680 h 2796638"/>
                <a:gd name="connsiteX1-263" fmla="*/ 843186 w 1668521"/>
                <a:gd name="connsiteY1-264" fmla="*/ 2796638 h 2796638"/>
                <a:gd name="connsiteX2-265" fmla="*/ 124729 w 1668521"/>
                <a:gd name="connsiteY2-266" fmla="*/ 2190997 h 2796638"/>
                <a:gd name="connsiteX3-267" fmla="*/ 38 w 1668521"/>
                <a:gd name="connsiteY3-268" fmla="*/ 1864425 h 2796638"/>
                <a:gd name="connsiteX4-269" fmla="*/ 112853 w 1668521"/>
                <a:gd name="connsiteY4-270" fmla="*/ 314695 h 2796638"/>
                <a:gd name="connsiteX5-271" fmla="*/ 213794 w 1668521"/>
                <a:gd name="connsiteY5-272" fmla="*/ 0 h 2796638"/>
                <a:gd name="connsiteX6-273" fmla="*/ 611617 w 1668521"/>
                <a:gd name="connsiteY6-274" fmla="*/ 765957 h 2796638"/>
                <a:gd name="connsiteX7-275" fmla="*/ 1668521 w 1668521"/>
                <a:gd name="connsiteY7-276" fmla="*/ 2030680 h 2796638"/>
                <a:gd name="connsiteX0-277" fmla="*/ 1668521 w 1668521"/>
                <a:gd name="connsiteY0-278" fmla="*/ 2030680 h 2796638"/>
                <a:gd name="connsiteX1-279" fmla="*/ 843186 w 1668521"/>
                <a:gd name="connsiteY1-280" fmla="*/ 2796638 h 2796638"/>
                <a:gd name="connsiteX2-281" fmla="*/ 124729 w 1668521"/>
                <a:gd name="connsiteY2-282" fmla="*/ 2190997 h 2796638"/>
                <a:gd name="connsiteX3-283" fmla="*/ 38 w 1668521"/>
                <a:gd name="connsiteY3-284" fmla="*/ 1864425 h 2796638"/>
                <a:gd name="connsiteX4-285" fmla="*/ 112853 w 1668521"/>
                <a:gd name="connsiteY4-286" fmla="*/ 314695 h 2796638"/>
                <a:gd name="connsiteX5-287" fmla="*/ 213794 w 1668521"/>
                <a:gd name="connsiteY5-288" fmla="*/ 0 h 2796638"/>
                <a:gd name="connsiteX6-289" fmla="*/ 611617 w 1668521"/>
                <a:gd name="connsiteY6-290" fmla="*/ 765957 h 2796638"/>
                <a:gd name="connsiteX7-291" fmla="*/ 1668521 w 1668521"/>
                <a:gd name="connsiteY7-292" fmla="*/ 2030680 h 2796638"/>
                <a:gd name="connsiteX0-293" fmla="*/ 1668521 w 1668521"/>
                <a:gd name="connsiteY0-294" fmla="*/ 2030680 h 2796638"/>
                <a:gd name="connsiteX1-295" fmla="*/ 843186 w 1668521"/>
                <a:gd name="connsiteY1-296" fmla="*/ 2796638 h 2796638"/>
                <a:gd name="connsiteX2-297" fmla="*/ 124729 w 1668521"/>
                <a:gd name="connsiteY2-298" fmla="*/ 2190997 h 2796638"/>
                <a:gd name="connsiteX3-299" fmla="*/ 38 w 1668521"/>
                <a:gd name="connsiteY3-300" fmla="*/ 1864425 h 2796638"/>
                <a:gd name="connsiteX4-301" fmla="*/ 112853 w 1668521"/>
                <a:gd name="connsiteY4-302" fmla="*/ 314695 h 2796638"/>
                <a:gd name="connsiteX5-303" fmla="*/ 213794 w 1668521"/>
                <a:gd name="connsiteY5-304" fmla="*/ 0 h 2796638"/>
                <a:gd name="connsiteX6-305" fmla="*/ 611617 w 1668521"/>
                <a:gd name="connsiteY6-306" fmla="*/ 765957 h 2796638"/>
                <a:gd name="connsiteX7-307" fmla="*/ 1668521 w 1668521"/>
                <a:gd name="connsiteY7-308" fmla="*/ 2030680 h 2796638"/>
                <a:gd name="connsiteX0-309" fmla="*/ 1691625 w 1691625"/>
                <a:gd name="connsiteY0-310" fmla="*/ 2030680 h 2796638"/>
                <a:gd name="connsiteX1-311" fmla="*/ 866290 w 1691625"/>
                <a:gd name="connsiteY1-312" fmla="*/ 2796638 h 2796638"/>
                <a:gd name="connsiteX2-313" fmla="*/ 147833 w 1691625"/>
                <a:gd name="connsiteY2-314" fmla="*/ 2190997 h 2796638"/>
                <a:gd name="connsiteX3-315" fmla="*/ 23142 w 1691625"/>
                <a:gd name="connsiteY3-316" fmla="*/ 1864425 h 2796638"/>
                <a:gd name="connsiteX4-317" fmla="*/ 135957 w 1691625"/>
                <a:gd name="connsiteY4-318" fmla="*/ 314695 h 2796638"/>
                <a:gd name="connsiteX5-319" fmla="*/ 236898 w 1691625"/>
                <a:gd name="connsiteY5-320" fmla="*/ 0 h 2796638"/>
                <a:gd name="connsiteX6-321" fmla="*/ 634721 w 1691625"/>
                <a:gd name="connsiteY6-322" fmla="*/ 765957 h 2796638"/>
                <a:gd name="connsiteX7-323" fmla="*/ 1691625 w 1691625"/>
                <a:gd name="connsiteY7-324" fmla="*/ 2030680 h 2796638"/>
                <a:gd name="connsiteX0-325" fmla="*/ 1683438 w 1683438"/>
                <a:gd name="connsiteY0-326" fmla="*/ 2030680 h 2796638"/>
                <a:gd name="connsiteX1-327" fmla="*/ 858103 w 1683438"/>
                <a:gd name="connsiteY1-328" fmla="*/ 2796638 h 2796638"/>
                <a:gd name="connsiteX2-329" fmla="*/ 139646 w 1683438"/>
                <a:gd name="connsiteY2-330" fmla="*/ 2190997 h 2796638"/>
                <a:gd name="connsiteX3-331" fmla="*/ 14955 w 1683438"/>
                <a:gd name="connsiteY3-332" fmla="*/ 1864425 h 2796638"/>
                <a:gd name="connsiteX4-333" fmla="*/ 127770 w 1683438"/>
                <a:gd name="connsiteY4-334" fmla="*/ 314695 h 2796638"/>
                <a:gd name="connsiteX5-335" fmla="*/ 228711 w 1683438"/>
                <a:gd name="connsiteY5-336" fmla="*/ 0 h 2796638"/>
                <a:gd name="connsiteX6-337" fmla="*/ 626534 w 1683438"/>
                <a:gd name="connsiteY6-338" fmla="*/ 765957 h 2796638"/>
                <a:gd name="connsiteX7-339" fmla="*/ 1683438 w 1683438"/>
                <a:gd name="connsiteY7-340" fmla="*/ 2030680 h 2796638"/>
                <a:gd name="connsiteX0-341" fmla="*/ 1604961 w 1604961"/>
                <a:gd name="connsiteY0-342" fmla="*/ 2030680 h 2796638"/>
                <a:gd name="connsiteX1-343" fmla="*/ 779626 w 1604961"/>
                <a:gd name="connsiteY1-344" fmla="*/ 2796638 h 2796638"/>
                <a:gd name="connsiteX2-345" fmla="*/ 61169 w 1604961"/>
                <a:gd name="connsiteY2-346" fmla="*/ 2190997 h 2796638"/>
                <a:gd name="connsiteX3-347" fmla="*/ 49293 w 1604961"/>
                <a:gd name="connsiteY3-348" fmla="*/ 314695 h 2796638"/>
                <a:gd name="connsiteX4-349" fmla="*/ 150234 w 1604961"/>
                <a:gd name="connsiteY4-350" fmla="*/ 0 h 2796638"/>
                <a:gd name="connsiteX5-351" fmla="*/ 548057 w 1604961"/>
                <a:gd name="connsiteY5-352" fmla="*/ 765957 h 2796638"/>
                <a:gd name="connsiteX6-353" fmla="*/ 1604961 w 1604961"/>
                <a:gd name="connsiteY6-354" fmla="*/ 2030680 h 2796638"/>
                <a:gd name="connsiteX0-355" fmla="*/ 1710050 w 1710050"/>
                <a:gd name="connsiteY0-356" fmla="*/ 2030680 h 2796638"/>
                <a:gd name="connsiteX1-357" fmla="*/ 884715 w 1710050"/>
                <a:gd name="connsiteY1-358" fmla="*/ 2796638 h 2796638"/>
                <a:gd name="connsiteX2-359" fmla="*/ 166258 w 1710050"/>
                <a:gd name="connsiteY2-360" fmla="*/ 2190997 h 2796638"/>
                <a:gd name="connsiteX3-361" fmla="*/ 154382 w 1710050"/>
                <a:gd name="connsiteY3-362" fmla="*/ 314695 h 2796638"/>
                <a:gd name="connsiteX4-363" fmla="*/ 255323 w 1710050"/>
                <a:gd name="connsiteY4-364" fmla="*/ 0 h 2796638"/>
                <a:gd name="connsiteX5-365" fmla="*/ 653146 w 1710050"/>
                <a:gd name="connsiteY5-366" fmla="*/ 765957 h 2796638"/>
                <a:gd name="connsiteX6-367" fmla="*/ 1710050 w 1710050"/>
                <a:gd name="connsiteY6-368" fmla="*/ 2030680 h 2796638"/>
                <a:gd name="connsiteX0-369" fmla="*/ 1716009 w 1716009"/>
                <a:gd name="connsiteY0-370" fmla="*/ 2030680 h 2796638"/>
                <a:gd name="connsiteX1-371" fmla="*/ 890674 w 1716009"/>
                <a:gd name="connsiteY1-372" fmla="*/ 2796638 h 2796638"/>
                <a:gd name="connsiteX2-373" fmla="*/ 172217 w 1716009"/>
                <a:gd name="connsiteY2-374" fmla="*/ 2190997 h 2796638"/>
                <a:gd name="connsiteX3-375" fmla="*/ 24 w 1716009"/>
                <a:gd name="connsiteY3-376" fmla="*/ 1490352 h 2796638"/>
                <a:gd name="connsiteX4-377" fmla="*/ 160341 w 1716009"/>
                <a:gd name="connsiteY4-378" fmla="*/ 314695 h 2796638"/>
                <a:gd name="connsiteX5-379" fmla="*/ 261282 w 1716009"/>
                <a:gd name="connsiteY5-380" fmla="*/ 0 h 2796638"/>
                <a:gd name="connsiteX6-381" fmla="*/ 659105 w 1716009"/>
                <a:gd name="connsiteY6-382" fmla="*/ 765957 h 2796638"/>
                <a:gd name="connsiteX7-383" fmla="*/ 1716009 w 1716009"/>
                <a:gd name="connsiteY7-384" fmla="*/ 2030680 h 2796638"/>
                <a:gd name="connsiteX0-385" fmla="*/ 1655152 w 1655152"/>
                <a:gd name="connsiteY0-386" fmla="*/ 2030680 h 2796638"/>
                <a:gd name="connsiteX1-387" fmla="*/ 829817 w 1655152"/>
                <a:gd name="connsiteY1-388" fmla="*/ 2796638 h 2796638"/>
                <a:gd name="connsiteX2-389" fmla="*/ 111360 w 1655152"/>
                <a:gd name="connsiteY2-390" fmla="*/ 2190997 h 2796638"/>
                <a:gd name="connsiteX3-391" fmla="*/ 4481 w 1655152"/>
                <a:gd name="connsiteY3-392" fmla="*/ 1502228 h 2796638"/>
                <a:gd name="connsiteX4-393" fmla="*/ 99484 w 1655152"/>
                <a:gd name="connsiteY4-394" fmla="*/ 314695 h 2796638"/>
                <a:gd name="connsiteX5-395" fmla="*/ 200425 w 1655152"/>
                <a:gd name="connsiteY5-396" fmla="*/ 0 h 2796638"/>
                <a:gd name="connsiteX6-397" fmla="*/ 598248 w 1655152"/>
                <a:gd name="connsiteY6-398" fmla="*/ 765957 h 2796638"/>
                <a:gd name="connsiteX7-399" fmla="*/ 1655152 w 1655152"/>
                <a:gd name="connsiteY7-400" fmla="*/ 2030680 h 2796638"/>
                <a:gd name="connsiteX0-401" fmla="*/ 1672241 w 1672241"/>
                <a:gd name="connsiteY0-402" fmla="*/ 2030680 h 2796638"/>
                <a:gd name="connsiteX1-403" fmla="*/ 846906 w 1672241"/>
                <a:gd name="connsiteY1-404" fmla="*/ 2796638 h 2796638"/>
                <a:gd name="connsiteX2-405" fmla="*/ 128449 w 1672241"/>
                <a:gd name="connsiteY2-406" fmla="*/ 2190997 h 2796638"/>
                <a:gd name="connsiteX3-407" fmla="*/ 21570 w 1672241"/>
                <a:gd name="connsiteY3-408" fmla="*/ 1502228 h 2796638"/>
                <a:gd name="connsiteX4-409" fmla="*/ 116573 w 1672241"/>
                <a:gd name="connsiteY4-410" fmla="*/ 314695 h 2796638"/>
                <a:gd name="connsiteX5-411" fmla="*/ 217514 w 1672241"/>
                <a:gd name="connsiteY5-412" fmla="*/ 0 h 2796638"/>
                <a:gd name="connsiteX6-413" fmla="*/ 615337 w 1672241"/>
                <a:gd name="connsiteY6-414" fmla="*/ 765957 h 2796638"/>
                <a:gd name="connsiteX7-415" fmla="*/ 1672241 w 1672241"/>
                <a:gd name="connsiteY7-416" fmla="*/ 2030680 h 2796638"/>
                <a:gd name="connsiteX0-417" fmla="*/ 1652715 w 1652715"/>
                <a:gd name="connsiteY0-418" fmla="*/ 2030680 h 2796638"/>
                <a:gd name="connsiteX1-419" fmla="*/ 827380 w 1652715"/>
                <a:gd name="connsiteY1-420" fmla="*/ 2796638 h 2796638"/>
                <a:gd name="connsiteX2-421" fmla="*/ 108923 w 1652715"/>
                <a:gd name="connsiteY2-422" fmla="*/ 2190997 h 2796638"/>
                <a:gd name="connsiteX3-423" fmla="*/ 2044 w 1652715"/>
                <a:gd name="connsiteY3-424" fmla="*/ 1502228 h 2796638"/>
                <a:gd name="connsiteX4-425" fmla="*/ 97047 w 1652715"/>
                <a:gd name="connsiteY4-426" fmla="*/ 314695 h 2796638"/>
                <a:gd name="connsiteX5-427" fmla="*/ 197988 w 1652715"/>
                <a:gd name="connsiteY5-428" fmla="*/ 0 h 2796638"/>
                <a:gd name="connsiteX6-429" fmla="*/ 595811 w 1652715"/>
                <a:gd name="connsiteY6-430" fmla="*/ 765957 h 2796638"/>
                <a:gd name="connsiteX7-431" fmla="*/ 1652715 w 1652715"/>
                <a:gd name="connsiteY7-432" fmla="*/ 2030680 h 2796638"/>
                <a:gd name="connsiteX0-433" fmla="*/ 1664682 w 1664682"/>
                <a:gd name="connsiteY0-434" fmla="*/ 2030680 h 2796638"/>
                <a:gd name="connsiteX1-435" fmla="*/ 839347 w 1664682"/>
                <a:gd name="connsiteY1-436" fmla="*/ 2796638 h 2796638"/>
                <a:gd name="connsiteX2-437" fmla="*/ 120890 w 1664682"/>
                <a:gd name="connsiteY2-438" fmla="*/ 2190997 h 2796638"/>
                <a:gd name="connsiteX3-439" fmla="*/ 14011 w 1664682"/>
                <a:gd name="connsiteY3-440" fmla="*/ 1502228 h 2796638"/>
                <a:gd name="connsiteX4-441" fmla="*/ 109014 w 1664682"/>
                <a:gd name="connsiteY4-442" fmla="*/ 314695 h 2796638"/>
                <a:gd name="connsiteX5-443" fmla="*/ 209955 w 1664682"/>
                <a:gd name="connsiteY5-444" fmla="*/ 0 h 2796638"/>
                <a:gd name="connsiteX6-445" fmla="*/ 607778 w 1664682"/>
                <a:gd name="connsiteY6-446" fmla="*/ 765957 h 2796638"/>
                <a:gd name="connsiteX7-447" fmla="*/ 1664682 w 1664682"/>
                <a:gd name="connsiteY7-448" fmla="*/ 2030680 h 2796638"/>
                <a:gd name="connsiteX0-449" fmla="*/ 1675530 w 1675530"/>
                <a:gd name="connsiteY0-450" fmla="*/ 2030680 h 2796638"/>
                <a:gd name="connsiteX1-451" fmla="*/ 850195 w 1675530"/>
                <a:gd name="connsiteY1-452" fmla="*/ 2796638 h 2796638"/>
                <a:gd name="connsiteX2-453" fmla="*/ 131738 w 1675530"/>
                <a:gd name="connsiteY2-454" fmla="*/ 2190997 h 2796638"/>
                <a:gd name="connsiteX3-455" fmla="*/ 24859 w 1675530"/>
                <a:gd name="connsiteY3-456" fmla="*/ 1502228 h 2796638"/>
                <a:gd name="connsiteX4-457" fmla="*/ 119862 w 1675530"/>
                <a:gd name="connsiteY4-458" fmla="*/ 314695 h 2796638"/>
                <a:gd name="connsiteX5-459" fmla="*/ 220803 w 1675530"/>
                <a:gd name="connsiteY5-460" fmla="*/ 0 h 2796638"/>
                <a:gd name="connsiteX6-461" fmla="*/ 618626 w 1675530"/>
                <a:gd name="connsiteY6-462" fmla="*/ 765957 h 2796638"/>
                <a:gd name="connsiteX7-463" fmla="*/ 1675530 w 1675530"/>
                <a:gd name="connsiteY7-464" fmla="*/ 2030680 h 2796638"/>
                <a:gd name="connsiteX0-465" fmla="*/ 1681237 w 1681237"/>
                <a:gd name="connsiteY0-466" fmla="*/ 2030680 h 2796638"/>
                <a:gd name="connsiteX1-467" fmla="*/ 855902 w 1681237"/>
                <a:gd name="connsiteY1-468" fmla="*/ 2796638 h 2796638"/>
                <a:gd name="connsiteX2-469" fmla="*/ 137445 w 1681237"/>
                <a:gd name="connsiteY2-470" fmla="*/ 2190997 h 2796638"/>
                <a:gd name="connsiteX3-471" fmla="*/ 30566 w 1681237"/>
                <a:gd name="connsiteY3-472" fmla="*/ 1502228 h 2796638"/>
                <a:gd name="connsiteX4-473" fmla="*/ 125569 w 1681237"/>
                <a:gd name="connsiteY4-474" fmla="*/ 314695 h 2796638"/>
                <a:gd name="connsiteX5-475" fmla="*/ 226510 w 1681237"/>
                <a:gd name="connsiteY5-476" fmla="*/ 0 h 2796638"/>
                <a:gd name="connsiteX6-477" fmla="*/ 624333 w 1681237"/>
                <a:gd name="connsiteY6-478" fmla="*/ 765957 h 2796638"/>
                <a:gd name="connsiteX7-479" fmla="*/ 1681237 w 1681237"/>
                <a:gd name="connsiteY7-480" fmla="*/ 2030680 h 2796638"/>
                <a:gd name="connsiteX0-481" fmla="*/ 1693112 w 1693112"/>
                <a:gd name="connsiteY0-482" fmla="*/ 2030680 h 2796638"/>
                <a:gd name="connsiteX1-483" fmla="*/ 855902 w 1693112"/>
                <a:gd name="connsiteY1-484" fmla="*/ 2796638 h 2796638"/>
                <a:gd name="connsiteX2-485" fmla="*/ 137445 w 1693112"/>
                <a:gd name="connsiteY2-486" fmla="*/ 2190997 h 2796638"/>
                <a:gd name="connsiteX3-487" fmla="*/ 30566 w 1693112"/>
                <a:gd name="connsiteY3-488" fmla="*/ 1502228 h 2796638"/>
                <a:gd name="connsiteX4-489" fmla="*/ 125569 w 1693112"/>
                <a:gd name="connsiteY4-490" fmla="*/ 314695 h 2796638"/>
                <a:gd name="connsiteX5-491" fmla="*/ 226510 w 1693112"/>
                <a:gd name="connsiteY5-492" fmla="*/ 0 h 2796638"/>
                <a:gd name="connsiteX6-493" fmla="*/ 624333 w 1693112"/>
                <a:gd name="connsiteY6-494" fmla="*/ 765957 h 2796638"/>
                <a:gd name="connsiteX7-495" fmla="*/ 1693112 w 1693112"/>
                <a:gd name="connsiteY7-496" fmla="*/ 2030680 h 2796638"/>
                <a:gd name="connsiteX0-497" fmla="*/ 1693112 w 1693112"/>
                <a:gd name="connsiteY0-498" fmla="*/ 2038701 h 2804659"/>
                <a:gd name="connsiteX1-499" fmla="*/ 855902 w 1693112"/>
                <a:gd name="connsiteY1-500" fmla="*/ 2804659 h 2804659"/>
                <a:gd name="connsiteX2-501" fmla="*/ 137445 w 1693112"/>
                <a:gd name="connsiteY2-502" fmla="*/ 2199018 h 2804659"/>
                <a:gd name="connsiteX3-503" fmla="*/ 30566 w 1693112"/>
                <a:gd name="connsiteY3-504" fmla="*/ 1510249 h 2804659"/>
                <a:gd name="connsiteX4-505" fmla="*/ 125569 w 1693112"/>
                <a:gd name="connsiteY4-506" fmla="*/ 322716 h 2804659"/>
                <a:gd name="connsiteX5-507" fmla="*/ 234531 w 1693112"/>
                <a:gd name="connsiteY5-508" fmla="*/ 0 h 2804659"/>
                <a:gd name="connsiteX6-509" fmla="*/ 624333 w 1693112"/>
                <a:gd name="connsiteY6-510" fmla="*/ 773978 h 2804659"/>
                <a:gd name="connsiteX7-511" fmla="*/ 1693112 w 1693112"/>
                <a:gd name="connsiteY7-512" fmla="*/ 2038701 h 2804659"/>
                <a:gd name="connsiteX0-513" fmla="*/ 1693112 w 1693112"/>
                <a:gd name="connsiteY0-514" fmla="*/ 2038701 h 2804659"/>
                <a:gd name="connsiteX1-515" fmla="*/ 855902 w 1693112"/>
                <a:gd name="connsiteY1-516" fmla="*/ 2804659 h 2804659"/>
                <a:gd name="connsiteX2-517" fmla="*/ 137445 w 1693112"/>
                <a:gd name="connsiteY2-518" fmla="*/ 2199018 h 2804659"/>
                <a:gd name="connsiteX3-519" fmla="*/ 30566 w 1693112"/>
                <a:gd name="connsiteY3-520" fmla="*/ 1510249 h 2804659"/>
                <a:gd name="connsiteX4-521" fmla="*/ 125569 w 1693112"/>
                <a:gd name="connsiteY4-522" fmla="*/ 322716 h 2804659"/>
                <a:gd name="connsiteX5-523" fmla="*/ 234531 w 1693112"/>
                <a:gd name="connsiteY5-524" fmla="*/ 0 h 2804659"/>
                <a:gd name="connsiteX6-525" fmla="*/ 624333 w 1693112"/>
                <a:gd name="connsiteY6-526" fmla="*/ 773978 h 2804659"/>
                <a:gd name="connsiteX7-527" fmla="*/ 1693112 w 1693112"/>
                <a:gd name="connsiteY7-528" fmla="*/ 2038701 h 2804659"/>
                <a:gd name="connsiteX0-529" fmla="*/ 1693112 w 1693112"/>
                <a:gd name="connsiteY0-530" fmla="*/ 2038701 h 2804659"/>
                <a:gd name="connsiteX1-531" fmla="*/ 855902 w 1693112"/>
                <a:gd name="connsiteY1-532" fmla="*/ 2804659 h 2804659"/>
                <a:gd name="connsiteX2-533" fmla="*/ 137445 w 1693112"/>
                <a:gd name="connsiteY2-534" fmla="*/ 2199018 h 2804659"/>
                <a:gd name="connsiteX3-535" fmla="*/ 30566 w 1693112"/>
                <a:gd name="connsiteY3-536" fmla="*/ 1510249 h 2804659"/>
                <a:gd name="connsiteX4-537" fmla="*/ 125569 w 1693112"/>
                <a:gd name="connsiteY4-538" fmla="*/ 322716 h 2804659"/>
                <a:gd name="connsiteX5-539" fmla="*/ 250574 w 1693112"/>
                <a:gd name="connsiteY5-540" fmla="*/ 0 h 2804659"/>
                <a:gd name="connsiteX6-541" fmla="*/ 624333 w 1693112"/>
                <a:gd name="connsiteY6-542" fmla="*/ 773978 h 2804659"/>
                <a:gd name="connsiteX7-543" fmla="*/ 1693112 w 1693112"/>
                <a:gd name="connsiteY7-544" fmla="*/ 2038701 h 2804659"/>
                <a:gd name="connsiteX0-545" fmla="*/ 1693112 w 1693112"/>
                <a:gd name="connsiteY0-546" fmla="*/ 2038701 h 2804659"/>
                <a:gd name="connsiteX1-547" fmla="*/ 855902 w 1693112"/>
                <a:gd name="connsiteY1-548" fmla="*/ 2804659 h 2804659"/>
                <a:gd name="connsiteX2-549" fmla="*/ 137445 w 1693112"/>
                <a:gd name="connsiteY2-550" fmla="*/ 2199018 h 2804659"/>
                <a:gd name="connsiteX3-551" fmla="*/ 30566 w 1693112"/>
                <a:gd name="connsiteY3-552" fmla="*/ 1510249 h 2804659"/>
                <a:gd name="connsiteX4-553" fmla="*/ 125569 w 1693112"/>
                <a:gd name="connsiteY4-554" fmla="*/ 322716 h 2804659"/>
                <a:gd name="connsiteX5-555" fmla="*/ 250574 w 1693112"/>
                <a:gd name="connsiteY5-556" fmla="*/ 0 h 2804659"/>
                <a:gd name="connsiteX6-557" fmla="*/ 624333 w 1693112"/>
                <a:gd name="connsiteY6-558" fmla="*/ 773978 h 2804659"/>
                <a:gd name="connsiteX7-559" fmla="*/ 1693112 w 1693112"/>
                <a:gd name="connsiteY7-560" fmla="*/ 2038701 h 2804659"/>
                <a:gd name="connsiteX0-561" fmla="*/ 1693112 w 1693112"/>
                <a:gd name="connsiteY0-562" fmla="*/ 2038701 h 2804659"/>
                <a:gd name="connsiteX1-563" fmla="*/ 855902 w 1693112"/>
                <a:gd name="connsiteY1-564" fmla="*/ 2804659 h 2804659"/>
                <a:gd name="connsiteX2-565" fmla="*/ 137445 w 1693112"/>
                <a:gd name="connsiteY2-566" fmla="*/ 2199018 h 2804659"/>
                <a:gd name="connsiteX3-567" fmla="*/ 30566 w 1693112"/>
                <a:gd name="connsiteY3-568" fmla="*/ 1510249 h 2804659"/>
                <a:gd name="connsiteX4-569" fmla="*/ 125569 w 1693112"/>
                <a:gd name="connsiteY4-570" fmla="*/ 322716 h 2804659"/>
                <a:gd name="connsiteX5-571" fmla="*/ 250574 w 1693112"/>
                <a:gd name="connsiteY5-572" fmla="*/ 0 h 2804659"/>
                <a:gd name="connsiteX6-573" fmla="*/ 624333 w 1693112"/>
                <a:gd name="connsiteY6-574" fmla="*/ 773978 h 2804659"/>
                <a:gd name="connsiteX7-575" fmla="*/ 1693112 w 1693112"/>
                <a:gd name="connsiteY7-576" fmla="*/ 2038701 h 2804659"/>
                <a:gd name="connsiteX0-577" fmla="*/ 1693112 w 1693112"/>
                <a:gd name="connsiteY0-578" fmla="*/ 2038701 h 2804659"/>
                <a:gd name="connsiteX1-579" fmla="*/ 855902 w 1693112"/>
                <a:gd name="connsiteY1-580" fmla="*/ 2804659 h 2804659"/>
                <a:gd name="connsiteX2-581" fmla="*/ 137445 w 1693112"/>
                <a:gd name="connsiteY2-582" fmla="*/ 2199018 h 2804659"/>
                <a:gd name="connsiteX3-583" fmla="*/ 30566 w 1693112"/>
                <a:gd name="connsiteY3-584" fmla="*/ 1510249 h 2804659"/>
                <a:gd name="connsiteX4-585" fmla="*/ 125569 w 1693112"/>
                <a:gd name="connsiteY4-586" fmla="*/ 322716 h 2804659"/>
                <a:gd name="connsiteX5-587" fmla="*/ 250574 w 1693112"/>
                <a:gd name="connsiteY5-588" fmla="*/ 0 h 2804659"/>
                <a:gd name="connsiteX6-589" fmla="*/ 624333 w 1693112"/>
                <a:gd name="connsiteY6-590" fmla="*/ 773978 h 2804659"/>
                <a:gd name="connsiteX7-591" fmla="*/ 1693112 w 1693112"/>
                <a:gd name="connsiteY7-592" fmla="*/ 2038701 h 2804659"/>
                <a:gd name="connsiteX0-593" fmla="*/ 1693112 w 1693112"/>
                <a:gd name="connsiteY0-594" fmla="*/ 2038701 h 2804659"/>
                <a:gd name="connsiteX1-595" fmla="*/ 855902 w 1693112"/>
                <a:gd name="connsiteY1-596" fmla="*/ 2804659 h 2804659"/>
                <a:gd name="connsiteX2-597" fmla="*/ 137445 w 1693112"/>
                <a:gd name="connsiteY2-598" fmla="*/ 2199018 h 2804659"/>
                <a:gd name="connsiteX3-599" fmla="*/ 30566 w 1693112"/>
                <a:gd name="connsiteY3-600" fmla="*/ 1510249 h 2804659"/>
                <a:gd name="connsiteX4-601" fmla="*/ 125569 w 1693112"/>
                <a:gd name="connsiteY4-602" fmla="*/ 322716 h 2804659"/>
                <a:gd name="connsiteX5-603" fmla="*/ 250574 w 1693112"/>
                <a:gd name="connsiteY5-604" fmla="*/ 0 h 2804659"/>
                <a:gd name="connsiteX6-605" fmla="*/ 624333 w 1693112"/>
                <a:gd name="connsiteY6-606" fmla="*/ 773978 h 2804659"/>
                <a:gd name="connsiteX7-607" fmla="*/ 1693112 w 1693112"/>
                <a:gd name="connsiteY7-608" fmla="*/ 2038701 h 2804659"/>
                <a:gd name="connsiteX0-609" fmla="*/ 1693112 w 1693112"/>
                <a:gd name="connsiteY0-610" fmla="*/ 2038701 h 2804659"/>
                <a:gd name="connsiteX1-611" fmla="*/ 855902 w 1693112"/>
                <a:gd name="connsiteY1-612" fmla="*/ 2804659 h 2804659"/>
                <a:gd name="connsiteX2-613" fmla="*/ 137445 w 1693112"/>
                <a:gd name="connsiteY2-614" fmla="*/ 2199018 h 2804659"/>
                <a:gd name="connsiteX3-615" fmla="*/ 30566 w 1693112"/>
                <a:gd name="connsiteY3-616" fmla="*/ 1510249 h 2804659"/>
                <a:gd name="connsiteX4-617" fmla="*/ 125569 w 1693112"/>
                <a:gd name="connsiteY4-618" fmla="*/ 322716 h 2804659"/>
                <a:gd name="connsiteX5-619" fmla="*/ 250574 w 1693112"/>
                <a:gd name="connsiteY5-620" fmla="*/ 0 h 2804659"/>
                <a:gd name="connsiteX6-621" fmla="*/ 624333 w 1693112"/>
                <a:gd name="connsiteY6-622" fmla="*/ 773978 h 2804659"/>
                <a:gd name="connsiteX7-623" fmla="*/ 1693112 w 1693112"/>
                <a:gd name="connsiteY7-624" fmla="*/ 2038701 h 2804659"/>
                <a:gd name="connsiteX0-625" fmla="*/ 1693112 w 1693112"/>
                <a:gd name="connsiteY0-626" fmla="*/ 2038701 h 2804659"/>
                <a:gd name="connsiteX1-627" fmla="*/ 855902 w 1693112"/>
                <a:gd name="connsiteY1-628" fmla="*/ 2804659 h 2804659"/>
                <a:gd name="connsiteX2-629" fmla="*/ 137445 w 1693112"/>
                <a:gd name="connsiteY2-630" fmla="*/ 2199018 h 2804659"/>
                <a:gd name="connsiteX3-631" fmla="*/ 30566 w 1693112"/>
                <a:gd name="connsiteY3-632" fmla="*/ 1510249 h 2804659"/>
                <a:gd name="connsiteX4-633" fmla="*/ 125569 w 1693112"/>
                <a:gd name="connsiteY4-634" fmla="*/ 322716 h 2804659"/>
                <a:gd name="connsiteX5-635" fmla="*/ 250574 w 1693112"/>
                <a:gd name="connsiteY5-636" fmla="*/ 0 h 2804659"/>
                <a:gd name="connsiteX6-637" fmla="*/ 624333 w 1693112"/>
                <a:gd name="connsiteY6-638" fmla="*/ 773978 h 2804659"/>
                <a:gd name="connsiteX7-639" fmla="*/ 1693112 w 1693112"/>
                <a:gd name="connsiteY7-640" fmla="*/ 2038701 h 2804659"/>
                <a:gd name="connsiteX0-641" fmla="*/ 1693112 w 1693112"/>
                <a:gd name="connsiteY0-642" fmla="*/ 2038701 h 2804659"/>
                <a:gd name="connsiteX1-643" fmla="*/ 855902 w 1693112"/>
                <a:gd name="connsiteY1-644" fmla="*/ 2804659 h 2804659"/>
                <a:gd name="connsiteX2-645" fmla="*/ 137445 w 1693112"/>
                <a:gd name="connsiteY2-646" fmla="*/ 2199018 h 2804659"/>
                <a:gd name="connsiteX3-647" fmla="*/ 30566 w 1693112"/>
                <a:gd name="connsiteY3-648" fmla="*/ 1510249 h 2804659"/>
                <a:gd name="connsiteX4-649" fmla="*/ 125569 w 1693112"/>
                <a:gd name="connsiteY4-650" fmla="*/ 322716 h 2804659"/>
                <a:gd name="connsiteX5-651" fmla="*/ 250574 w 1693112"/>
                <a:gd name="connsiteY5-652" fmla="*/ 0 h 2804659"/>
                <a:gd name="connsiteX6-653" fmla="*/ 624333 w 1693112"/>
                <a:gd name="connsiteY6-654" fmla="*/ 773978 h 2804659"/>
                <a:gd name="connsiteX7-655" fmla="*/ 1693112 w 1693112"/>
                <a:gd name="connsiteY7-656" fmla="*/ 2038701 h 2804659"/>
                <a:gd name="connsiteX0-657" fmla="*/ 1693112 w 1693112"/>
                <a:gd name="connsiteY0-658" fmla="*/ 2042711 h 2808669"/>
                <a:gd name="connsiteX1-659" fmla="*/ 855902 w 1693112"/>
                <a:gd name="connsiteY1-660" fmla="*/ 2808669 h 2808669"/>
                <a:gd name="connsiteX2-661" fmla="*/ 137445 w 1693112"/>
                <a:gd name="connsiteY2-662" fmla="*/ 2203028 h 2808669"/>
                <a:gd name="connsiteX3-663" fmla="*/ 30566 w 1693112"/>
                <a:gd name="connsiteY3-664" fmla="*/ 1514259 h 2808669"/>
                <a:gd name="connsiteX4-665" fmla="*/ 125569 w 1693112"/>
                <a:gd name="connsiteY4-666" fmla="*/ 326726 h 2808669"/>
                <a:gd name="connsiteX5-667" fmla="*/ 282659 w 1693112"/>
                <a:gd name="connsiteY5-668" fmla="*/ 0 h 2808669"/>
                <a:gd name="connsiteX6-669" fmla="*/ 624333 w 1693112"/>
                <a:gd name="connsiteY6-670" fmla="*/ 777988 h 2808669"/>
                <a:gd name="connsiteX7-671" fmla="*/ 1693112 w 1693112"/>
                <a:gd name="connsiteY7-672" fmla="*/ 2042711 h 2808669"/>
                <a:gd name="connsiteX0-673" fmla="*/ 1693112 w 1693112"/>
                <a:gd name="connsiteY0-674" fmla="*/ 2042711 h 2808669"/>
                <a:gd name="connsiteX1-675" fmla="*/ 855902 w 1693112"/>
                <a:gd name="connsiteY1-676" fmla="*/ 2808669 h 2808669"/>
                <a:gd name="connsiteX2-677" fmla="*/ 137445 w 1693112"/>
                <a:gd name="connsiteY2-678" fmla="*/ 2203028 h 2808669"/>
                <a:gd name="connsiteX3-679" fmla="*/ 30566 w 1693112"/>
                <a:gd name="connsiteY3-680" fmla="*/ 1514259 h 2808669"/>
                <a:gd name="connsiteX4-681" fmla="*/ 125569 w 1693112"/>
                <a:gd name="connsiteY4-682" fmla="*/ 326726 h 2808669"/>
                <a:gd name="connsiteX5-683" fmla="*/ 282659 w 1693112"/>
                <a:gd name="connsiteY5-684" fmla="*/ 0 h 2808669"/>
                <a:gd name="connsiteX6-685" fmla="*/ 624333 w 1693112"/>
                <a:gd name="connsiteY6-686" fmla="*/ 777988 h 2808669"/>
                <a:gd name="connsiteX7-687" fmla="*/ 1693112 w 1693112"/>
                <a:gd name="connsiteY7-688" fmla="*/ 2042711 h 2808669"/>
                <a:gd name="connsiteX0-689" fmla="*/ 1693112 w 1693112"/>
                <a:gd name="connsiteY0-690" fmla="*/ 2042711 h 2808669"/>
                <a:gd name="connsiteX1-691" fmla="*/ 855902 w 1693112"/>
                <a:gd name="connsiteY1-692" fmla="*/ 2808669 h 2808669"/>
                <a:gd name="connsiteX2-693" fmla="*/ 137445 w 1693112"/>
                <a:gd name="connsiteY2-694" fmla="*/ 2203028 h 2808669"/>
                <a:gd name="connsiteX3-695" fmla="*/ 30566 w 1693112"/>
                <a:gd name="connsiteY3-696" fmla="*/ 1514259 h 2808669"/>
                <a:gd name="connsiteX4-697" fmla="*/ 125569 w 1693112"/>
                <a:gd name="connsiteY4-698" fmla="*/ 326726 h 2808669"/>
                <a:gd name="connsiteX5-699" fmla="*/ 282659 w 1693112"/>
                <a:gd name="connsiteY5-700" fmla="*/ 0 h 2808669"/>
                <a:gd name="connsiteX6-701" fmla="*/ 624333 w 1693112"/>
                <a:gd name="connsiteY6-702" fmla="*/ 777988 h 2808669"/>
                <a:gd name="connsiteX7-703" fmla="*/ 1693112 w 1693112"/>
                <a:gd name="connsiteY7-704" fmla="*/ 2042711 h 2808669"/>
                <a:gd name="connsiteX0-705" fmla="*/ 1693112 w 1693112"/>
                <a:gd name="connsiteY0-706" fmla="*/ 2034690 h 2800648"/>
                <a:gd name="connsiteX1-707" fmla="*/ 855902 w 1693112"/>
                <a:gd name="connsiteY1-708" fmla="*/ 2800648 h 2800648"/>
                <a:gd name="connsiteX2-709" fmla="*/ 137445 w 1693112"/>
                <a:gd name="connsiteY2-710" fmla="*/ 2195007 h 2800648"/>
                <a:gd name="connsiteX3-711" fmla="*/ 30566 w 1693112"/>
                <a:gd name="connsiteY3-712" fmla="*/ 1506238 h 2800648"/>
                <a:gd name="connsiteX4-713" fmla="*/ 125569 w 1693112"/>
                <a:gd name="connsiteY4-714" fmla="*/ 318705 h 2800648"/>
                <a:gd name="connsiteX5-715" fmla="*/ 298701 w 1693112"/>
                <a:gd name="connsiteY5-716" fmla="*/ 0 h 2800648"/>
                <a:gd name="connsiteX6-717" fmla="*/ 624333 w 1693112"/>
                <a:gd name="connsiteY6-718" fmla="*/ 769967 h 2800648"/>
                <a:gd name="connsiteX7-719" fmla="*/ 1693112 w 1693112"/>
                <a:gd name="connsiteY7-720" fmla="*/ 2034690 h 2800648"/>
                <a:gd name="connsiteX0-721" fmla="*/ 1693112 w 1693112"/>
                <a:gd name="connsiteY0-722" fmla="*/ 2034690 h 2800648"/>
                <a:gd name="connsiteX1-723" fmla="*/ 855902 w 1693112"/>
                <a:gd name="connsiteY1-724" fmla="*/ 2800648 h 2800648"/>
                <a:gd name="connsiteX2-725" fmla="*/ 137445 w 1693112"/>
                <a:gd name="connsiteY2-726" fmla="*/ 2195007 h 2800648"/>
                <a:gd name="connsiteX3-727" fmla="*/ 30566 w 1693112"/>
                <a:gd name="connsiteY3-728" fmla="*/ 1506238 h 2800648"/>
                <a:gd name="connsiteX4-729" fmla="*/ 125569 w 1693112"/>
                <a:gd name="connsiteY4-730" fmla="*/ 318705 h 2800648"/>
                <a:gd name="connsiteX5-731" fmla="*/ 298701 w 1693112"/>
                <a:gd name="connsiteY5-732" fmla="*/ 0 h 2800648"/>
                <a:gd name="connsiteX6-733" fmla="*/ 624333 w 1693112"/>
                <a:gd name="connsiteY6-734" fmla="*/ 769967 h 2800648"/>
                <a:gd name="connsiteX7-735" fmla="*/ 1693112 w 1693112"/>
                <a:gd name="connsiteY7-736" fmla="*/ 2034690 h 28006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rgbClr val="419287"/>
                </a:gs>
                <a:gs pos="67000">
                  <a:srgbClr val="419287"/>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22" name="MH_Other_4"/>
            <p:cNvSpPr/>
            <p:nvPr>
              <p:custDataLst>
                <p:tags r:id="rId3"/>
              </p:custDataLst>
            </p:nvPr>
          </p:nvSpPr>
          <p:spPr>
            <a:xfrm rot="7920000" flipV="1">
              <a:off x="2500" y="2632"/>
              <a:ext cx="855" cy="440"/>
            </a:xfrm>
            <a:prstGeom prst="trapezoid">
              <a:avLst/>
            </a:prstGeom>
            <a:solidFill>
              <a:srgbClr val="0070C0"/>
            </a:solidFill>
            <a:ln w="12700" cap="flat" cmpd="sng" algn="ctr">
              <a:noFill/>
              <a:prstDash val="solid"/>
              <a:miter lim="800000"/>
            </a:ln>
            <a:effectLst/>
          </p:spPr>
          <p:txBody>
            <a:bodyPr anchor="ctr">
              <a:normAutofit fontScale="90000"/>
            </a:bodyPr>
            <a:lstStyle/>
            <a:p>
              <a:pPr algn="ctr" eaLnBrk="1" fontAlgn="auto" hangingPunct="1">
                <a:spcBef>
                  <a:spcPts val="0"/>
                </a:spcBef>
                <a:spcAft>
                  <a:spcPts val="0"/>
                </a:spcAft>
                <a:defRPr/>
              </a:pPr>
              <a:endParaRPr lang="zh-CN" altLang="en-US"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1" name="MH_Other_5"/>
            <p:cNvSpPr/>
            <p:nvPr>
              <p:custDataLst>
                <p:tags r:id="rId4"/>
              </p:custDataLst>
            </p:nvPr>
          </p:nvSpPr>
          <p:spPr>
            <a:xfrm rot="7920000">
              <a:off x="2724" y="2588"/>
              <a:ext cx="650" cy="788"/>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1" fmla="*/ 345143 w 749300"/>
                <a:gd name="connsiteY0-2" fmla="*/ 43143 h 796189"/>
                <a:gd name="connsiteX1-3" fmla="*/ 404157 w 749300"/>
                <a:gd name="connsiteY1-4" fmla="*/ 43143 h 796189"/>
                <a:gd name="connsiteX2-5" fmla="*/ 749300 w 749300"/>
                <a:gd name="connsiteY2-6" fmla="*/ 388286 h 796189"/>
                <a:gd name="connsiteX3-7" fmla="*/ 749300 w 749300"/>
                <a:gd name="connsiteY3-8" fmla="*/ 796189 h 796189"/>
                <a:gd name="connsiteX4-9" fmla="*/ 749300 w 749300"/>
                <a:gd name="connsiteY4-10" fmla="*/ 796189 h 796189"/>
                <a:gd name="connsiteX5-11" fmla="*/ 0 w 749300"/>
                <a:gd name="connsiteY5-12" fmla="*/ 796189 h 796189"/>
                <a:gd name="connsiteX6-13" fmla="*/ 0 w 749300"/>
                <a:gd name="connsiteY6-14" fmla="*/ 796189 h 796189"/>
                <a:gd name="connsiteX7-15" fmla="*/ 0 w 749300"/>
                <a:gd name="connsiteY7-16" fmla="*/ 388286 h 796189"/>
                <a:gd name="connsiteX8-17" fmla="*/ 345143 w 749300"/>
                <a:gd name="connsiteY8-18" fmla="*/ 43143 h 796189"/>
                <a:gd name="connsiteX0-19" fmla="*/ 345143 w 749300"/>
                <a:gd name="connsiteY0-20" fmla="*/ 43143 h 796189"/>
                <a:gd name="connsiteX1-21" fmla="*/ 404157 w 749300"/>
                <a:gd name="connsiteY1-22" fmla="*/ 43143 h 796189"/>
                <a:gd name="connsiteX2-23" fmla="*/ 749300 w 749300"/>
                <a:gd name="connsiteY2-24" fmla="*/ 388286 h 796189"/>
                <a:gd name="connsiteX3-25" fmla="*/ 749300 w 749300"/>
                <a:gd name="connsiteY3-26" fmla="*/ 796189 h 796189"/>
                <a:gd name="connsiteX4-27" fmla="*/ 749300 w 749300"/>
                <a:gd name="connsiteY4-28" fmla="*/ 796189 h 796189"/>
                <a:gd name="connsiteX5-29" fmla="*/ 0 w 749300"/>
                <a:gd name="connsiteY5-30" fmla="*/ 796189 h 796189"/>
                <a:gd name="connsiteX6-31" fmla="*/ 0 w 749300"/>
                <a:gd name="connsiteY6-32" fmla="*/ 796189 h 796189"/>
                <a:gd name="connsiteX7-33" fmla="*/ 0 w 749300"/>
                <a:gd name="connsiteY7-34" fmla="*/ 388286 h 796189"/>
                <a:gd name="connsiteX8-35" fmla="*/ 345143 w 749300"/>
                <a:gd name="connsiteY8-36" fmla="*/ 43143 h 796189"/>
                <a:gd name="connsiteX0-37" fmla="*/ 345143 w 749300"/>
                <a:gd name="connsiteY0-38" fmla="*/ 24099 h 777145"/>
                <a:gd name="connsiteX1-39" fmla="*/ 404157 w 749300"/>
                <a:gd name="connsiteY1-40" fmla="*/ 24099 h 777145"/>
                <a:gd name="connsiteX2-41" fmla="*/ 749300 w 749300"/>
                <a:gd name="connsiteY2-42" fmla="*/ 369242 h 777145"/>
                <a:gd name="connsiteX3-43" fmla="*/ 749300 w 749300"/>
                <a:gd name="connsiteY3-44" fmla="*/ 777145 h 777145"/>
                <a:gd name="connsiteX4-45" fmla="*/ 749300 w 749300"/>
                <a:gd name="connsiteY4-46" fmla="*/ 777145 h 777145"/>
                <a:gd name="connsiteX5-47" fmla="*/ 0 w 749300"/>
                <a:gd name="connsiteY5-48" fmla="*/ 777145 h 777145"/>
                <a:gd name="connsiteX6-49" fmla="*/ 0 w 749300"/>
                <a:gd name="connsiteY6-50" fmla="*/ 777145 h 777145"/>
                <a:gd name="connsiteX7-51" fmla="*/ 0 w 749300"/>
                <a:gd name="connsiteY7-52" fmla="*/ 369242 h 777145"/>
                <a:gd name="connsiteX8-53" fmla="*/ 345143 w 749300"/>
                <a:gd name="connsiteY8-54" fmla="*/ 24099 h 777145"/>
                <a:gd name="connsiteX0-55" fmla="*/ 345143 w 749300"/>
                <a:gd name="connsiteY0-56" fmla="*/ 155 h 753201"/>
                <a:gd name="connsiteX1-57" fmla="*/ 404157 w 749300"/>
                <a:gd name="connsiteY1-58" fmla="*/ 155 h 753201"/>
                <a:gd name="connsiteX2-59" fmla="*/ 749300 w 749300"/>
                <a:gd name="connsiteY2-60" fmla="*/ 345298 h 753201"/>
                <a:gd name="connsiteX3-61" fmla="*/ 749300 w 749300"/>
                <a:gd name="connsiteY3-62" fmla="*/ 753201 h 753201"/>
                <a:gd name="connsiteX4-63" fmla="*/ 749300 w 749300"/>
                <a:gd name="connsiteY4-64" fmla="*/ 753201 h 753201"/>
                <a:gd name="connsiteX5-65" fmla="*/ 0 w 749300"/>
                <a:gd name="connsiteY5-66" fmla="*/ 753201 h 753201"/>
                <a:gd name="connsiteX6-67" fmla="*/ 0 w 749300"/>
                <a:gd name="connsiteY6-68" fmla="*/ 753201 h 753201"/>
                <a:gd name="connsiteX7-69" fmla="*/ 0 w 749300"/>
                <a:gd name="connsiteY7-70" fmla="*/ 345298 h 753201"/>
                <a:gd name="connsiteX8-71" fmla="*/ 345143 w 749300"/>
                <a:gd name="connsiteY8-72" fmla="*/ 155 h 753201"/>
                <a:gd name="connsiteX0-73" fmla="*/ 345143 w 749300"/>
                <a:gd name="connsiteY0-74" fmla="*/ 31 h 753077"/>
                <a:gd name="connsiteX1-75" fmla="*/ 749300 w 749300"/>
                <a:gd name="connsiteY1-76" fmla="*/ 345174 h 753077"/>
                <a:gd name="connsiteX2-77" fmla="*/ 749300 w 749300"/>
                <a:gd name="connsiteY2-78" fmla="*/ 753077 h 753077"/>
                <a:gd name="connsiteX3-79" fmla="*/ 749300 w 749300"/>
                <a:gd name="connsiteY3-80" fmla="*/ 753077 h 753077"/>
                <a:gd name="connsiteX4-81" fmla="*/ 0 w 749300"/>
                <a:gd name="connsiteY4-82" fmla="*/ 753077 h 753077"/>
                <a:gd name="connsiteX5-83" fmla="*/ 0 w 749300"/>
                <a:gd name="connsiteY5-84" fmla="*/ 753077 h 753077"/>
                <a:gd name="connsiteX6-85" fmla="*/ 0 w 749300"/>
                <a:gd name="connsiteY6-86" fmla="*/ 345174 h 753077"/>
                <a:gd name="connsiteX7-87" fmla="*/ 345143 w 749300"/>
                <a:gd name="connsiteY7-88" fmla="*/ 31 h 753077"/>
                <a:gd name="connsiteX0-89" fmla="*/ 371671 w 749300"/>
                <a:gd name="connsiteY0-90" fmla="*/ 29 h 761219"/>
                <a:gd name="connsiteX1-91" fmla="*/ 749300 w 749300"/>
                <a:gd name="connsiteY1-92" fmla="*/ 353316 h 761219"/>
                <a:gd name="connsiteX2-93" fmla="*/ 749300 w 749300"/>
                <a:gd name="connsiteY2-94" fmla="*/ 761219 h 761219"/>
                <a:gd name="connsiteX3-95" fmla="*/ 749300 w 749300"/>
                <a:gd name="connsiteY3-96" fmla="*/ 761219 h 761219"/>
                <a:gd name="connsiteX4-97" fmla="*/ 0 w 749300"/>
                <a:gd name="connsiteY4-98" fmla="*/ 761219 h 761219"/>
                <a:gd name="connsiteX5-99" fmla="*/ 0 w 749300"/>
                <a:gd name="connsiteY5-100" fmla="*/ 761219 h 761219"/>
                <a:gd name="connsiteX6-101" fmla="*/ 0 w 749300"/>
                <a:gd name="connsiteY6-102" fmla="*/ 353316 h 761219"/>
                <a:gd name="connsiteX7-103" fmla="*/ 371671 w 749300"/>
                <a:gd name="connsiteY7-104" fmla="*/ 29 h 761219"/>
                <a:gd name="connsiteX0-105" fmla="*/ 371671 w 749300"/>
                <a:gd name="connsiteY0-106" fmla="*/ 40 h 761230"/>
                <a:gd name="connsiteX1-107" fmla="*/ 749300 w 749300"/>
                <a:gd name="connsiteY1-108" fmla="*/ 353327 h 761230"/>
                <a:gd name="connsiteX2-109" fmla="*/ 749300 w 749300"/>
                <a:gd name="connsiteY2-110" fmla="*/ 761230 h 761230"/>
                <a:gd name="connsiteX3-111" fmla="*/ 749300 w 749300"/>
                <a:gd name="connsiteY3-112" fmla="*/ 761230 h 761230"/>
                <a:gd name="connsiteX4-113" fmla="*/ 0 w 749300"/>
                <a:gd name="connsiteY4-114" fmla="*/ 761230 h 761230"/>
                <a:gd name="connsiteX5-115" fmla="*/ 0 w 749300"/>
                <a:gd name="connsiteY5-116" fmla="*/ 761230 h 761230"/>
                <a:gd name="connsiteX6-117" fmla="*/ 0 w 749300"/>
                <a:gd name="connsiteY6-118" fmla="*/ 353327 h 761230"/>
                <a:gd name="connsiteX7-119" fmla="*/ 371671 w 749300"/>
                <a:gd name="connsiteY7-120" fmla="*/ 40 h 761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rgbClr val="0070C0"/>
                </a:gs>
                <a:gs pos="75000">
                  <a:srgbClr val="0070C0"/>
                </a:gs>
                <a:gs pos="100000">
                  <a:srgbClr val="0088EE"/>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2" name="MH_Other_6"/>
            <p:cNvSpPr/>
            <p:nvPr>
              <p:custDataLst>
                <p:tags r:id="rId5"/>
              </p:custDataLst>
            </p:nvPr>
          </p:nvSpPr>
          <p:spPr>
            <a:xfrm rot="5400000" flipV="1">
              <a:off x="6634" y="2143"/>
              <a:ext cx="268" cy="300"/>
            </a:xfrm>
            <a:prstGeom prst="chord">
              <a:avLst>
                <a:gd name="adj1" fmla="val 7471518"/>
                <a:gd name="adj2" fmla="val 14441347"/>
              </a:avLst>
            </a:prstGeom>
            <a:gradFill>
              <a:gsLst>
                <a:gs pos="0">
                  <a:srgbClr val="0070C0"/>
                </a:gs>
                <a:gs pos="67000">
                  <a:srgbClr val="0070C0"/>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7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3" name="MH_Other_7"/>
            <p:cNvSpPr/>
            <p:nvPr>
              <p:custDataLst>
                <p:tags r:id="rId6"/>
              </p:custDataLst>
            </p:nvPr>
          </p:nvSpPr>
          <p:spPr>
            <a:xfrm rot="5400000" flipV="1">
              <a:off x="7069" y="1558"/>
              <a:ext cx="1318" cy="218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1" fmla="*/ 1656608 w 1656608"/>
                <a:gd name="connsiteY0-2" fmla="*/ 2018805 h 2784763"/>
                <a:gd name="connsiteX1-3" fmla="*/ 831273 w 1656608"/>
                <a:gd name="connsiteY1-4" fmla="*/ 2784763 h 2784763"/>
                <a:gd name="connsiteX2-5" fmla="*/ 142504 w 1656608"/>
                <a:gd name="connsiteY2-6" fmla="*/ 2179122 h 2784763"/>
                <a:gd name="connsiteX3-7" fmla="*/ 0 w 1656608"/>
                <a:gd name="connsiteY3-8" fmla="*/ 1858488 h 2784763"/>
                <a:gd name="connsiteX4-9" fmla="*/ 100940 w 1656608"/>
                <a:gd name="connsiteY4-10" fmla="*/ 302820 h 2784763"/>
                <a:gd name="connsiteX5-11" fmla="*/ 213756 w 1656608"/>
                <a:gd name="connsiteY5-12" fmla="*/ 0 h 2784763"/>
                <a:gd name="connsiteX6-13" fmla="*/ 207818 w 1656608"/>
                <a:gd name="connsiteY6-14" fmla="*/ 195942 h 2784763"/>
                <a:gd name="connsiteX7-15" fmla="*/ 587829 w 1656608"/>
                <a:gd name="connsiteY7-16" fmla="*/ 748145 h 2784763"/>
                <a:gd name="connsiteX8-17" fmla="*/ 1656608 w 1656608"/>
                <a:gd name="connsiteY8-18" fmla="*/ 2018805 h 2784763"/>
                <a:gd name="connsiteX0-19" fmla="*/ 1656608 w 1656608"/>
                <a:gd name="connsiteY0-20" fmla="*/ 2018805 h 2784763"/>
                <a:gd name="connsiteX1-21" fmla="*/ 831273 w 1656608"/>
                <a:gd name="connsiteY1-22" fmla="*/ 2784763 h 2784763"/>
                <a:gd name="connsiteX2-23" fmla="*/ 142504 w 1656608"/>
                <a:gd name="connsiteY2-24" fmla="*/ 2179122 h 2784763"/>
                <a:gd name="connsiteX3-25" fmla="*/ 0 w 1656608"/>
                <a:gd name="connsiteY3-26" fmla="*/ 1858488 h 2784763"/>
                <a:gd name="connsiteX4-27" fmla="*/ 100940 w 1656608"/>
                <a:gd name="connsiteY4-28" fmla="*/ 302820 h 2784763"/>
                <a:gd name="connsiteX5-29" fmla="*/ 213756 w 1656608"/>
                <a:gd name="connsiteY5-30" fmla="*/ 0 h 2784763"/>
                <a:gd name="connsiteX6-31" fmla="*/ 207818 w 1656608"/>
                <a:gd name="connsiteY6-32" fmla="*/ 195942 h 2784763"/>
                <a:gd name="connsiteX7-33" fmla="*/ 587829 w 1656608"/>
                <a:gd name="connsiteY7-34" fmla="*/ 748145 h 2784763"/>
                <a:gd name="connsiteX8-35" fmla="*/ 1656608 w 1656608"/>
                <a:gd name="connsiteY8-36" fmla="*/ 2018805 h 2784763"/>
                <a:gd name="connsiteX0-37" fmla="*/ 1656608 w 1656608"/>
                <a:gd name="connsiteY0-38" fmla="*/ 2018805 h 2784763"/>
                <a:gd name="connsiteX1-39" fmla="*/ 831273 w 1656608"/>
                <a:gd name="connsiteY1-40" fmla="*/ 2784763 h 2784763"/>
                <a:gd name="connsiteX2-41" fmla="*/ 142504 w 1656608"/>
                <a:gd name="connsiteY2-42" fmla="*/ 2179122 h 2784763"/>
                <a:gd name="connsiteX3-43" fmla="*/ 0 w 1656608"/>
                <a:gd name="connsiteY3-44" fmla="*/ 1858488 h 2784763"/>
                <a:gd name="connsiteX4-45" fmla="*/ 100940 w 1656608"/>
                <a:gd name="connsiteY4-46" fmla="*/ 302820 h 2784763"/>
                <a:gd name="connsiteX5-47" fmla="*/ 213756 w 1656608"/>
                <a:gd name="connsiteY5-48" fmla="*/ 0 h 2784763"/>
                <a:gd name="connsiteX6-49" fmla="*/ 587829 w 1656608"/>
                <a:gd name="connsiteY6-50" fmla="*/ 748145 h 2784763"/>
                <a:gd name="connsiteX7-51" fmla="*/ 1656608 w 1656608"/>
                <a:gd name="connsiteY7-52" fmla="*/ 2018805 h 2784763"/>
                <a:gd name="connsiteX0-53" fmla="*/ 1656608 w 1656608"/>
                <a:gd name="connsiteY0-54" fmla="*/ 2018805 h 2784763"/>
                <a:gd name="connsiteX1-55" fmla="*/ 831273 w 1656608"/>
                <a:gd name="connsiteY1-56" fmla="*/ 2784763 h 2784763"/>
                <a:gd name="connsiteX2-57" fmla="*/ 142504 w 1656608"/>
                <a:gd name="connsiteY2-58" fmla="*/ 2179122 h 2784763"/>
                <a:gd name="connsiteX3-59" fmla="*/ 0 w 1656608"/>
                <a:gd name="connsiteY3-60" fmla="*/ 1858488 h 2784763"/>
                <a:gd name="connsiteX4-61" fmla="*/ 100940 w 1656608"/>
                <a:gd name="connsiteY4-62" fmla="*/ 302820 h 2784763"/>
                <a:gd name="connsiteX5-63" fmla="*/ 213756 w 1656608"/>
                <a:gd name="connsiteY5-64" fmla="*/ 0 h 2784763"/>
                <a:gd name="connsiteX6-65" fmla="*/ 587829 w 1656608"/>
                <a:gd name="connsiteY6-66" fmla="*/ 748145 h 2784763"/>
                <a:gd name="connsiteX7-67" fmla="*/ 1656608 w 1656608"/>
                <a:gd name="connsiteY7-68" fmla="*/ 2018805 h 2784763"/>
                <a:gd name="connsiteX0-69" fmla="*/ 1656608 w 1656608"/>
                <a:gd name="connsiteY0-70" fmla="*/ 2018805 h 2784763"/>
                <a:gd name="connsiteX1-71" fmla="*/ 831273 w 1656608"/>
                <a:gd name="connsiteY1-72" fmla="*/ 2784763 h 2784763"/>
                <a:gd name="connsiteX2-73" fmla="*/ 142504 w 1656608"/>
                <a:gd name="connsiteY2-74" fmla="*/ 2179122 h 2784763"/>
                <a:gd name="connsiteX3-75" fmla="*/ 0 w 1656608"/>
                <a:gd name="connsiteY3-76" fmla="*/ 1858488 h 2784763"/>
                <a:gd name="connsiteX4-77" fmla="*/ 100940 w 1656608"/>
                <a:gd name="connsiteY4-78" fmla="*/ 302820 h 2784763"/>
                <a:gd name="connsiteX5-79" fmla="*/ 213756 w 1656608"/>
                <a:gd name="connsiteY5-80" fmla="*/ 0 h 2784763"/>
                <a:gd name="connsiteX6-81" fmla="*/ 587829 w 1656608"/>
                <a:gd name="connsiteY6-82" fmla="*/ 748145 h 2784763"/>
                <a:gd name="connsiteX7-83" fmla="*/ 1656608 w 1656608"/>
                <a:gd name="connsiteY7-84" fmla="*/ 2018805 h 2784763"/>
                <a:gd name="connsiteX0-85" fmla="*/ 1656608 w 1656608"/>
                <a:gd name="connsiteY0-86" fmla="*/ 2018805 h 2784763"/>
                <a:gd name="connsiteX1-87" fmla="*/ 831273 w 1656608"/>
                <a:gd name="connsiteY1-88" fmla="*/ 2784763 h 2784763"/>
                <a:gd name="connsiteX2-89" fmla="*/ 142504 w 1656608"/>
                <a:gd name="connsiteY2-90" fmla="*/ 2179122 h 2784763"/>
                <a:gd name="connsiteX3-91" fmla="*/ 0 w 1656608"/>
                <a:gd name="connsiteY3-92" fmla="*/ 1858488 h 2784763"/>
                <a:gd name="connsiteX4-93" fmla="*/ 100940 w 1656608"/>
                <a:gd name="connsiteY4-94" fmla="*/ 302820 h 2784763"/>
                <a:gd name="connsiteX5-95" fmla="*/ 213756 w 1656608"/>
                <a:gd name="connsiteY5-96" fmla="*/ 0 h 2784763"/>
                <a:gd name="connsiteX6-97" fmla="*/ 587829 w 1656608"/>
                <a:gd name="connsiteY6-98" fmla="*/ 748145 h 2784763"/>
                <a:gd name="connsiteX7-99" fmla="*/ 1656608 w 1656608"/>
                <a:gd name="connsiteY7-100" fmla="*/ 2018805 h 2784763"/>
                <a:gd name="connsiteX0-101" fmla="*/ 1656608 w 1656608"/>
                <a:gd name="connsiteY0-102" fmla="*/ 2018805 h 2784763"/>
                <a:gd name="connsiteX1-103" fmla="*/ 831273 w 1656608"/>
                <a:gd name="connsiteY1-104" fmla="*/ 2784763 h 2784763"/>
                <a:gd name="connsiteX2-105" fmla="*/ 142504 w 1656608"/>
                <a:gd name="connsiteY2-106" fmla="*/ 2179122 h 2784763"/>
                <a:gd name="connsiteX3-107" fmla="*/ 0 w 1656608"/>
                <a:gd name="connsiteY3-108" fmla="*/ 1858488 h 2784763"/>
                <a:gd name="connsiteX4-109" fmla="*/ 100940 w 1656608"/>
                <a:gd name="connsiteY4-110" fmla="*/ 302820 h 2784763"/>
                <a:gd name="connsiteX5-111" fmla="*/ 213756 w 1656608"/>
                <a:gd name="connsiteY5-112" fmla="*/ 0 h 2784763"/>
                <a:gd name="connsiteX6-113" fmla="*/ 587829 w 1656608"/>
                <a:gd name="connsiteY6-114" fmla="*/ 748145 h 2784763"/>
                <a:gd name="connsiteX7-115" fmla="*/ 1656608 w 1656608"/>
                <a:gd name="connsiteY7-116" fmla="*/ 2018805 h 2784763"/>
                <a:gd name="connsiteX0-117" fmla="*/ 1656608 w 1656608"/>
                <a:gd name="connsiteY0-118" fmla="*/ 2030680 h 2796638"/>
                <a:gd name="connsiteX1-119" fmla="*/ 831273 w 1656608"/>
                <a:gd name="connsiteY1-120" fmla="*/ 2796638 h 2796638"/>
                <a:gd name="connsiteX2-121" fmla="*/ 142504 w 1656608"/>
                <a:gd name="connsiteY2-122" fmla="*/ 2190997 h 2796638"/>
                <a:gd name="connsiteX3-123" fmla="*/ 0 w 1656608"/>
                <a:gd name="connsiteY3-124" fmla="*/ 1870363 h 2796638"/>
                <a:gd name="connsiteX4-125" fmla="*/ 100940 w 1656608"/>
                <a:gd name="connsiteY4-126" fmla="*/ 314695 h 2796638"/>
                <a:gd name="connsiteX5-127" fmla="*/ 201881 w 1656608"/>
                <a:gd name="connsiteY5-128" fmla="*/ 0 h 2796638"/>
                <a:gd name="connsiteX6-129" fmla="*/ 587829 w 1656608"/>
                <a:gd name="connsiteY6-130" fmla="*/ 760020 h 2796638"/>
                <a:gd name="connsiteX7-131" fmla="*/ 1656608 w 1656608"/>
                <a:gd name="connsiteY7-132" fmla="*/ 2030680 h 2796638"/>
                <a:gd name="connsiteX0-133" fmla="*/ 1668483 w 1668483"/>
                <a:gd name="connsiteY0-134" fmla="*/ 2030680 h 2796638"/>
                <a:gd name="connsiteX1-135" fmla="*/ 843148 w 1668483"/>
                <a:gd name="connsiteY1-136" fmla="*/ 2796638 h 2796638"/>
                <a:gd name="connsiteX2-137" fmla="*/ 154379 w 1668483"/>
                <a:gd name="connsiteY2-138" fmla="*/ 2190997 h 2796638"/>
                <a:gd name="connsiteX3-139" fmla="*/ 0 w 1668483"/>
                <a:gd name="connsiteY3-140" fmla="*/ 1864425 h 2796638"/>
                <a:gd name="connsiteX4-141" fmla="*/ 112815 w 1668483"/>
                <a:gd name="connsiteY4-142" fmla="*/ 314695 h 2796638"/>
                <a:gd name="connsiteX5-143" fmla="*/ 213756 w 1668483"/>
                <a:gd name="connsiteY5-144" fmla="*/ 0 h 2796638"/>
                <a:gd name="connsiteX6-145" fmla="*/ 599704 w 1668483"/>
                <a:gd name="connsiteY6-146" fmla="*/ 760020 h 2796638"/>
                <a:gd name="connsiteX7-147" fmla="*/ 1668483 w 1668483"/>
                <a:gd name="connsiteY7-148" fmla="*/ 2030680 h 2796638"/>
                <a:gd name="connsiteX0-149" fmla="*/ 1669227 w 1669227"/>
                <a:gd name="connsiteY0-150" fmla="*/ 2030680 h 2796638"/>
                <a:gd name="connsiteX1-151" fmla="*/ 843892 w 1669227"/>
                <a:gd name="connsiteY1-152" fmla="*/ 2796638 h 2796638"/>
                <a:gd name="connsiteX2-153" fmla="*/ 155123 w 1669227"/>
                <a:gd name="connsiteY2-154" fmla="*/ 2190997 h 2796638"/>
                <a:gd name="connsiteX3-155" fmla="*/ 744 w 1669227"/>
                <a:gd name="connsiteY3-156" fmla="*/ 1864425 h 2796638"/>
                <a:gd name="connsiteX4-157" fmla="*/ 113559 w 1669227"/>
                <a:gd name="connsiteY4-158" fmla="*/ 314695 h 2796638"/>
                <a:gd name="connsiteX5-159" fmla="*/ 214500 w 1669227"/>
                <a:gd name="connsiteY5-160" fmla="*/ 0 h 2796638"/>
                <a:gd name="connsiteX6-161" fmla="*/ 600448 w 1669227"/>
                <a:gd name="connsiteY6-162" fmla="*/ 760020 h 2796638"/>
                <a:gd name="connsiteX7-163" fmla="*/ 1669227 w 1669227"/>
                <a:gd name="connsiteY7-164" fmla="*/ 2030680 h 2796638"/>
                <a:gd name="connsiteX0-165" fmla="*/ 1685435 w 1685435"/>
                <a:gd name="connsiteY0-166" fmla="*/ 2030680 h 2796638"/>
                <a:gd name="connsiteX1-167" fmla="*/ 860100 w 1685435"/>
                <a:gd name="connsiteY1-168" fmla="*/ 2796638 h 2796638"/>
                <a:gd name="connsiteX2-169" fmla="*/ 171331 w 1685435"/>
                <a:gd name="connsiteY2-170" fmla="*/ 2190997 h 2796638"/>
                <a:gd name="connsiteX3-171" fmla="*/ 16952 w 1685435"/>
                <a:gd name="connsiteY3-172" fmla="*/ 1864425 h 2796638"/>
                <a:gd name="connsiteX4-173" fmla="*/ 129767 w 1685435"/>
                <a:gd name="connsiteY4-174" fmla="*/ 314695 h 2796638"/>
                <a:gd name="connsiteX5-175" fmla="*/ 230708 w 1685435"/>
                <a:gd name="connsiteY5-176" fmla="*/ 0 h 2796638"/>
                <a:gd name="connsiteX6-177" fmla="*/ 616656 w 1685435"/>
                <a:gd name="connsiteY6-178" fmla="*/ 760020 h 2796638"/>
                <a:gd name="connsiteX7-179" fmla="*/ 1685435 w 1685435"/>
                <a:gd name="connsiteY7-180" fmla="*/ 2030680 h 2796638"/>
                <a:gd name="connsiteX0-181" fmla="*/ 1680392 w 1680392"/>
                <a:gd name="connsiteY0-182" fmla="*/ 2030680 h 2796638"/>
                <a:gd name="connsiteX1-183" fmla="*/ 855057 w 1680392"/>
                <a:gd name="connsiteY1-184" fmla="*/ 2796638 h 2796638"/>
                <a:gd name="connsiteX2-185" fmla="*/ 166288 w 1680392"/>
                <a:gd name="connsiteY2-186" fmla="*/ 2190997 h 2796638"/>
                <a:gd name="connsiteX3-187" fmla="*/ 11909 w 1680392"/>
                <a:gd name="connsiteY3-188" fmla="*/ 1864425 h 2796638"/>
                <a:gd name="connsiteX4-189" fmla="*/ 124724 w 1680392"/>
                <a:gd name="connsiteY4-190" fmla="*/ 314695 h 2796638"/>
                <a:gd name="connsiteX5-191" fmla="*/ 225665 w 1680392"/>
                <a:gd name="connsiteY5-192" fmla="*/ 0 h 2796638"/>
                <a:gd name="connsiteX6-193" fmla="*/ 611613 w 1680392"/>
                <a:gd name="connsiteY6-194" fmla="*/ 760020 h 2796638"/>
                <a:gd name="connsiteX7-195" fmla="*/ 1680392 w 1680392"/>
                <a:gd name="connsiteY7-196" fmla="*/ 2030680 h 2796638"/>
                <a:gd name="connsiteX0-197" fmla="*/ 1680392 w 1680392"/>
                <a:gd name="connsiteY0-198" fmla="*/ 2030680 h 2796638"/>
                <a:gd name="connsiteX1-199" fmla="*/ 855057 w 1680392"/>
                <a:gd name="connsiteY1-200" fmla="*/ 2796638 h 2796638"/>
                <a:gd name="connsiteX2-201" fmla="*/ 166288 w 1680392"/>
                <a:gd name="connsiteY2-202" fmla="*/ 2190997 h 2796638"/>
                <a:gd name="connsiteX3-203" fmla="*/ 11909 w 1680392"/>
                <a:gd name="connsiteY3-204" fmla="*/ 1864425 h 2796638"/>
                <a:gd name="connsiteX4-205" fmla="*/ 124724 w 1680392"/>
                <a:gd name="connsiteY4-206" fmla="*/ 314695 h 2796638"/>
                <a:gd name="connsiteX5-207" fmla="*/ 225665 w 1680392"/>
                <a:gd name="connsiteY5-208" fmla="*/ 0 h 2796638"/>
                <a:gd name="connsiteX6-209" fmla="*/ 611613 w 1680392"/>
                <a:gd name="connsiteY6-210" fmla="*/ 760020 h 2796638"/>
                <a:gd name="connsiteX7-211" fmla="*/ 1680392 w 1680392"/>
                <a:gd name="connsiteY7-212" fmla="*/ 2030680 h 2796638"/>
                <a:gd name="connsiteX0-213" fmla="*/ 1668521 w 1668521"/>
                <a:gd name="connsiteY0-214" fmla="*/ 2030680 h 2796638"/>
                <a:gd name="connsiteX1-215" fmla="*/ 843186 w 1668521"/>
                <a:gd name="connsiteY1-216" fmla="*/ 2796638 h 2796638"/>
                <a:gd name="connsiteX2-217" fmla="*/ 124729 w 1668521"/>
                <a:gd name="connsiteY2-218" fmla="*/ 2190997 h 2796638"/>
                <a:gd name="connsiteX3-219" fmla="*/ 38 w 1668521"/>
                <a:gd name="connsiteY3-220" fmla="*/ 1864425 h 2796638"/>
                <a:gd name="connsiteX4-221" fmla="*/ 112853 w 1668521"/>
                <a:gd name="connsiteY4-222" fmla="*/ 314695 h 2796638"/>
                <a:gd name="connsiteX5-223" fmla="*/ 213794 w 1668521"/>
                <a:gd name="connsiteY5-224" fmla="*/ 0 h 2796638"/>
                <a:gd name="connsiteX6-225" fmla="*/ 599742 w 1668521"/>
                <a:gd name="connsiteY6-226" fmla="*/ 760020 h 2796638"/>
                <a:gd name="connsiteX7-227" fmla="*/ 1668521 w 1668521"/>
                <a:gd name="connsiteY7-228" fmla="*/ 2030680 h 2796638"/>
                <a:gd name="connsiteX0-229" fmla="*/ 1668521 w 1668521"/>
                <a:gd name="connsiteY0-230" fmla="*/ 2030680 h 2796638"/>
                <a:gd name="connsiteX1-231" fmla="*/ 843186 w 1668521"/>
                <a:gd name="connsiteY1-232" fmla="*/ 2796638 h 2796638"/>
                <a:gd name="connsiteX2-233" fmla="*/ 124729 w 1668521"/>
                <a:gd name="connsiteY2-234" fmla="*/ 2190997 h 2796638"/>
                <a:gd name="connsiteX3-235" fmla="*/ 38 w 1668521"/>
                <a:gd name="connsiteY3-236" fmla="*/ 1864425 h 2796638"/>
                <a:gd name="connsiteX4-237" fmla="*/ 112853 w 1668521"/>
                <a:gd name="connsiteY4-238" fmla="*/ 314695 h 2796638"/>
                <a:gd name="connsiteX5-239" fmla="*/ 213794 w 1668521"/>
                <a:gd name="connsiteY5-240" fmla="*/ 0 h 2796638"/>
                <a:gd name="connsiteX6-241" fmla="*/ 599742 w 1668521"/>
                <a:gd name="connsiteY6-242" fmla="*/ 760020 h 2796638"/>
                <a:gd name="connsiteX7-243" fmla="*/ 1668521 w 1668521"/>
                <a:gd name="connsiteY7-244" fmla="*/ 2030680 h 2796638"/>
                <a:gd name="connsiteX0-245" fmla="*/ 1668521 w 1668521"/>
                <a:gd name="connsiteY0-246" fmla="*/ 2030680 h 2796638"/>
                <a:gd name="connsiteX1-247" fmla="*/ 843186 w 1668521"/>
                <a:gd name="connsiteY1-248" fmla="*/ 2796638 h 2796638"/>
                <a:gd name="connsiteX2-249" fmla="*/ 124729 w 1668521"/>
                <a:gd name="connsiteY2-250" fmla="*/ 2190997 h 2796638"/>
                <a:gd name="connsiteX3-251" fmla="*/ 38 w 1668521"/>
                <a:gd name="connsiteY3-252" fmla="*/ 1864425 h 2796638"/>
                <a:gd name="connsiteX4-253" fmla="*/ 112853 w 1668521"/>
                <a:gd name="connsiteY4-254" fmla="*/ 314695 h 2796638"/>
                <a:gd name="connsiteX5-255" fmla="*/ 213794 w 1668521"/>
                <a:gd name="connsiteY5-256" fmla="*/ 0 h 2796638"/>
                <a:gd name="connsiteX6-257" fmla="*/ 611617 w 1668521"/>
                <a:gd name="connsiteY6-258" fmla="*/ 765957 h 2796638"/>
                <a:gd name="connsiteX7-259" fmla="*/ 1668521 w 1668521"/>
                <a:gd name="connsiteY7-260" fmla="*/ 2030680 h 2796638"/>
                <a:gd name="connsiteX0-261" fmla="*/ 1668521 w 1668521"/>
                <a:gd name="connsiteY0-262" fmla="*/ 2030680 h 2796638"/>
                <a:gd name="connsiteX1-263" fmla="*/ 843186 w 1668521"/>
                <a:gd name="connsiteY1-264" fmla="*/ 2796638 h 2796638"/>
                <a:gd name="connsiteX2-265" fmla="*/ 124729 w 1668521"/>
                <a:gd name="connsiteY2-266" fmla="*/ 2190997 h 2796638"/>
                <a:gd name="connsiteX3-267" fmla="*/ 38 w 1668521"/>
                <a:gd name="connsiteY3-268" fmla="*/ 1864425 h 2796638"/>
                <a:gd name="connsiteX4-269" fmla="*/ 112853 w 1668521"/>
                <a:gd name="connsiteY4-270" fmla="*/ 314695 h 2796638"/>
                <a:gd name="connsiteX5-271" fmla="*/ 213794 w 1668521"/>
                <a:gd name="connsiteY5-272" fmla="*/ 0 h 2796638"/>
                <a:gd name="connsiteX6-273" fmla="*/ 611617 w 1668521"/>
                <a:gd name="connsiteY6-274" fmla="*/ 765957 h 2796638"/>
                <a:gd name="connsiteX7-275" fmla="*/ 1668521 w 1668521"/>
                <a:gd name="connsiteY7-276" fmla="*/ 2030680 h 2796638"/>
                <a:gd name="connsiteX0-277" fmla="*/ 1668521 w 1668521"/>
                <a:gd name="connsiteY0-278" fmla="*/ 2030680 h 2796638"/>
                <a:gd name="connsiteX1-279" fmla="*/ 843186 w 1668521"/>
                <a:gd name="connsiteY1-280" fmla="*/ 2796638 h 2796638"/>
                <a:gd name="connsiteX2-281" fmla="*/ 124729 w 1668521"/>
                <a:gd name="connsiteY2-282" fmla="*/ 2190997 h 2796638"/>
                <a:gd name="connsiteX3-283" fmla="*/ 38 w 1668521"/>
                <a:gd name="connsiteY3-284" fmla="*/ 1864425 h 2796638"/>
                <a:gd name="connsiteX4-285" fmla="*/ 112853 w 1668521"/>
                <a:gd name="connsiteY4-286" fmla="*/ 314695 h 2796638"/>
                <a:gd name="connsiteX5-287" fmla="*/ 213794 w 1668521"/>
                <a:gd name="connsiteY5-288" fmla="*/ 0 h 2796638"/>
                <a:gd name="connsiteX6-289" fmla="*/ 611617 w 1668521"/>
                <a:gd name="connsiteY6-290" fmla="*/ 765957 h 2796638"/>
                <a:gd name="connsiteX7-291" fmla="*/ 1668521 w 1668521"/>
                <a:gd name="connsiteY7-292" fmla="*/ 2030680 h 2796638"/>
                <a:gd name="connsiteX0-293" fmla="*/ 1668521 w 1668521"/>
                <a:gd name="connsiteY0-294" fmla="*/ 2030680 h 2796638"/>
                <a:gd name="connsiteX1-295" fmla="*/ 843186 w 1668521"/>
                <a:gd name="connsiteY1-296" fmla="*/ 2796638 h 2796638"/>
                <a:gd name="connsiteX2-297" fmla="*/ 124729 w 1668521"/>
                <a:gd name="connsiteY2-298" fmla="*/ 2190997 h 2796638"/>
                <a:gd name="connsiteX3-299" fmla="*/ 38 w 1668521"/>
                <a:gd name="connsiteY3-300" fmla="*/ 1864425 h 2796638"/>
                <a:gd name="connsiteX4-301" fmla="*/ 112853 w 1668521"/>
                <a:gd name="connsiteY4-302" fmla="*/ 314695 h 2796638"/>
                <a:gd name="connsiteX5-303" fmla="*/ 213794 w 1668521"/>
                <a:gd name="connsiteY5-304" fmla="*/ 0 h 2796638"/>
                <a:gd name="connsiteX6-305" fmla="*/ 611617 w 1668521"/>
                <a:gd name="connsiteY6-306" fmla="*/ 765957 h 2796638"/>
                <a:gd name="connsiteX7-307" fmla="*/ 1668521 w 1668521"/>
                <a:gd name="connsiteY7-308" fmla="*/ 2030680 h 2796638"/>
                <a:gd name="connsiteX0-309" fmla="*/ 1691625 w 1691625"/>
                <a:gd name="connsiteY0-310" fmla="*/ 2030680 h 2796638"/>
                <a:gd name="connsiteX1-311" fmla="*/ 866290 w 1691625"/>
                <a:gd name="connsiteY1-312" fmla="*/ 2796638 h 2796638"/>
                <a:gd name="connsiteX2-313" fmla="*/ 147833 w 1691625"/>
                <a:gd name="connsiteY2-314" fmla="*/ 2190997 h 2796638"/>
                <a:gd name="connsiteX3-315" fmla="*/ 23142 w 1691625"/>
                <a:gd name="connsiteY3-316" fmla="*/ 1864425 h 2796638"/>
                <a:gd name="connsiteX4-317" fmla="*/ 135957 w 1691625"/>
                <a:gd name="connsiteY4-318" fmla="*/ 314695 h 2796638"/>
                <a:gd name="connsiteX5-319" fmla="*/ 236898 w 1691625"/>
                <a:gd name="connsiteY5-320" fmla="*/ 0 h 2796638"/>
                <a:gd name="connsiteX6-321" fmla="*/ 634721 w 1691625"/>
                <a:gd name="connsiteY6-322" fmla="*/ 765957 h 2796638"/>
                <a:gd name="connsiteX7-323" fmla="*/ 1691625 w 1691625"/>
                <a:gd name="connsiteY7-324" fmla="*/ 2030680 h 2796638"/>
                <a:gd name="connsiteX0-325" fmla="*/ 1683438 w 1683438"/>
                <a:gd name="connsiteY0-326" fmla="*/ 2030680 h 2796638"/>
                <a:gd name="connsiteX1-327" fmla="*/ 858103 w 1683438"/>
                <a:gd name="connsiteY1-328" fmla="*/ 2796638 h 2796638"/>
                <a:gd name="connsiteX2-329" fmla="*/ 139646 w 1683438"/>
                <a:gd name="connsiteY2-330" fmla="*/ 2190997 h 2796638"/>
                <a:gd name="connsiteX3-331" fmla="*/ 14955 w 1683438"/>
                <a:gd name="connsiteY3-332" fmla="*/ 1864425 h 2796638"/>
                <a:gd name="connsiteX4-333" fmla="*/ 127770 w 1683438"/>
                <a:gd name="connsiteY4-334" fmla="*/ 314695 h 2796638"/>
                <a:gd name="connsiteX5-335" fmla="*/ 228711 w 1683438"/>
                <a:gd name="connsiteY5-336" fmla="*/ 0 h 2796638"/>
                <a:gd name="connsiteX6-337" fmla="*/ 626534 w 1683438"/>
                <a:gd name="connsiteY6-338" fmla="*/ 765957 h 2796638"/>
                <a:gd name="connsiteX7-339" fmla="*/ 1683438 w 1683438"/>
                <a:gd name="connsiteY7-340" fmla="*/ 2030680 h 2796638"/>
                <a:gd name="connsiteX0-341" fmla="*/ 1604961 w 1604961"/>
                <a:gd name="connsiteY0-342" fmla="*/ 2030680 h 2796638"/>
                <a:gd name="connsiteX1-343" fmla="*/ 779626 w 1604961"/>
                <a:gd name="connsiteY1-344" fmla="*/ 2796638 h 2796638"/>
                <a:gd name="connsiteX2-345" fmla="*/ 61169 w 1604961"/>
                <a:gd name="connsiteY2-346" fmla="*/ 2190997 h 2796638"/>
                <a:gd name="connsiteX3-347" fmla="*/ 49293 w 1604961"/>
                <a:gd name="connsiteY3-348" fmla="*/ 314695 h 2796638"/>
                <a:gd name="connsiteX4-349" fmla="*/ 150234 w 1604961"/>
                <a:gd name="connsiteY4-350" fmla="*/ 0 h 2796638"/>
                <a:gd name="connsiteX5-351" fmla="*/ 548057 w 1604961"/>
                <a:gd name="connsiteY5-352" fmla="*/ 765957 h 2796638"/>
                <a:gd name="connsiteX6-353" fmla="*/ 1604961 w 1604961"/>
                <a:gd name="connsiteY6-354" fmla="*/ 2030680 h 2796638"/>
                <a:gd name="connsiteX0-355" fmla="*/ 1710050 w 1710050"/>
                <a:gd name="connsiteY0-356" fmla="*/ 2030680 h 2796638"/>
                <a:gd name="connsiteX1-357" fmla="*/ 884715 w 1710050"/>
                <a:gd name="connsiteY1-358" fmla="*/ 2796638 h 2796638"/>
                <a:gd name="connsiteX2-359" fmla="*/ 166258 w 1710050"/>
                <a:gd name="connsiteY2-360" fmla="*/ 2190997 h 2796638"/>
                <a:gd name="connsiteX3-361" fmla="*/ 154382 w 1710050"/>
                <a:gd name="connsiteY3-362" fmla="*/ 314695 h 2796638"/>
                <a:gd name="connsiteX4-363" fmla="*/ 255323 w 1710050"/>
                <a:gd name="connsiteY4-364" fmla="*/ 0 h 2796638"/>
                <a:gd name="connsiteX5-365" fmla="*/ 653146 w 1710050"/>
                <a:gd name="connsiteY5-366" fmla="*/ 765957 h 2796638"/>
                <a:gd name="connsiteX6-367" fmla="*/ 1710050 w 1710050"/>
                <a:gd name="connsiteY6-368" fmla="*/ 2030680 h 2796638"/>
                <a:gd name="connsiteX0-369" fmla="*/ 1716009 w 1716009"/>
                <a:gd name="connsiteY0-370" fmla="*/ 2030680 h 2796638"/>
                <a:gd name="connsiteX1-371" fmla="*/ 890674 w 1716009"/>
                <a:gd name="connsiteY1-372" fmla="*/ 2796638 h 2796638"/>
                <a:gd name="connsiteX2-373" fmla="*/ 172217 w 1716009"/>
                <a:gd name="connsiteY2-374" fmla="*/ 2190997 h 2796638"/>
                <a:gd name="connsiteX3-375" fmla="*/ 24 w 1716009"/>
                <a:gd name="connsiteY3-376" fmla="*/ 1490352 h 2796638"/>
                <a:gd name="connsiteX4-377" fmla="*/ 160341 w 1716009"/>
                <a:gd name="connsiteY4-378" fmla="*/ 314695 h 2796638"/>
                <a:gd name="connsiteX5-379" fmla="*/ 261282 w 1716009"/>
                <a:gd name="connsiteY5-380" fmla="*/ 0 h 2796638"/>
                <a:gd name="connsiteX6-381" fmla="*/ 659105 w 1716009"/>
                <a:gd name="connsiteY6-382" fmla="*/ 765957 h 2796638"/>
                <a:gd name="connsiteX7-383" fmla="*/ 1716009 w 1716009"/>
                <a:gd name="connsiteY7-384" fmla="*/ 2030680 h 2796638"/>
                <a:gd name="connsiteX0-385" fmla="*/ 1655152 w 1655152"/>
                <a:gd name="connsiteY0-386" fmla="*/ 2030680 h 2796638"/>
                <a:gd name="connsiteX1-387" fmla="*/ 829817 w 1655152"/>
                <a:gd name="connsiteY1-388" fmla="*/ 2796638 h 2796638"/>
                <a:gd name="connsiteX2-389" fmla="*/ 111360 w 1655152"/>
                <a:gd name="connsiteY2-390" fmla="*/ 2190997 h 2796638"/>
                <a:gd name="connsiteX3-391" fmla="*/ 4481 w 1655152"/>
                <a:gd name="connsiteY3-392" fmla="*/ 1502228 h 2796638"/>
                <a:gd name="connsiteX4-393" fmla="*/ 99484 w 1655152"/>
                <a:gd name="connsiteY4-394" fmla="*/ 314695 h 2796638"/>
                <a:gd name="connsiteX5-395" fmla="*/ 200425 w 1655152"/>
                <a:gd name="connsiteY5-396" fmla="*/ 0 h 2796638"/>
                <a:gd name="connsiteX6-397" fmla="*/ 598248 w 1655152"/>
                <a:gd name="connsiteY6-398" fmla="*/ 765957 h 2796638"/>
                <a:gd name="connsiteX7-399" fmla="*/ 1655152 w 1655152"/>
                <a:gd name="connsiteY7-400" fmla="*/ 2030680 h 2796638"/>
                <a:gd name="connsiteX0-401" fmla="*/ 1672241 w 1672241"/>
                <a:gd name="connsiteY0-402" fmla="*/ 2030680 h 2796638"/>
                <a:gd name="connsiteX1-403" fmla="*/ 846906 w 1672241"/>
                <a:gd name="connsiteY1-404" fmla="*/ 2796638 h 2796638"/>
                <a:gd name="connsiteX2-405" fmla="*/ 128449 w 1672241"/>
                <a:gd name="connsiteY2-406" fmla="*/ 2190997 h 2796638"/>
                <a:gd name="connsiteX3-407" fmla="*/ 21570 w 1672241"/>
                <a:gd name="connsiteY3-408" fmla="*/ 1502228 h 2796638"/>
                <a:gd name="connsiteX4-409" fmla="*/ 116573 w 1672241"/>
                <a:gd name="connsiteY4-410" fmla="*/ 314695 h 2796638"/>
                <a:gd name="connsiteX5-411" fmla="*/ 217514 w 1672241"/>
                <a:gd name="connsiteY5-412" fmla="*/ 0 h 2796638"/>
                <a:gd name="connsiteX6-413" fmla="*/ 615337 w 1672241"/>
                <a:gd name="connsiteY6-414" fmla="*/ 765957 h 2796638"/>
                <a:gd name="connsiteX7-415" fmla="*/ 1672241 w 1672241"/>
                <a:gd name="connsiteY7-416" fmla="*/ 2030680 h 2796638"/>
                <a:gd name="connsiteX0-417" fmla="*/ 1652715 w 1652715"/>
                <a:gd name="connsiteY0-418" fmla="*/ 2030680 h 2796638"/>
                <a:gd name="connsiteX1-419" fmla="*/ 827380 w 1652715"/>
                <a:gd name="connsiteY1-420" fmla="*/ 2796638 h 2796638"/>
                <a:gd name="connsiteX2-421" fmla="*/ 108923 w 1652715"/>
                <a:gd name="connsiteY2-422" fmla="*/ 2190997 h 2796638"/>
                <a:gd name="connsiteX3-423" fmla="*/ 2044 w 1652715"/>
                <a:gd name="connsiteY3-424" fmla="*/ 1502228 h 2796638"/>
                <a:gd name="connsiteX4-425" fmla="*/ 97047 w 1652715"/>
                <a:gd name="connsiteY4-426" fmla="*/ 314695 h 2796638"/>
                <a:gd name="connsiteX5-427" fmla="*/ 197988 w 1652715"/>
                <a:gd name="connsiteY5-428" fmla="*/ 0 h 2796638"/>
                <a:gd name="connsiteX6-429" fmla="*/ 595811 w 1652715"/>
                <a:gd name="connsiteY6-430" fmla="*/ 765957 h 2796638"/>
                <a:gd name="connsiteX7-431" fmla="*/ 1652715 w 1652715"/>
                <a:gd name="connsiteY7-432" fmla="*/ 2030680 h 2796638"/>
                <a:gd name="connsiteX0-433" fmla="*/ 1664682 w 1664682"/>
                <a:gd name="connsiteY0-434" fmla="*/ 2030680 h 2796638"/>
                <a:gd name="connsiteX1-435" fmla="*/ 839347 w 1664682"/>
                <a:gd name="connsiteY1-436" fmla="*/ 2796638 h 2796638"/>
                <a:gd name="connsiteX2-437" fmla="*/ 120890 w 1664682"/>
                <a:gd name="connsiteY2-438" fmla="*/ 2190997 h 2796638"/>
                <a:gd name="connsiteX3-439" fmla="*/ 14011 w 1664682"/>
                <a:gd name="connsiteY3-440" fmla="*/ 1502228 h 2796638"/>
                <a:gd name="connsiteX4-441" fmla="*/ 109014 w 1664682"/>
                <a:gd name="connsiteY4-442" fmla="*/ 314695 h 2796638"/>
                <a:gd name="connsiteX5-443" fmla="*/ 209955 w 1664682"/>
                <a:gd name="connsiteY5-444" fmla="*/ 0 h 2796638"/>
                <a:gd name="connsiteX6-445" fmla="*/ 607778 w 1664682"/>
                <a:gd name="connsiteY6-446" fmla="*/ 765957 h 2796638"/>
                <a:gd name="connsiteX7-447" fmla="*/ 1664682 w 1664682"/>
                <a:gd name="connsiteY7-448" fmla="*/ 2030680 h 2796638"/>
                <a:gd name="connsiteX0-449" fmla="*/ 1675530 w 1675530"/>
                <a:gd name="connsiteY0-450" fmla="*/ 2030680 h 2796638"/>
                <a:gd name="connsiteX1-451" fmla="*/ 850195 w 1675530"/>
                <a:gd name="connsiteY1-452" fmla="*/ 2796638 h 2796638"/>
                <a:gd name="connsiteX2-453" fmla="*/ 131738 w 1675530"/>
                <a:gd name="connsiteY2-454" fmla="*/ 2190997 h 2796638"/>
                <a:gd name="connsiteX3-455" fmla="*/ 24859 w 1675530"/>
                <a:gd name="connsiteY3-456" fmla="*/ 1502228 h 2796638"/>
                <a:gd name="connsiteX4-457" fmla="*/ 119862 w 1675530"/>
                <a:gd name="connsiteY4-458" fmla="*/ 314695 h 2796638"/>
                <a:gd name="connsiteX5-459" fmla="*/ 220803 w 1675530"/>
                <a:gd name="connsiteY5-460" fmla="*/ 0 h 2796638"/>
                <a:gd name="connsiteX6-461" fmla="*/ 618626 w 1675530"/>
                <a:gd name="connsiteY6-462" fmla="*/ 765957 h 2796638"/>
                <a:gd name="connsiteX7-463" fmla="*/ 1675530 w 1675530"/>
                <a:gd name="connsiteY7-464" fmla="*/ 2030680 h 2796638"/>
                <a:gd name="connsiteX0-465" fmla="*/ 1681237 w 1681237"/>
                <a:gd name="connsiteY0-466" fmla="*/ 2030680 h 2796638"/>
                <a:gd name="connsiteX1-467" fmla="*/ 855902 w 1681237"/>
                <a:gd name="connsiteY1-468" fmla="*/ 2796638 h 2796638"/>
                <a:gd name="connsiteX2-469" fmla="*/ 137445 w 1681237"/>
                <a:gd name="connsiteY2-470" fmla="*/ 2190997 h 2796638"/>
                <a:gd name="connsiteX3-471" fmla="*/ 30566 w 1681237"/>
                <a:gd name="connsiteY3-472" fmla="*/ 1502228 h 2796638"/>
                <a:gd name="connsiteX4-473" fmla="*/ 125569 w 1681237"/>
                <a:gd name="connsiteY4-474" fmla="*/ 314695 h 2796638"/>
                <a:gd name="connsiteX5-475" fmla="*/ 226510 w 1681237"/>
                <a:gd name="connsiteY5-476" fmla="*/ 0 h 2796638"/>
                <a:gd name="connsiteX6-477" fmla="*/ 624333 w 1681237"/>
                <a:gd name="connsiteY6-478" fmla="*/ 765957 h 2796638"/>
                <a:gd name="connsiteX7-479" fmla="*/ 1681237 w 1681237"/>
                <a:gd name="connsiteY7-480" fmla="*/ 2030680 h 2796638"/>
                <a:gd name="connsiteX0-481" fmla="*/ 1693112 w 1693112"/>
                <a:gd name="connsiteY0-482" fmla="*/ 2030680 h 2796638"/>
                <a:gd name="connsiteX1-483" fmla="*/ 855902 w 1693112"/>
                <a:gd name="connsiteY1-484" fmla="*/ 2796638 h 2796638"/>
                <a:gd name="connsiteX2-485" fmla="*/ 137445 w 1693112"/>
                <a:gd name="connsiteY2-486" fmla="*/ 2190997 h 2796638"/>
                <a:gd name="connsiteX3-487" fmla="*/ 30566 w 1693112"/>
                <a:gd name="connsiteY3-488" fmla="*/ 1502228 h 2796638"/>
                <a:gd name="connsiteX4-489" fmla="*/ 125569 w 1693112"/>
                <a:gd name="connsiteY4-490" fmla="*/ 314695 h 2796638"/>
                <a:gd name="connsiteX5-491" fmla="*/ 226510 w 1693112"/>
                <a:gd name="connsiteY5-492" fmla="*/ 0 h 2796638"/>
                <a:gd name="connsiteX6-493" fmla="*/ 624333 w 1693112"/>
                <a:gd name="connsiteY6-494" fmla="*/ 765957 h 2796638"/>
                <a:gd name="connsiteX7-495" fmla="*/ 1693112 w 1693112"/>
                <a:gd name="connsiteY7-496" fmla="*/ 2030680 h 2796638"/>
                <a:gd name="connsiteX0-497" fmla="*/ 1693112 w 1693112"/>
                <a:gd name="connsiteY0-498" fmla="*/ 2038701 h 2804659"/>
                <a:gd name="connsiteX1-499" fmla="*/ 855902 w 1693112"/>
                <a:gd name="connsiteY1-500" fmla="*/ 2804659 h 2804659"/>
                <a:gd name="connsiteX2-501" fmla="*/ 137445 w 1693112"/>
                <a:gd name="connsiteY2-502" fmla="*/ 2199018 h 2804659"/>
                <a:gd name="connsiteX3-503" fmla="*/ 30566 w 1693112"/>
                <a:gd name="connsiteY3-504" fmla="*/ 1510249 h 2804659"/>
                <a:gd name="connsiteX4-505" fmla="*/ 125569 w 1693112"/>
                <a:gd name="connsiteY4-506" fmla="*/ 322716 h 2804659"/>
                <a:gd name="connsiteX5-507" fmla="*/ 234531 w 1693112"/>
                <a:gd name="connsiteY5-508" fmla="*/ 0 h 2804659"/>
                <a:gd name="connsiteX6-509" fmla="*/ 624333 w 1693112"/>
                <a:gd name="connsiteY6-510" fmla="*/ 773978 h 2804659"/>
                <a:gd name="connsiteX7-511" fmla="*/ 1693112 w 1693112"/>
                <a:gd name="connsiteY7-512" fmla="*/ 2038701 h 2804659"/>
                <a:gd name="connsiteX0-513" fmla="*/ 1693112 w 1693112"/>
                <a:gd name="connsiteY0-514" fmla="*/ 2038701 h 2804659"/>
                <a:gd name="connsiteX1-515" fmla="*/ 855902 w 1693112"/>
                <a:gd name="connsiteY1-516" fmla="*/ 2804659 h 2804659"/>
                <a:gd name="connsiteX2-517" fmla="*/ 137445 w 1693112"/>
                <a:gd name="connsiteY2-518" fmla="*/ 2199018 h 2804659"/>
                <a:gd name="connsiteX3-519" fmla="*/ 30566 w 1693112"/>
                <a:gd name="connsiteY3-520" fmla="*/ 1510249 h 2804659"/>
                <a:gd name="connsiteX4-521" fmla="*/ 125569 w 1693112"/>
                <a:gd name="connsiteY4-522" fmla="*/ 322716 h 2804659"/>
                <a:gd name="connsiteX5-523" fmla="*/ 234531 w 1693112"/>
                <a:gd name="connsiteY5-524" fmla="*/ 0 h 2804659"/>
                <a:gd name="connsiteX6-525" fmla="*/ 624333 w 1693112"/>
                <a:gd name="connsiteY6-526" fmla="*/ 773978 h 2804659"/>
                <a:gd name="connsiteX7-527" fmla="*/ 1693112 w 1693112"/>
                <a:gd name="connsiteY7-528" fmla="*/ 2038701 h 2804659"/>
                <a:gd name="connsiteX0-529" fmla="*/ 1693112 w 1693112"/>
                <a:gd name="connsiteY0-530" fmla="*/ 2038701 h 2804659"/>
                <a:gd name="connsiteX1-531" fmla="*/ 855902 w 1693112"/>
                <a:gd name="connsiteY1-532" fmla="*/ 2804659 h 2804659"/>
                <a:gd name="connsiteX2-533" fmla="*/ 137445 w 1693112"/>
                <a:gd name="connsiteY2-534" fmla="*/ 2199018 h 2804659"/>
                <a:gd name="connsiteX3-535" fmla="*/ 30566 w 1693112"/>
                <a:gd name="connsiteY3-536" fmla="*/ 1510249 h 2804659"/>
                <a:gd name="connsiteX4-537" fmla="*/ 125569 w 1693112"/>
                <a:gd name="connsiteY4-538" fmla="*/ 322716 h 2804659"/>
                <a:gd name="connsiteX5-539" fmla="*/ 250574 w 1693112"/>
                <a:gd name="connsiteY5-540" fmla="*/ 0 h 2804659"/>
                <a:gd name="connsiteX6-541" fmla="*/ 624333 w 1693112"/>
                <a:gd name="connsiteY6-542" fmla="*/ 773978 h 2804659"/>
                <a:gd name="connsiteX7-543" fmla="*/ 1693112 w 1693112"/>
                <a:gd name="connsiteY7-544" fmla="*/ 2038701 h 2804659"/>
                <a:gd name="connsiteX0-545" fmla="*/ 1693112 w 1693112"/>
                <a:gd name="connsiteY0-546" fmla="*/ 2038701 h 2804659"/>
                <a:gd name="connsiteX1-547" fmla="*/ 855902 w 1693112"/>
                <a:gd name="connsiteY1-548" fmla="*/ 2804659 h 2804659"/>
                <a:gd name="connsiteX2-549" fmla="*/ 137445 w 1693112"/>
                <a:gd name="connsiteY2-550" fmla="*/ 2199018 h 2804659"/>
                <a:gd name="connsiteX3-551" fmla="*/ 30566 w 1693112"/>
                <a:gd name="connsiteY3-552" fmla="*/ 1510249 h 2804659"/>
                <a:gd name="connsiteX4-553" fmla="*/ 125569 w 1693112"/>
                <a:gd name="connsiteY4-554" fmla="*/ 322716 h 2804659"/>
                <a:gd name="connsiteX5-555" fmla="*/ 250574 w 1693112"/>
                <a:gd name="connsiteY5-556" fmla="*/ 0 h 2804659"/>
                <a:gd name="connsiteX6-557" fmla="*/ 624333 w 1693112"/>
                <a:gd name="connsiteY6-558" fmla="*/ 773978 h 2804659"/>
                <a:gd name="connsiteX7-559" fmla="*/ 1693112 w 1693112"/>
                <a:gd name="connsiteY7-560" fmla="*/ 2038701 h 2804659"/>
                <a:gd name="connsiteX0-561" fmla="*/ 1693112 w 1693112"/>
                <a:gd name="connsiteY0-562" fmla="*/ 2038701 h 2804659"/>
                <a:gd name="connsiteX1-563" fmla="*/ 855902 w 1693112"/>
                <a:gd name="connsiteY1-564" fmla="*/ 2804659 h 2804659"/>
                <a:gd name="connsiteX2-565" fmla="*/ 137445 w 1693112"/>
                <a:gd name="connsiteY2-566" fmla="*/ 2199018 h 2804659"/>
                <a:gd name="connsiteX3-567" fmla="*/ 30566 w 1693112"/>
                <a:gd name="connsiteY3-568" fmla="*/ 1510249 h 2804659"/>
                <a:gd name="connsiteX4-569" fmla="*/ 125569 w 1693112"/>
                <a:gd name="connsiteY4-570" fmla="*/ 322716 h 2804659"/>
                <a:gd name="connsiteX5-571" fmla="*/ 250574 w 1693112"/>
                <a:gd name="connsiteY5-572" fmla="*/ 0 h 2804659"/>
                <a:gd name="connsiteX6-573" fmla="*/ 624333 w 1693112"/>
                <a:gd name="connsiteY6-574" fmla="*/ 773978 h 2804659"/>
                <a:gd name="connsiteX7-575" fmla="*/ 1693112 w 1693112"/>
                <a:gd name="connsiteY7-576" fmla="*/ 2038701 h 2804659"/>
                <a:gd name="connsiteX0-577" fmla="*/ 1693112 w 1693112"/>
                <a:gd name="connsiteY0-578" fmla="*/ 2038701 h 2804659"/>
                <a:gd name="connsiteX1-579" fmla="*/ 855902 w 1693112"/>
                <a:gd name="connsiteY1-580" fmla="*/ 2804659 h 2804659"/>
                <a:gd name="connsiteX2-581" fmla="*/ 137445 w 1693112"/>
                <a:gd name="connsiteY2-582" fmla="*/ 2199018 h 2804659"/>
                <a:gd name="connsiteX3-583" fmla="*/ 30566 w 1693112"/>
                <a:gd name="connsiteY3-584" fmla="*/ 1510249 h 2804659"/>
                <a:gd name="connsiteX4-585" fmla="*/ 125569 w 1693112"/>
                <a:gd name="connsiteY4-586" fmla="*/ 322716 h 2804659"/>
                <a:gd name="connsiteX5-587" fmla="*/ 250574 w 1693112"/>
                <a:gd name="connsiteY5-588" fmla="*/ 0 h 2804659"/>
                <a:gd name="connsiteX6-589" fmla="*/ 624333 w 1693112"/>
                <a:gd name="connsiteY6-590" fmla="*/ 773978 h 2804659"/>
                <a:gd name="connsiteX7-591" fmla="*/ 1693112 w 1693112"/>
                <a:gd name="connsiteY7-592" fmla="*/ 2038701 h 2804659"/>
                <a:gd name="connsiteX0-593" fmla="*/ 1693112 w 1693112"/>
                <a:gd name="connsiteY0-594" fmla="*/ 2038701 h 2804659"/>
                <a:gd name="connsiteX1-595" fmla="*/ 855902 w 1693112"/>
                <a:gd name="connsiteY1-596" fmla="*/ 2804659 h 2804659"/>
                <a:gd name="connsiteX2-597" fmla="*/ 137445 w 1693112"/>
                <a:gd name="connsiteY2-598" fmla="*/ 2199018 h 2804659"/>
                <a:gd name="connsiteX3-599" fmla="*/ 30566 w 1693112"/>
                <a:gd name="connsiteY3-600" fmla="*/ 1510249 h 2804659"/>
                <a:gd name="connsiteX4-601" fmla="*/ 125569 w 1693112"/>
                <a:gd name="connsiteY4-602" fmla="*/ 322716 h 2804659"/>
                <a:gd name="connsiteX5-603" fmla="*/ 250574 w 1693112"/>
                <a:gd name="connsiteY5-604" fmla="*/ 0 h 2804659"/>
                <a:gd name="connsiteX6-605" fmla="*/ 624333 w 1693112"/>
                <a:gd name="connsiteY6-606" fmla="*/ 773978 h 2804659"/>
                <a:gd name="connsiteX7-607" fmla="*/ 1693112 w 1693112"/>
                <a:gd name="connsiteY7-608" fmla="*/ 2038701 h 2804659"/>
                <a:gd name="connsiteX0-609" fmla="*/ 1693112 w 1693112"/>
                <a:gd name="connsiteY0-610" fmla="*/ 2038701 h 2804659"/>
                <a:gd name="connsiteX1-611" fmla="*/ 855902 w 1693112"/>
                <a:gd name="connsiteY1-612" fmla="*/ 2804659 h 2804659"/>
                <a:gd name="connsiteX2-613" fmla="*/ 137445 w 1693112"/>
                <a:gd name="connsiteY2-614" fmla="*/ 2199018 h 2804659"/>
                <a:gd name="connsiteX3-615" fmla="*/ 30566 w 1693112"/>
                <a:gd name="connsiteY3-616" fmla="*/ 1510249 h 2804659"/>
                <a:gd name="connsiteX4-617" fmla="*/ 125569 w 1693112"/>
                <a:gd name="connsiteY4-618" fmla="*/ 322716 h 2804659"/>
                <a:gd name="connsiteX5-619" fmla="*/ 250574 w 1693112"/>
                <a:gd name="connsiteY5-620" fmla="*/ 0 h 2804659"/>
                <a:gd name="connsiteX6-621" fmla="*/ 624333 w 1693112"/>
                <a:gd name="connsiteY6-622" fmla="*/ 773978 h 2804659"/>
                <a:gd name="connsiteX7-623" fmla="*/ 1693112 w 1693112"/>
                <a:gd name="connsiteY7-624" fmla="*/ 2038701 h 2804659"/>
                <a:gd name="connsiteX0-625" fmla="*/ 1693112 w 1693112"/>
                <a:gd name="connsiteY0-626" fmla="*/ 2038701 h 2804659"/>
                <a:gd name="connsiteX1-627" fmla="*/ 855902 w 1693112"/>
                <a:gd name="connsiteY1-628" fmla="*/ 2804659 h 2804659"/>
                <a:gd name="connsiteX2-629" fmla="*/ 137445 w 1693112"/>
                <a:gd name="connsiteY2-630" fmla="*/ 2199018 h 2804659"/>
                <a:gd name="connsiteX3-631" fmla="*/ 30566 w 1693112"/>
                <a:gd name="connsiteY3-632" fmla="*/ 1510249 h 2804659"/>
                <a:gd name="connsiteX4-633" fmla="*/ 125569 w 1693112"/>
                <a:gd name="connsiteY4-634" fmla="*/ 322716 h 2804659"/>
                <a:gd name="connsiteX5-635" fmla="*/ 250574 w 1693112"/>
                <a:gd name="connsiteY5-636" fmla="*/ 0 h 2804659"/>
                <a:gd name="connsiteX6-637" fmla="*/ 624333 w 1693112"/>
                <a:gd name="connsiteY6-638" fmla="*/ 773978 h 2804659"/>
                <a:gd name="connsiteX7-639" fmla="*/ 1693112 w 1693112"/>
                <a:gd name="connsiteY7-640" fmla="*/ 2038701 h 2804659"/>
                <a:gd name="connsiteX0-641" fmla="*/ 1693112 w 1693112"/>
                <a:gd name="connsiteY0-642" fmla="*/ 2038701 h 2804659"/>
                <a:gd name="connsiteX1-643" fmla="*/ 855902 w 1693112"/>
                <a:gd name="connsiteY1-644" fmla="*/ 2804659 h 2804659"/>
                <a:gd name="connsiteX2-645" fmla="*/ 137445 w 1693112"/>
                <a:gd name="connsiteY2-646" fmla="*/ 2199018 h 2804659"/>
                <a:gd name="connsiteX3-647" fmla="*/ 30566 w 1693112"/>
                <a:gd name="connsiteY3-648" fmla="*/ 1510249 h 2804659"/>
                <a:gd name="connsiteX4-649" fmla="*/ 125569 w 1693112"/>
                <a:gd name="connsiteY4-650" fmla="*/ 322716 h 2804659"/>
                <a:gd name="connsiteX5-651" fmla="*/ 250574 w 1693112"/>
                <a:gd name="connsiteY5-652" fmla="*/ 0 h 2804659"/>
                <a:gd name="connsiteX6-653" fmla="*/ 624333 w 1693112"/>
                <a:gd name="connsiteY6-654" fmla="*/ 773978 h 2804659"/>
                <a:gd name="connsiteX7-655" fmla="*/ 1693112 w 1693112"/>
                <a:gd name="connsiteY7-656" fmla="*/ 2038701 h 2804659"/>
                <a:gd name="connsiteX0-657" fmla="*/ 1693112 w 1693112"/>
                <a:gd name="connsiteY0-658" fmla="*/ 2042711 h 2808669"/>
                <a:gd name="connsiteX1-659" fmla="*/ 855902 w 1693112"/>
                <a:gd name="connsiteY1-660" fmla="*/ 2808669 h 2808669"/>
                <a:gd name="connsiteX2-661" fmla="*/ 137445 w 1693112"/>
                <a:gd name="connsiteY2-662" fmla="*/ 2203028 h 2808669"/>
                <a:gd name="connsiteX3-663" fmla="*/ 30566 w 1693112"/>
                <a:gd name="connsiteY3-664" fmla="*/ 1514259 h 2808669"/>
                <a:gd name="connsiteX4-665" fmla="*/ 125569 w 1693112"/>
                <a:gd name="connsiteY4-666" fmla="*/ 326726 h 2808669"/>
                <a:gd name="connsiteX5-667" fmla="*/ 282659 w 1693112"/>
                <a:gd name="connsiteY5-668" fmla="*/ 0 h 2808669"/>
                <a:gd name="connsiteX6-669" fmla="*/ 624333 w 1693112"/>
                <a:gd name="connsiteY6-670" fmla="*/ 777988 h 2808669"/>
                <a:gd name="connsiteX7-671" fmla="*/ 1693112 w 1693112"/>
                <a:gd name="connsiteY7-672" fmla="*/ 2042711 h 2808669"/>
                <a:gd name="connsiteX0-673" fmla="*/ 1693112 w 1693112"/>
                <a:gd name="connsiteY0-674" fmla="*/ 2042711 h 2808669"/>
                <a:gd name="connsiteX1-675" fmla="*/ 855902 w 1693112"/>
                <a:gd name="connsiteY1-676" fmla="*/ 2808669 h 2808669"/>
                <a:gd name="connsiteX2-677" fmla="*/ 137445 w 1693112"/>
                <a:gd name="connsiteY2-678" fmla="*/ 2203028 h 2808669"/>
                <a:gd name="connsiteX3-679" fmla="*/ 30566 w 1693112"/>
                <a:gd name="connsiteY3-680" fmla="*/ 1514259 h 2808669"/>
                <a:gd name="connsiteX4-681" fmla="*/ 125569 w 1693112"/>
                <a:gd name="connsiteY4-682" fmla="*/ 326726 h 2808669"/>
                <a:gd name="connsiteX5-683" fmla="*/ 282659 w 1693112"/>
                <a:gd name="connsiteY5-684" fmla="*/ 0 h 2808669"/>
                <a:gd name="connsiteX6-685" fmla="*/ 624333 w 1693112"/>
                <a:gd name="connsiteY6-686" fmla="*/ 777988 h 2808669"/>
                <a:gd name="connsiteX7-687" fmla="*/ 1693112 w 1693112"/>
                <a:gd name="connsiteY7-688" fmla="*/ 2042711 h 2808669"/>
                <a:gd name="connsiteX0-689" fmla="*/ 1693112 w 1693112"/>
                <a:gd name="connsiteY0-690" fmla="*/ 2042711 h 2808669"/>
                <a:gd name="connsiteX1-691" fmla="*/ 855902 w 1693112"/>
                <a:gd name="connsiteY1-692" fmla="*/ 2808669 h 2808669"/>
                <a:gd name="connsiteX2-693" fmla="*/ 137445 w 1693112"/>
                <a:gd name="connsiteY2-694" fmla="*/ 2203028 h 2808669"/>
                <a:gd name="connsiteX3-695" fmla="*/ 30566 w 1693112"/>
                <a:gd name="connsiteY3-696" fmla="*/ 1514259 h 2808669"/>
                <a:gd name="connsiteX4-697" fmla="*/ 125569 w 1693112"/>
                <a:gd name="connsiteY4-698" fmla="*/ 326726 h 2808669"/>
                <a:gd name="connsiteX5-699" fmla="*/ 282659 w 1693112"/>
                <a:gd name="connsiteY5-700" fmla="*/ 0 h 2808669"/>
                <a:gd name="connsiteX6-701" fmla="*/ 624333 w 1693112"/>
                <a:gd name="connsiteY6-702" fmla="*/ 777988 h 2808669"/>
                <a:gd name="connsiteX7-703" fmla="*/ 1693112 w 1693112"/>
                <a:gd name="connsiteY7-704" fmla="*/ 2042711 h 2808669"/>
                <a:gd name="connsiteX0-705" fmla="*/ 1693112 w 1693112"/>
                <a:gd name="connsiteY0-706" fmla="*/ 2034690 h 2800648"/>
                <a:gd name="connsiteX1-707" fmla="*/ 855902 w 1693112"/>
                <a:gd name="connsiteY1-708" fmla="*/ 2800648 h 2800648"/>
                <a:gd name="connsiteX2-709" fmla="*/ 137445 w 1693112"/>
                <a:gd name="connsiteY2-710" fmla="*/ 2195007 h 2800648"/>
                <a:gd name="connsiteX3-711" fmla="*/ 30566 w 1693112"/>
                <a:gd name="connsiteY3-712" fmla="*/ 1506238 h 2800648"/>
                <a:gd name="connsiteX4-713" fmla="*/ 125569 w 1693112"/>
                <a:gd name="connsiteY4-714" fmla="*/ 318705 h 2800648"/>
                <a:gd name="connsiteX5-715" fmla="*/ 298701 w 1693112"/>
                <a:gd name="connsiteY5-716" fmla="*/ 0 h 2800648"/>
                <a:gd name="connsiteX6-717" fmla="*/ 624333 w 1693112"/>
                <a:gd name="connsiteY6-718" fmla="*/ 769967 h 2800648"/>
                <a:gd name="connsiteX7-719" fmla="*/ 1693112 w 1693112"/>
                <a:gd name="connsiteY7-720" fmla="*/ 2034690 h 2800648"/>
                <a:gd name="connsiteX0-721" fmla="*/ 1693112 w 1693112"/>
                <a:gd name="connsiteY0-722" fmla="*/ 2034690 h 2800648"/>
                <a:gd name="connsiteX1-723" fmla="*/ 855902 w 1693112"/>
                <a:gd name="connsiteY1-724" fmla="*/ 2800648 h 2800648"/>
                <a:gd name="connsiteX2-725" fmla="*/ 137445 w 1693112"/>
                <a:gd name="connsiteY2-726" fmla="*/ 2195007 h 2800648"/>
                <a:gd name="connsiteX3-727" fmla="*/ 30566 w 1693112"/>
                <a:gd name="connsiteY3-728" fmla="*/ 1506238 h 2800648"/>
                <a:gd name="connsiteX4-729" fmla="*/ 125569 w 1693112"/>
                <a:gd name="connsiteY4-730" fmla="*/ 318705 h 2800648"/>
                <a:gd name="connsiteX5-731" fmla="*/ 298701 w 1693112"/>
                <a:gd name="connsiteY5-732" fmla="*/ 0 h 2800648"/>
                <a:gd name="connsiteX6-733" fmla="*/ 624333 w 1693112"/>
                <a:gd name="connsiteY6-734" fmla="*/ 769967 h 2800648"/>
                <a:gd name="connsiteX7-735" fmla="*/ 1693112 w 1693112"/>
                <a:gd name="connsiteY7-736" fmla="*/ 2034690 h 28006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rgbClr val="419287"/>
                </a:gs>
                <a:gs pos="67000">
                  <a:srgbClr val="419287"/>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4" name="MH_Other_8"/>
            <p:cNvSpPr/>
            <p:nvPr>
              <p:custDataLst>
                <p:tags r:id="rId7"/>
              </p:custDataLst>
            </p:nvPr>
          </p:nvSpPr>
          <p:spPr>
            <a:xfrm rot="7920000" flipV="1">
              <a:off x="7931" y="2616"/>
              <a:ext cx="853" cy="440"/>
            </a:xfrm>
            <a:prstGeom prst="trapezoid">
              <a:avLst/>
            </a:prstGeom>
            <a:gradFill>
              <a:gsLst>
                <a:gs pos="0">
                  <a:srgbClr val="0070C0"/>
                </a:gs>
                <a:gs pos="67000">
                  <a:srgbClr val="0070C0"/>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fontScale="90000"/>
            </a:bodyPr>
            <a:lstStyle/>
            <a:p>
              <a:pPr algn="ctr"/>
              <a:endParaRPr lang="zh-CN" altLang="en-US"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5" name="MH_Other_9"/>
            <p:cNvSpPr/>
            <p:nvPr>
              <p:custDataLst>
                <p:tags r:id="rId8"/>
              </p:custDataLst>
            </p:nvPr>
          </p:nvSpPr>
          <p:spPr>
            <a:xfrm rot="7920000">
              <a:off x="8154" y="2566"/>
              <a:ext cx="650" cy="788"/>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1" fmla="*/ 345143 w 749300"/>
                <a:gd name="connsiteY0-2" fmla="*/ 43143 h 796189"/>
                <a:gd name="connsiteX1-3" fmla="*/ 404157 w 749300"/>
                <a:gd name="connsiteY1-4" fmla="*/ 43143 h 796189"/>
                <a:gd name="connsiteX2-5" fmla="*/ 749300 w 749300"/>
                <a:gd name="connsiteY2-6" fmla="*/ 388286 h 796189"/>
                <a:gd name="connsiteX3-7" fmla="*/ 749300 w 749300"/>
                <a:gd name="connsiteY3-8" fmla="*/ 796189 h 796189"/>
                <a:gd name="connsiteX4-9" fmla="*/ 749300 w 749300"/>
                <a:gd name="connsiteY4-10" fmla="*/ 796189 h 796189"/>
                <a:gd name="connsiteX5-11" fmla="*/ 0 w 749300"/>
                <a:gd name="connsiteY5-12" fmla="*/ 796189 h 796189"/>
                <a:gd name="connsiteX6-13" fmla="*/ 0 w 749300"/>
                <a:gd name="connsiteY6-14" fmla="*/ 796189 h 796189"/>
                <a:gd name="connsiteX7-15" fmla="*/ 0 w 749300"/>
                <a:gd name="connsiteY7-16" fmla="*/ 388286 h 796189"/>
                <a:gd name="connsiteX8-17" fmla="*/ 345143 w 749300"/>
                <a:gd name="connsiteY8-18" fmla="*/ 43143 h 796189"/>
                <a:gd name="connsiteX0-19" fmla="*/ 345143 w 749300"/>
                <a:gd name="connsiteY0-20" fmla="*/ 43143 h 796189"/>
                <a:gd name="connsiteX1-21" fmla="*/ 404157 w 749300"/>
                <a:gd name="connsiteY1-22" fmla="*/ 43143 h 796189"/>
                <a:gd name="connsiteX2-23" fmla="*/ 749300 w 749300"/>
                <a:gd name="connsiteY2-24" fmla="*/ 388286 h 796189"/>
                <a:gd name="connsiteX3-25" fmla="*/ 749300 w 749300"/>
                <a:gd name="connsiteY3-26" fmla="*/ 796189 h 796189"/>
                <a:gd name="connsiteX4-27" fmla="*/ 749300 w 749300"/>
                <a:gd name="connsiteY4-28" fmla="*/ 796189 h 796189"/>
                <a:gd name="connsiteX5-29" fmla="*/ 0 w 749300"/>
                <a:gd name="connsiteY5-30" fmla="*/ 796189 h 796189"/>
                <a:gd name="connsiteX6-31" fmla="*/ 0 w 749300"/>
                <a:gd name="connsiteY6-32" fmla="*/ 796189 h 796189"/>
                <a:gd name="connsiteX7-33" fmla="*/ 0 w 749300"/>
                <a:gd name="connsiteY7-34" fmla="*/ 388286 h 796189"/>
                <a:gd name="connsiteX8-35" fmla="*/ 345143 w 749300"/>
                <a:gd name="connsiteY8-36" fmla="*/ 43143 h 796189"/>
                <a:gd name="connsiteX0-37" fmla="*/ 345143 w 749300"/>
                <a:gd name="connsiteY0-38" fmla="*/ 24099 h 777145"/>
                <a:gd name="connsiteX1-39" fmla="*/ 404157 w 749300"/>
                <a:gd name="connsiteY1-40" fmla="*/ 24099 h 777145"/>
                <a:gd name="connsiteX2-41" fmla="*/ 749300 w 749300"/>
                <a:gd name="connsiteY2-42" fmla="*/ 369242 h 777145"/>
                <a:gd name="connsiteX3-43" fmla="*/ 749300 w 749300"/>
                <a:gd name="connsiteY3-44" fmla="*/ 777145 h 777145"/>
                <a:gd name="connsiteX4-45" fmla="*/ 749300 w 749300"/>
                <a:gd name="connsiteY4-46" fmla="*/ 777145 h 777145"/>
                <a:gd name="connsiteX5-47" fmla="*/ 0 w 749300"/>
                <a:gd name="connsiteY5-48" fmla="*/ 777145 h 777145"/>
                <a:gd name="connsiteX6-49" fmla="*/ 0 w 749300"/>
                <a:gd name="connsiteY6-50" fmla="*/ 777145 h 777145"/>
                <a:gd name="connsiteX7-51" fmla="*/ 0 w 749300"/>
                <a:gd name="connsiteY7-52" fmla="*/ 369242 h 777145"/>
                <a:gd name="connsiteX8-53" fmla="*/ 345143 w 749300"/>
                <a:gd name="connsiteY8-54" fmla="*/ 24099 h 777145"/>
                <a:gd name="connsiteX0-55" fmla="*/ 345143 w 749300"/>
                <a:gd name="connsiteY0-56" fmla="*/ 155 h 753201"/>
                <a:gd name="connsiteX1-57" fmla="*/ 404157 w 749300"/>
                <a:gd name="connsiteY1-58" fmla="*/ 155 h 753201"/>
                <a:gd name="connsiteX2-59" fmla="*/ 749300 w 749300"/>
                <a:gd name="connsiteY2-60" fmla="*/ 345298 h 753201"/>
                <a:gd name="connsiteX3-61" fmla="*/ 749300 w 749300"/>
                <a:gd name="connsiteY3-62" fmla="*/ 753201 h 753201"/>
                <a:gd name="connsiteX4-63" fmla="*/ 749300 w 749300"/>
                <a:gd name="connsiteY4-64" fmla="*/ 753201 h 753201"/>
                <a:gd name="connsiteX5-65" fmla="*/ 0 w 749300"/>
                <a:gd name="connsiteY5-66" fmla="*/ 753201 h 753201"/>
                <a:gd name="connsiteX6-67" fmla="*/ 0 w 749300"/>
                <a:gd name="connsiteY6-68" fmla="*/ 753201 h 753201"/>
                <a:gd name="connsiteX7-69" fmla="*/ 0 w 749300"/>
                <a:gd name="connsiteY7-70" fmla="*/ 345298 h 753201"/>
                <a:gd name="connsiteX8-71" fmla="*/ 345143 w 749300"/>
                <a:gd name="connsiteY8-72" fmla="*/ 155 h 753201"/>
                <a:gd name="connsiteX0-73" fmla="*/ 345143 w 749300"/>
                <a:gd name="connsiteY0-74" fmla="*/ 31 h 753077"/>
                <a:gd name="connsiteX1-75" fmla="*/ 749300 w 749300"/>
                <a:gd name="connsiteY1-76" fmla="*/ 345174 h 753077"/>
                <a:gd name="connsiteX2-77" fmla="*/ 749300 w 749300"/>
                <a:gd name="connsiteY2-78" fmla="*/ 753077 h 753077"/>
                <a:gd name="connsiteX3-79" fmla="*/ 749300 w 749300"/>
                <a:gd name="connsiteY3-80" fmla="*/ 753077 h 753077"/>
                <a:gd name="connsiteX4-81" fmla="*/ 0 w 749300"/>
                <a:gd name="connsiteY4-82" fmla="*/ 753077 h 753077"/>
                <a:gd name="connsiteX5-83" fmla="*/ 0 w 749300"/>
                <a:gd name="connsiteY5-84" fmla="*/ 753077 h 753077"/>
                <a:gd name="connsiteX6-85" fmla="*/ 0 w 749300"/>
                <a:gd name="connsiteY6-86" fmla="*/ 345174 h 753077"/>
                <a:gd name="connsiteX7-87" fmla="*/ 345143 w 749300"/>
                <a:gd name="connsiteY7-88" fmla="*/ 31 h 753077"/>
                <a:gd name="connsiteX0-89" fmla="*/ 371671 w 749300"/>
                <a:gd name="connsiteY0-90" fmla="*/ 29 h 761219"/>
                <a:gd name="connsiteX1-91" fmla="*/ 749300 w 749300"/>
                <a:gd name="connsiteY1-92" fmla="*/ 353316 h 761219"/>
                <a:gd name="connsiteX2-93" fmla="*/ 749300 w 749300"/>
                <a:gd name="connsiteY2-94" fmla="*/ 761219 h 761219"/>
                <a:gd name="connsiteX3-95" fmla="*/ 749300 w 749300"/>
                <a:gd name="connsiteY3-96" fmla="*/ 761219 h 761219"/>
                <a:gd name="connsiteX4-97" fmla="*/ 0 w 749300"/>
                <a:gd name="connsiteY4-98" fmla="*/ 761219 h 761219"/>
                <a:gd name="connsiteX5-99" fmla="*/ 0 w 749300"/>
                <a:gd name="connsiteY5-100" fmla="*/ 761219 h 761219"/>
                <a:gd name="connsiteX6-101" fmla="*/ 0 w 749300"/>
                <a:gd name="connsiteY6-102" fmla="*/ 353316 h 761219"/>
                <a:gd name="connsiteX7-103" fmla="*/ 371671 w 749300"/>
                <a:gd name="connsiteY7-104" fmla="*/ 29 h 761219"/>
                <a:gd name="connsiteX0-105" fmla="*/ 371671 w 749300"/>
                <a:gd name="connsiteY0-106" fmla="*/ 40 h 761230"/>
                <a:gd name="connsiteX1-107" fmla="*/ 749300 w 749300"/>
                <a:gd name="connsiteY1-108" fmla="*/ 353327 h 761230"/>
                <a:gd name="connsiteX2-109" fmla="*/ 749300 w 749300"/>
                <a:gd name="connsiteY2-110" fmla="*/ 761230 h 761230"/>
                <a:gd name="connsiteX3-111" fmla="*/ 749300 w 749300"/>
                <a:gd name="connsiteY3-112" fmla="*/ 761230 h 761230"/>
                <a:gd name="connsiteX4-113" fmla="*/ 0 w 749300"/>
                <a:gd name="connsiteY4-114" fmla="*/ 761230 h 761230"/>
                <a:gd name="connsiteX5-115" fmla="*/ 0 w 749300"/>
                <a:gd name="connsiteY5-116" fmla="*/ 761230 h 761230"/>
                <a:gd name="connsiteX6-117" fmla="*/ 0 w 749300"/>
                <a:gd name="connsiteY6-118" fmla="*/ 353327 h 761230"/>
                <a:gd name="connsiteX7-119" fmla="*/ 371671 w 749300"/>
                <a:gd name="connsiteY7-120" fmla="*/ 40 h 761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rgbClr val="0070C0"/>
                </a:gs>
                <a:gs pos="75000">
                  <a:srgbClr val="0070C0"/>
                </a:gs>
                <a:gs pos="100000">
                  <a:srgbClr val="0088EE"/>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6" name="MH_Other_10"/>
            <p:cNvSpPr/>
            <p:nvPr>
              <p:custDataLst>
                <p:tags r:id="rId9"/>
              </p:custDataLst>
            </p:nvPr>
          </p:nvSpPr>
          <p:spPr>
            <a:xfrm rot="16200000">
              <a:off x="3559" y="6266"/>
              <a:ext cx="267" cy="300"/>
            </a:xfrm>
            <a:prstGeom prst="chord">
              <a:avLst>
                <a:gd name="adj1" fmla="val 7471518"/>
                <a:gd name="adj2" fmla="val 14441347"/>
              </a:avLst>
            </a:prstGeom>
            <a:solidFill>
              <a:srgbClr val="0070C0"/>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7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7" name="MH_Other_11"/>
            <p:cNvSpPr/>
            <p:nvPr>
              <p:custDataLst>
                <p:tags r:id="rId10"/>
              </p:custDataLst>
            </p:nvPr>
          </p:nvSpPr>
          <p:spPr>
            <a:xfrm rot="16200000">
              <a:off x="3994" y="4971"/>
              <a:ext cx="1317" cy="218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1" fmla="*/ 1656608 w 1656608"/>
                <a:gd name="connsiteY0-2" fmla="*/ 2018805 h 2784763"/>
                <a:gd name="connsiteX1-3" fmla="*/ 831273 w 1656608"/>
                <a:gd name="connsiteY1-4" fmla="*/ 2784763 h 2784763"/>
                <a:gd name="connsiteX2-5" fmla="*/ 142504 w 1656608"/>
                <a:gd name="connsiteY2-6" fmla="*/ 2179122 h 2784763"/>
                <a:gd name="connsiteX3-7" fmla="*/ 0 w 1656608"/>
                <a:gd name="connsiteY3-8" fmla="*/ 1858488 h 2784763"/>
                <a:gd name="connsiteX4-9" fmla="*/ 100940 w 1656608"/>
                <a:gd name="connsiteY4-10" fmla="*/ 302820 h 2784763"/>
                <a:gd name="connsiteX5-11" fmla="*/ 213756 w 1656608"/>
                <a:gd name="connsiteY5-12" fmla="*/ 0 h 2784763"/>
                <a:gd name="connsiteX6-13" fmla="*/ 207818 w 1656608"/>
                <a:gd name="connsiteY6-14" fmla="*/ 195942 h 2784763"/>
                <a:gd name="connsiteX7-15" fmla="*/ 587829 w 1656608"/>
                <a:gd name="connsiteY7-16" fmla="*/ 748145 h 2784763"/>
                <a:gd name="connsiteX8-17" fmla="*/ 1656608 w 1656608"/>
                <a:gd name="connsiteY8-18" fmla="*/ 2018805 h 2784763"/>
                <a:gd name="connsiteX0-19" fmla="*/ 1656608 w 1656608"/>
                <a:gd name="connsiteY0-20" fmla="*/ 2018805 h 2784763"/>
                <a:gd name="connsiteX1-21" fmla="*/ 831273 w 1656608"/>
                <a:gd name="connsiteY1-22" fmla="*/ 2784763 h 2784763"/>
                <a:gd name="connsiteX2-23" fmla="*/ 142504 w 1656608"/>
                <a:gd name="connsiteY2-24" fmla="*/ 2179122 h 2784763"/>
                <a:gd name="connsiteX3-25" fmla="*/ 0 w 1656608"/>
                <a:gd name="connsiteY3-26" fmla="*/ 1858488 h 2784763"/>
                <a:gd name="connsiteX4-27" fmla="*/ 100940 w 1656608"/>
                <a:gd name="connsiteY4-28" fmla="*/ 302820 h 2784763"/>
                <a:gd name="connsiteX5-29" fmla="*/ 213756 w 1656608"/>
                <a:gd name="connsiteY5-30" fmla="*/ 0 h 2784763"/>
                <a:gd name="connsiteX6-31" fmla="*/ 207818 w 1656608"/>
                <a:gd name="connsiteY6-32" fmla="*/ 195942 h 2784763"/>
                <a:gd name="connsiteX7-33" fmla="*/ 587829 w 1656608"/>
                <a:gd name="connsiteY7-34" fmla="*/ 748145 h 2784763"/>
                <a:gd name="connsiteX8-35" fmla="*/ 1656608 w 1656608"/>
                <a:gd name="connsiteY8-36" fmla="*/ 2018805 h 2784763"/>
                <a:gd name="connsiteX0-37" fmla="*/ 1656608 w 1656608"/>
                <a:gd name="connsiteY0-38" fmla="*/ 2018805 h 2784763"/>
                <a:gd name="connsiteX1-39" fmla="*/ 831273 w 1656608"/>
                <a:gd name="connsiteY1-40" fmla="*/ 2784763 h 2784763"/>
                <a:gd name="connsiteX2-41" fmla="*/ 142504 w 1656608"/>
                <a:gd name="connsiteY2-42" fmla="*/ 2179122 h 2784763"/>
                <a:gd name="connsiteX3-43" fmla="*/ 0 w 1656608"/>
                <a:gd name="connsiteY3-44" fmla="*/ 1858488 h 2784763"/>
                <a:gd name="connsiteX4-45" fmla="*/ 100940 w 1656608"/>
                <a:gd name="connsiteY4-46" fmla="*/ 302820 h 2784763"/>
                <a:gd name="connsiteX5-47" fmla="*/ 213756 w 1656608"/>
                <a:gd name="connsiteY5-48" fmla="*/ 0 h 2784763"/>
                <a:gd name="connsiteX6-49" fmla="*/ 587829 w 1656608"/>
                <a:gd name="connsiteY6-50" fmla="*/ 748145 h 2784763"/>
                <a:gd name="connsiteX7-51" fmla="*/ 1656608 w 1656608"/>
                <a:gd name="connsiteY7-52" fmla="*/ 2018805 h 2784763"/>
                <a:gd name="connsiteX0-53" fmla="*/ 1656608 w 1656608"/>
                <a:gd name="connsiteY0-54" fmla="*/ 2018805 h 2784763"/>
                <a:gd name="connsiteX1-55" fmla="*/ 831273 w 1656608"/>
                <a:gd name="connsiteY1-56" fmla="*/ 2784763 h 2784763"/>
                <a:gd name="connsiteX2-57" fmla="*/ 142504 w 1656608"/>
                <a:gd name="connsiteY2-58" fmla="*/ 2179122 h 2784763"/>
                <a:gd name="connsiteX3-59" fmla="*/ 0 w 1656608"/>
                <a:gd name="connsiteY3-60" fmla="*/ 1858488 h 2784763"/>
                <a:gd name="connsiteX4-61" fmla="*/ 100940 w 1656608"/>
                <a:gd name="connsiteY4-62" fmla="*/ 302820 h 2784763"/>
                <a:gd name="connsiteX5-63" fmla="*/ 213756 w 1656608"/>
                <a:gd name="connsiteY5-64" fmla="*/ 0 h 2784763"/>
                <a:gd name="connsiteX6-65" fmla="*/ 587829 w 1656608"/>
                <a:gd name="connsiteY6-66" fmla="*/ 748145 h 2784763"/>
                <a:gd name="connsiteX7-67" fmla="*/ 1656608 w 1656608"/>
                <a:gd name="connsiteY7-68" fmla="*/ 2018805 h 2784763"/>
                <a:gd name="connsiteX0-69" fmla="*/ 1656608 w 1656608"/>
                <a:gd name="connsiteY0-70" fmla="*/ 2018805 h 2784763"/>
                <a:gd name="connsiteX1-71" fmla="*/ 831273 w 1656608"/>
                <a:gd name="connsiteY1-72" fmla="*/ 2784763 h 2784763"/>
                <a:gd name="connsiteX2-73" fmla="*/ 142504 w 1656608"/>
                <a:gd name="connsiteY2-74" fmla="*/ 2179122 h 2784763"/>
                <a:gd name="connsiteX3-75" fmla="*/ 0 w 1656608"/>
                <a:gd name="connsiteY3-76" fmla="*/ 1858488 h 2784763"/>
                <a:gd name="connsiteX4-77" fmla="*/ 100940 w 1656608"/>
                <a:gd name="connsiteY4-78" fmla="*/ 302820 h 2784763"/>
                <a:gd name="connsiteX5-79" fmla="*/ 213756 w 1656608"/>
                <a:gd name="connsiteY5-80" fmla="*/ 0 h 2784763"/>
                <a:gd name="connsiteX6-81" fmla="*/ 587829 w 1656608"/>
                <a:gd name="connsiteY6-82" fmla="*/ 748145 h 2784763"/>
                <a:gd name="connsiteX7-83" fmla="*/ 1656608 w 1656608"/>
                <a:gd name="connsiteY7-84" fmla="*/ 2018805 h 2784763"/>
                <a:gd name="connsiteX0-85" fmla="*/ 1656608 w 1656608"/>
                <a:gd name="connsiteY0-86" fmla="*/ 2018805 h 2784763"/>
                <a:gd name="connsiteX1-87" fmla="*/ 831273 w 1656608"/>
                <a:gd name="connsiteY1-88" fmla="*/ 2784763 h 2784763"/>
                <a:gd name="connsiteX2-89" fmla="*/ 142504 w 1656608"/>
                <a:gd name="connsiteY2-90" fmla="*/ 2179122 h 2784763"/>
                <a:gd name="connsiteX3-91" fmla="*/ 0 w 1656608"/>
                <a:gd name="connsiteY3-92" fmla="*/ 1858488 h 2784763"/>
                <a:gd name="connsiteX4-93" fmla="*/ 100940 w 1656608"/>
                <a:gd name="connsiteY4-94" fmla="*/ 302820 h 2784763"/>
                <a:gd name="connsiteX5-95" fmla="*/ 213756 w 1656608"/>
                <a:gd name="connsiteY5-96" fmla="*/ 0 h 2784763"/>
                <a:gd name="connsiteX6-97" fmla="*/ 587829 w 1656608"/>
                <a:gd name="connsiteY6-98" fmla="*/ 748145 h 2784763"/>
                <a:gd name="connsiteX7-99" fmla="*/ 1656608 w 1656608"/>
                <a:gd name="connsiteY7-100" fmla="*/ 2018805 h 2784763"/>
                <a:gd name="connsiteX0-101" fmla="*/ 1656608 w 1656608"/>
                <a:gd name="connsiteY0-102" fmla="*/ 2018805 h 2784763"/>
                <a:gd name="connsiteX1-103" fmla="*/ 831273 w 1656608"/>
                <a:gd name="connsiteY1-104" fmla="*/ 2784763 h 2784763"/>
                <a:gd name="connsiteX2-105" fmla="*/ 142504 w 1656608"/>
                <a:gd name="connsiteY2-106" fmla="*/ 2179122 h 2784763"/>
                <a:gd name="connsiteX3-107" fmla="*/ 0 w 1656608"/>
                <a:gd name="connsiteY3-108" fmla="*/ 1858488 h 2784763"/>
                <a:gd name="connsiteX4-109" fmla="*/ 100940 w 1656608"/>
                <a:gd name="connsiteY4-110" fmla="*/ 302820 h 2784763"/>
                <a:gd name="connsiteX5-111" fmla="*/ 213756 w 1656608"/>
                <a:gd name="connsiteY5-112" fmla="*/ 0 h 2784763"/>
                <a:gd name="connsiteX6-113" fmla="*/ 587829 w 1656608"/>
                <a:gd name="connsiteY6-114" fmla="*/ 748145 h 2784763"/>
                <a:gd name="connsiteX7-115" fmla="*/ 1656608 w 1656608"/>
                <a:gd name="connsiteY7-116" fmla="*/ 2018805 h 2784763"/>
                <a:gd name="connsiteX0-117" fmla="*/ 1656608 w 1656608"/>
                <a:gd name="connsiteY0-118" fmla="*/ 2030680 h 2796638"/>
                <a:gd name="connsiteX1-119" fmla="*/ 831273 w 1656608"/>
                <a:gd name="connsiteY1-120" fmla="*/ 2796638 h 2796638"/>
                <a:gd name="connsiteX2-121" fmla="*/ 142504 w 1656608"/>
                <a:gd name="connsiteY2-122" fmla="*/ 2190997 h 2796638"/>
                <a:gd name="connsiteX3-123" fmla="*/ 0 w 1656608"/>
                <a:gd name="connsiteY3-124" fmla="*/ 1870363 h 2796638"/>
                <a:gd name="connsiteX4-125" fmla="*/ 100940 w 1656608"/>
                <a:gd name="connsiteY4-126" fmla="*/ 314695 h 2796638"/>
                <a:gd name="connsiteX5-127" fmla="*/ 201881 w 1656608"/>
                <a:gd name="connsiteY5-128" fmla="*/ 0 h 2796638"/>
                <a:gd name="connsiteX6-129" fmla="*/ 587829 w 1656608"/>
                <a:gd name="connsiteY6-130" fmla="*/ 760020 h 2796638"/>
                <a:gd name="connsiteX7-131" fmla="*/ 1656608 w 1656608"/>
                <a:gd name="connsiteY7-132" fmla="*/ 2030680 h 2796638"/>
                <a:gd name="connsiteX0-133" fmla="*/ 1668483 w 1668483"/>
                <a:gd name="connsiteY0-134" fmla="*/ 2030680 h 2796638"/>
                <a:gd name="connsiteX1-135" fmla="*/ 843148 w 1668483"/>
                <a:gd name="connsiteY1-136" fmla="*/ 2796638 h 2796638"/>
                <a:gd name="connsiteX2-137" fmla="*/ 154379 w 1668483"/>
                <a:gd name="connsiteY2-138" fmla="*/ 2190997 h 2796638"/>
                <a:gd name="connsiteX3-139" fmla="*/ 0 w 1668483"/>
                <a:gd name="connsiteY3-140" fmla="*/ 1864425 h 2796638"/>
                <a:gd name="connsiteX4-141" fmla="*/ 112815 w 1668483"/>
                <a:gd name="connsiteY4-142" fmla="*/ 314695 h 2796638"/>
                <a:gd name="connsiteX5-143" fmla="*/ 213756 w 1668483"/>
                <a:gd name="connsiteY5-144" fmla="*/ 0 h 2796638"/>
                <a:gd name="connsiteX6-145" fmla="*/ 599704 w 1668483"/>
                <a:gd name="connsiteY6-146" fmla="*/ 760020 h 2796638"/>
                <a:gd name="connsiteX7-147" fmla="*/ 1668483 w 1668483"/>
                <a:gd name="connsiteY7-148" fmla="*/ 2030680 h 2796638"/>
                <a:gd name="connsiteX0-149" fmla="*/ 1669227 w 1669227"/>
                <a:gd name="connsiteY0-150" fmla="*/ 2030680 h 2796638"/>
                <a:gd name="connsiteX1-151" fmla="*/ 843892 w 1669227"/>
                <a:gd name="connsiteY1-152" fmla="*/ 2796638 h 2796638"/>
                <a:gd name="connsiteX2-153" fmla="*/ 155123 w 1669227"/>
                <a:gd name="connsiteY2-154" fmla="*/ 2190997 h 2796638"/>
                <a:gd name="connsiteX3-155" fmla="*/ 744 w 1669227"/>
                <a:gd name="connsiteY3-156" fmla="*/ 1864425 h 2796638"/>
                <a:gd name="connsiteX4-157" fmla="*/ 113559 w 1669227"/>
                <a:gd name="connsiteY4-158" fmla="*/ 314695 h 2796638"/>
                <a:gd name="connsiteX5-159" fmla="*/ 214500 w 1669227"/>
                <a:gd name="connsiteY5-160" fmla="*/ 0 h 2796638"/>
                <a:gd name="connsiteX6-161" fmla="*/ 600448 w 1669227"/>
                <a:gd name="connsiteY6-162" fmla="*/ 760020 h 2796638"/>
                <a:gd name="connsiteX7-163" fmla="*/ 1669227 w 1669227"/>
                <a:gd name="connsiteY7-164" fmla="*/ 2030680 h 2796638"/>
                <a:gd name="connsiteX0-165" fmla="*/ 1685435 w 1685435"/>
                <a:gd name="connsiteY0-166" fmla="*/ 2030680 h 2796638"/>
                <a:gd name="connsiteX1-167" fmla="*/ 860100 w 1685435"/>
                <a:gd name="connsiteY1-168" fmla="*/ 2796638 h 2796638"/>
                <a:gd name="connsiteX2-169" fmla="*/ 171331 w 1685435"/>
                <a:gd name="connsiteY2-170" fmla="*/ 2190997 h 2796638"/>
                <a:gd name="connsiteX3-171" fmla="*/ 16952 w 1685435"/>
                <a:gd name="connsiteY3-172" fmla="*/ 1864425 h 2796638"/>
                <a:gd name="connsiteX4-173" fmla="*/ 129767 w 1685435"/>
                <a:gd name="connsiteY4-174" fmla="*/ 314695 h 2796638"/>
                <a:gd name="connsiteX5-175" fmla="*/ 230708 w 1685435"/>
                <a:gd name="connsiteY5-176" fmla="*/ 0 h 2796638"/>
                <a:gd name="connsiteX6-177" fmla="*/ 616656 w 1685435"/>
                <a:gd name="connsiteY6-178" fmla="*/ 760020 h 2796638"/>
                <a:gd name="connsiteX7-179" fmla="*/ 1685435 w 1685435"/>
                <a:gd name="connsiteY7-180" fmla="*/ 2030680 h 2796638"/>
                <a:gd name="connsiteX0-181" fmla="*/ 1680392 w 1680392"/>
                <a:gd name="connsiteY0-182" fmla="*/ 2030680 h 2796638"/>
                <a:gd name="connsiteX1-183" fmla="*/ 855057 w 1680392"/>
                <a:gd name="connsiteY1-184" fmla="*/ 2796638 h 2796638"/>
                <a:gd name="connsiteX2-185" fmla="*/ 166288 w 1680392"/>
                <a:gd name="connsiteY2-186" fmla="*/ 2190997 h 2796638"/>
                <a:gd name="connsiteX3-187" fmla="*/ 11909 w 1680392"/>
                <a:gd name="connsiteY3-188" fmla="*/ 1864425 h 2796638"/>
                <a:gd name="connsiteX4-189" fmla="*/ 124724 w 1680392"/>
                <a:gd name="connsiteY4-190" fmla="*/ 314695 h 2796638"/>
                <a:gd name="connsiteX5-191" fmla="*/ 225665 w 1680392"/>
                <a:gd name="connsiteY5-192" fmla="*/ 0 h 2796638"/>
                <a:gd name="connsiteX6-193" fmla="*/ 611613 w 1680392"/>
                <a:gd name="connsiteY6-194" fmla="*/ 760020 h 2796638"/>
                <a:gd name="connsiteX7-195" fmla="*/ 1680392 w 1680392"/>
                <a:gd name="connsiteY7-196" fmla="*/ 2030680 h 2796638"/>
                <a:gd name="connsiteX0-197" fmla="*/ 1680392 w 1680392"/>
                <a:gd name="connsiteY0-198" fmla="*/ 2030680 h 2796638"/>
                <a:gd name="connsiteX1-199" fmla="*/ 855057 w 1680392"/>
                <a:gd name="connsiteY1-200" fmla="*/ 2796638 h 2796638"/>
                <a:gd name="connsiteX2-201" fmla="*/ 166288 w 1680392"/>
                <a:gd name="connsiteY2-202" fmla="*/ 2190997 h 2796638"/>
                <a:gd name="connsiteX3-203" fmla="*/ 11909 w 1680392"/>
                <a:gd name="connsiteY3-204" fmla="*/ 1864425 h 2796638"/>
                <a:gd name="connsiteX4-205" fmla="*/ 124724 w 1680392"/>
                <a:gd name="connsiteY4-206" fmla="*/ 314695 h 2796638"/>
                <a:gd name="connsiteX5-207" fmla="*/ 225665 w 1680392"/>
                <a:gd name="connsiteY5-208" fmla="*/ 0 h 2796638"/>
                <a:gd name="connsiteX6-209" fmla="*/ 611613 w 1680392"/>
                <a:gd name="connsiteY6-210" fmla="*/ 760020 h 2796638"/>
                <a:gd name="connsiteX7-211" fmla="*/ 1680392 w 1680392"/>
                <a:gd name="connsiteY7-212" fmla="*/ 2030680 h 2796638"/>
                <a:gd name="connsiteX0-213" fmla="*/ 1668521 w 1668521"/>
                <a:gd name="connsiteY0-214" fmla="*/ 2030680 h 2796638"/>
                <a:gd name="connsiteX1-215" fmla="*/ 843186 w 1668521"/>
                <a:gd name="connsiteY1-216" fmla="*/ 2796638 h 2796638"/>
                <a:gd name="connsiteX2-217" fmla="*/ 124729 w 1668521"/>
                <a:gd name="connsiteY2-218" fmla="*/ 2190997 h 2796638"/>
                <a:gd name="connsiteX3-219" fmla="*/ 38 w 1668521"/>
                <a:gd name="connsiteY3-220" fmla="*/ 1864425 h 2796638"/>
                <a:gd name="connsiteX4-221" fmla="*/ 112853 w 1668521"/>
                <a:gd name="connsiteY4-222" fmla="*/ 314695 h 2796638"/>
                <a:gd name="connsiteX5-223" fmla="*/ 213794 w 1668521"/>
                <a:gd name="connsiteY5-224" fmla="*/ 0 h 2796638"/>
                <a:gd name="connsiteX6-225" fmla="*/ 599742 w 1668521"/>
                <a:gd name="connsiteY6-226" fmla="*/ 760020 h 2796638"/>
                <a:gd name="connsiteX7-227" fmla="*/ 1668521 w 1668521"/>
                <a:gd name="connsiteY7-228" fmla="*/ 2030680 h 2796638"/>
                <a:gd name="connsiteX0-229" fmla="*/ 1668521 w 1668521"/>
                <a:gd name="connsiteY0-230" fmla="*/ 2030680 h 2796638"/>
                <a:gd name="connsiteX1-231" fmla="*/ 843186 w 1668521"/>
                <a:gd name="connsiteY1-232" fmla="*/ 2796638 h 2796638"/>
                <a:gd name="connsiteX2-233" fmla="*/ 124729 w 1668521"/>
                <a:gd name="connsiteY2-234" fmla="*/ 2190997 h 2796638"/>
                <a:gd name="connsiteX3-235" fmla="*/ 38 w 1668521"/>
                <a:gd name="connsiteY3-236" fmla="*/ 1864425 h 2796638"/>
                <a:gd name="connsiteX4-237" fmla="*/ 112853 w 1668521"/>
                <a:gd name="connsiteY4-238" fmla="*/ 314695 h 2796638"/>
                <a:gd name="connsiteX5-239" fmla="*/ 213794 w 1668521"/>
                <a:gd name="connsiteY5-240" fmla="*/ 0 h 2796638"/>
                <a:gd name="connsiteX6-241" fmla="*/ 599742 w 1668521"/>
                <a:gd name="connsiteY6-242" fmla="*/ 760020 h 2796638"/>
                <a:gd name="connsiteX7-243" fmla="*/ 1668521 w 1668521"/>
                <a:gd name="connsiteY7-244" fmla="*/ 2030680 h 2796638"/>
                <a:gd name="connsiteX0-245" fmla="*/ 1668521 w 1668521"/>
                <a:gd name="connsiteY0-246" fmla="*/ 2030680 h 2796638"/>
                <a:gd name="connsiteX1-247" fmla="*/ 843186 w 1668521"/>
                <a:gd name="connsiteY1-248" fmla="*/ 2796638 h 2796638"/>
                <a:gd name="connsiteX2-249" fmla="*/ 124729 w 1668521"/>
                <a:gd name="connsiteY2-250" fmla="*/ 2190997 h 2796638"/>
                <a:gd name="connsiteX3-251" fmla="*/ 38 w 1668521"/>
                <a:gd name="connsiteY3-252" fmla="*/ 1864425 h 2796638"/>
                <a:gd name="connsiteX4-253" fmla="*/ 112853 w 1668521"/>
                <a:gd name="connsiteY4-254" fmla="*/ 314695 h 2796638"/>
                <a:gd name="connsiteX5-255" fmla="*/ 213794 w 1668521"/>
                <a:gd name="connsiteY5-256" fmla="*/ 0 h 2796638"/>
                <a:gd name="connsiteX6-257" fmla="*/ 611617 w 1668521"/>
                <a:gd name="connsiteY6-258" fmla="*/ 765957 h 2796638"/>
                <a:gd name="connsiteX7-259" fmla="*/ 1668521 w 1668521"/>
                <a:gd name="connsiteY7-260" fmla="*/ 2030680 h 2796638"/>
                <a:gd name="connsiteX0-261" fmla="*/ 1668521 w 1668521"/>
                <a:gd name="connsiteY0-262" fmla="*/ 2030680 h 2796638"/>
                <a:gd name="connsiteX1-263" fmla="*/ 843186 w 1668521"/>
                <a:gd name="connsiteY1-264" fmla="*/ 2796638 h 2796638"/>
                <a:gd name="connsiteX2-265" fmla="*/ 124729 w 1668521"/>
                <a:gd name="connsiteY2-266" fmla="*/ 2190997 h 2796638"/>
                <a:gd name="connsiteX3-267" fmla="*/ 38 w 1668521"/>
                <a:gd name="connsiteY3-268" fmla="*/ 1864425 h 2796638"/>
                <a:gd name="connsiteX4-269" fmla="*/ 112853 w 1668521"/>
                <a:gd name="connsiteY4-270" fmla="*/ 314695 h 2796638"/>
                <a:gd name="connsiteX5-271" fmla="*/ 213794 w 1668521"/>
                <a:gd name="connsiteY5-272" fmla="*/ 0 h 2796638"/>
                <a:gd name="connsiteX6-273" fmla="*/ 611617 w 1668521"/>
                <a:gd name="connsiteY6-274" fmla="*/ 765957 h 2796638"/>
                <a:gd name="connsiteX7-275" fmla="*/ 1668521 w 1668521"/>
                <a:gd name="connsiteY7-276" fmla="*/ 2030680 h 2796638"/>
                <a:gd name="connsiteX0-277" fmla="*/ 1668521 w 1668521"/>
                <a:gd name="connsiteY0-278" fmla="*/ 2030680 h 2796638"/>
                <a:gd name="connsiteX1-279" fmla="*/ 843186 w 1668521"/>
                <a:gd name="connsiteY1-280" fmla="*/ 2796638 h 2796638"/>
                <a:gd name="connsiteX2-281" fmla="*/ 124729 w 1668521"/>
                <a:gd name="connsiteY2-282" fmla="*/ 2190997 h 2796638"/>
                <a:gd name="connsiteX3-283" fmla="*/ 38 w 1668521"/>
                <a:gd name="connsiteY3-284" fmla="*/ 1864425 h 2796638"/>
                <a:gd name="connsiteX4-285" fmla="*/ 112853 w 1668521"/>
                <a:gd name="connsiteY4-286" fmla="*/ 314695 h 2796638"/>
                <a:gd name="connsiteX5-287" fmla="*/ 213794 w 1668521"/>
                <a:gd name="connsiteY5-288" fmla="*/ 0 h 2796638"/>
                <a:gd name="connsiteX6-289" fmla="*/ 611617 w 1668521"/>
                <a:gd name="connsiteY6-290" fmla="*/ 765957 h 2796638"/>
                <a:gd name="connsiteX7-291" fmla="*/ 1668521 w 1668521"/>
                <a:gd name="connsiteY7-292" fmla="*/ 2030680 h 2796638"/>
                <a:gd name="connsiteX0-293" fmla="*/ 1668521 w 1668521"/>
                <a:gd name="connsiteY0-294" fmla="*/ 2030680 h 2796638"/>
                <a:gd name="connsiteX1-295" fmla="*/ 843186 w 1668521"/>
                <a:gd name="connsiteY1-296" fmla="*/ 2796638 h 2796638"/>
                <a:gd name="connsiteX2-297" fmla="*/ 124729 w 1668521"/>
                <a:gd name="connsiteY2-298" fmla="*/ 2190997 h 2796638"/>
                <a:gd name="connsiteX3-299" fmla="*/ 38 w 1668521"/>
                <a:gd name="connsiteY3-300" fmla="*/ 1864425 h 2796638"/>
                <a:gd name="connsiteX4-301" fmla="*/ 112853 w 1668521"/>
                <a:gd name="connsiteY4-302" fmla="*/ 314695 h 2796638"/>
                <a:gd name="connsiteX5-303" fmla="*/ 213794 w 1668521"/>
                <a:gd name="connsiteY5-304" fmla="*/ 0 h 2796638"/>
                <a:gd name="connsiteX6-305" fmla="*/ 611617 w 1668521"/>
                <a:gd name="connsiteY6-306" fmla="*/ 765957 h 2796638"/>
                <a:gd name="connsiteX7-307" fmla="*/ 1668521 w 1668521"/>
                <a:gd name="connsiteY7-308" fmla="*/ 2030680 h 2796638"/>
                <a:gd name="connsiteX0-309" fmla="*/ 1691625 w 1691625"/>
                <a:gd name="connsiteY0-310" fmla="*/ 2030680 h 2796638"/>
                <a:gd name="connsiteX1-311" fmla="*/ 866290 w 1691625"/>
                <a:gd name="connsiteY1-312" fmla="*/ 2796638 h 2796638"/>
                <a:gd name="connsiteX2-313" fmla="*/ 147833 w 1691625"/>
                <a:gd name="connsiteY2-314" fmla="*/ 2190997 h 2796638"/>
                <a:gd name="connsiteX3-315" fmla="*/ 23142 w 1691625"/>
                <a:gd name="connsiteY3-316" fmla="*/ 1864425 h 2796638"/>
                <a:gd name="connsiteX4-317" fmla="*/ 135957 w 1691625"/>
                <a:gd name="connsiteY4-318" fmla="*/ 314695 h 2796638"/>
                <a:gd name="connsiteX5-319" fmla="*/ 236898 w 1691625"/>
                <a:gd name="connsiteY5-320" fmla="*/ 0 h 2796638"/>
                <a:gd name="connsiteX6-321" fmla="*/ 634721 w 1691625"/>
                <a:gd name="connsiteY6-322" fmla="*/ 765957 h 2796638"/>
                <a:gd name="connsiteX7-323" fmla="*/ 1691625 w 1691625"/>
                <a:gd name="connsiteY7-324" fmla="*/ 2030680 h 2796638"/>
                <a:gd name="connsiteX0-325" fmla="*/ 1683438 w 1683438"/>
                <a:gd name="connsiteY0-326" fmla="*/ 2030680 h 2796638"/>
                <a:gd name="connsiteX1-327" fmla="*/ 858103 w 1683438"/>
                <a:gd name="connsiteY1-328" fmla="*/ 2796638 h 2796638"/>
                <a:gd name="connsiteX2-329" fmla="*/ 139646 w 1683438"/>
                <a:gd name="connsiteY2-330" fmla="*/ 2190997 h 2796638"/>
                <a:gd name="connsiteX3-331" fmla="*/ 14955 w 1683438"/>
                <a:gd name="connsiteY3-332" fmla="*/ 1864425 h 2796638"/>
                <a:gd name="connsiteX4-333" fmla="*/ 127770 w 1683438"/>
                <a:gd name="connsiteY4-334" fmla="*/ 314695 h 2796638"/>
                <a:gd name="connsiteX5-335" fmla="*/ 228711 w 1683438"/>
                <a:gd name="connsiteY5-336" fmla="*/ 0 h 2796638"/>
                <a:gd name="connsiteX6-337" fmla="*/ 626534 w 1683438"/>
                <a:gd name="connsiteY6-338" fmla="*/ 765957 h 2796638"/>
                <a:gd name="connsiteX7-339" fmla="*/ 1683438 w 1683438"/>
                <a:gd name="connsiteY7-340" fmla="*/ 2030680 h 2796638"/>
                <a:gd name="connsiteX0-341" fmla="*/ 1604961 w 1604961"/>
                <a:gd name="connsiteY0-342" fmla="*/ 2030680 h 2796638"/>
                <a:gd name="connsiteX1-343" fmla="*/ 779626 w 1604961"/>
                <a:gd name="connsiteY1-344" fmla="*/ 2796638 h 2796638"/>
                <a:gd name="connsiteX2-345" fmla="*/ 61169 w 1604961"/>
                <a:gd name="connsiteY2-346" fmla="*/ 2190997 h 2796638"/>
                <a:gd name="connsiteX3-347" fmla="*/ 49293 w 1604961"/>
                <a:gd name="connsiteY3-348" fmla="*/ 314695 h 2796638"/>
                <a:gd name="connsiteX4-349" fmla="*/ 150234 w 1604961"/>
                <a:gd name="connsiteY4-350" fmla="*/ 0 h 2796638"/>
                <a:gd name="connsiteX5-351" fmla="*/ 548057 w 1604961"/>
                <a:gd name="connsiteY5-352" fmla="*/ 765957 h 2796638"/>
                <a:gd name="connsiteX6-353" fmla="*/ 1604961 w 1604961"/>
                <a:gd name="connsiteY6-354" fmla="*/ 2030680 h 2796638"/>
                <a:gd name="connsiteX0-355" fmla="*/ 1710050 w 1710050"/>
                <a:gd name="connsiteY0-356" fmla="*/ 2030680 h 2796638"/>
                <a:gd name="connsiteX1-357" fmla="*/ 884715 w 1710050"/>
                <a:gd name="connsiteY1-358" fmla="*/ 2796638 h 2796638"/>
                <a:gd name="connsiteX2-359" fmla="*/ 166258 w 1710050"/>
                <a:gd name="connsiteY2-360" fmla="*/ 2190997 h 2796638"/>
                <a:gd name="connsiteX3-361" fmla="*/ 154382 w 1710050"/>
                <a:gd name="connsiteY3-362" fmla="*/ 314695 h 2796638"/>
                <a:gd name="connsiteX4-363" fmla="*/ 255323 w 1710050"/>
                <a:gd name="connsiteY4-364" fmla="*/ 0 h 2796638"/>
                <a:gd name="connsiteX5-365" fmla="*/ 653146 w 1710050"/>
                <a:gd name="connsiteY5-366" fmla="*/ 765957 h 2796638"/>
                <a:gd name="connsiteX6-367" fmla="*/ 1710050 w 1710050"/>
                <a:gd name="connsiteY6-368" fmla="*/ 2030680 h 2796638"/>
                <a:gd name="connsiteX0-369" fmla="*/ 1716009 w 1716009"/>
                <a:gd name="connsiteY0-370" fmla="*/ 2030680 h 2796638"/>
                <a:gd name="connsiteX1-371" fmla="*/ 890674 w 1716009"/>
                <a:gd name="connsiteY1-372" fmla="*/ 2796638 h 2796638"/>
                <a:gd name="connsiteX2-373" fmla="*/ 172217 w 1716009"/>
                <a:gd name="connsiteY2-374" fmla="*/ 2190997 h 2796638"/>
                <a:gd name="connsiteX3-375" fmla="*/ 24 w 1716009"/>
                <a:gd name="connsiteY3-376" fmla="*/ 1490352 h 2796638"/>
                <a:gd name="connsiteX4-377" fmla="*/ 160341 w 1716009"/>
                <a:gd name="connsiteY4-378" fmla="*/ 314695 h 2796638"/>
                <a:gd name="connsiteX5-379" fmla="*/ 261282 w 1716009"/>
                <a:gd name="connsiteY5-380" fmla="*/ 0 h 2796638"/>
                <a:gd name="connsiteX6-381" fmla="*/ 659105 w 1716009"/>
                <a:gd name="connsiteY6-382" fmla="*/ 765957 h 2796638"/>
                <a:gd name="connsiteX7-383" fmla="*/ 1716009 w 1716009"/>
                <a:gd name="connsiteY7-384" fmla="*/ 2030680 h 2796638"/>
                <a:gd name="connsiteX0-385" fmla="*/ 1655152 w 1655152"/>
                <a:gd name="connsiteY0-386" fmla="*/ 2030680 h 2796638"/>
                <a:gd name="connsiteX1-387" fmla="*/ 829817 w 1655152"/>
                <a:gd name="connsiteY1-388" fmla="*/ 2796638 h 2796638"/>
                <a:gd name="connsiteX2-389" fmla="*/ 111360 w 1655152"/>
                <a:gd name="connsiteY2-390" fmla="*/ 2190997 h 2796638"/>
                <a:gd name="connsiteX3-391" fmla="*/ 4481 w 1655152"/>
                <a:gd name="connsiteY3-392" fmla="*/ 1502228 h 2796638"/>
                <a:gd name="connsiteX4-393" fmla="*/ 99484 w 1655152"/>
                <a:gd name="connsiteY4-394" fmla="*/ 314695 h 2796638"/>
                <a:gd name="connsiteX5-395" fmla="*/ 200425 w 1655152"/>
                <a:gd name="connsiteY5-396" fmla="*/ 0 h 2796638"/>
                <a:gd name="connsiteX6-397" fmla="*/ 598248 w 1655152"/>
                <a:gd name="connsiteY6-398" fmla="*/ 765957 h 2796638"/>
                <a:gd name="connsiteX7-399" fmla="*/ 1655152 w 1655152"/>
                <a:gd name="connsiteY7-400" fmla="*/ 2030680 h 2796638"/>
                <a:gd name="connsiteX0-401" fmla="*/ 1672241 w 1672241"/>
                <a:gd name="connsiteY0-402" fmla="*/ 2030680 h 2796638"/>
                <a:gd name="connsiteX1-403" fmla="*/ 846906 w 1672241"/>
                <a:gd name="connsiteY1-404" fmla="*/ 2796638 h 2796638"/>
                <a:gd name="connsiteX2-405" fmla="*/ 128449 w 1672241"/>
                <a:gd name="connsiteY2-406" fmla="*/ 2190997 h 2796638"/>
                <a:gd name="connsiteX3-407" fmla="*/ 21570 w 1672241"/>
                <a:gd name="connsiteY3-408" fmla="*/ 1502228 h 2796638"/>
                <a:gd name="connsiteX4-409" fmla="*/ 116573 w 1672241"/>
                <a:gd name="connsiteY4-410" fmla="*/ 314695 h 2796638"/>
                <a:gd name="connsiteX5-411" fmla="*/ 217514 w 1672241"/>
                <a:gd name="connsiteY5-412" fmla="*/ 0 h 2796638"/>
                <a:gd name="connsiteX6-413" fmla="*/ 615337 w 1672241"/>
                <a:gd name="connsiteY6-414" fmla="*/ 765957 h 2796638"/>
                <a:gd name="connsiteX7-415" fmla="*/ 1672241 w 1672241"/>
                <a:gd name="connsiteY7-416" fmla="*/ 2030680 h 2796638"/>
                <a:gd name="connsiteX0-417" fmla="*/ 1652715 w 1652715"/>
                <a:gd name="connsiteY0-418" fmla="*/ 2030680 h 2796638"/>
                <a:gd name="connsiteX1-419" fmla="*/ 827380 w 1652715"/>
                <a:gd name="connsiteY1-420" fmla="*/ 2796638 h 2796638"/>
                <a:gd name="connsiteX2-421" fmla="*/ 108923 w 1652715"/>
                <a:gd name="connsiteY2-422" fmla="*/ 2190997 h 2796638"/>
                <a:gd name="connsiteX3-423" fmla="*/ 2044 w 1652715"/>
                <a:gd name="connsiteY3-424" fmla="*/ 1502228 h 2796638"/>
                <a:gd name="connsiteX4-425" fmla="*/ 97047 w 1652715"/>
                <a:gd name="connsiteY4-426" fmla="*/ 314695 h 2796638"/>
                <a:gd name="connsiteX5-427" fmla="*/ 197988 w 1652715"/>
                <a:gd name="connsiteY5-428" fmla="*/ 0 h 2796638"/>
                <a:gd name="connsiteX6-429" fmla="*/ 595811 w 1652715"/>
                <a:gd name="connsiteY6-430" fmla="*/ 765957 h 2796638"/>
                <a:gd name="connsiteX7-431" fmla="*/ 1652715 w 1652715"/>
                <a:gd name="connsiteY7-432" fmla="*/ 2030680 h 2796638"/>
                <a:gd name="connsiteX0-433" fmla="*/ 1664682 w 1664682"/>
                <a:gd name="connsiteY0-434" fmla="*/ 2030680 h 2796638"/>
                <a:gd name="connsiteX1-435" fmla="*/ 839347 w 1664682"/>
                <a:gd name="connsiteY1-436" fmla="*/ 2796638 h 2796638"/>
                <a:gd name="connsiteX2-437" fmla="*/ 120890 w 1664682"/>
                <a:gd name="connsiteY2-438" fmla="*/ 2190997 h 2796638"/>
                <a:gd name="connsiteX3-439" fmla="*/ 14011 w 1664682"/>
                <a:gd name="connsiteY3-440" fmla="*/ 1502228 h 2796638"/>
                <a:gd name="connsiteX4-441" fmla="*/ 109014 w 1664682"/>
                <a:gd name="connsiteY4-442" fmla="*/ 314695 h 2796638"/>
                <a:gd name="connsiteX5-443" fmla="*/ 209955 w 1664682"/>
                <a:gd name="connsiteY5-444" fmla="*/ 0 h 2796638"/>
                <a:gd name="connsiteX6-445" fmla="*/ 607778 w 1664682"/>
                <a:gd name="connsiteY6-446" fmla="*/ 765957 h 2796638"/>
                <a:gd name="connsiteX7-447" fmla="*/ 1664682 w 1664682"/>
                <a:gd name="connsiteY7-448" fmla="*/ 2030680 h 2796638"/>
                <a:gd name="connsiteX0-449" fmla="*/ 1675530 w 1675530"/>
                <a:gd name="connsiteY0-450" fmla="*/ 2030680 h 2796638"/>
                <a:gd name="connsiteX1-451" fmla="*/ 850195 w 1675530"/>
                <a:gd name="connsiteY1-452" fmla="*/ 2796638 h 2796638"/>
                <a:gd name="connsiteX2-453" fmla="*/ 131738 w 1675530"/>
                <a:gd name="connsiteY2-454" fmla="*/ 2190997 h 2796638"/>
                <a:gd name="connsiteX3-455" fmla="*/ 24859 w 1675530"/>
                <a:gd name="connsiteY3-456" fmla="*/ 1502228 h 2796638"/>
                <a:gd name="connsiteX4-457" fmla="*/ 119862 w 1675530"/>
                <a:gd name="connsiteY4-458" fmla="*/ 314695 h 2796638"/>
                <a:gd name="connsiteX5-459" fmla="*/ 220803 w 1675530"/>
                <a:gd name="connsiteY5-460" fmla="*/ 0 h 2796638"/>
                <a:gd name="connsiteX6-461" fmla="*/ 618626 w 1675530"/>
                <a:gd name="connsiteY6-462" fmla="*/ 765957 h 2796638"/>
                <a:gd name="connsiteX7-463" fmla="*/ 1675530 w 1675530"/>
                <a:gd name="connsiteY7-464" fmla="*/ 2030680 h 2796638"/>
                <a:gd name="connsiteX0-465" fmla="*/ 1681237 w 1681237"/>
                <a:gd name="connsiteY0-466" fmla="*/ 2030680 h 2796638"/>
                <a:gd name="connsiteX1-467" fmla="*/ 855902 w 1681237"/>
                <a:gd name="connsiteY1-468" fmla="*/ 2796638 h 2796638"/>
                <a:gd name="connsiteX2-469" fmla="*/ 137445 w 1681237"/>
                <a:gd name="connsiteY2-470" fmla="*/ 2190997 h 2796638"/>
                <a:gd name="connsiteX3-471" fmla="*/ 30566 w 1681237"/>
                <a:gd name="connsiteY3-472" fmla="*/ 1502228 h 2796638"/>
                <a:gd name="connsiteX4-473" fmla="*/ 125569 w 1681237"/>
                <a:gd name="connsiteY4-474" fmla="*/ 314695 h 2796638"/>
                <a:gd name="connsiteX5-475" fmla="*/ 226510 w 1681237"/>
                <a:gd name="connsiteY5-476" fmla="*/ 0 h 2796638"/>
                <a:gd name="connsiteX6-477" fmla="*/ 624333 w 1681237"/>
                <a:gd name="connsiteY6-478" fmla="*/ 765957 h 2796638"/>
                <a:gd name="connsiteX7-479" fmla="*/ 1681237 w 1681237"/>
                <a:gd name="connsiteY7-480" fmla="*/ 2030680 h 2796638"/>
                <a:gd name="connsiteX0-481" fmla="*/ 1693112 w 1693112"/>
                <a:gd name="connsiteY0-482" fmla="*/ 2030680 h 2796638"/>
                <a:gd name="connsiteX1-483" fmla="*/ 855902 w 1693112"/>
                <a:gd name="connsiteY1-484" fmla="*/ 2796638 h 2796638"/>
                <a:gd name="connsiteX2-485" fmla="*/ 137445 w 1693112"/>
                <a:gd name="connsiteY2-486" fmla="*/ 2190997 h 2796638"/>
                <a:gd name="connsiteX3-487" fmla="*/ 30566 w 1693112"/>
                <a:gd name="connsiteY3-488" fmla="*/ 1502228 h 2796638"/>
                <a:gd name="connsiteX4-489" fmla="*/ 125569 w 1693112"/>
                <a:gd name="connsiteY4-490" fmla="*/ 314695 h 2796638"/>
                <a:gd name="connsiteX5-491" fmla="*/ 226510 w 1693112"/>
                <a:gd name="connsiteY5-492" fmla="*/ 0 h 2796638"/>
                <a:gd name="connsiteX6-493" fmla="*/ 624333 w 1693112"/>
                <a:gd name="connsiteY6-494" fmla="*/ 765957 h 2796638"/>
                <a:gd name="connsiteX7-495" fmla="*/ 1693112 w 1693112"/>
                <a:gd name="connsiteY7-496" fmla="*/ 2030680 h 2796638"/>
                <a:gd name="connsiteX0-497" fmla="*/ 1693112 w 1693112"/>
                <a:gd name="connsiteY0-498" fmla="*/ 2038701 h 2804659"/>
                <a:gd name="connsiteX1-499" fmla="*/ 855902 w 1693112"/>
                <a:gd name="connsiteY1-500" fmla="*/ 2804659 h 2804659"/>
                <a:gd name="connsiteX2-501" fmla="*/ 137445 w 1693112"/>
                <a:gd name="connsiteY2-502" fmla="*/ 2199018 h 2804659"/>
                <a:gd name="connsiteX3-503" fmla="*/ 30566 w 1693112"/>
                <a:gd name="connsiteY3-504" fmla="*/ 1510249 h 2804659"/>
                <a:gd name="connsiteX4-505" fmla="*/ 125569 w 1693112"/>
                <a:gd name="connsiteY4-506" fmla="*/ 322716 h 2804659"/>
                <a:gd name="connsiteX5-507" fmla="*/ 234531 w 1693112"/>
                <a:gd name="connsiteY5-508" fmla="*/ 0 h 2804659"/>
                <a:gd name="connsiteX6-509" fmla="*/ 624333 w 1693112"/>
                <a:gd name="connsiteY6-510" fmla="*/ 773978 h 2804659"/>
                <a:gd name="connsiteX7-511" fmla="*/ 1693112 w 1693112"/>
                <a:gd name="connsiteY7-512" fmla="*/ 2038701 h 2804659"/>
                <a:gd name="connsiteX0-513" fmla="*/ 1693112 w 1693112"/>
                <a:gd name="connsiteY0-514" fmla="*/ 2038701 h 2804659"/>
                <a:gd name="connsiteX1-515" fmla="*/ 855902 w 1693112"/>
                <a:gd name="connsiteY1-516" fmla="*/ 2804659 h 2804659"/>
                <a:gd name="connsiteX2-517" fmla="*/ 137445 w 1693112"/>
                <a:gd name="connsiteY2-518" fmla="*/ 2199018 h 2804659"/>
                <a:gd name="connsiteX3-519" fmla="*/ 30566 w 1693112"/>
                <a:gd name="connsiteY3-520" fmla="*/ 1510249 h 2804659"/>
                <a:gd name="connsiteX4-521" fmla="*/ 125569 w 1693112"/>
                <a:gd name="connsiteY4-522" fmla="*/ 322716 h 2804659"/>
                <a:gd name="connsiteX5-523" fmla="*/ 234531 w 1693112"/>
                <a:gd name="connsiteY5-524" fmla="*/ 0 h 2804659"/>
                <a:gd name="connsiteX6-525" fmla="*/ 624333 w 1693112"/>
                <a:gd name="connsiteY6-526" fmla="*/ 773978 h 2804659"/>
                <a:gd name="connsiteX7-527" fmla="*/ 1693112 w 1693112"/>
                <a:gd name="connsiteY7-528" fmla="*/ 2038701 h 2804659"/>
                <a:gd name="connsiteX0-529" fmla="*/ 1693112 w 1693112"/>
                <a:gd name="connsiteY0-530" fmla="*/ 2038701 h 2804659"/>
                <a:gd name="connsiteX1-531" fmla="*/ 855902 w 1693112"/>
                <a:gd name="connsiteY1-532" fmla="*/ 2804659 h 2804659"/>
                <a:gd name="connsiteX2-533" fmla="*/ 137445 w 1693112"/>
                <a:gd name="connsiteY2-534" fmla="*/ 2199018 h 2804659"/>
                <a:gd name="connsiteX3-535" fmla="*/ 30566 w 1693112"/>
                <a:gd name="connsiteY3-536" fmla="*/ 1510249 h 2804659"/>
                <a:gd name="connsiteX4-537" fmla="*/ 125569 w 1693112"/>
                <a:gd name="connsiteY4-538" fmla="*/ 322716 h 2804659"/>
                <a:gd name="connsiteX5-539" fmla="*/ 250574 w 1693112"/>
                <a:gd name="connsiteY5-540" fmla="*/ 0 h 2804659"/>
                <a:gd name="connsiteX6-541" fmla="*/ 624333 w 1693112"/>
                <a:gd name="connsiteY6-542" fmla="*/ 773978 h 2804659"/>
                <a:gd name="connsiteX7-543" fmla="*/ 1693112 w 1693112"/>
                <a:gd name="connsiteY7-544" fmla="*/ 2038701 h 2804659"/>
                <a:gd name="connsiteX0-545" fmla="*/ 1693112 w 1693112"/>
                <a:gd name="connsiteY0-546" fmla="*/ 2038701 h 2804659"/>
                <a:gd name="connsiteX1-547" fmla="*/ 855902 w 1693112"/>
                <a:gd name="connsiteY1-548" fmla="*/ 2804659 h 2804659"/>
                <a:gd name="connsiteX2-549" fmla="*/ 137445 w 1693112"/>
                <a:gd name="connsiteY2-550" fmla="*/ 2199018 h 2804659"/>
                <a:gd name="connsiteX3-551" fmla="*/ 30566 w 1693112"/>
                <a:gd name="connsiteY3-552" fmla="*/ 1510249 h 2804659"/>
                <a:gd name="connsiteX4-553" fmla="*/ 125569 w 1693112"/>
                <a:gd name="connsiteY4-554" fmla="*/ 322716 h 2804659"/>
                <a:gd name="connsiteX5-555" fmla="*/ 250574 w 1693112"/>
                <a:gd name="connsiteY5-556" fmla="*/ 0 h 2804659"/>
                <a:gd name="connsiteX6-557" fmla="*/ 624333 w 1693112"/>
                <a:gd name="connsiteY6-558" fmla="*/ 773978 h 2804659"/>
                <a:gd name="connsiteX7-559" fmla="*/ 1693112 w 1693112"/>
                <a:gd name="connsiteY7-560" fmla="*/ 2038701 h 2804659"/>
                <a:gd name="connsiteX0-561" fmla="*/ 1693112 w 1693112"/>
                <a:gd name="connsiteY0-562" fmla="*/ 2038701 h 2804659"/>
                <a:gd name="connsiteX1-563" fmla="*/ 855902 w 1693112"/>
                <a:gd name="connsiteY1-564" fmla="*/ 2804659 h 2804659"/>
                <a:gd name="connsiteX2-565" fmla="*/ 137445 w 1693112"/>
                <a:gd name="connsiteY2-566" fmla="*/ 2199018 h 2804659"/>
                <a:gd name="connsiteX3-567" fmla="*/ 30566 w 1693112"/>
                <a:gd name="connsiteY3-568" fmla="*/ 1510249 h 2804659"/>
                <a:gd name="connsiteX4-569" fmla="*/ 125569 w 1693112"/>
                <a:gd name="connsiteY4-570" fmla="*/ 322716 h 2804659"/>
                <a:gd name="connsiteX5-571" fmla="*/ 250574 w 1693112"/>
                <a:gd name="connsiteY5-572" fmla="*/ 0 h 2804659"/>
                <a:gd name="connsiteX6-573" fmla="*/ 624333 w 1693112"/>
                <a:gd name="connsiteY6-574" fmla="*/ 773978 h 2804659"/>
                <a:gd name="connsiteX7-575" fmla="*/ 1693112 w 1693112"/>
                <a:gd name="connsiteY7-576" fmla="*/ 2038701 h 2804659"/>
                <a:gd name="connsiteX0-577" fmla="*/ 1693112 w 1693112"/>
                <a:gd name="connsiteY0-578" fmla="*/ 2038701 h 2804659"/>
                <a:gd name="connsiteX1-579" fmla="*/ 855902 w 1693112"/>
                <a:gd name="connsiteY1-580" fmla="*/ 2804659 h 2804659"/>
                <a:gd name="connsiteX2-581" fmla="*/ 137445 w 1693112"/>
                <a:gd name="connsiteY2-582" fmla="*/ 2199018 h 2804659"/>
                <a:gd name="connsiteX3-583" fmla="*/ 30566 w 1693112"/>
                <a:gd name="connsiteY3-584" fmla="*/ 1510249 h 2804659"/>
                <a:gd name="connsiteX4-585" fmla="*/ 125569 w 1693112"/>
                <a:gd name="connsiteY4-586" fmla="*/ 322716 h 2804659"/>
                <a:gd name="connsiteX5-587" fmla="*/ 250574 w 1693112"/>
                <a:gd name="connsiteY5-588" fmla="*/ 0 h 2804659"/>
                <a:gd name="connsiteX6-589" fmla="*/ 624333 w 1693112"/>
                <a:gd name="connsiteY6-590" fmla="*/ 773978 h 2804659"/>
                <a:gd name="connsiteX7-591" fmla="*/ 1693112 w 1693112"/>
                <a:gd name="connsiteY7-592" fmla="*/ 2038701 h 2804659"/>
                <a:gd name="connsiteX0-593" fmla="*/ 1693112 w 1693112"/>
                <a:gd name="connsiteY0-594" fmla="*/ 2038701 h 2804659"/>
                <a:gd name="connsiteX1-595" fmla="*/ 855902 w 1693112"/>
                <a:gd name="connsiteY1-596" fmla="*/ 2804659 h 2804659"/>
                <a:gd name="connsiteX2-597" fmla="*/ 137445 w 1693112"/>
                <a:gd name="connsiteY2-598" fmla="*/ 2199018 h 2804659"/>
                <a:gd name="connsiteX3-599" fmla="*/ 30566 w 1693112"/>
                <a:gd name="connsiteY3-600" fmla="*/ 1510249 h 2804659"/>
                <a:gd name="connsiteX4-601" fmla="*/ 125569 w 1693112"/>
                <a:gd name="connsiteY4-602" fmla="*/ 322716 h 2804659"/>
                <a:gd name="connsiteX5-603" fmla="*/ 250574 w 1693112"/>
                <a:gd name="connsiteY5-604" fmla="*/ 0 h 2804659"/>
                <a:gd name="connsiteX6-605" fmla="*/ 624333 w 1693112"/>
                <a:gd name="connsiteY6-606" fmla="*/ 773978 h 2804659"/>
                <a:gd name="connsiteX7-607" fmla="*/ 1693112 w 1693112"/>
                <a:gd name="connsiteY7-608" fmla="*/ 2038701 h 2804659"/>
                <a:gd name="connsiteX0-609" fmla="*/ 1693112 w 1693112"/>
                <a:gd name="connsiteY0-610" fmla="*/ 2038701 h 2804659"/>
                <a:gd name="connsiteX1-611" fmla="*/ 855902 w 1693112"/>
                <a:gd name="connsiteY1-612" fmla="*/ 2804659 h 2804659"/>
                <a:gd name="connsiteX2-613" fmla="*/ 137445 w 1693112"/>
                <a:gd name="connsiteY2-614" fmla="*/ 2199018 h 2804659"/>
                <a:gd name="connsiteX3-615" fmla="*/ 30566 w 1693112"/>
                <a:gd name="connsiteY3-616" fmla="*/ 1510249 h 2804659"/>
                <a:gd name="connsiteX4-617" fmla="*/ 125569 w 1693112"/>
                <a:gd name="connsiteY4-618" fmla="*/ 322716 h 2804659"/>
                <a:gd name="connsiteX5-619" fmla="*/ 250574 w 1693112"/>
                <a:gd name="connsiteY5-620" fmla="*/ 0 h 2804659"/>
                <a:gd name="connsiteX6-621" fmla="*/ 624333 w 1693112"/>
                <a:gd name="connsiteY6-622" fmla="*/ 773978 h 2804659"/>
                <a:gd name="connsiteX7-623" fmla="*/ 1693112 w 1693112"/>
                <a:gd name="connsiteY7-624" fmla="*/ 2038701 h 2804659"/>
                <a:gd name="connsiteX0-625" fmla="*/ 1693112 w 1693112"/>
                <a:gd name="connsiteY0-626" fmla="*/ 2038701 h 2804659"/>
                <a:gd name="connsiteX1-627" fmla="*/ 855902 w 1693112"/>
                <a:gd name="connsiteY1-628" fmla="*/ 2804659 h 2804659"/>
                <a:gd name="connsiteX2-629" fmla="*/ 137445 w 1693112"/>
                <a:gd name="connsiteY2-630" fmla="*/ 2199018 h 2804659"/>
                <a:gd name="connsiteX3-631" fmla="*/ 30566 w 1693112"/>
                <a:gd name="connsiteY3-632" fmla="*/ 1510249 h 2804659"/>
                <a:gd name="connsiteX4-633" fmla="*/ 125569 w 1693112"/>
                <a:gd name="connsiteY4-634" fmla="*/ 322716 h 2804659"/>
                <a:gd name="connsiteX5-635" fmla="*/ 250574 w 1693112"/>
                <a:gd name="connsiteY5-636" fmla="*/ 0 h 2804659"/>
                <a:gd name="connsiteX6-637" fmla="*/ 624333 w 1693112"/>
                <a:gd name="connsiteY6-638" fmla="*/ 773978 h 2804659"/>
                <a:gd name="connsiteX7-639" fmla="*/ 1693112 w 1693112"/>
                <a:gd name="connsiteY7-640" fmla="*/ 2038701 h 2804659"/>
                <a:gd name="connsiteX0-641" fmla="*/ 1693112 w 1693112"/>
                <a:gd name="connsiteY0-642" fmla="*/ 2038701 h 2804659"/>
                <a:gd name="connsiteX1-643" fmla="*/ 855902 w 1693112"/>
                <a:gd name="connsiteY1-644" fmla="*/ 2804659 h 2804659"/>
                <a:gd name="connsiteX2-645" fmla="*/ 137445 w 1693112"/>
                <a:gd name="connsiteY2-646" fmla="*/ 2199018 h 2804659"/>
                <a:gd name="connsiteX3-647" fmla="*/ 30566 w 1693112"/>
                <a:gd name="connsiteY3-648" fmla="*/ 1510249 h 2804659"/>
                <a:gd name="connsiteX4-649" fmla="*/ 125569 w 1693112"/>
                <a:gd name="connsiteY4-650" fmla="*/ 322716 h 2804659"/>
                <a:gd name="connsiteX5-651" fmla="*/ 250574 w 1693112"/>
                <a:gd name="connsiteY5-652" fmla="*/ 0 h 2804659"/>
                <a:gd name="connsiteX6-653" fmla="*/ 624333 w 1693112"/>
                <a:gd name="connsiteY6-654" fmla="*/ 773978 h 2804659"/>
                <a:gd name="connsiteX7-655" fmla="*/ 1693112 w 1693112"/>
                <a:gd name="connsiteY7-656" fmla="*/ 2038701 h 2804659"/>
                <a:gd name="connsiteX0-657" fmla="*/ 1693112 w 1693112"/>
                <a:gd name="connsiteY0-658" fmla="*/ 2042711 h 2808669"/>
                <a:gd name="connsiteX1-659" fmla="*/ 855902 w 1693112"/>
                <a:gd name="connsiteY1-660" fmla="*/ 2808669 h 2808669"/>
                <a:gd name="connsiteX2-661" fmla="*/ 137445 w 1693112"/>
                <a:gd name="connsiteY2-662" fmla="*/ 2203028 h 2808669"/>
                <a:gd name="connsiteX3-663" fmla="*/ 30566 w 1693112"/>
                <a:gd name="connsiteY3-664" fmla="*/ 1514259 h 2808669"/>
                <a:gd name="connsiteX4-665" fmla="*/ 125569 w 1693112"/>
                <a:gd name="connsiteY4-666" fmla="*/ 326726 h 2808669"/>
                <a:gd name="connsiteX5-667" fmla="*/ 282659 w 1693112"/>
                <a:gd name="connsiteY5-668" fmla="*/ 0 h 2808669"/>
                <a:gd name="connsiteX6-669" fmla="*/ 624333 w 1693112"/>
                <a:gd name="connsiteY6-670" fmla="*/ 777988 h 2808669"/>
                <a:gd name="connsiteX7-671" fmla="*/ 1693112 w 1693112"/>
                <a:gd name="connsiteY7-672" fmla="*/ 2042711 h 2808669"/>
                <a:gd name="connsiteX0-673" fmla="*/ 1693112 w 1693112"/>
                <a:gd name="connsiteY0-674" fmla="*/ 2042711 h 2808669"/>
                <a:gd name="connsiteX1-675" fmla="*/ 855902 w 1693112"/>
                <a:gd name="connsiteY1-676" fmla="*/ 2808669 h 2808669"/>
                <a:gd name="connsiteX2-677" fmla="*/ 137445 w 1693112"/>
                <a:gd name="connsiteY2-678" fmla="*/ 2203028 h 2808669"/>
                <a:gd name="connsiteX3-679" fmla="*/ 30566 w 1693112"/>
                <a:gd name="connsiteY3-680" fmla="*/ 1514259 h 2808669"/>
                <a:gd name="connsiteX4-681" fmla="*/ 125569 w 1693112"/>
                <a:gd name="connsiteY4-682" fmla="*/ 326726 h 2808669"/>
                <a:gd name="connsiteX5-683" fmla="*/ 282659 w 1693112"/>
                <a:gd name="connsiteY5-684" fmla="*/ 0 h 2808669"/>
                <a:gd name="connsiteX6-685" fmla="*/ 624333 w 1693112"/>
                <a:gd name="connsiteY6-686" fmla="*/ 777988 h 2808669"/>
                <a:gd name="connsiteX7-687" fmla="*/ 1693112 w 1693112"/>
                <a:gd name="connsiteY7-688" fmla="*/ 2042711 h 2808669"/>
                <a:gd name="connsiteX0-689" fmla="*/ 1693112 w 1693112"/>
                <a:gd name="connsiteY0-690" fmla="*/ 2042711 h 2808669"/>
                <a:gd name="connsiteX1-691" fmla="*/ 855902 w 1693112"/>
                <a:gd name="connsiteY1-692" fmla="*/ 2808669 h 2808669"/>
                <a:gd name="connsiteX2-693" fmla="*/ 137445 w 1693112"/>
                <a:gd name="connsiteY2-694" fmla="*/ 2203028 h 2808669"/>
                <a:gd name="connsiteX3-695" fmla="*/ 30566 w 1693112"/>
                <a:gd name="connsiteY3-696" fmla="*/ 1514259 h 2808669"/>
                <a:gd name="connsiteX4-697" fmla="*/ 125569 w 1693112"/>
                <a:gd name="connsiteY4-698" fmla="*/ 326726 h 2808669"/>
                <a:gd name="connsiteX5-699" fmla="*/ 282659 w 1693112"/>
                <a:gd name="connsiteY5-700" fmla="*/ 0 h 2808669"/>
                <a:gd name="connsiteX6-701" fmla="*/ 624333 w 1693112"/>
                <a:gd name="connsiteY6-702" fmla="*/ 777988 h 2808669"/>
                <a:gd name="connsiteX7-703" fmla="*/ 1693112 w 1693112"/>
                <a:gd name="connsiteY7-704" fmla="*/ 2042711 h 2808669"/>
                <a:gd name="connsiteX0-705" fmla="*/ 1693112 w 1693112"/>
                <a:gd name="connsiteY0-706" fmla="*/ 2034690 h 2800648"/>
                <a:gd name="connsiteX1-707" fmla="*/ 855902 w 1693112"/>
                <a:gd name="connsiteY1-708" fmla="*/ 2800648 h 2800648"/>
                <a:gd name="connsiteX2-709" fmla="*/ 137445 w 1693112"/>
                <a:gd name="connsiteY2-710" fmla="*/ 2195007 h 2800648"/>
                <a:gd name="connsiteX3-711" fmla="*/ 30566 w 1693112"/>
                <a:gd name="connsiteY3-712" fmla="*/ 1506238 h 2800648"/>
                <a:gd name="connsiteX4-713" fmla="*/ 125569 w 1693112"/>
                <a:gd name="connsiteY4-714" fmla="*/ 318705 h 2800648"/>
                <a:gd name="connsiteX5-715" fmla="*/ 298701 w 1693112"/>
                <a:gd name="connsiteY5-716" fmla="*/ 0 h 2800648"/>
                <a:gd name="connsiteX6-717" fmla="*/ 624333 w 1693112"/>
                <a:gd name="connsiteY6-718" fmla="*/ 769967 h 2800648"/>
                <a:gd name="connsiteX7-719" fmla="*/ 1693112 w 1693112"/>
                <a:gd name="connsiteY7-720" fmla="*/ 2034690 h 2800648"/>
                <a:gd name="connsiteX0-721" fmla="*/ 1693112 w 1693112"/>
                <a:gd name="connsiteY0-722" fmla="*/ 2034690 h 2800648"/>
                <a:gd name="connsiteX1-723" fmla="*/ 855902 w 1693112"/>
                <a:gd name="connsiteY1-724" fmla="*/ 2800648 h 2800648"/>
                <a:gd name="connsiteX2-725" fmla="*/ 137445 w 1693112"/>
                <a:gd name="connsiteY2-726" fmla="*/ 2195007 h 2800648"/>
                <a:gd name="connsiteX3-727" fmla="*/ 30566 w 1693112"/>
                <a:gd name="connsiteY3-728" fmla="*/ 1506238 h 2800648"/>
                <a:gd name="connsiteX4-729" fmla="*/ 125569 w 1693112"/>
                <a:gd name="connsiteY4-730" fmla="*/ 318705 h 2800648"/>
                <a:gd name="connsiteX5-731" fmla="*/ 298701 w 1693112"/>
                <a:gd name="connsiteY5-732" fmla="*/ 0 h 2800648"/>
                <a:gd name="connsiteX6-733" fmla="*/ 624333 w 1693112"/>
                <a:gd name="connsiteY6-734" fmla="*/ 769967 h 2800648"/>
                <a:gd name="connsiteX7-735" fmla="*/ 1693112 w 1693112"/>
                <a:gd name="connsiteY7-736" fmla="*/ 2034690 h 28006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rgbClr val="419287"/>
                </a:gs>
                <a:gs pos="67000">
                  <a:srgbClr val="419287"/>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8" name="MH_Other_12"/>
            <p:cNvSpPr/>
            <p:nvPr>
              <p:custDataLst>
                <p:tags r:id="rId11"/>
              </p:custDataLst>
            </p:nvPr>
          </p:nvSpPr>
          <p:spPr>
            <a:xfrm rot="13680000">
              <a:off x="4845" y="5657"/>
              <a:ext cx="880" cy="440"/>
            </a:xfrm>
            <a:prstGeom prst="trapezoid">
              <a:avLst/>
            </a:prstGeom>
            <a:solidFill>
              <a:srgbClr val="0070C0"/>
            </a:solidFill>
            <a:ln w="12700" cap="flat" cmpd="sng" algn="ctr">
              <a:noFill/>
              <a:prstDash val="solid"/>
              <a:miter lim="800000"/>
            </a:ln>
            <a:effectLst/>
          </p:spPr>
          <p:txBody>
            <a:bodyPr anchor="ctr">
              <a:normAutofit fontScale="90000"/>
            </a:bodyPr>
            <a:lstStyle/>
            <a:p>
              <a:pPr algn="ctr" eaLnBrk="1" fontAlgn="auto" hangingPunct="1">
                <a:spcBef>
                  <a:spcPts val="0"/>
                </a:spcBef>
                <a:spcAft>
                  <a:spcPts val="0"/>
                </a:spcAft>
                <a:defRPr/>
              </a:pPr>
              <a:endParaRPr lang="zh-CN" altLang="en-US"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39" name="MH_Other_13"/>
            <p:cNvSpPr/>
            <p:nvPr>
              <p:custDataLst>
                <p:tags r:id="rId12"/>
              </p:custDataLst>
            </p:nvPr>
          </p:nvSpPr>
          <p:spPr>
            <a:xfrm rot="13680000" flipV="1">
              <a:off x="5079" y="5351"/>
              <a:ext cx="650" cy="788"/>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1" fmla="*/ 345143 w 749300"/>
                <a:gd name="connsiteY0-2" fmla="*/ 43143 h 796189"/>
                <a:gd name="connsiteX1-3" fmla="*/ 404157 w 749300"/>
                <a:gd name="connsiteY1-4" fmla="*/ 43143 h 796189"/>
                <a:gd name="connsiteX2-5" fmla="*/ 749300 w 749300"/>
                <a:gd name="connsiteY2-6" fmla="*/ 388286 h 796189"/>
                <a:gd name="connsiteX3-7" fmla="*/ 749300 w 749300"/>
                <a:gd name="connsiteY3-8" fmla="*/ 796189 h 796189"/>
                <a:gd name="connsiteX4-9" fmla="*/ 749300 w 749300"/>
                <a:gd name="connsiteY4-10" fmla="*/ 796189 h 796189"/>
                <a:gd name="connsiteX5-11" fmla="*/ 0 w 749300"/>
                <a:gd name="connsiteY5-12" fmla="*/ 796189 h 796189"/>
                <a:gd name="connsiteX6-13" fmla="*/ 0 w 749300"/>
                <a:gd name="connsiteY6-14" fmla="*/ 796189 h 796189"/>
                <a:gd name="connsiteX7-15" fmla="*/ 0 w 749300"/>
                <a:gd name="connsiteY7-16" fmla="*/ 388286 h 796189"/>
                <a:gd name="connsiteX8-17" fmla="*/ 345143 w 749300"/>
                <a:gd name="connsiteY8-18" fmla="*/ 43143 h 796189"/>
                <a:gd name="connsiteX0-19" fmla="*/ 345143 w 749300"/>
                <a:gd name="connsiteY0-20" fmla="*/ 43143 h 796189"/>
                <a:gd name="connsiteX1-21" fmla="*/ 404157 w 749300"/>
                <a:gd name="connsiteY1-22" fmla="*/ 43143 h 796189"/>
                <a:gd name="connsiteX2-23" fmla="*/ 749300 w 749300"/>
                <a:gd name="connsiteY2-24" fmla="*/ 388286 h 796189"/>
                <a:gd name="connsiteX3-25" fmla="*/ 749300 w 749300"/>
                <a:gd name="connsiteY3-26" fmla="*/ 796189 h 796189"/>
                <a:gd name="connsiteX4-27" fmla="*/ 749300 w 749300"/>
                <a:gd name="connsiteY4-28" fmla="*/ 796189 h 796189"/>
                <a:gd name="connsiteX5-29" fmla="*/ 0 w 749300"/>
                <a:gd name="connsiteY5-30" fmla="*/ 796189 h 796189"/>
                <a:gd name="connsiteX6-31" fmla="*/ 0 w 749300"/>
                <a:gd name="connsiteY6-32" fmla="*/ 796189 h 796189"/>
                <a:gd name="connsiteX7-33" fmla="*/ 0 w 749300"/>
                <a:gd name="connsiteY7-34" fmla="*/ 388286 h 796189"/>
                <a:gd name="connsiteX8-35" fmla="*/ 345143 w 749300"/>
                <a:gd name="connsiteY8-36" fmla="*/ 43143 h 796189"/>
                <a:gd name="connsiteX0-37" fmla="*/ 345143 w 749300"/>
                <a:gd name="connsiteY0-38" fmla="*/ 24099 h 777145"/>
                <a:gd name="connsiteX1-39" fmla="*/ 404157 w 749300"/>
                <a:gd name="connsiteY1-40" fmla="*/ 24099 h 777145"/>
                <a:gd name="connsiteX2-41" fmla="*/ 749300 w 749300"/>
                <a:gd name="connsiteY2-42" fmla="*/ 369242 h 777145"/>
                <a:gd name="connsiteX3-43" fmla="*/ 749300 w 749300"/>
                <a:gd name="connsiteY3-44" fmla="*/ 777145 h 777145"/>
                <a:gd name="connsiteX4-45" fmla="*/ 749300 w 749300"/>
                <a:gd name="connsiteY4-46" fmla="*/ 777145 h 777145"/>
                <a:gd name="connsiteX5-47" fmla="*/ 0 w 749300"/>
                <a:gd name="connsiteY5-48" fmla="*/ 777145 h 777145"/>
                <a:gd name="connsiteX6-49" fmla="*/ 0 w 749300"/>
                <a:gd name="connsiteY6-50" fmla="*/ 777145 h 777145"/>
                <a:gd name="connsiteX7-51" fmla="*/ 0 w 749300"/>
                <a:gd name="connsiteY7-52" fmla="*/ 369242 h 777145"/>
                <a:gd name="connsiteX8-53" fmla="*/ 345143 w 749300"/>
                <a:gd name="connsiteY8-54" fmla="*/ 24099 h 777145"/>
                <a:gd name="connsiteX0-55" fmla="*/ 345143 w 749300"/>
                <a:gd name="connsiteY0-56" fmla="*/ 155 h 753201"/>
                <a:gd name="connsiteX1-57" fmla="*/ 404157 w 749300"/>
                <a:gd name="connsiteY1-58" fmla="*/ 155 h 753201"/>
                <a:gd name="connsiteX2-59" fmla="*/ 749300 w 749300"/>
                <a:gd name="connsiteY2-60" fmla="*/ 345298 h 753201"/>
                <a:gd name="connsiteX3-61" fmla="*/ 749300 w 749300"/>
                <a:gd name="connsiteY3-62" fmla="*/ 753201 h 753201"/>
                <a:gd name="connsiteX4-63" fmla="*/ 749300 w 749300"/>
                <a:gd name="connsiteY4-64" fmla="*/ 753201 h 753201"/>
                <a:gd name="connsiteX5-65" fmla="*/ 0 w 749300"/>
                <a:gd name="connsiteY5-66" fmla="*/ 753201 h 753201"/>
                <a:gd name="connsiteX6-67" fmla="*/ 0 w 749300"/>
                <a:gd name="connsiteY6-68" fmla="*/ 753201 h 753201"/>
                <a:gd name="connsiteX7-69" fmla="*/ 0 w 749300"/>
                <a:gd name="connsiteY7-70" fmla="*/ 345298 h 753201"/>
                <a:gd name="connsiteX8-71" fmla="*/ 345143 w 749300"/>
                <a:gd name="connsiteY8-72" fmla="*/ 155 h 753201"/>
                <a:gd name="connsiteX0-73" fmla="*/ 345143 w 749300"/>
                <a:gd name="connsiteY0-74" fmla="*/ 31 h 753077"/>
                <a:gd name="connsiteX1-75" fmla="*/ 749300 w 749300"/>
                <a:gd name="connsiteY1-76" fmla="*/ 345174 h 753077"/>
                <a:gd name="connsiteX2-77" fmla="*/ 749300 w 749300"/>
                <a:gd name="connsiteY2-78" fmla="*/ 753077 h 753077"/>
                <a:gd name="connsiteX3-79" fmla="*/ 749300 w 749300"/>
                <a:gd name="connsiteY3-80" fmla="*/ 753077 h 753077"/>
                <a:gd name="connsiteX4-81" fmla="*/ 0 w 749300"/>
                <a:gd name="connsiteY4-82" fmla="*/ 753077 h 753077"/>
                <a:gd name="connsiteX5-83" fmla="*/ 0 w 749300"/>
                <a:gd name="connsiteY5-84" fmla="*/ 753077 h 753077"/>
                <a:gd name="connsiteX6-85" fmla="*/ 0 w 749300"/>
                <a:gd name="connsiteY6-86" fmla="*/ 345174 h 753077"/>
                <a:gd name="connsiteX7-87" fmla="*/ 345143 w 749300"/>
                <a:gd name="connsiteY7-88" fmla="*/ 31 h 753077"/>
                <a:gd name="connsiteX0-89" fmla="*/ 371671 w 749300"/>
                <a:gd name="connsiteY0-90" fmla="*/ 29 h 761219"/>
                <a:gd name="connsiteX1-91" fmla="*/ 749300 w 749300"/>
                <a:gd name="connsiteY1-92" fmla="*/ 353316 h 761219"/>
                <a:gd name="connsiteX2-93" fmla="*/ 749300 w 749300"/>
                <a:gd name="connsiteY2-94" fmla="*/ 761219 h 761219"/>
                <a:gd name="connsiteX3-95" fmla="*/ 749300 w 749300"/>
                <a:gd name="connsiteY3-96" fmla="*/ 761219 h 761219"/>
                <a:gd name="connsiteX4-97" fmla="*/ 0 w 749300"/>
                <a:gd name="connsiteY4-98" fmla="*/ 761219 h 761219"/>
                <a:gd name="connsiteX5-99" fmla="*/ 0 w 749300"/>
                <a:gd name="connsiteY5-100" fmla="*/ 761219 h 761219"/>
                <a:gd name="connsiteX6-101" fmla="*/ 0 w 749300"/>
                <a:gd name="connsiteY6-102" fmla="*/ 353316 h 761219"/>
                <a:gd name="connsiteX7-103" fmla="*/ 371671 w 749300"/>
                <a:gd name="connsiteY7-104" fmla="*/ 29 h 761219"/>
                <a:gd name="connsiteX0-105" fmla="*/ 371671 w 749300"/>
                <a:gd name="connsiteY0-106" fmla="*/ 40 h 761230"/>
                <a:gd name="connsiteX1-107" fmla="*/ 749300 w 749300"/>
                <a:gd name="connsiteY1-108" fmla="*/ 353327 h 761230"/>
                <a:gd name="connsiteX2-109" fmla="*/ 749300 w 749300"/>
                <a:gd name="connsiteY2-110" fmla="*/ 761230 h 761230"/>
                <a:gd name="connsiteX3-111" fmla="*/ 749300 w 749300"/>
                <a:gd name="connsiteY3-112" fmla="*/ 761230 h 761230"/>
                <a:gd name="connsiteX4-113" fmla="*/ 0 w 749300"/>
                <a:gd name="connsiteY4-114" fmla="*/ 761230 h 761230"/>
                <a:gd name="connsiteX5-115" fmla="*/ 0 w 749300"/>
                <a:gd name="connsiteY5-116" fmla="*/ 761230 h 761230"/>
                <a:gd name="connsiteX6-117" fmla="*/ 0 w 749300"/>
                <a:gd name="connsiteY6-118" fmla="*/ 353327 h 761230"/>
                <a:gd name="connsiteX7-119" fmla="*/ 371671 w 749300"/>
                <a:gd name="connsiteY7-120" fmla="*/ 40 h 761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rgbClr val="0070C0"/>
                </a:gs>
                <a:gs pos="75000">
                  <a:srgbClr val="0070C0"/>
                </a:gs>
                <a:gs pos="100000">
                  <a:srgbClr val="0088EE"/>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40" name="MH_Other_14"/>
            <p:cNvSpPr/>
            <p:nvPr>
              <p:custDataLst>
                <p:tags r:id="rId13"/>
              </p:custDataLst>
            </p:nvPr>
          </p:nvSpPr>
          <p:spPr>
            <a:xfrm rot="16200000">
              <a:off x="8989" y="6266"/>
              <a:ext cx="267" cy="300"/>
            </a:xfrm>
            <a:prstGeom prst="chord">
              <a:avLst>
                <a:gd name="adj1" fmla="val 7471518"/>
                <a:gd name="adj2" fmla="val 14441347"/>
              </a:avLst>
            </a:prstGeom>
            <a:solidFill>
              <a:srgbClr val="0070C0"/>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7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41" name="MH_Other_15"/>
            <p:cNvSpPr/>
            <p:nvPr>
              <p:custDataLst>
                <p:tags r:id="rId14"/>
              </p:custDataLst>
            </p:nvPr>
          </p:nvSpPr>
          <p:spPr>
            <a:xfrm rot="16200000">
              <a:off x="9424" y="4971"/>
              <a:ext cx="1317" cy="218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1" fmla="*/ 1656608 w 1656608"/>
                <a:gd name="connsiteY0-2" fmla="*/ 2018805 h 2784763"/>
                <a:gd name="connsiteX1-3" fmla="*/ 831273 w 1656608"/>
                <a:gd name="connsiteY1-4" fmla="*/ 2784763 h 2784763"/>
                <a:gd name="connsiteX2-5" fmla="*/ 142504 w 1656608"/>
                <a:gd name="connsiteY2-6" fmla="*/ 2179122 h 2784763"/>
                <a:gd name="connsiteX3-7" fmla="*/ 0 w 1656608"/>
                <a:gd name="connsiteY3-8" fmla="*/ 1858488 h 2784763"/>
                <a:gd name="connsiteX4-9" fmla="*/ 100940 w 1656608"/>
                <a:gd name="connsiteY4-10" fmla="*/ 302820 h 2784763"/>
                <a:gd name="connsiteX5-11" fmla="*/ 213756 w 1656608"/>
                <a:gd name="connsiteY5-12" fmla="*/ 0 h 2784763"/>
                <a:gd name="connsiteX6-13" fmla="*/ 207818 w 1656608"/>
                <a:gd name="connsiteY6-14" fmla="*/ 195942 h 2784763"/>
                <a:gd name="connsiteX7-15" fmla="*/ 587829 w 1656608"/>
                <a:gd name="connsiteY7-16" fmla="*/ 748145 h 2784763"/>
                <a:gd name="connsiteX8-17" fmla="*/ 1656608 w 1656608"/>
                <a:gd name="connsiteY8-18" fmla="*/ 2018805 h 2784763"/>
                <a:gd name="connsiteX0-19" fmla="*/ 1656608 w 1656608"/>
                <a:gd name="connsiteY0-20" fmla="*/ 2018805 h 2784763"/>
                <a:gd name="connsiteX1-21" fmla="*/ 831273 w 1656608"/>
                <a:gd name="connsiteY1-22" fmla="*/ 2784763 h 2784763"/>
                <a:gd name="connsiteX2-23" fmla="*/ 142504 w 1656608"/>
                <a:gd name="connsiteY2-24" fmla="*/ 2179122 h 2784763"/>
                <a:gd name="connsiteX3-25" fmla="*/ 0 w 1656608"/>
                <a:gd name="connsiteY3-26" fmla="*/ 1858488 h 2784763"/>
                <a:gd name="connsiteX4-27" fmla="*/ 100940 w 1656608"/>
                <a:gd name="connsiteY4-28" fmla="*/ 302820 h 2784763"/>
                <a:gd name="connsiteX5-29" fmla="*/ 213756 w 1656608"/>
                <a:gd name="connsiteY5-30" fmla="*/ 0 h 2784763"/>
                <a:gd name="connsiteX6-31" fmla="*/ 207818 w 1656608"/>
                <a:gd name="connsiteY6-32" fmla="*/ 195942 h 2784763"/>
                <a:gd name="connsiteX7-33" fmla="*/ 587829 w 1656608"/>
                <a:gd name="connsiteY7-34" fmla="*/ 748145 h 2784763"/>
                <a:gd name="connsiteX8-35" fmla="*/ 1656608 w 1656608"/>
                <a:gd name="connsiteY8-36" fmla="*/ 2018805 h 2784763"/>
                <a:gd name="connsiteX0-37" fmla="*/ 1656608 w 1656608"/>
                <a:gd name="connsiteY0-38" fmla="*/ 2018805 h 2784763"/>
                <a:gd name="connsiteX1-39" fmla="*/ 831273 w 1656608"/>
                <a:gd name="connsiteY1-40" fmla="*/ 2784763 h 2784763"/>
                <a:gd name="connsiteX2-41" fmla="*/ 142504 w 1656608"/>
                <a:gd name="connsiteY2-42" fmla="*/ 2179122 h 2784763"/>
                <a:gd name="connsiteX3-43" fmla="*/ 0 w 1656608"/>
                <a:gd name="connsiteY3-44" fmla="*/ 1858488 h 2784763"/>
                <a:gd name="connsiteX4-45" fmla="*/ 100940 w 1656608"/>
                <a:gd name="connsiteY4-46" fmla="*/ 302820 h 2784763"/>
                <a:gd name="connsiteX5-47" fmla="*/ 213756 w 1656608"/>
                <a:gd name="connsiteY5-48" fmla="*/ 0 h 2784763"/>
                <a:gd name="connsiteX6-49" fmla="*/ 587829 w 1656608"/>
                <a:gd name="connsiteY6-50" fmla="*/ 748145 h 2784763"/>
                <a:gd name="connsiteX7-51" fmla="*/ 1656608 w 1656608"/>
                <a:gd name="connsiteY7-52" fmla="*/ 2018805 h 2784763"/>
                <a:gd name="connsiteX0-53" fmla="*/ 1656608 w 1656608"/>
                <a:gd name="connsiteY0-54" fmla="*/ 2018805 h 2784763"/>
                <a:gd name="connsiteX1-55" fmla="*/ 831273 w 1656608"/>
                <a:gd name="connsiteY1-56" fmla="*/ 2784763 h 2784763"/>
                <a:gd name="connsiteX2-57" fmla="*/ 142504 w 1656608"/>
                <a:gd name="connsiteY2-58" fmla="*/ 2179122 h 2784763"/>
                <a:gd name="connsiteX3-59" fmla="*/ 0 w 1656608"/>
                <a:gd name="connsiteY3-60" fmla="*/ 1858488 h 2784763"/>
                <a:gd name="connsiteX4-61" fmla="*/ 100940 w 1656608"/>
                <a:gd name="connsiteY4-62" fmla="*/ 302820 h 2784763"/>
                <a:gd name="connsiteX5-63" fmla="*/ 213756 w 1656608"/>
                <a:gd name="connsiteY5-64" fmla="*/ 0 h 2784763"/>
                <a:gd name="connsiteX6-65" fmla="*/ 587829 w 1656608"/>
                <a:gd name="connsiteY6-66" fmla="*/ 748145 h 2784763"/>
                <a:gd name="connsiteX7-67" fmla="*/ 1656608 w 1656608"/>
                <a:gd name="connsiteY7-68" fmla="*/ 2018805 h 2784763"/>
                <a:gd name="connsiteX0-69" fmla="*/ 1656608 w 1656608"/>
                <a:gd name="connsiteY0-70" fmla="*/ 2018805 h 2784763"/>
                <a:gd name="connsiteX1-71" fmla="*/ 831273 w 1656608"/>
                <a:gd name="connsiteY1-72" fmla="*/ 2784763 h 2784763"/>
                <a:gd name="connsiteX2-73" fmla="*/ 142504 w 1656608"/>
                <a:gd name="connsiteY2-74" fmla="*/ 2179122 h 2784763"/>
                <a:gd name="connsiteX3-75" fmla="*/ 0 w 1656608"/>
                <a:gd name="connsiteY3-76" fmla="*/ 1858488 h 2784763"/>
                <a:gd name="connsiteX4-77" fmla="*/ 100940 w 1656608"/>
                <a:gd name="connsiteY4-78" fmla="*/ 302820 h 2784763"/>
                <a:gd name="connsiteX5-79" fmla="*/ 213756 w 1656608"/>
                <a:gd name="connsiteY5-80" fmla="*/ 0 h 2784763"/>
                <a:gd name="connsiteX6-81" fmla="*/ 587829 w 1656608"/>
                <a:gd name="connsiteY6-82" fmla="*/ 748145 h 2784763"/>
                <a:gd name="connsiteX7-83" fmla="*/ 1656608 w 1656608"/>
                <a:gd name="connsiteY7-84" fmla="*/ 2018805 h 2784763"/>
                <a:gd name="connsiteX0-85" fmla="*/ 1656608 w 1656608"/>
                <a:gd name="connsiteY0-86" fmla="*/ 2018805 h 2784763"/>
                <a:gd name="connsiteX1-87" fmla="*/ 831273 w 1656608"/>
                <a:gd name="connsiteY1-88" fmla="*/ 2784763 h 2784763"/>
                <a:gd name="connsiteX2-89" fmla="*/ 142504 w 1656608"/>
                <a:gd name="connsiteY2-90" fmla="*/ 2179122 h 2784763"/>
                <a:gd name="connsiteX3-91" fmla="*/ 0 w 1656608"/>
                <a:gd name="connsiteY3-92" fmla="*/ 1858488 h 2784763"/>
                <a:gd name="connsiteX4-93" fmla="*/ 100940 w 1656608"/>
                <a:gd name="connsiteY4-94" fmla="*/ 302820 h 2784763"/>
                <a:gd name="connsiteX5-95" fmla="*/ 213756 w 1656608"/>
                <a:gd name="connsiteY5-96" fmla="*/ 0 h 2784763"/>
                <a:gd name="connsiteX6-97" fmla="*/ 587829 w 1656608"/>
                <a:gd name="connsiteY6-98" fmla="*/ 748145 h 2784763"/>
                <a:gd name="connsiteX7-99" fmla="*/ 1656608 w 1656608"/>
                <a:gd name="connsiteY7-100" fmla="*/ 2018805 h 2784763"/>
                <a:gd name="connsiteX0-101" fmla="*/ 1656608 w 1656608"/>
                <a:gd name="connsiteY0-102" fmla="*/ 2018805 h 2784763"/>
                <a:gd name="connsiteX1-103" fmla="*/ 831273 w 1656608"/>
                <a:gd name="connsiteY1-104" fmla="*/ 2784763 h 2784763"/>
                <a:gd name="connsiteX2-105" fmla="*/ 142504 w 1656608"/>
                <a:gd name="connsiteY2-106" fmla="*/ 2179122 h 2784763"/>
                <a:gd name="connsiteX3-107" fmla="*/ 0 w 1656608"/>
                <a:gd name="connsiteY3-108" fmla="*/ 1858488 h 2784763"/>
                <a:gd name="connsiteX4-109" fmla="*/ 100940 w 1656608"/>
                <a:gd name="connsiteY4-110" fmla="*/ 302820 h 2784763"/>
                <a:gd name="connsiteX5-111" fmla="*/ 213756 w 1656608"/>
                <a:gd name="connsiteY5-112" fmla="*/ 0 h 2784763"/>
                <a:gd name="connsiteX6-113" fmla="*/ 587829 w 1656608"/>
                <a:gd name="connsiteY6-114" fmla="*/ 748145 h 2784763"/>
                <a:gd name="connsiteX7-115" fmla="*/ 1656608 w 1656608"/>
                <a:gd name="connsiteY7-116" fmla="*/ 2018805 h 2784763"/>
                <a:gd name="connsiteX0-117" fmla="*/ 1656608 w 1656608"/>
                <a:gd name="connsiteY0-118" fmla="*/ 2030680 h 2796638"/>
                <a:gd name="connsiteX1-119" fmla="*/ 831273 w 1656608"/>
                <a:gd name="connsiteY1-120" fmla="*/ 2796638 h 2796638"/>
                <a:gd name="connsiteX2-121" fmla="*/ 142504 w 1656608"/>
                <a:gd name="connsiteY2-122" fmla="*/ 2190997 h 2796638"/>
                <a:gd name="connsiteX3-123" fmla="*/ 0 w 1656608"/>
                <a:gd name="connsiteY3-124" fmla="*/ 1870363 h 2796638"/>
                <a:gd name="connsiteX4-125" fmla="*/ 100940 w 1656608"/>
                <a:gd name="connsiteY4-126" fmla="*/ 314695 h 2796638"/>
                <a:gd name="connsiteX5-127" fmla="*/ 201881 w 1656608"/>
                <a:gd name="connsiteY5-128" fmla="*/ 0 h 2796638"/>
                <a:gd name="connsiteX6-129" fmla="*/ 587829 w 1656608"/>
                <a:gd name="connsiteY6-130" fmla="*/ 760020 h 2796638"/>
                <a:gd name="connsiteX7-131" fmla="*/ 1656608 w 1656608"/>
                <a:gd name="connsiteY7-132" fmla="*/ 2030680 h 2796638"/>
                <a:gd name="connsiteX0-133" fmla="*/ 1668483 w 1668483"/>
                <a:gd name="connsiteY0-134" fmla="*/ 2030680 h 2796638"/>
                <a:gd name="connsiteX1-135" fmla="*/ 843148 w 1668483"/>
                <a:gd name="connsiteY1-136" fmla="*/ 2796638 h 2796638"/>
                <a:gd name="connsiteX2-137" fmla="*/ 154379 w 1668483"/>
                <a:gd name="connsiteY2-138" fmla="*/ 2190997 h 2796638"/>
                <a:gd name="connsiteX3-139" fmla="*/ 0 w 1668483"/>
                <a:gd name="connsiteY3-140" fmla="*/ 1864425 h 2796638"/>
                <a:gd name="connsiteX4-141" fmla="*/ 112815 w 1668483"/>
                <a:gd name="connsiteY4-142" fmla="*/ 314695 h 2796638"/>
                <a:gd name="connsiteX5-143" fmla="*/ 213756 w 1668483"/>
                <a:gd name="connsiteY5-144" fmla="*/ 0 h 2796638"/>
                <a:gd name="connsiteX6-145" fmla="*/ 599704 w 1668483"/>
                <a:gd name="connsiteY6-146" fmla="*/ 760020 h 2796638"/>
                <a:gd name="connsiteX7-147" fmla="*/ 1668483 w 1668483"/>
                <a:gd name="connsiteY7-148" fmla="*/ 2030680 h 2796638"/>
                <a:gd name="connsiteX0-149" fmla="*/ 1669227 w 1669227"/>
                <a:gd name="connsiteY0-150" fmla="*/ 2030680 h 2796638"/>
                <a:gd name="connsiteX1-151" fmla="*/ 843892 w 1669227"/>
                <a:gd name="connsiteY1-152" fmla="*/ 2796638 h 2796638"/>
                <a:gd name="connsiteX2-153" fmla="*/ 155123 w 1669227"/>
                <a:gd name="connsiteY2-154" fmla="*/ 2190997 h 2796638"/>
                <a:gd name="connsiteX3-155" fmla="*/ 744 w 1669227"/>
                <a:gd name="connsiteY3-156" fmla="*/ 1864425 h 2796638"/>
                <a:gd name="connsiteX4-157" fmla="*/ 113559 w 1669227"/>
                <a:gd name="connsiteY4-158" fmla="*/ 314695 h 2796638"/>
                <a:gd name="connsiteX5-159" fmla="*/ 214500 w 1669227"/>
                <a:gd name="connsiteY5-160" fmla="*/ 0 h 2796638"/>
                <a:gd name="connsiteX6-161" fmla="*/ 600448 w 1669227"/>
                <a:gd name="connsiteY6-162" fmla="*/ 760020 h 2796638"/>
                <a:gd name="connsiteX7-163" fmla="*/ 1669227 w 1669227"/>
                <a:gd name="connsiteY7-164" fmla="*/ 2030680 h 2796638"/>
                <a:gd name="connsiteX0-165" fmla="*/ 1685435 w 1685435"/>
                <a:gd name="connsiteY0-166" fmla="*/ 2030680 h 2796638"/>
                <a:gd name="connsiteX1-167" fmla="*/ 860100 w 1685435"/>
                <a:gd name="connsiteY1-168" fmla="*/ 2796638 h 2796638"/>
                <a:gd name="connsiteX2-169" fmla="*/ 171331 w 1685435"/>
                <a:gd name="connsiteY2-170" fmla="*/ 2190997 h 2796638"/>
                <a:gd name="connsiteX3-171" fmla="*/ 16952 w 1685435"/>
                <a:gd name="connsiteY3-172" fmla="*/ 1864425 h 2796638"/>
                <a:gd name="connsiteX4-173" fmla="*/ 129767 w 1685435"/>
                <a:gd name="connsiteY4-174" fmla="*/ 314695 h 2796638"/>
                <a:gd name="connsiteX5-175" fmla="*/ 230708 w 1685435"/>
                <a:gd name="connsiteY5-176" fmla="*/ 0 h 2796638"/>
                <a:gd name="connsiteX6-177" fmla="*/ 616656 w 1685435"/>
                <a:gd name="connsiteY6-178" fmla="*/ 760020 h 2796638"/>
                <a:gd name="connsiteX7-179" fmla="*/ 1685435 w 1685435"/>
                <a:gd name="connsiteY7-180" fmla="*/ 2030680 h 2796638"/>
                <a:gd name="connsiteX0-181" fmla="*/ 1680392 w 1680392"/>
                <a:gd name="connsiteY0-182" fmla="*/ 2030680 h 2796638"/>
                <a:gd name="connsiteX1-183" fmla="*/ 855057 w 1680392"/>
                <a:gd name="connsiteY1-184" fmla="*/ 2796638 h 2796638"/>
                <a:gd name="connsiteX2-185" fmla="*/ 166288 w 1680392"/>
                <a:gd name="connsiteY2-186" fmla="*/ 2190997 h 2796638"/>
                <a:gd name="connsiteX3-187" fmla="*/ 11909 w 1680392"/>
                <a:gd name="connsiteY3-188" fmla="*/ 1864425 h 2796638"/>
                <a:gd name="connsiteX4-189" fmla="*/ 124724 w 1680392"/>
                <a:gd name="connsiteY4-190" fmla="*/ 314695 h 2796638"/>
                <a:gd name="connsiteX5-191" fmla="*/ 225665 w 1680392"/>
                <a:gd name="connsiteY5-192" fmla="*/ 0 h 2796638"/>
                <a:gd name="connsiteX6-193" fmla="*/ 611613 w 1680392"/>
                <a:gd name="connsiteY6-194" fmla="*/ 760020 h 2796638"/>
                <a:gd name="connsiteX7-195" fmla="*/ 1680392 w 1680392"/>
                <a:gd name="connsiteY7-196" fmla="*/ 2030680 h 2796638"/>
                <a:gd name="connsiteX0-197" fmla="*/ 1680392 w 1680392"/>
                <a:gd name="connsiteY0-198" fmla="*/ 2030680 h 2796638"/>
                <a:gd name="connsiteX1-199" fmla="*/ 855057 w 1680392"/>
                <a:gd name="connsiteY1-200" fmla="*/ 2796638 h 2796638"/>
                <a:gd name="connsiteX2-201" fmla="*/ 166288 w 1680392"/>
                <a:gd name="connsiteY2-202" fmla="*/ 2190997 h 2796638"/>
                <a:gd name="connsiteX3-203" fmla="*/ 11909 w 1680392"/>
                <a:gd name="connsiteY3-204" fmla="*/ 1864425 h 2796638"/>
                <a:gd name="connsiteX4-205" fmla="*/ 124724 w 1680392"/>
                <a:gd name="connsiteY4-206" fmla="*/ 314695 h 2796638"/>
                <a:gd name="connsiteX5-207" fmla="*/ 225665 w 1680392"/>
                <a:gd name="connsiteY5-208" fmla="*/ 0 h 2796638"/>
                <a:gd name="connsiteX6-209" fmla="*/ 611613 w 1680392"/>
                <a:gd name="connsiteY6-210" fmla="*/ 760020 h 2796638"/>
                <a:gd name="connsiteX7-211" fmla="*/ 1680392 w 1680392"/>
                <a:gd name="connsiteY7-212" fmla="*/ 2030680 h 2796638"/>
                <a:gd name="connsiteX0-213" fmla="*/ 1668521 w 1668521"/>
                <a:gd name="connsiteY0-214" fmla="*/ 2030680 h 2796638"/>
                <a:gd name="connsiteX1-215" fmla="*/ 843186 w 1668521"/>
                <a:gd name="connsiteY1-216" fmla="*/ 2796638 h 2796638"/>
                <a:gd name="connsiteX2-217" fmla="*/ 124729 w 1668521"/>
                <a:gd name="connsiteY2-218" fmla="*/ 2190997 h 2796638"/>
                <a:gd name="connsiteX3-219" fmla="*/ 38 w 1668521"/>
                <a:gd name="connsiteY3-220" fmla="*/ 1864425 h 2796638"/>
                <a:gd name="connsiteX4-221" fmla="*/ 112853 w 1668521"/>
                <a:gd name="connsiteY4-222" fmla="*/ 314695 h 2796638"/>
                <a:gd name="connsiteX5-223" fmla="*/ 213794 w 1668521"/>
                <a:gd name="connsiteY5-224" fmla="*/ 0 h 2796638"/>
                <a:gd name="connsiteX6-225" fmla="*/ 599742 w 1668521"/>
                <a:gd name="connsiteY6-226" fmla="*/ 760020 h 2796638"/>
                <a:gd name="connsiteX7-227" fmla="*/ 1668521 w 1668521"/>
                <a:gd name="connsiteY7-228" fmla="*/ 2030680 h 2796638"/>
                <a:gd name="connsiteX0-229" fmla="*/ 1668521 w 1668521"/>
                <a:gd name="connsiteY0-230" fmla="*/ 2030680 h 2796638"/>
                <a:gd name="connsiteX1-231" fmla="*/ 843186 w 1668521"/>
                <a:gd name="connsiteY1-232" fmla="*/ 2796638 h 2796638"/>
                <a:gd name="connsiteX2-233" fmla="*/ 124729 w 1668521"/>
                <a:gd name="connsiteY2-234" fmla="*/ 2190997 h 2796638"/>
                <a:gd name="connsiteX3-235" fmla="*/ 38 w 1668521"/>
                <a:gd name="connsiteY3-236" fmla="*/ 1864425 h 2796638"/>
                <a:gd name="connsiteX4-237" fmla="*/ 112853 w 1668521"/>
                <a:gd name="connsiteY4-238" fmla="*/ 314695 h 2796638"/>
                <a:gd name="connsiteX5-239" fmla="*/ 213794 w 1668521"/>
                <a:gd name="connsiteY5-240" fmla="*/ 0 h 2796638"/>
                <a:gd name="connsiteX6-241" fmla="*/ 599742 w 1668521"/>
                <a:gd name="connsiteY6-242" fmla="*/ 760020 h 2796638"/>
                <a:gd name="connsiteX7-243" fmla="*/ 1668521 w 1668521"/>
                <a:gd name="connsiteY7-244" fmla="*/ 2030680 h 2796638"/>
                <a:gd name="connsiteX0-245" fmla="*/ 1668521 w 1668521"/>
                <a:gd name="connsiteY0-246" fmla="*/ 2030680 h 2796638"/>
                <a:gd name="connsiteX1-247" fmla="*/ 843186 w 1668521"/>
                <a:gd name="connsiteY1-248" fmla="*/ 2796638 h 2796638"/>
                <a:gd name="connsiteX2-249" fmla="*/ 124729 w 1668521"/>
                <a:gd name="connsiteY2-250" fmla="*/ 2190997 h 2796638"/>
                <a:gd name="connsiteX3-251" fmla="*/ 38 w 1668521"/>
                <a:gd name="connsiteY3-252" fmla="*/ 1864425 h 2796638"/>
                <a:gd name="connsiteX4-253" fmla="*/ 112853 w 1668521"/>
                <a:gd name="connsiteY4-254" fmla="*/ 314695 h 2796638"/>
                <a:gd name="connsiteX5-255" fmla="*/ 213794 w 1668521"/>
                <a:gd name="connsiteY5-256" fmla="*/ 0 h 2796638"/>
                <a:gd name="connsiteX6-257" fmla="*/ 611617 w 1668521"/>
                <a:gd name="connsiteY6-258" fmla="*/ 765957 h 2796638"/>
                <a:gd name="connsiteX7-259" fmla="*/ 1668521 w 1668521"/>
                <a:gd name="connsiteY7-260" fmla="*/ 2030680 h 2796638"/>
                <a:gd name="connsiteX0-261" fmla="*/ 1668521 w 1668521"/>
                <a:gd name="connsiteY0-262" fmla="*/ 2030680 h 2796638"/>
                <a:gd name="connsiteX1-263" fmla="*/ 843186 w 1668521"/>
                <a:gd name="connsiteY1-264" fmla="*/ 2796638 h 2796638"/>
                <a:gd name="connsiteX2-265" fmla="*/ 124729 w 1668521"/>
                <a:gd name="connsiteY2-266" fmla="*/ 2190997 h 2796638"/>
                <a:gd name="connsiteX3-267" fmla="*/ 38 w 1668521"/>
                <a:gd name="connsiteY3-268" fmla="*/ 1864425 h 2796638"/>
                <a:gd name="connsiteX4-269" fmla="*/ 112853 w 1668521"/>
                <a:gd name="connsiteY4-270" fmla="*/ 314695 h 2796638"/>
                <a:gd name="connsiteX5-271" fmla="*/ 213794 w 1668521"/>
                <a:gd name="connsiteY5-272" fmla="*/ 0 h 2796638"/>
                <a:gd name="connsiteX6-273" fmla="*/ 611617 w 1668521"/>
                <a:gd name="connsiteY6-274" fmla="*/ 765957 h 2796638"/>
                <a:gd name="connsiteX7-275" fmla="*/ 1668521 w 1668521"/>
                <a:gd name="connsiteY7-276" fmla="*/ 2030680 h 2796638"/>
                <a:gd name="connsiteX0-277" fmla="*/ 1668521 w 1668521"/>
                <a:gd name="connsiteY0-278" fmla="*/ 2030680 h 2796638"/>
                <a:gd name="connsiteX1-279" fmla="*/ 843186 w 1668521"/>
                <a:gd name="connsiteY1-280" fmla="*/ 2796638 h 2796638"/>
                <a:gd name="connsiteX2-281" fmla="*/ 124729 w 1668521"/>
                <a:gd name="connsiteY2-282" fmla="*/ 2190997 h 2796638"/>
                <a:gd name="connsiteX3-283" fmla="*/ 38 w 1668521"/>
                <a:gd name="connsiteY3-284" fmla="*/ 1864425 h 2796638"/>
                <a:gd name="connsiteX4-285" fmla="*/ 112853 w 1668521"/>
                <a:gd name="connsiteY4-286" fmla="*/ 314695 h 2796638"/>
                <a:gd name="connsiteX5-287" fmla="*/ 213794 w 1668521"/>
                <a:gd name="connsiteY5-288" fmla="*/ 0 h 2796638"/>
                <a:gd name="connsiteX6-289" fmla="*/ 611617 w 1668521"/>
                <a:gd name="connsiteY6-290" fmla="*/ 765957 h 2796638"/>
                <a:gd name="connsiteX7-291" fmla="*/ 1668521 w 1668521"/>
                <a:gd name="connsiteY7-292" fmla="*/ 2030680 h 2796638"/>
                <a:gd name="connsiteX0-293" fmla="*/ 1668521 w 1668521"/>
                <a:gd name="connsiteY0-294" fmla="*/ 2030680 h 2796638"/>
                <a:gd name="connsiteX1-295" fmla="*/ 843186 w 1668521"/>
                <a:gd name="connsiteY1-296" fmla="*/ 2796638 h 2796638"/>
                <a:gd name="connsiteX2-297" fmla="*/ 124729 w 1668521"/>
                <a:gd name="connsiteY2-298" fmla="*/ 2190997 h 2796638"/>
                <a:gd name="connsiteX3-299" fmla="*/ 38 w 1668521"/>
                <a:gd name="connsiteY3-300" fmla="*/ 1864425 h 2796638"/>
                <a:gd name="connsiteX4-301" fmla="*/ 112853 w 1668521"/>
                <a:gd name="connsiteY4-302" fmla="*/ 314695 h 2796638"/>
                <a:gd name="connsiteX5-303" fmla="*/ 213794 w 1668521"/>
                <a:gd name="connsiteY5-304" fmla="*/ 0 h 2796638"/>
                <a:gd name="connsiteX6-305" fmla="*/ 611617 w 1668521"/>
                <a:gd name="connsiteY6-306" fmla="*/ 765957 h 2796638"/>
                <a:gd name="connsiteX7-307" fmla="*/ 1668521 w 1668521"/>
                <a:gd name="connsiteY7-308" fmla="*/ 2030680 h 2796638"/>
                <a:gd name="connsiteX0-309" fmla="*/ 1691625 w 1691625"/>
                <a:gd name="connsiteY0-310" fmla="*/ 2030680 h 2796638"/>
                <a:gd name="connsiteX1-311" fmla="*/ 866290 w 1691625"/>
                <a:gd name="connsiteY1-312" fmla="*/ 2796638 h 2796638"/>
                <a:gd name="connsiteX2-313" fmla="*/ 147833 w 1691625"/>
                <a:gd name="connsiteY2-314" fmla="*/ 2190997 h 2796638"/>
                <a:gd name="connsiteX3-315" fmla="*/ 23142 w 1691625"/>
                <a:gd name="connsiteY3-316" fmla="*/ 1864425 h 2796638"/>
                <a:gd name="connsiteX4-317" fmla="*/ 135957 w 1691625"/>
                <a:gd name="connsiteY4-318" fmla="*/ 314695 h 2796638"/>
                <a:gd name="connsiteX5-319" fmla="*/ 236898 w 1691625"/>
                <a:gd name="connsiteY5-320" fmla="*/ 0 h 2796638"/>
                <a:gd name="connsiteX6-321" fmla="*/ 634721 w 1691625"/>
                <a:gd name="connsiteY6-322" fmla="*/ 765957 h 2796638"/>
                <a:gd name="connsiteX7-323" fmla="*/ 1691625 w 1691625"/>
                <a:gd name="connsiteY7-324" fmla="*/ 2030680 h 2796638"/>
                <a:gd name="connsiteX0-325" fmla="*/ 1683438 w 1683438"/>
                <a:gd name="connsiteY0-326" fmla="*/ 2030680 h 2796638"/>
                <a:gd name="connsiteX1-327" fmla="*/ 858103 w 1683438"/>
                <a:gd name="connsiteY1-328" fmla="*/ 2796638 h 2796638"/>
                <a:gd name="connsiteX2-329" fmla="*/ 139646 w 1683438"/>
                <a:gd name="connsiteY2-330" fmla="*/ 2190997 h 2796638"/>
                <a:gd name="connsiteX3-331" fmla="*/ 14955 w 1683438"/>
                <a:gd name="connsiteY3-332" fmla="*/ 1864425 h 2796638"/>
                <a:gd name="connsiteX4-333" fmla="*/ 127770 w 1683438"/>
                <a:gd name="connsiteY4-334" fmla="*/ 314695 h 2796638"/>
                <a:gd name="connsiteX5-335" fmla="*/ 228711 w 1683438"/>
                <a:gd name="connsiteY5-336" fmla="*/ 0 h 2796638"/>
                <a:gd name="connsiteX6-337" fmla="*/ 626534 w 1683438"/>
                <a:gd name="connsiteY6-338" fmla="*/ 765957 h 2796638"/>
                <a:gd name="connsiteX7-339" fmla="*/ 1683438 w 1683438"/>
                <a:gd name="connsiteY7-340" fmla="*/ 2030680 h 2796638"/>
                <a:gd name="connsiteX0-341" fmla="*/ 1604961 w 1604961"/>
                <a:gd name="connsiteY0-342" fmla="*/ 2030680 h 2796638"/>
                <a:gd name="connsiteX1-343" fmla="*/ 779626 w 1604961"/>
                <a:gd name="connsiteY1-344" fmla="*/ 2796638 h 2796638"/>
                <a:gd name="connsiteX2-345" fmla="*/ 61169 w 1604961"/>
                <a:gd name="connsiteY2-346" fmla="*/ 2190997 h 2796638"/>
                <a:gd name="connsiteX3-347" fmla="*/ 49293 w 1604961"/>
                <a:gd name="connsiteY3-348" fmla="*/ 314695 h 2796638"/>
                <a:gd name="connsiteX4-349" fmla="*/ 150234 w 1604961"/>
                <a:gd name="connsiteY4-350" fmla="*/ 0 h 2796638"/>
                <a:gd name="connsiteX5-351" fmla="*/ 548057 w 1604961"/>
                <a:gd name="connsiteY5-352" fmla="*/ 765957 h 2796638"/>
                <a:gd name="connsiteX6-353" fmla="*/ 1604961 w 1604961"/>
                <a:gd name="connsiteY6-354" fmla="*/ 2030680 h 2796638"/>
                <a:gd name="connsiteX0-355" fmla="*/ 1710050 w 1710050"/>
                <a:gd name="connsiteY0-356" fmla="*/ 2030680 h 2796638"/>
                <a:gd name="connsiteX1-357" fmla="*/ 884715 w 1710050"/>
                <a:gd name="connsiteY1-358" fmla="*/ 2796638 h 2796638"/>
                <a:gd name="connsiteX2-359" fmla="*/ 166258 w 1710050"/>
                <a:gd name="connsiteY2-360" fmla="*/ 2190997 h 2796638"/>
                <a:gd name="connsiteX3-361" fmla="*/ 154382 w 1710050"/>
                <a:gd name="connsiteY3-362" fmla="*/ 314695 h 2796638"/>
                <a:gd name="connsiteX4-363" fmla="*/ 255323 w 1710050"/>
                <a:gd name="connsiteY4-364" fmla="*/ 0 h 2796638"/>
                <a:gd name="connsiteX5-365" fmla="*/ 653146 w 1710050"/>
                <a:gd name="connsiteY5-366" fmla="*/ 765957 h 2796638"/>
                <a:gd name="connsiteX6-367" fmla="*/ 1710050 w 1710050"/>
                <a:gd name="connsiteY6-368" fmla="*/ 2030680 h 2796638"/>
                <a:gd name="connsiteX0-369" fmla="*/ 1716009 w 1716009"/>
                <a:gd name="connsiteY0-370" fmla="*/ 2030680 h 2796638"/>
                <a:gd name="connsiteX1-371" fmla="*/ 890674 w 1716009"/>
                <a:gd name="connsiteY1-372" fmla="*/ 2796638 h 2796638"/>
                <a:gd name="connsiteX2-373" fmla="*/ 172217 w 1716009"/>
                <a:gd name="connsiteY2-374" fmla="*/ 2190997 h 2796638"/>
                <a:gd name="connsiteX3-375" fmla="*/ 24 w 1716009"/>
                <a:gd name="connsiteY3-376" fmla="*/ 1490352 h 2796638"/>
                <a:gd name="connsiteX4-377" fmla="*/ 160341 w 1716009"/>
                <a:gd name="connsiteY4-378" fmla="*/ 314695 h 2796638"/>
                <a:gd name="connsiteX5-379" fmla="*/ 261282 w 1716009"/>
                <a:gd name="connsiteY5-380" fmla="*/ 0 h 2796638"/>
                <a:gd name="connsiteX6-381" fmla="*/ 659105 w 1716009"/>
                <a:gd name="connsiteY6-382" fmla="*/ 765957 h 2796638"/>
                <a:gd name="connsiteX7-383" fmla="*/ 1716009 w 1716009"/>
                <a:gd name="connsiteY7-384" fmla="*/ 2030680 h 2796638"/>
                <a:gd name="connsiteX0-385" fmla="*/ 1655152 w 1655152"/>
                <a:gd name="connsiteY0-386" fmla="*/ 2030680 h 2796638"/>
                <a:gd name="connsiteX1-387" fmla="*/ 829817 w 1655152"/>
                <a:gd name="connsiteY1-388" fmla="*/ 2796638 h 2796638"/>
                <a:gd name="connsiteX2-389" fmla="*/ 111360 w 1655152"/>
                <a:gd name="connsiteY2-390" fmla="*/ 2190997 h 2796638"/>
                <a:gd name="connsiteX3-391" fmla="*/ 4481 w 1655152"/>
                <a:gd name="connsiteY3-392" fmla="*/ 1502228 h 2796638"/>
                <a:gd name="connsiteX4-393" fmla="*/ 99484 w 1655152"/>
                <a:gd name="connsiteY4-394" fmla="*/ 314695 h 2796638"/>
                <a:gd name="connsiteX5-395" fmla="*/ 200425 w 1655152"/>
                <a:gd name="connsiteY5-396" fmla="*/ 0 h 2796638"/>
                <a:gd name="connsiteX6-397" fmla="*/ 598248 w 1655152"/>
                <a:gd name="connsiteY6-398" fmla="*/ 765957 h 2796638"/>
                <a:gd name="connsiteX7-399" fmla="*/ 1655152 w 1655152"/>
                <a:gd name="connsiteY7-400" fmla="*/ 2030680 h 2796638"/>
                <a:gd name="connsiteX0-401" fmla="*/ 1672241 w 1672241"/>
                <a:gd name="connsiteY0-402" fmla="*/ 2030680 h 2796638"/>
                <a:gd name="connsiteX1-403" fmla="*/ 846906 w 1672241"/>
                <a:gd name="connsiteY1-404" fmla="*/ 2796638 h 2796638"/>
                <a:gd name="connsiteX2-405" fmla="*/ 128449 w 1672241"/>
                <a:gd name="connsiteY2-406" fmla="*/ 2190997 h 2796638"/>
                <a:gd name="connsiteX3-407" fmla="*/ 21570 w 1672241"/>
                <a:gd name="connsiteY3-408" fmla="*/ 1502228 h 2796638"/>
                <a:gd name="connsiteX4-409" fmla="*/ 116573 w 1672241"/>
                <a:gd name="connsiteY4-410" fmla="*/ 314695 h 2796638"/>
                <a:gd name="connsiteX5-411" fmla="*/ 217514 w 1672241"/>
                <a:gd name="connsiteY5-412" fmla="*/ 0 h 2796638"/>
                <a:gd name="connsiteX6-413" fmla="*/ 615337 w 1672241"/>
                <a:gd name="connsiteY6-414" fmla="*/ 765957 h 2796638"/>
                <a:gd name="connsiteX7-415" fmla="*/ 1672241 w 1672241"/>
                <a:gd name="connsiteY7-416" fmla="*/ 2030680 h 2796638"/>
                <a:gd name="connsiteX0-417" fmla="*/ 1652715 w 1652715"/>
                <a:gd name="connsiteY0-418" fmla="*/ 2030680 h 2796638"/>
                <a:gd name="connsiteX1-419" fmla="*/ 827380 w 1652715"/>
                <a:gd name="connsiteY1-420" fmla="*/ 2796638 h 2796638"/>
                <a:gd name="connsiteX2-421" fmla="*/ 108923 w 1652715"/>
                <a:gd name="connsiteY2-422" fmla="*/ 2190997 h 2796638"/>
                <a:gd name="connsiteX3-423" fmla="*/ 2044 w 1652715"/>
                <a:gd name="connsiteY3-424" fmla="*/ 1502228 h 2796638"/>
                <a:gd name="connsiteX4-425" fmla="*/ 97047 w 1652715"/>
                <a:gd name="connsiteY4-426" fmla="*/ 314695 h 2796638"/>
                <a:gd name="connsiteX5-427" fmla="*/ 197988 w 1652715"/>
                <a:gd name="connsiteY5-428" fmla="*/ 0 h 2796638"/>
                <a:gd name="connsiteX6-429" fmla="*/ 595811 w 1652715"/>
                <a:gd name="connsiteY6-430" fmla="*/ 765957 h 2796638"/>
                <a:gd name="connsiteX7-431" fmla="*/ 1652715 w 1652715"/>
                <a:gd name="connsiteY7-432" fmla="*/ 2030680 h 2796638"/>
                <a:gd name="connsiteX0-433" fmla="*/ 1664682 w 1664682"/>
                <a:gd name="connsiteY0-434" fmla="*/ 2030680 h 2796638"/>
                <a:gd name="connsiteX1-435" fmla="*/ 839347 w 1664682"/>
                <a:gd name="connsiteY1-436" fmla="*/ 2796638 h 2796638"/>
                <a:gd name="connsiteX2-437" fmla="*/ 120890 w 1664682"/>
                <a:gd name="connsiteY2-438" fmla="*/ 2190997 h 2796638"/>
                <a:gd name="connsiteX3-439" fmla="*/ 14011 w 1664682"/>
                <a:gd name="connsiteY3-440" fmla="*/ 1502228 h 2796638"/>
                <a:gd name="connsiteX4-441" fmla="*/ 109014 w 1664682"/>
                <a:gd name="connsiteY4-442" fmla="*/ 314695 h 2796638"/>
                <a:gd name="connsiteX5-443" fmla="*/ 209955 w 1664682"/>
                <a:gd name="connsiteY5-444" fmla="*/ 0 h 2796638"/>
                <a:gd name="connsiteX6-445" fmla="*/ 607778 w 1664682"/>
                <a:gd name="connsiteY6-446" fmla="*/ 765957 h 2796638"/>
                <a:gd name="connsiteX7-447" fmla="*/ 1664682 w 1664682"/>
                <a:gd name="connsiteY7-448" fmla="*/ 2030680 h 2796638"/>
                <a:gd name="connsiteX0-449" fmla="*/ 1675530 w 1675530"/>
                <a:gd name="connsiteY0-450" fmla="*/ 2030680 h 2796638"/>
                <a:gd name="connsiteX1-451" fmla="*/ 850195 w 1675530"/>
                <a:gd name="connsiteY1-452" fmla="*/ 2796638 h 2796638"/>
                <a:gd name="connsiteX2-453" fmla="*/ 131738 w 1675530"/>
                <a:gd name="connsiteY2-454" fmla="*/ 2190997 h 2796638"/>
                <a:gd name="connsiteX3-455" fmla="*/ 24859 w 1675530"/>
                <a:gd name="connsiteY3-456" fmla="*/ 1502228 h 2796638"/>
                <a:gd name="connsiteX4-457" fmla="*/ 119862 w 1675530"/>
                <a:gd name="connsiteY4-458" fmla="*/ 314695 h 2796638"/>
                <a:gd name="connsiteX5-459" fmla="*/ 220803 w 1675530"/>
                <a:gd name="connsiteY5-460" fmla="*/ 0 h 2796638"/>
                <a:gd name="connsiteX6-461" fmla="*/ 618626 w 1675530"/>
                <a:gd name="connsiteY6-462" fmla="*/ 765957 h 2796638"/>
                <a:gd name="connsiteX7-463" fmla="*/ 1675530 w 1675530"/>
                <a:gd name="connsiteY7-464" fmla="*/ 2030680 h 2796638"/>
                <a:gd name="connsiteX0-465" fmla="*/ 1681237 w 1681237"/>
                <a:gd name="connsiteY0-466" fmla="*/ 2030680 h 2796638"/>
                <a:gd name="connsiteX1-467" fmla="*/ 855902 w 1681237"/>
                <a:gd name="connsiteY1-468" fmla="*/ 2796638 h 2796638"/>
                <a:gd name="connsiteX2-469" fmla="*/ 137445 w 1681237"/>
                <a:gd name="connsiteY2-470" fmla="*/ 2190997 h 2796638"/>
                <a:gd name="connsiteX3-471" fmla="*/ 30566 w 1681237"/>
                <a:gd name="connsiteY3-472" fmla="*/ 1502228 h 2796638"/>
                <a:gd name="connsiteX4-473" fmla="*/ 125569 w 1681237"/>
                <a:gd name="connsiteY4-474" fmla="*/ 314695 h 2796638"/>
                <a:gd name="connsiteX5-475" fmla="*/ 226510 w 1681237"/>
                <a:gd name="connsiteY5-476" fmla="*/ 0 h 2796638"/>
                <a:gd name="connsiteX6-477" fmla="*/ 624333 w 1681237"/>
                <a:gd name="connsiteY6-478" fmla="*/ 765957 h 2796638"/>
                <a:gd name="connsiteX7-479" fmla="*/ 1681237 w 1681237"/>
                <a:gd name="connsiteY7-480" fmla="*/ 2030680 h 2796638"/>
                <a:gd name="connsiteX0-481" fmla="*/ 1693112 w 1693112"/>
                <a:gd name="connsiteY0-482" fmla="*/ 2030680 h 2796638"/>
                <a:gd name="connsiteX1-483" fmla="*/ 855902 w 1693112"/>
                <a:gd name="connsiteY1-484" fmla="*/ 2796638 h 2796638"/>
                <a:gd name="connsiteX2-485" fmla="*/ 137445 w 1693112"/>
                <a:gd name="connsiteY2-486" fmla="*/ 2190997 h 2796638"/>
                <a:gd name="connsiteX3-487" fmla="*/ 30566 w 1693112"/>
                <a:gd name="connsiteY3-488" fmla="*/ 1502228 h 2796638"/>
                <a:gd name="connsiteX4-489" fmla="*/ 125569 w 1693112"/>
                <a:gd name="connsiteY4-490" fmla="*/ 314695 h 2796638"/>
                <a:gd name="connsiteX5-491" fmla="*/ 226510 w 1693112"/>
                <a:gd name="connsiteY5-492" fmla="*/ 0 h 2796638"/>
                <a:gd name="connsiteX6-493" fmla="*/ 624333 w 1693112"/>
                <a:gd name="connsiteY6-494" fmla="*/ 765957 h 2796638"/>
                <a:gd name="connsiteX7-495" fmla="*/ 1693112 w 1693112"/>
                <a:gd name="connsiteY7-496" fmla="*/ 2030680 h 2796638"/>
                <a:gd name="connsiteX0-497" fmla="*/ 1693112 w 1693112"/>
                <a:gd name="connsiteY0-498" fmla="*/ 2038701 h 2804659"/>
                <a:gd name="connsiteX1-499" fmla="*/ 855902 w 1693112"/>
                <a:gd name="connsiteY1-500" fmla="*/ 2804659 h 2804659"/>
                <a:gd name="connsiteX2-501" fmla="*/ 137445 w 1693112"/>
                <a:gd name="connsiteY2-502" fmla="*/ 2199018 h 2804659"/>
                <a:gd name="connsiteX3-503" fmla="*/ 30566 w 1693112"/>
                <a:gd name="connsiteY3-504" fmla="*/ 1510249 h 2804659"/>
                <a:gd name="connsiteX4-505" fmla="*/ 125569 w 1693112"/>
                <a:gd name="connsiteY4-506" fmla="*/ 322716 h 2804659"/>
                <a:gd name="connsiteX5-507" fmla="*/ 234531 w 1693112"/>
                <a:gd name="connsiteY5-508" fmla="*/ 0 h 2804659"/>
                <a:gd name="connsiteX6-509" fmla="*/ 624333 w 1693112"/>
                <a:gd name="connsiteY6-510" fmla="*/ 773978 h 2804659"/>
                <a:gd name="connsiteX7-511" fmla="*/ 1693112 w 1693112"/>
                <a:gd name="connsiteY7-512" fmla="*/ 2038701 h 2804659"/>
                <a:gd name="connsiteX0-513" fmla="*/ 1693112 w 1693112"/>
                <a:gd name="connsiteY0-514" fmla="*/ 2038701 h 2804659"/>
                <a:gd name="connsiteX1-515" fmla="*/ 855902 w 1693112"/>
                <a:gd name="connsiteY1-516" fmla="*/ 2804659 h 2804659"/>
                <a:gd name="connsiteX2-517" fmla="*/ 137445 w 1693112"/>
                <a:gd name="connsiteY2-518" fmla="*/ 2199018 h 2804659"/>
                <a:gd name="connsiteX3-519" fmla="*/ 30566 w 1693112"/>
                <a:gd name="connsiteY3-520" fmla="*/ 1510249 h 2804659"/>
                <a:gd name="connsiteX4-521" fmla="*/ 125569 w 1693112"/>
                <a:gd name="connsiteY4-522" fmla="*/ 322716 h 2804659"/>
                <a:gd name="connsiteX5-523" fmla="*/ 234531 w 1693112"/>
                <a:gd name="connsiteY5-524" fmla="*/ 0 h 2804659"/>
                <a:gd name="connsiteX6-525" fmla="*/ 624333 w 1693112"/>
                <a:gd name="connsiteY6-526" fmla="*/ 773978 h 2804659"/>
                <a:gd name="connsiteX7-527" fmla="*/ 1693112 w 1693112"/>
                <a:gd name="connsiteY7-528" fmla="*/ 2038701 h 2804659"/>
                <a:gd name="connsiteX0-529" fmla="*/ 1693112 w 1693112"/>
                <a:gd name="connsiteY0-530" fmla="*/ 2038701 h 2804659"/>
                <a:gd name="connsiteX1-531" fmla="*/ 855902 w 1693112"/>
                <a:gd name="connsiteY1-532" fmla="*/ 2804659 h 2804659"/>
                <a:gd name="connsiteX2-533" fmla="*/ 137445 w 1693112"/>
                <a:gd name="connsiteY2-534" fmla="*/ 2199018 h 2804659"/>
                <a:gd name="connsiteX3-535" fmla="*/ 30566 w 1693112"/>
                <a:gd name="connsiteY3-536" fmla="*/ 1510249 h 2804659"/>
                <a:gd name="connsiteX4-537" fmla="*/ 125569 w 1693112"/>
                <a:gd name="connsiteY4-538" fmla="*/ 322716 h 2804659"/>
                <a:gd name="connsiteX5-539" fmla="*/ 250574 w 1693112"/>
                <a:gd name="connsiteY5-540" fmla="*/ 0 h 2804659"/>
                <a:gd name="connsiteX6-541" fmla="*/ 624333 w 1693112"/>
                <a:gd name="connsiteY6-542" fmla="*/ 773978 h 2804659"/>
                <a:gd name="connsiteX7-543" fmla="*/ 1693112 w 1693112"/>
                <a:gd name="connsiteY7-544" fmla="*/ 2038701 h 2804659"/>
                <a:gd name="connsiteX0-545" fmla="*/ 1693112 w 1693112"/>
                <a:gd name="connsiteY0-546" fmla="*/ 2038701 h 2804659"/>
                <a:gd name="connsiteX1-547" fmla="*/ 855902 w 1693112"/>
                <a:gd name="connsiteY1-548" fmla="*/ 2804659 h 2804659"/>
                <a:gd name="connsiteX2-549" fmla="*/ 137445 w 1693112"/>
                <a:gd name="connsiteY2-550" fmla="*/ 2199018 h 2804659"/>
                <a:gd name="connsiteX3-551" fmla="*/ 30566 w 1693112"/>
                <a:gd name="connsiteY3-552" fmla="*/ 1510249 h 2804659"/>
                <a:gd name="connsiteX4-553" fmla="*/ 125569 w 1693112"/>
                <a:gd name="connsiteY4-554" fmla="*/ 322716 h 2804659"/>
                <a:gd name="connsiteX5-555" fmla="*/ 250574 w 1693112"/>
                <a:gd name="connsiteY5-556" fmla="*/ 0 h 2804659"/>
                <a:gd name="connsiteX6-557" fmla="*/ 624333 w 1693112"/>
                <a:gd name="connsiteY6-558" fmla="*/ 773978 h 2804659"/>
                <a:gd name="connsiteX7-559" fmla="*/ 1693112 w 1693112"/>
                <a:gd name="connsiteY7-560" fmla="*/ 2038701 h 2804659"/>
                <a:gd name="connsiteX0-561" fmla="*/ 1693112 w 1693112"/>
                <a:gd name="connsiteY0-562" fmla="*/ 2038701 h 2804659"/>
                <a:gd name="connsiteX1-563" fmla="*/ 855902 w 1693112"/>
                <a:gd name="connsiteY1-564" fmla="*/ 2804659 h 2804659"/>
                <a:gd name="connsiteX2-565" fmla="*/ 137445 w 1693112"/>
                <a:gd name="connsiteY2-566" fmla="*/ 2199018 h 2804659"/>
                <a:gd name="connsiteX3-567" fmla="*/ 30566 w 1693112"/>
                <a:gd name="connsiteY3-568" fmla="*/ 1510249 h 2804659"/>
                <a:gd name="connsiteX4-569" fmla="*/ 125569 w 1693112"/>
                <a:gd name="connsiteY4-570" fmla="*/ 322716 h 2804659"/>
                <a:gd name="connsiteX5-571" fmla="*/ 250574 w 1693112"/>
                <a:gd name="connsiteY5-572" fmla="*/ 0 h 2804659"/>
                <a:gd name="connsiteX6-573" fmla="*/ 624333 w 1693112"/>
                <a:gd name="connsiteY6-574" fmla="*/ 773978 h 2804659"/>
                <a:gd name="connsiteX7-575" fmla="*/ 1693112 w 1693112"/>
                <a:gd name="connsiteY7-576" fmla="*/ 2038701 h 2804659"/>
                <a:gd name="connsiteX0-577" fmla="*/ 1693112 w 1693112"/>
                <a:gd name="connsiteY0-578" fmla="*/ 2038701 h 2804659"/>
                <a:gd name="connsiteX1-579" fmla="*/ 855902 w 1693112"/>
                <a:gd name="connsiteY1-580" fmla="*/ 2804659 h 2804659"/>
                <a:gd name="connsiteX2-581" fmla="*/ 137445 w 1693112"/>
                <a:gd name="connsiteY2-582" fmla="*/ 2199018 h 2804659"/>
                <a:gd name="connsiteX3-583" fmla="*/ 30566 w 1693112"/>
                <a:gd name="connsiteY3-584" fmla="*/ 1510249 h 2804659"/>
                <a:gd name="connsiteX4-585" fmla="*/ 125569 w 1693112"/>
                <a:gd name="connsiteY4-586" fmla="*/ 322716 h 2804659"/>
                <a:gd name="connsiteX5-587" fmla="*/ 250574 w 1693112"/>
                <a:gd name="connsiteY5-588" fmla="*/ 0 h 2804659"/>
                <a:gd name="connsiteX6-589" fmla="*/ 624333 w 1693112"/>
                <a:gd name="connsiteY6-590" fmla="*/ 773978 h 2804659"/>
                <a:gd name="connsiteX7-591" fmla="*/ 1693112 w 1693112"/>
                <a:gd name="connsiteY7-592" fmla="*/ 2038701 h 2804659"/>
                <a:gd name="connsiteX0-593" fmla="*/ 1693112 w 1693112"/>
                <a:gd name="connsiteY0-594" fmla="*/ 2038701 h 2804659"/>
                <a:gd name="connsiteX1-595" fmla="*/ 855902 w 1693112"/>
                <a:gd name="connsiteY1-596" fmla="*/ 2804659 h 2804659"/>
                <a:gd name="connsiteX2-597" fmla="*/ 137445 w 1693112"/>
                <a:gd name="connsiteY2-598" fmla="*/ 2199018 h 2804659"/>
                <a:gd name="connsiteX3-599" fmla="*/ 30566 w 1693112"/>
                <a:gd name="connsiteY3-600" fmla="*/ 1510249 h 2804659"/>
                <a:gd name="connsiteX4-601" fmla="*/ 125569 w 1693112"/>
                <a:gd name="connsiteY4-602" fmla="*/ 322716 h 2804659"/>
                <a:gd name="connsiteX5-603" fmla="*/ 250574 w 1693112"/>
                <a:gd name="connsiteY5-604" fmla="*/ 0 h 2804659"/>
                <a:gd name="connsiteX6-605" fmla="*/ 624333 w 1693112"/>
                <a:gd name="connsiteY6-606" fmla="*/ 773978 h 2804659"/>
                <a:gd name="connsiteX7-607" fmla="*/ 1693112 w 1693112"/>
                <a:gd name="connsiteY7-608" fmla="*/ 2038701 h 2804659"/>
                <a:gd name="connsiteX0-609" fmla="*/ 1693112 w 1693112"/>
                <a:gd name="connsiteY0-610" fmla="*/ 2038701 h 2804659"/>
                <a:gd name="connsiteX1-611" fmla="*/ 855902 w 1693112"/>
                <a:gd name="connsiteY1-612" fmla="*/ 2804659 h 2804659"/>
                <a:gd name="connsiteX2-613" fmla="*/ 137445 w 1693112"/>
                <a:gd name="connsiteY2-614" fmla="*/ 2199018 h 2804659"/>
                <a:gd name="connsiteX3-615" fmla="*/ 30566 w 1693112"/>
                <a:gd name="connsiteY3-616" fmla="*/ 1510249 h 2804659"/>
                <a:gd name="connsiteX4-617" fmla="*/ 125569 w 1693112"/>
                <a:gd name="connsiteY4-618" fmla="*/ 322716 h 2804659"/>
                <a:gd name="connsiteX5-619" fmla="*/ 250574 w 1693112"/>
                <a:gd name="connsiteY5-620" fmla="*/ 0 h 2804659"/>
                <a:gd name="connsiteX6-621" fmla="*/ 624333 w 1693112"/>
                <a:gd name="connsiteY6-622" fmla="*/ 773978 h 2804659"/>
                <a:gd name="connsiteX7-623" fmla="*/ 1693112 w 1693112"/>
                <a:gd name="connsiteY7-624" fmla="*/ 2038701 h 2804659"/>
                <a:gd name="connsiteX0-625" fmla="*/ 1693112 w 1693112"/>
                <a:gd name="connsiteY0-626" fmla="*/ 2038701 h 2804659"/>
                <a:gd name="connsiteX1-627" fmla="*/ 855902 w 1693112"/>
                <a:gd name="connsiteY1-628" fmla="*/ 2804659 h 2804659"/>
                <a:gd name="connsiteX2-629" fmla="*/ 137445 w 1693112"/>
                <a:gd name="connsiteY2-630" fmla="*/ 2199018 h 2804659"/>
                <a:gd name="connsiteX3-631" fmla="*/ 30566 w 1693112"/>
                <a:gd name="connsiteY3-632" fmla="*/ 1510249 h 2804659"/>
                <a:gd name="connsiteX4-633" fmla="*/ 125569 w 1693112"/>
                <a:gd name="connsiteY4-634" fmla="*/ 322716 h 2804659"/>
                <a:gd name="connsiteX5-635" fmla="*/ 250574 w 1693112"/>
                <a:gd name="connsiteY5-636" fmla="*/ 0 h 2804659"/>
                <a:gd name="connsiteX6-637" fmla="*/ 624333 w 1693112"/>
                <a:gd name="connsiteY6-638" fmla="*/ 773978 h 2804659"/>
                <a:gd name="connsiteX7-639" fmla="*/ 1693112 w 1693112"/>
                <a:gd name="connsiteY7-640" fmla="*/ 2038701 h 2804659"/>
                <a:gd name="connsiteX0-641" fmla="*/ 1693112 w 1693112"/>
                <a:gd name="connsiteY0-642" fmla="*/ 2038701 h 2804659"/>
                <a:gd name="connsiteX1-643" fmla="*/ 855902 w 1693112"/>
                <a:gd name="connsiteY1-644" fmla="*/ 2804659 h 2804659"/>
                <a:gd name="connsiteX2-645" fmla="*/ 137445 w 1693112"/>
                <a:gd name="connsiteY2-646" fmla="*/ 2199018 h 2804659"/>
                <a:gd name="connsiteX3-647" fmla="*/ 30566 w 1693112"/>
                <a:gd name="connsiteY3-648" fmla="*/ 1510249 h 2804659"/>
                <a:gd name="connsiteX4-649" fmla="*/ 125569 w 1693112"/>
                <a:gd name="connsiteY4-650" fmla="*/ 322716 h 2804659"/>
                <a:gd name="connsiteX5-651" fmla="*/ 250574 w 1693112"/>
                <a:gd name="connsiteY5-652" fmla="*/ 0 h 2804659"/>
                <a:gd name="connsiteX6-653" fmla="*/ 624333 w 1693112"/>
                <a:gd name="connsiteY6-654" fmla="*/ 773978 h 2804659"/>
                <a:gd name="connsiteX7-655" fmla="*/ 1693112 w 1693112"/>
                <a:gd name="connsiteY7-656" fmla="*/ 2038701 h 2804659"/>
                <a:gd name="connsiteX0-657" fmla="*/ 1693112 w 1693112"/>
                <a:gd name="connsiteY0-658" fmla="*/ 2042711 h 2808669"/>
                <a:gd name="connsiteX1-659" fmla="*/ 855902 w 1693112"/>
                <a:gd name="connsiteY1-660" fmla="*/ 2808669 h 2808669"/>
                <a:gd name="connsiteX2-661" fmla="*/ 137445 w 1693112"/>
                <a:gd name="connsiteY2-662" fmla="*/ 2203028 h 2808669"/>
                <a:gd name="connsiteX3-663" fmla="*/ 30566 w 1693112"/>
                <a:gd name="connsiteY3-664" fmla="*/ 1514259 h 2808669"/>
                <a:gd name="connsiteX4-665" fmla="*/ 125569 w 1693112"/>
                <a:gd name="connsiteY4-666" fmla="*/ 326726 h 2808669"/>
                <a:gd name="connsiteX5-667" fmla="*/ 282659 w 1693112"/>
                <a:gd name="connsiteY5-668" fmla="*/ 0 h 2808669"/>
                <a:gd name="connsiteX6-669" fmla="*/ 624333 w 1693112"/>
                <a:gd name="connsiteY6-670" fmla="*/ 777988 h 2808669"/>
                <a:gd name="connsiteX7-671" fmla="*/ 1693112 w 1693112"/>
                <a:gd name="connsiteY7-672" fmla="*/ 2042711 h 2808669"/>
                <a:gd name="connsiteX0-673" fmla="*/ 1693112 w 1693112"/>
                <a:gd name="connsiteY0-674" fmla="*/ 2042711 h 2808669"/>
                <a:gd name="connsiteX1-675" fmla="*/ 855902 w 1693112"/>
                <a:gd name="connsiteY1-676" fmla="*/ 2808669 h 2808669"/>
                <a:gd name="connsiteX2-677" fmla="*/ 137445 w 1693112"/>
                <a:gd name="connsiteY2-678" fmla="*/ 2203028 h 2808669"/>
                <a:gd name="connsiteX3-679" fmla="*/ 30566 w 1693112"/>
                <a:gd name="connsiteY3-680" fmla="*/ 1514259 h 2808669"/>
                <a:gd name="connsiteX4-681" fmla="*/ 125569 w 1693112"/>
                <a:gd name="connsiteY4-682" fmla="*/ 326726 h 2808669"/>
                <a:gd name="connsiteX5-683" fmla="*/ 282659 w 1693112"/>
                <a:gd name="connsiteY5-684" fmla="*/ 0 h 2808669"/>
                <a:gd name="connsiteX6-685" fmla="*/ 624333 w 1693112"/>
                <a:gd name="connsiteY6-686" fmla="*/ 777988 h 2808669"/>
                <a:gd name="connsiteX7-687" fmla="*/ 1693112 w 1693112"/>
                <a:gd name="connsiteY7-688" fmla="*/ 2042711 h 2808669"/>
                <a:gd name="connsiteX0-689" fmla="*/ 1693112 w 1693112"/>
                <a:gd name="connsiteY0-690" fmla="*/ 2042711 h 2808669"/>
                <a:gd name="connsiteX1-691" fmla="*/ 855902 w 1693112"/>
                <a:gd name="connsiteY1-692" fmla="*/ 2808669 h 2808669"/>
                <a:gd name="connsiteX2-693" fmla="*/ 137445 w 1693112"/>
                <a:gd name="connsiteY2-694" fmla="*/ 2203028 h 2808669"/>
                <a:gd name="connsiteX3-695" fmla="*/ 30566 w 1693112"/>
                <a:gd name="connsiteY3-696" fmla="*/ 1514259 h 2808669"/>
                <a:gd name="connsiteX4-697" fmla="*/ 125569 w 1693112"/>
                <a:gd name="connsiteY4-698" fmla="*/ 326726 h 2808669"/>
                <a:gd name="connsiteX5-699" fmla="*/ 282659 w 1693112"/>
                <a:gd name="connsiteY5-700" fmla="*/ 0 h 2808669"/>
                <a:gd name="connsiteX6-701" fmla="*/ 624333 w 1693112"/>
                <a:gd name="connsiteY6-702" fmla="*/ 777988 h 2808669"/>
                <a:gd name="connsiteX7-703" fmla="*/ 1693112 w 1693112"/>
                <a:gd name="connsiteY7-704" fmla="*/ 2042711 h 2808669"/>
                <a:gd name="connsiteX0-705" fmla="*/ 1693112 w 1693112"/>
                <a:gd name="connsiteY0-706" fmla="*/ 2034690 h 2800648"/>
                <a:gd name="connsiteX1-707" fmla="*/ 855902 w 1693112"/>
                <a:gd name="connsiteY1-708" fmla="*/ 2800648 h 2800648"/>
                <a:gd name="connsiteX2-709" fmla="*/ 137445 w 1693112"/>
                <a:gd name="connsiteY2-710" fmla="*/ 2195007 h 2800648"/>
                <a:gd name="connsiteX3-711" fmla="*/ 30566 w 1693112"/>
                <a:gd name="connsiteY3-712" fmla="*/ 1506238 h 2800648"/>
                <a:gd name="connsiteX4-713" fmla="*/ 125569 w 1693112"/>
                <a:gd name="connsiteY4-714" fmla="*/ 318705 h 2800648"/>
                <a:gd name="connsiteX5-715" fmla="*/ 298701 w 1693112"/>
                <a:gd name="connsiteY5-716" fmla="*/ 0 h 2800648"/>
                <a:gd name="connsiteX6-717" fmla="*/ 624333 w 1693112"/>
                <a:gd name="connsiteY6-718" fmla="*/ 769967 h 2800648"/>
                <a:gd name="connsiteX7-719" fmla="*/ 1693112 w 1693112"/>
                <a:gd name="connsiteY7-720" fmla="*/ 2034690 h 2800648"/>
                <a:gd name="connsiteX0-721" fmla="*/ 1693112 w 1693112"/>
                <a:gd name="connsiteY0-722" fmla="*/ 2034690 h 2800648"/>
                <a:gd name="connsiteX1-723" fmla="*/ 855902 w 1693112"/>
                <a:gd name="connsiteY1-724" fmla="*/ 2800648 h 2800648"/>
                <a:gd name="connsiteX2-725" fmla="*/ 137445 w 1693112"/>
                <a:gd name="connsiteY2-726" fmla="*/ 2195007 h 2800648"/>
                <a:gd name="connsiteX3-727" fmla="*/ 30566 w 1693112"/>
                <a:gd name="connsiteY3-728" fmla="*/ 1506238 h 2800648"/>
                <a:gd name="connsiteX4-729" fmla="*/ 125569 w 1693112"/>
                <a:gd name="connsiteY4-730" fmla="*/ 318705 h 2800648"/>
                <a:gd name="connsiteX5-731" fmla="*/ 298701 w 1693112"/>
                <a:gd name="connsiteY5-732" fmla="*/ 0 h 2800648"/>
                <a:gd name="connsiteX6-733" fmla="*/ 624333 w 1693112"/>
                <a:gd name="connsiteY6-734" fmla="*/ 769967 h 2800648"/>
                <a:gd name="connsiteX7-735" fmla="*/ 1693112 w 1693112"/>
                <a:gd name="connsiteY7-736" fmla="*/ 2034690 h 28006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rgbClr val="419287"/>
                </a:gs>
                <a:gs pos="67000">
                  <a:srgbClr val="419287"/>
                </a:gs>
                <a:gs pos="100000">
                  <a:sysClr val="window" lastClr="FFFFFF"/>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42" name="MH_Other_16"/>
            <p:cNvSpPr/>
            <p:nvPr>
              <p:custDataLst>
                <p:tags r:id="rId15"/>
              </p:custDataLst>
            </p:nvPr>
          </p:nvSpPr>
          <p:spPr>
            <a:xfrm rot="13680000">
              <a:off x="10286" y="5653"/>
              <a:ext cx="852" cy="440"/>
            </a:xfrm>
            <a:prstGeom prst="trapezoid">
              <a:avLst/>
            </a:prstGeom>
            <a:solidFill>
              <a:srgbClr val="0070C0"/>
            </a:solidFill>
            <a:ln w="12700" cap="flat" cmpd="sng" algn="ctr">
              <a:noFill/>
              <a:prstDash val="solid"/>
              <a:miter lim="800000"/>
            </a:ln>
            <a:effectLst/>
          </p:spPr>
          <p:txBody>
            <a:bodyPr anchor="ctr">
              <a:normAutofit fontScale="90000"/>
            </a:bodyPr>
            <a:lstStyle/>
            <a:p>
              <a:pPr algn="ctr" eaLnBrk="1" fontAlgn="auto" hangingPunct="1">
                <a:spcBef>
                  <a:spcPts val="0"/>
                </a:spcBef>
                <a:spcAft>
                  <a:spcPts val="0"/>
                </a:spcAft>
                <a:defRPr/>
              </a:pPr>
              <a:endParaRPr lang="zh-CN" altLang="en-US"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43" name="MH_Other_17"/>
            <p:cNvSpPr/>
            <p:nvPr>
              <p:custDataLst>
                <p:tags r:id="rId16"/>
              </p:custDataLst>
            </p:nvPr>
          </p:nvSpPr>
          <p:spPr>
            <a:xfrm rot="13680000" flipV="1">
              <a:off x="10509" y="5331"/>
              <a:ext cx="650" cy="788"/>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1" fmla="*/ 345143 w 749300"/>
                <a:gd name="connsiteY0-2" fmla="*/ 43143 h 796189"/>
                <a:gd name="connsiteX1-3" fmla="*/ 404157 w 749300"/>
                <a:gd name="connsiteY1-4" fmla="*/ 43143 h 796189"/>
                <a:gd name="connsiteX2-5" fmla="*/ 749300 w 749300"/>
                <a:gd name="connsiteY2-6" fmla="*/ 388286 h 796189"/>
                <a:gd name="connsiteX3-7" fmla="*/ 749300 w 749300"/>
                <a:gd name="connsiteY3-8" fmla="*/ 796189 h 796189"/>
                <a:gd name="connsiteX4-9" fmla="*/ 749300 w 749300"/>
                <a:gd name="connsiteY4-10" fmla="*/ 796189 h 796189"/>
                <a:gd name="connsiteX5-11" fmla="*/ 0 w 749300"/>
                <a:gd name="connsiteY5-12" fmla="*/ 796189 h 796189"/>
                <a:gd name="connsiteX6-13" fmla="*/ 0 w 749300"/>
                <a:gd name="connsiteY6-14" fmla="*/ 796189 h 796189"/>
                <a:gd name="connsiteX7-15" fmla="*/ 0 w 749300"/>
                <a:gd name="connsiteY7-16" fmla="*/ 388286 h 796189"/>
                <a:gd name="connsiteX8-17" fmla="*/ 345143 w 749300"/>
                <a:gd name="connsiteY8-18" fmla="*/ 43143 h 796189"/>
                <a:gd name="connsiteX0-19" fmla="*/ 345143 w 749300"/>
                <a:gd name="connsiteY0-20" fmla="*/ 43143 h 796189"/>
                <a:gd name="connsiteX1-21" fmla="*/ 404157 w 749300"/>
                <a:gd name="connsiteY1-22" fmla="*/ 43143 h 796189"/>
                <a:gd name="connsiteX2-23" fmla="*/ 749300 w 749300"/>
                <a:gd name="connsiteY2-24" fmla="*/ 388286 h 796189"/>
                <a:gd name="connsiteX3-25" fmla="*/ 749300 w 749300"/>
                <a:gd name="connsiteY3-26" fmla="*/ 796189 h 796189"/>
                <a:gd name="connsiteX4-27" fmla="*/ 749300 w 749300"/>
                <a:gd name="connsiteY4-28" fmla="*/ 796189 h 796189"/>
                <a:gd name="connsiteX5-29" fmla="*/ 0 w 749300"/>
                <a:gd name="connsiteY5-30" fmla="*/ 796189 h 796189"/>
                <a:gd name="connsiteX6-31" fmla="*/ 0 w 749300"/>
                <a:gd name="connsiteY6-32" fmla="*/ 796189 h 796189"/>
                <a:gd name="connsiteX7-33" fmla="*/ 0 w 749300"/>
                <a:gd name="connsiteY7-34" fmla="*/ 388286 h 796189"/>
                <a:gd name="connsiteX8-35" fmla="*/ 345143 w 749300"/>
                <a:gd name="connsiteY8-36" fmla="*/ 43143 h 796189"/>
                <a:gd name="connsiteX0-37" fmla="*/ 345143 w 749300"/>
                <a:gd name="connsiteY0-38" fmla="*/ 24099 h 777145"/>
                <a:gd name="connsiteX1-39" fmla="*/ 404157 w 749300"/>
                <a:gd name="connsiteY1-40" fmla="*/ 24099 h 777145"/>
                <a:gd name="connsiteX2-41" fmla="*/ 749300 w 749300"/>
                <a:gd name="connsiteY2-42" fmla="*/ 369242 h 777145"/>
                <a:gd name="connsiteX3-43" fmla="*/ 749300 w 749300"/>
                <a:gd name="connsiteY3-44" fmla="*/ 777145 h 777145"/>
                <a:gd name="connsiteX4-45" fmla="*/ 749300 w 749300"/>
                <a:gd name="connsiteY4-46" fmla="*/ 777145 h 777145"/>
                <a:gd name="connsiteX5-47" fmla="*/ 0 w 749300"/>
                <a:gd name="connsiteY5-48" fmla="*/ 777145 h 777145"/>
                <a:gd name="connsiteX6-49" fmla="*/ 0 w 749300"/>
                <a:gd name="connsiteY6-50" fmla="*/ 777145 h 777145"/>
                <a:gd name="connsiteX7-51" fmla="*/ 0 w 749300"/>
                <a:gd name="connsiteY7-52" fmla="*/ 369242 h 777145"/>
                <a:gd name="connsiteX8-53" fmla="*/ 345143 w 749300"/>
                <a:gd name="connsiteY8-54" fmla="*/ 24099 h 777145"/>
                <a:gd name="connsiteX0-55" fmla="*/ 345143 w 749300"/>
                <a:gd name="connsiteY0-56" fmla="*/ 155 h 753201"/>
                <a:gd name="connsiteX1-57" fmla="*/ 404157 w 749300"/>
                <a:gd name="connsiteY1-58" fmla="*/ 155 h 753201"/>
                <a:gd name="connsiteX2-59" fmla="*/ 749300 w 749300"/>
                <a:gd name="connsiteY2-60" fmla="*/ 345298 h 753201"/>
                <a:gd name="connsiteX3-61" fmla="*/ 749300 w 749300"/>
                <a:gd name="connsiteY3-62" fmla="*/ 753201 h 753201"/>
                <a:gd name="connsiteX4-63" fmla="*/ 749300 w 749300"/>
                <a:gd name="connsiteY4-64" fmla="*/ 753201 h 753201"/>
                <a:gd name="connsiteX5-65" fmla="*/ 0 w 749300"/>
                <a:gd name="connsiteY5-66" fmla="*/ 753201 h 753201"/>
                <a:gd name="connsiteX6-67" fmla="*/ 0 w 749300"/>
                <a:gd name="connsiteY6-68" fmla="*/ 753201 h 753201"/>
                <a:gd name="connsiteX7-69" fmla="*/ 0 w 749300"/>
                <a:gd name="connsiteY7-70" fmla="*/ 345298 h 753201"/>
                <a:gd name="connsiteX8-71" fmla="*/ 345143 w 749300"/>
                <a:gd name="connsiteY8-72" fmla="*/ 155 h 753201"/>
                <a:gd name="connsiteX0-73" fmla="*/ 345143 w 749300"/>
                <a:gd name="connsiteY0-74" fmla="*/ 31 h 753077"/>
                <a:gd name="connsiteX1-75" fmla="*/ 749300 w 749300"/>
                <a:gd name="connsiteY1-76" fmla="*/ 345174 h 753077"/>
                <a:gd name="connsiteX2-77" fmla="*/ 749300 w 749300"/>
                <a:gd name="connsiteY2-78" fmla="*/ 753077 h 753077"/>
                <a:gd name="connsiteX3-79" fmla="*/ 749300 w 749300"/>
                <a:gd name="connsiteY3-80" fmla="*/ 753077 h 753077"/>
                <a:gd name="connsiteX4-81" fmla="*/ 0 w 749300"/>
                <a:gd name="connsiteY4-82" fmla="*/ 753077 h 753077"/>
                <a:gd name="connsiteX5-83" fmla="*/ 0 w 749300"/>
                <a:gd name="connsiteY5-84" fmla="*/ 753077 h 753077"/>
                <a:gd name="connsiteX6-85" fmla="*/ 0 w 749300"/>
                <a:gd name="connsiteY6-86" fmla="*/ 345174 h 753077"/>
                <a:gd name="connsiteX7-87" fmla="*/ 345143 w 749300"/>
                <a:gd name="connsiteY7-88" fmla="*/ 31 h 753077"/>
                <a:gd name="connsiteX0-89" fmla="*/ 371671 w 749300"/>
                <a:gd name="connsiteY0-90" fmla="*/ 29 h 761219"/>
                <a:gd name="connsiteX1-91" fmla="*/ 749300 w 749300"/>
                <a:gd name="connsiteY1-92" fmla="*/ 353316 h 761219"/>
                <a:gd name="connsiteX2-93" fmla="*/ 749300 w 749300"/>
                <a:gd name="connsiteY2-94" fmla="*/ 761219 h 761219"/>
                <a:gd name="connsiteX3-95" fmla="*/ 749300 w 749300"/>
                <a:gd name="connsiteY3-96" fmla="*/ 761219 h 761219"/>
                <a:gd name="connsiteX4-97" fmla="*/ 0 w 749300"/>
                <a:gd name="connsiteY4-98" fmla="*/ 761219 h 761219"/>
                <a:gd name="connsiteX5-99" fmla="*/ 0 w 749300"/>
                <a:gd name="connsiteY5-100" fmla="*/ 761219 h 761219"/>
                <a:gd name="connsiteX6-101" fmla="*/ 0 w 749300"/>
                <a:gd name="connsiteY6-102" fmla="*/ 353316 h 761219"/>
                <a:gd name="connsiteX7-103" fmla="*/ 371671 w 749300"/>
                <a:gd name="connsiteY7-104" fmla="*/ 29 h 761219"/>
                <a:gd name="connsiteX0-105" fmla="*/ 371671 w 749300"/>
                <a:gd name="connsiteY0-106" fmla="*/ 40 h 761230"/>
                <a:gd name="connsiteX1-107" fmla="*/ 749300 w 749300"/>
                <a:gd name="connsiteY1-108" fmla="*/ 353327 h 761230"/>
                <a:gd name="connsiteX2-109" fmla="*/ 749300 w 749300"/>
                <a:gd name="connsiteY2-110" fmla="*/ 761230 h 761230"/>
                <a:gd name="connsiteX3-111" fmla="*/ 749300 w 749300"/>
                <a:gd name="connsiteY3-112" fmla="*/ 761230 h 761230"/>
                <a:gd name="connsiteX4-113" fmla="*/ 0 w 749300"/>
                <a:gd name="connsiteY4-114" fmla="*/ 761230 h 761230"/>
                <a:gd name="connsiteX5-115" fmla="*/ 0 w 749300"/>
                <a:gd name="connsiteY5-116" fmla="*/ 761230 h 761230"/>
                <a:gd name="connsiteX6-117" fmla="*/ 0 w 749300"/>
                <a:gd name="connsiteY6-118" fmla="*/ 353327 h 761230"/>
                <a:gd name="connsiteX7-119" fmla="*/ 371671 w 749300"/>
                <a:gd name="connsiteY7-120" fmla="*/ 40 h 7612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solidFill>
              <a:srgbClr val="0070C0"/>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eaLnBrk="1" fontAlgn="auto" hangingPunct="1">
                <a:spcBef>
                  <a:spcPts val="0"/>
                </a:spcBef>
                <a:spcAft>
                  <a:spcPts val="0"/>
                </a:spcAft>
                <a:defRPr/>
              </a:pPr>
              <a:endParaRPr lang="zh-CN" altLang="en-US" sz="2400" kern="0" dirty="0">
                <a:solidFill>
                  <a:prstClr val="white"/>
                </a:solidFill>
                <a:latin typeface="Arial" panose="020B0604020202020204" pitchFamily="34" charset="0"/>
                <a:ea typeface="时尚中黑简体" panose="01010104010101010101" pitchFamily="2" charset="-122"/>
                <a:sym typeface="Arial" panose="020B0604020202020204" pitchFamily="34" charset="0"/>
              </a:endParaRPr>
            </a:p>
          </p:txBody>
        </p:sp>
        <p:sp>
          <p:nvSpPr>
            <p:cNvPr id="44" name="MH_Other_18"/>
            <p:cNvSpPr txBox="1"/>
            <p:nvPr>
              <p:custDataLst>
                <p:tags r:id="rId17"/>
              </p:custDataLst>
            </p:nvPr>
          </p:nvSpPr>
          <p:spPr>
            <a:xfrm rot="18720000">
              <a:off x="2642" y="2533"/>
              <a:ext cx="718" cy="772"/>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200" dirty="0">
                  <a:solidFill>
                    <a:srgbClr val="FFFFFF"/>
                  </a:solidFill>
                  <a:latin typeface="时尚中黑简体" panose="01010104010101010101" pitchFamily="2" charset="-122"/>
                  <a:ea typeface="时尚中黑简体" panose="01010104010101010101" pitchFamily="2" charset="-122"/>
                </a:rPr>
                <a:t>01</a:t>
              </a:r>
            </a:p>
          </p:txBody>
        </p:sp>
        <p:sp>
          <p:nvSpPr>
            <p:cNvPr id="45" name="MH_Other_19"/>
            <p:cNvSpPr txBox="1"/>
            <p:nvPr>
              <p:custDataLst>
                <p:tags r:id="rId18"/>
              </p:custDataLst>
            </p:nvPr>
          </p:nvSpPr>
          <p:spPr>
            <a:xfrm rot="18720000">
              <a:off x="8073" y="2581"/>
              <a:ext cx="776" cy="727"/>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200" dirty="0">
                  <a:solidFill>
                    <a:srgbClr val="FFFFFF"/>
                  </a:solidFill>
                  <a:latin typeface="时尚中黑简体" panose="01010104010101010101" pitchFamily="2" charset="-122"/>
                  <a:ea typeface="时尚中黑简体" panose="01010104010101010101" pitchFamily="2" charset="-122"/>
                </a:rPr>
                <a:t>03</a:t>
              </a:r>
            </a:p>
          </p:txBody>
        </p:sp>
        <p:sp>
          <p:nvSpPr>
            <p:cNvPr id="46" name="MH_Other_20"/>
            <p:cNvSpPr txBox="1"/>
            <p:nvPr>
              <p:custDataLst>
                <p:tags r:id="rId19"/>
              </p:custDataLst>
            </p:nvPr>
          </p:nvSpPr>
          <p:spPr>
            <a:xfrm rot="18720000">
              <a:off x="4961" y="5403"/>
              <a:ext cx="776" cy="727"/>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200" dirty="0">
                  <a:solidFill>
                    <a:srgbClr val="FFFFFF"/>
                  </a:solidFill>
                  <a:latin typeface="时尚中黑简体" panose="01010104010101010101" pitchFamily="2" charset="-122"/>
                  <a:ea typeface="时尚中黑简体" panose="01010104010101010101" pitchFamily="2" charset="-122"/>
                </a:rPr>
                <a:t>02</a:t>
              </a:r>
            </a:p>
          </p:txBody>
        </p:sp>
        <p:sp>
          <p:nvSpPr>
            <p:cNvPr id="47" name="MH_Other_21"/>
            <p:cNvSpPr txBox="1"/>
            <p:nvPr>
              <p:custDataLst>
                <p:tags r:id="rId20"/>
              </p:custDataLst>
            </p:nvPr>
          </p:nvSpPr>
          <p:spPr>
            <a:xfrm rot="18720000">
              <a:off x="10537" y="5671"/>
              <a:ext cx="117" cy="727"/>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eaLnBrk="1" fontAlgn="auto" hangingPunct="1">
                <a:spcBef>
                  <a:spcPts val="0"/>
                </a:spcBef>
                <a:spcAft>
                  <a:spcPts val="0"/>
                </a:spcAft>
                <a:defRPr/>
              </a:pPr>
              <a:r>
                <a:rPr lang="en-US" altLang="zh-CN" sz="3200" dirty="0">
                  <a:solidFill>
                    <a:srgbClr val="FFFFFF"/>
                  </a:solidFill>
                  <a:latin typeface="时尚中黑简体" panose="01010104010101010101" pitchFamily="2" charset="-122"/>
                  <a:ea typeface="时尚中黑简体" panose="01010104010101010101" pitchFamily="2" charset="-122"/>
                </a:rPr>
                <a:t>04</a:t>
              </a:r>
            </a:p>
          </p:txBody>
        </p:sp>
        <p:sp>
          <p:nvSpPr>
            <p:cNvPr id="48" name="MH_SubTitle_1"/>
            <p:cNvSpPr>
              <a:spLocks noChangeArrowheads="1"/>
            </p:cNvSpPr>
            <p:nvPr>
              <p:custDataLst>
                <p:tags r:id="rId21"/>
              </p:custDataLst>
            </p:nvPr>
          </p:nvSpPr>
          <p:spPr bwMode="auto">
            <a:xfrm>
              <a:off x="3818" y="2537"/>
              <a:ext cx="2830"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a:latin typeface="微软雅黑" panose="020B0503020204020204" charset="-122"/>
                  <a:sym typeface="Arial" panose="020B0604020202020204" pitchFamily="34" charset="0"/>
                </a:rPr>
                <a:t>点击添加文本文字</a:t>
              </a:r>
              <a:endParaRPr lang="en-US" altLang="zh-CN" sz="1600">
                <a:latin typeface="微软雅黑" panose="020B0503020204020204" charset="-122"/>
                <a:sym typeface="Arial" panose="020B0604020202020204" pitchFamily="34" charset="0"/>
              </a:endParaRPr>
            </a:p>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p:txBody>
        </p:sp>
        <p:sp>
          <p:nvSpPr>
            <p:cNvPr id="49" name="MH_SubTitle_3"/>
            <p:cNvSpPr>
              <a:spLocks noChangeArrowheads="1"/>
            </p:cNvSpPr>
            <p:nvPr>
              <p:custDataLst>
                <p:tags r:id="rId22"/>
              </p:custDataLst>
            </p:nvPr>
          </p:nvSpPr>
          <p:spPr bwMode="auto">
            <a:xfrm>
              <a:off x="9358" y="2537"/>
              <a:ext cx="2830"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a:t>
              </a:r>
              <a:endParaRPr lang="en-US" altLang="zh-CN" sz="1600" dirty="0">
                <a:latin typeface="微软雅黑" panose="020B0503020204020204" charset="-122"/>
                <a:sym typeface="Arial" panose="020B0604020202020204" pitchFamily="34" charset="0"/>
              </a:endParaRP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p:txBody>
        </p:sp>
        <p:sp>
          <p:nvSpPr>
            <p:cNvPr id="50" name="MH_SubTitle_4"/>
            <p:cNvSpPr>
              <a:spLocks noChangeArrowheads="1"/>
            </p:cNvSpPr>
            <p:nvPr>
              <p:custDataLst>
                <p:tags r:id="rId23"/>
              </p:custDataLst>
            </p:nvPr>
          </p:nvSpPr>
          <p:spPr bwMode="auto">
            <a:xfrm>
              <a:off x="11458" y="4472"/>
              <a:ext cx="2830" cy="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a:t>
              </a:r>
              <a:endParaRPr lang="en-US" altLang="zh-CN" sz="1600" dirty="0">
                <a:latin typeface="微软雅黑" panose="020B0503020204020204" charset="-122"/>
                <a:sym typeface="Arial" panose="020B0604020202020204" pitchFamily="34" charset="0"/>
              </a:endParaRP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dirty="0">
                  <a:latin typeface="微软雅黑" panose="020B0503020204020204" charset="-122"/>
                  <a:sym typeface="Arial" panose="020B0604020202020204" pitchFamily="34" charset="0"/>
                </a:rPr>
                <a:t>点击添加文本文字  </a:t>
              </a:r>
            </a:p>
          </p:txBody>
        </p:sp>
        <p:sp>
          <p:nvSpPr>
            <p:cNvPr id="51" name="MH_SubTitle_2"/>
            <p:cNvSpPr>
              <a:spLocks noChangeArrowheads="1"/>
            </p:cNvSpPr>
            <p:nvPr>
              <p:custDataLst>
                <p:tags r:id="rId24"/>
              </p:custDataLst>
            </p:nvPr>
          </p:nvSpPr>
          <p:spPr bwMode="auto">
            <a:xfrm>
              <a:off x="6180" y="4472"/>
              <a:ext cx="2833" cy="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a:latin typeface="微软雅黑" panose="020B0503020204020204" charset="-122"/>
                  <a:sym typeface="Arial" panose="020B0604020202020204" pitchFamily="34" charset="0"/>
                </a:rPr>
                <a:t>点击添加文本文字</a:t>
              </a:r>
              <a:endParaRPr lang="en-US" altLang="zh-CN" sz="1600">
                <a:latin typeface="微软雅黑" panose="020B0503020204020204" charset="-122"/>
                <a:sym typeface="Arial" panose="020B0604020202020204" pitchFamily="34" charset="0"/>
              </a:endParaRPr>
            </a:p>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a:p>
              <a:pPr eaLnBrk="1" hangingPunct="1">
                <a:lnSpc>
                  <a:spcPct val="130000"/>
                </a:lnSpc>
              </a:pPr>
              <a:r>
                <a:rPr lang="zh-CN" altLang="en-US" sz="1600">
                  <a:latin typeface="微软雅黑" panose="020B0503020204020204" charset="-122"/>
                  <a:sym typeface="Arial" panose="020B0604020202020204" pitchFamily="34" charset="0"/>
                </a:rPr>
                <a:t>点击添加文本文字  </a:t>
              </a:r>
            </a:p>
          </p:txBody>
        </p:sp>
        <p:sp>
          <p:nvSpPr>
            <p:cNvPr id="52" name="MH_Other_22"/>
            <p:cNvSpPr>
              <a:spLocks noChangeAspect="1" noEditPoints="1"/>
            </p:cNvSpPr>
            <p:nvPr>
              <p:custDataLst>
                <p:tags r:id="rId25"/>
              </p:custDataLst>
            </p:nvPr>
          </p:nvSpPr>
          <p:spPr bwMode="auto">
            <a:xfrm>
              <a:off x="8275" y="3507"/>
              <a:ext cx="635" cy="552"/>
            </a:xfrm>
            <a:custGeom>
              <a:avLst/>
              <a:gdLst>
                <a:gd name="T0" fmla="*/ 100 w 346"/>
                <a:gd name="T1" fmla="*/ 49 h 302"/>
                <a:gd name="T2" fmla="*/ 63 w 346"/>
                <a:gd name="T3" fmla="*/ 91 h 302"/>
                <a:gd name="T4" fmla="*/ 19 w 346"/>
                <a:gd name="T5" fmla="*/ 105 h 302"/>
                <a:gd name="T6" fmla="*/ 23 w 346"/>
                <a:gd name="T7" fmla="*/ 161 h 302"/>
                <a:gd name="T8" fmla="*/ 3 w 346"/>
                <a:gd name="T9" fmla="*/ 202 h 302"/>
                <a:gd name="T10" fmla="*/ 45 w 346"/>
                <a:gd name="T11" fmla="*/ 238 h 302"/>
                <a:gd name="T12" fmla="*/ 59 w 346"/>
                <a:gd name="T13" fmla="*/ 282 h 302"/>
                <a:gd name="T14" fmla="*/ 115 w 346"/>
                <a:gd name="T15" fmla="*/ 278 h 302"/>
                <a:gd name="T16" fmla="*/ 156 w 346"/>
                <a:gd name="T17" fmla="*/ 299 h 302"/>
                <a:gd name="T18" fmla="*/ 192 w 346"/>
                <a:gd name="T19" fmla="*/ 257 h 302"/>
                <a:gd name="T20" fmla="*/ 236 w 346"/>
                <a:gd name="T21" fmla="*/ 243 h 302"/>
                <a:gd name="T22" fmla="*/ 232 w 346"/>
                <a:gd name="T23" fmla="*/ 187 h 302"/>
                <a:gd name="T24" fmla="*/ 253 w 346"/>
                <a:gd name="T25" fmla="*/ 146 h 302"/>
                <a:gd name="T26" fmla="*/ 211 w 346"/>
                <a:gd name="T27" fmla="*/ 109 h 302"/>
                <a:gd name="T28" fmla="*/ 197 w 346"/>
                <a:gd name="T29" fmla="*/ 66 h 302"/>
                <a:gd name="T30" fmla="*/ 141 w 346"/>
                <a:gd name="T31" fmla="*/ 70 h 302"/>
                <a:gd name="T32" fmla="*/ 128 w 346"/>
                <a:gd name="T33" fmla="*/ 254 h 302"/>
                <a:gd name="T34" fmla="*/ 123 w 346"/>
                <a:gd name="T35" fmla="*/ 94 h 302"/>
                <a:gd name="T36" fmla="*/ 208 w 346"/>
                <a:gd name="T37" fmla="*/ 169 h 302"/>
                <a:gd name="T38" fmla="*/ 128 w 346"/>
                <a:gd name="T39" fmla="*/ 254 h 302"/>
                <a:gd name="T40" fmla="*/ 253 w 346"/>
                <a:gd name="T41" fmla="*/ 64 h 302"/>
                <a:gd name="T42" fmla="*/ 284 w 346"/>
                <a:gd name="T43" fmla="*/ 30 h 302"/>
                <a:gd name="T44" fmla="*/ 286 w 346"/>
                <a:gd name="T45" fmla="*/ 93 h 302"/>
                <a:gd name="T46" fmla="*/ 290 w 346"/>
                <a:gd name="T47" fmla="*/ 0 h 302"/>
                <a:gd name="T48" fmla="*/ 271 w 346"/>
                <a:gd name="T49" fmla="*/ 13 h 302"/>
                <a:gd name="T50" fmla="*/ 245 w 346"/>
                <a:gd name="T51" fmla="*/ 14 h 302"/>
                <a:gd name="T52" fmla="*/ 241 w 346"/>
                <a:gd name="T53" fmla="*/ 36 h 302"/>
                <a:gd name="T54" fmla="*/ 223 w 346"/>
                <a:gd name="T55" fmla="*/ 56 h 302"/>
                <a:gd name="T56" fmla="*/ 235 w 346"/>
                <a:gd name="T57" fmla="*/ 74 h 302"/>
                <a:gd name="T58" fmla="*/ 237 w 346"/>
                <a:gd name="T59" fmla="*/ 101 h 302"/>
                <a:gd name="T60" fmla="*/ 259 w 346"/>
                <a:gd name="T61" fmla="*/ 105 h 302"/>
                <a:gd name="T62" fmla="*/ 279 w 346"/>
                <a:gd name="T63" fmla="*/ 123 h 302"/>
                <a:gd name="T64" fmla="*/ 297 w 346"/>
                <a:gd name="T65" fmla="*/ 111 h 302"/>
                <a:gd name="T66" fmla="*/ 324 w 346"/>
                <a:gd name="T67" fmla="*/ 109 h 302"/>
                <a:gd name="T68" fmla="*/ 328 w 346"/>
                <a:gd name="T69" fmla="*/ 87 h 302"/>
                <a:gd name="T70" fmla="*/ 346 w 346"/>
                <a:gd name="T71" fmla="*/ 67 h 302"/>
                <a:gd name="T72" fmla="*/ 333 w 346"/>
                <a:gd name="T73" fmla="*/ 49 h 302"/>
                <a:gd name="T74" fmla="*/ 332 w 346"/>
                <a:gd name="T75" fmla="*/ 22 h 302"/>
                <a:gd name="T76" fmla="*/ 310 w 346"/>
                <a:gd name="T77" fmla="*/ 18 h 302"/>
                <a:gd name="T78" fmla="*/ 290 w 346"/>
                <a:gd name="T7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02">
                  <a:moveTo>
                    <a:pt x="139" y="46"/>
                  </a:moveTo>
                  <a:cubicBezTo>
                    <a:pt x="100" y="49"/>
                    <a:pt x="100" y="49"/>
                    <a:pt x="100" y="49"/>
                  </a:cubicBezTo>
                  <a:cubicBezTo>
                    <a:pt x="101" y="72"/>
                    <a:pt x="101" y="72"/>
                    <a:pt x="101" y="72"/>
                  </a:cubicBezTo>
                  <a:cubicBezTo>
                    <a:pt x="87" y="76"/>
                    <a:pt x="74" y="82"/>
                    <a:pt x="63" y="91"/>
                  </a:cubicBezTo>
                  <a:cubicBezTo>
                    <a:pt x="46" y="75"/>
                    <a:pt x="46" y="75"/>
                    <a:pt x="46" y="75"/>
                  </a:cubicBezTo>
                  <a:cubicBezTo>
                    <a:pt x="19" y="105"/>
                    <a:pt x="19" y="105"/>
                    <a:pt x="19" y="105"/>
                  </a:cubicBezTo>
                  <a:cubicBezTo>
                    <a:pt x="37" y="121"/>
                    <a:pt x="37" y="121"/>
                    <a:pt x="37" y="121"/>
                  </a:cubicBezTo>
                  <a:cubicBezTo>
                    <a:pt x="30" y="133"/>
                    <a:pt x="25" y="146"/>
                    <a:pt x="23" y="161"/>
                  </a:cubicBezTo>
                  <a:cubicBezTo>
                    <a:pt x="0" y="162"/>
                    <a:pt x="0" y="162"/>
                    <a:pt x="0" y="162"/>
                  </a:cubicBezTo>
                  <a:cubicBezTo>
                    <a:pt x="3" y="202"/>
                    <a:pt x="3" y="202"/>
                    <a:pt x="3" y="202"/>
                  </a:cubicBezTo>
                  <a:cubicBezTo>
                    <a:pt x="26" y="200"/>
                    <a:pt x="26" y="200"/>
                    <a:pt x="26" y="200"/>
                  </a:cubicBezTo>
                  <a:cubicBezTo>
                    <a:pt x="30" y="214"/>
                    <a:pt x="36" y="227"/>
                    <a:pt x="45" y="238"/>
                  </a:cubicBezTo>
                  <a:cubicBezTo>
                    <a:pt x="29" y="256"/>
                    <a:pt x="29" y="256"/>
                    <a:pt x="29" y="256"/>
                  </a:cubicBezTo>
                  <a:cubicBezTo>
                    <a:pt x="59" y="282"/>
                    <a:pt x="59" y="282"/>
                    <a:pt x="59" y="282"/>
                  </a:cubicBezTo>
                  <a:cubicBezTo>
                    <a:pt x="74" y="265"/>
                    <a:pt x="74" y="265"/>
                    <a:pt x="74" y="265"/>
                  </a:cubicBezTo>
                  <a:cubicBezTo>
                    <a:pt x="87" y="272"/>
                    <a:pt x="100" y="276"/>
                    <a:pt x="115" y="278"/>
                  </a:cubicBezTo>
                  <a:cubicBezTo>
                    <a:pt x="116" y="302"/>
                    <a:pt x="116" y="302"/>
                    <a:pt x="116" y="302"/>
                  </a:cubicBezTo>
                  <a:cubicBezTo>
                    <a:pt x="156" y="299"/>
                    <a:pt x="156" y="299"/>
                    <a:pt x="156" y="299"/>
                  </a:cubicBezTo>
                  <a:cubicBezTo>
                    <a:pt x="154" y="276"/>
                    <a:pt x="154" y="276"/>
                    <a:pt x="154" y="276"/>
                  </a:cubicBezTo>
                  <a:cubicBezTo>
                    <a:pt x="168" y="272"/>
                    <a:pt x="181" y="266"/>
                    <a:pt x="192" y="257"/>
                  </a:cubicBezTo>
                  <a:cubicBezTo>
                    <a:pt x="210" y="272"/>
                    <a:pt x="210" y="272"/>
                    <a:pt x="210" y="272"/>
                  </a:cubicBezTo>
                  <a:cubicBezTo>
                    <a:pt x="236" y="243"/>
                    <a:pt x="236" y="243"/>
                    <a:pt x="236" y="243"/>
                  </a:cubicBezTo>
                  <a:cubicBezTo>
                    <a:pt x="218" y="227"/>
                    <a:pt x="218" y="227"/>
                    <a:pt x="218" y="227"/>
                  </a:cubicBezTo>
                  <a:cubicBezTo>
                    <a:pt x="226" y="215"/>
                    <a:pt x="230" y="201"/>
                    <a:pt x="232" y="187"/>
                  </a:cubicBezTo>
                  <a:cubicBezTo>
                    <a:pt x="256" y="186"/>
                    <a:pt x="256" y="186"/>
                    <a:pt x="256" y="186"/>
                  </a:cubicBezTo>
                  <a:cubicBezTo>
                    <a:pt x="253" y="146"/>
                    <a:pt x="253" y="146"/>
                    <a:pt x="253" y="146"/>
                  </a:cubicBezTo>
                  <a:cubicBezTo>
                    <a:pt x="230" y="148"/>
                    <a:pt x="230" y="148"/>
                    <a:pt x="230" y="148"/>
                  </a:cubicBezTo>
                  <a:cubicBezTo>
                    <a:pt x="226" y="133"/>
                    <a:pt x="219" y="121"/>
                    <a:pt x="211" y="109"/>
                  </a:cubicBezTo>
                  <a:cubicBezTo>
                    <a:pt x="226" y="92"/>
                    <a:pt x="226" y="92"/>
                    <a:pt x="226" y="92"/>
                  </a:cubicBezTo>
                  <a:cubicBezTo>
                    <a:pt x="197" y="66"/>
                    <a:pt x="197" y="66"/>
                    <a:pt x="197" y="66"/>
                  </a:cubicBezTo>
                  <a:cubicBezTo>
                    <a:pt x="181" y="83"/>
                    <a:pt x="181" y="83"/>
                    <a:pt x="181" y="83"/>
                  </a:cubicBezTo>
                  <a:cubicBezTo>
                    <a:pt x="169" y="76"/>
                    <a:pt x="155" y="71"/>
                    <a:pt x="141" y="70"/>
                  </a:cubicBezTo>
                  <a:cubicBezTo>
                    <a:pt x="139" y="46"/>
                    <a:pt x="139" y="46"/>
                    <a:pt x="139" y="46"/>
                  </a:cubicBezTo>
                  <a:moveTo>
                    <a:pt x="128" y="254"/>
                  </a:moveTo>
                  <a:cubicBezTo>
                    <a:pt x="86" y="254"/>
                    <a:pt x="50" y="221"/>
                    <a:pt x="48" y="179"/>
                  </a:cubicBezTo>
                  <a:cubicBezTo>
                    <a:pt x="45" y="135"/>
                    <a:pt x="78" y="97"/>
                    <a:pt x="123" y="94"/>
                  </a:cubicBezTo>
                  <a:cubicBezTo>
                    <a:pt x="124" y="94"/>
                    <a:pt x="126" y="94"/>
                    <a:pt x="128" y="94"/>
                  </a:cubicBezTo>
                  <a:cubicBezTo>
                    <a:pt x="170" y="94"/>
                    <a:pt x="205" y="126"/>
                    <a:pt x="208" y="169"/>
                  </a:cubicBezTo>
                  <a:cubicBezTo>
                    <a:pt x="211" y="213"/>
                    <a:pt x="177" y="251"/>
                    <a:pt x="133" y="254"/>
                  </a:cubicBezTo>
                  <a:cubicBezTo>
                    <a:pt x="131" y="254"/>
                    <a:pt x="129" y="254"/>
                    <a:pt x="128" y="254"/>
                  </a:cubicBezTo>
                  <a:moveTo>
                    <a:pt x="284" y="93"/>
                  </a:moveTo>
                  <a:cubicBezTo>
                    <a:pt x="268" y="93"/>
                    <a:pt x="254" y="80"/>
                    <a:pt x="253" y="64"/>
                  </a:cubicBezTo>
                  <a:cubicBezTo>
                    <a:pt x="252" y="46"/>
                    <a:pt x="265" y="31"/>
                    <a:pt x="282" y="30"/>
                  </a:cubicBezTo>
                  <a:cubicBezTo>
                    <a:pt x="283" y="30"/>
                    <a:pt x="284" y="30"/>
                    <a:pt x="284" y="30"/>
                  </a:cubicBezTo>
                  <a:cubicBezTo>
                    <a:pt x="301" y="30"/>
                    <a:pt x="315" y="43"/>
                    <a:pt x="316" y="60"/>
                  </a:cubicBezTo>
                  <a:cubicBezTo>
                    <a:pt x="317" y="77"/>
                    <a:pt x="304" y="92"/>
                    <a:pt x="286" y="93"/>
                  </a:cubicBezTo>
                  <a:cubicBezTo>
                    <a:pt x="286" y="93"/>
                    <a:pt x="285" y="93"/>
                    <a:pt x="284" y="93"/>
                  </a:cubicBezTo>
                  <a:moveTo>
                    <a:pt x="290" y="0"/>
                  </a:moveTo>
                  <a:cubicBezTo>
                    <a:pt x="271" y="2"/>
                    <a:pt x="271" y="2"/>
                    <a:pt x="271" y="2"/>
                  </a:cubicBezTo>
                  <a:cubicBezTo>
                    <a:pt x="271" y="13"/>
                    <a:pt x="271" y="13"/>
                    <a:pt x="271" y="13"/>
                  </a:cubicBezTo>
                  <a:cubicBezTo>
                    <a:pt x="265" y="15"/>
                    <a:pt x="258" y="18"/>
                    <a:pt x="253" y="22"/>
                  </a:cubicBezTo>
                  <a:cubicBezTo>
                    <a:pt x="245" y="14"/>
                    <a:pt x="245" y="14"/>
                    <a:pt x="245" y="14"/>
                  </a:cubicBezTo>
                  <a:cubicBezTo>
                    <a:pt x="232" y="29"/>
                    <a:pt x="232" y="29"/>
                    <a:pt x="232" y="29"/>
                  </a:cubicBezTo>
                  <a:cubicBezTo>
                    <a:pt x="241" y="36"/>
                    <a:pt x="241" y="36"/>
                    <a:pt x="241" y="36"/>
                  </a:cubicBezTo>
                  <a:cubicBezTo>
                    <a:pt x="237" y="42"/>
                    <a:pt x="235" y="48"/>
                    <a:pt x="234" y="55"/>
                  </a:cubicBezTo>
                  <a:cubicBezTo>
                    <a:pt x="223" y="56"/>
                    <a:pt x="223" y="56"/>
                    <a:pt x="223" y="56"/>
                  </a:cubicBezTo>
                  <a:cubicBezTo>
                    <a:pt x="224" y="75"/>
                    <a:pt x="224" y="75"/>
                    <a:pt x="224" y="75"/>
                  </a:cubicBezTo>
                  <a:cubicBezTo>
                    <a:pt x="235" y="74"/>
                    <a:pt x="235" y="74"/>
                    <a:pt x="235" y="74"/>
                  </a:cubicBezTo>
                  <a:cubicBezTo>
                    <a:pt x="237" y="81"/>
                    <a:pt x="240" y="87"/>
                    <a:pt x="244" y="93"/>
                  </a:cubicBezTo>
                  <a:cubicBezTo>
                    <a:pt x="237" y="101"/>
                    <a:pt x="237" y="101"/>
                    <a:pt x="237" y="101"/>
                  </a:cubicBezTo>
                  <a:cubicBezTo>
                    <a:pt x="251" y="114"/>
                    <a:pt x="251" y="114"/>
                    <a:pt x="251" y="114"/>
                  </a:cubicBezTo>
                  <a:cubicBezTo>
                    <a:pt x="259" y="105"/>
                    <a:pt x="259" y="105"/>
                    <a:pt x="259" y="105"/>
                  </a:cubicBezTo>
                  <a:cubicBezTo>
                    <a:pt x="264" y="109"/>
                    <a:pt x="271" y="111"/>
                    <a:pt x="278" y="112"/>
                  </a:cubicBezTo>
                  <a:cubicBezTo>
                    <a:pt x="279" y="123"/>
                    <a:pt x="279" y="123"/>
                    <a:pt x="279" y="123"/>
                  </a:cubicBezTo>
                  <a:cubicBezTo>
                    <a:pt x="298" y="122"/>
                    <a:pt x="298" y="122"/>
                    <a:pt x="298" y="122"/>
                  </a:cubicBezTo>
                  <a:cubicBezTo>
                    <a:pt x="297" y="111"/>
                    <a:pt x="297" y="111"/>
                    <a:pt x="297" y="111"/>
                  </a:cubicBezTo>
                  <a:cubicBezTo>
                    <a:pt x="304" y="109"/>
                    <a:pt x="310" y="106"/>
                    <a:pt x="315" y="102"/>
                  </a:cubicBezTo>
                  <a:cubicBezTo>
                    <a:pt x="324" y="109"/>
                    <a:pt x="324" y="109"/>
                    <a:pt x="324" y="109"/>
                  </a:cubicBezTo>
                  <a:cubicBezTo>
                    <a:pt x="336" y="95"/>
                    <a:pt x="336" y="95"/>
                    <a:pt x="336" y="95"/>
                  </a:cubicBezTo>
                  <a:cubicBezTo>
                    <a:pt x="328" y="87"/>
                    <a:pt x="328" y="87"/>
                    <a:pt x="328" y="87"/>
                  </a:cubicBezTo>
                  <a:cubicBezTo>
                    <a:pt x="331" y="82"/>
                    <a:pt x="333" y="75"/>
                    <a:pt x="334" y="68"/>
                  </a:cubicBezTo>
                  <a:cubicBezTo>
                    <a:pt x="346" y="67"/>
                    <a:pt x="346" y="67"/>
                    <a:pt x="346" y="67"/>
                  </a:cubicBezTo>
                  <a:cubicBezTo>
                    <a:pt x="344" y="48"/>
                    <a:pt x="344" y="48"/>
                    <a:pt x="344" y="48"/>
                  </a:cubicBezTo>
                  <a:cubicBezTo>
                    <a:pt x="333" y="49"/>
                    <a:pt x="333" y="49"/>
                    <a:pt x="333" y="49"/>
                  </a:cubicBezTo>
                  <a:cubicBezTo>
                    <a:pt x="331" y="42"/>
                    <a:pt x="328" y="36"/>
                    <a:pt x="324" y="31"/>
                  </a:cubicBezTo>
                  <a:cubicBezTo>
                    <a:pt x="332" y="22"/>
                    <a:pt x="332" y="22"/>
                    <a:pt x="332" y="22"/>
                  </a:cubicBezTo>
                  <a:cubicBezTo>
                    <a:pt x="317" y="10"/>
                    <a:pt x="317" y="10"/>
                    <a:pt x="317" y="10"/>
                  </a:cubicBezTo>
                  <a:cubicBezTo>
                    <a:pt x="310" y="18"/>
                    <a:pt x="310" y="18"/>
                    <a:pt x="310" y="18"/>
                  </a:cubicBezTo>
                  <a:cubicBezTo>
                    <a:pt x="304" y="15"/>
                    <a:pt x="297" y="12"/>
                    <a:pt x="290" y="12"/>
                  </a:cubicBezTo>
                  <a:cubicBezTo>
                    <a:pt x="290" y="0"/>
                    <a:pt x="290" y="0"/>
                    <a:pt x="290" y="0"/>
                  </a:cubicBezTo>
                </a:path>
              </a:pathLst>
            </a:custGeom>
            <a:solidFill>
              <a:srgbClr val="3E8F84"/>
            </a:solidFill>
            <a:ln>
              <a:noFill/>
            </a:ln>
            <a:effectLst/>
          </p:spPr>
          <p:txBody>
            <a:bodyPr lIns="68580" tIns="34290" rIns="68580" bIns="34290" anchor="ctr">
              <a:normAutofit/>
            </a:bodyPr>
            <a:lstStyle/>
            <a:p>
              <a:endParaRPr lang="zh-CN" altLang="en-US" sz="2400" kern="0">
                <a:solidFill>
                  <a:prstClr val="black"/>
                </a:solidFill>
                <a:latin typeface="Calibri" panose="020F0502020204030204"/>
                <a:ea typeface="宋体" panose="02010600030101010101" pitchFamily="2" charset="-122"/>
              </a:endParaRPr>
            </a:p>
          </p:txBody>
        </p:sp>
        <p:sp>
          <p:nvSpPr>
            <p:cNvPr id="53" name="MH_Other_23"/>
            <p:cNvSpPr>
              <a:spLocks noChangeAspect="1" noEditPoints="1"/>
            </p:cNvSpPr>
            <p:nvPr>
              <p:custDataLst>
                <p:tags r:id="rId26"/>
              </p:custDataLst>
            </p:nvPr>
          </p:nvSpPr>
          <p:spPr bwMode="auto">
            <a:xfrm rot="21120675">
              <a:off x="5158" y="4757"/>
              <a:ext cx="565" cy="552"/>
            </a:xfrm>
            <a:custGeom>
              <a:avLst/>
              <a:gdLst>
                <a:gd name="T0" fmla="*/ 303 w 303"/>
                <a:gd name="T1" fmla="*/ 68 h 297"/>
                <a:gd name="T2" fmla="*/ 186 w 303"/>
                <a:gd name="T3" fmla="*/ 89 h 297"/>
                <a:gd name="T4" fmla="*/ 207 w 303"/>
                <a:gd name="T5" fmla="*/ 115 h 297"/>
                <a:gd name="T6" fmla="*/ 13 w 303"/>
                <a:gd name="T7" fmla="*/ 181 h 297"/>
                <a:gd name="T8" fmla="*/ 4 w 303"/>
                <a:gd name="T9" fmla="*/ 180 h 297"/>
                <a:gd name="T10" fmla="*/ 0 w 303"/>
                <a:gd name="T11" fmla="*/ 226 h 297"/>
                <a:gd name="T12" fmla="*/ 15 w 303"/>
                <a:gd name="T13" fmla="*/ 227 h 297"/>
                <a:gd name="T14" fmla="*/ 237 w 303"/>
                <a:gd name="T15" fmla="*/ 151 h 297"/>
                <a:gd name="T16" fmla="*/ 259 w 303"/>
                <a:gd name="T17" fmla="*/ 178 h 297"/>
                <a:gd name="T18" fmla="*/ 303 w 303"/>
                <a:gd name="T19" fmla="*/ 68 h 297"/>
                <a:gd name="T20" fmla="*/ 194 w 303"/>
                <a:gd name="T21" fmla="*/ 202 h 297"/>
                <a:gd name="T22" fmla="*/ 150 w 303"/>
                <a:gd name="T23" fmla="*/ 222 h 297"/>
                <a:gd name="T24" fmla="*/ 240 w 303"/>
                <a:gd name="T25" fmla="*/ 297 h 297"/>
                <a:gd name="T26" fmla="*/ 262 w 303"/>
                <a:gd name="T27" fmla="*/ 257 h 297"/>
                <a:gd name="T28" fmla="*/ 194 w 303"/>
                <a:gd name="T29" fmla="*/ 202 h 297"/>
                <a:gd name="T30" fmla="*/ 72 w 303"/>
                <a:gd name="T31" fmla="*/ 0 h 297"/>
                <a:gd name="T32" fmla="*/ 49 w 303"/>
                <a:gd name="T33" fmla="*/ 116 h 297"/>
                <a:gd name="T34" fmla="*/ 83 w 303"/>
                <a:gd name="T35" fmla="*/ 105 h 297"/>
                <a:gd name="T36" fmla="*/ 100 w 303"/>
                <a:gd name="T37" fmla="*/ 148 h 297"/>
                <a:gd name="T38" fmla="*/ 143 w 303"/>
                <a:gd name="T39" fmla="*/ 132 h 297"/>
                <a:gd name="T40" fmla="*/ 126 w 303"/>
                <a:gd name="T41" fmla="*/ 91 h 297"/>
                <a:gd name="T42" fmla="*/ 159 w 303"/>
                <a:gd name="T43" fmla="*/ 81 h 297"/>
                <a:gd name="T44" fmla="*/ 72 w 303"/>
                <a:gd name="T4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 h="297">
                  <a:moveTo>
                    <a:pt x="303" y="68"/>
                  </a:moveTo>
                  <a:cubicBezTo>
                    <a:pt x="186" y="89"/>
                    <a:pt x="186" y="89"/>
                    <a:pt x="186" y="89"/>
                  </a:cubicBezTo>
                  <a:cubicBezTo>
                    <a:pt x="207" y="115"/>
                    <a:pt x="207" y="115"/>
                    <a:pt x="207" y="115"/>
                  </a:cubicBezTo>
                  <a:cubicBezTo>
                    <a:pt x="134" y="175"/>
                    <a:pt x="43" y="181"/>
                    <a:pt x="13" y="181"/>
                  </a:cubicBezTo>
                  <a:cubicBezTo>
                    <a:pt x="7" y="181"/>
                    <a:pt x="4" y="180"/>
                    <a:pt x="4" y="180"/>
                  </a:cubicBezTo>
                  <a:cubicBezTo>
                    <a:pt x="0" y="226"/>
                    <a:pt x="0" y="226"/>
                    <a:pt x="0" y="226"/>
                  </a:cubicBezTo>
                  <a:cubicBezTo>
                    <a:pt x="1" y="226"/>
                    <a:pt x="6" y="227"/>
                    <a:pt x="15" y="227"/>
                  </a:cubicBezTo>
                  <a:cubicBezTo>
                    <a:pt x="52" y="227"/>
                    <a:pt x="153" y="220"/>
                    <a:pt x="237" y="151"/>
                  </a:cubicBezTo>
                  <a:cubicBezTo>
                    <a:pt x="259" y="178"/>
                    <a:pt x="259" y="178"/>
                    <a:pt x="259" y="178"/>
                  </a:cubicBezTo>
                  <a:cubicBezTo>
                    <a:pt x="303" y="68"/>
                    <a:pt x="303" y="68"/>
                    <a:pt x="303" y="68"/>
                  </a:cubicBezTo>
                  <a:moveTo>
                    <a:pt x="194" y="202"/>
                  </a:moveTo>
                  <a:cubicBezTo>
                    <a:pt x="179" y="210"/>
                    <a:pt x="164" y="217"/>
                    <a:pt x="150" y="222"/>
                  </a:cubicBezTo>
                  <a:cubicBezTo>
                    <a:pt x="193" y="271"/>
                    <a:pt x="237" y="296"/>
                    <a:pt x="240" y="297"/>
                  </a:cubicBezTo>
                  <a:cubicBezTo>
                    <a:pt x="262" y="257"/>
                    <a:pt x="262" y="257"/>
                    <a:pt x="262" y="257"/>
                  </a:cubicBezTo>
                  <a:cubicBezTo>
                    <a:pt x="261" y="257"/>
                    <a:pt x="229" y="238"/>
                    <a:pt x="194" y="202"/>
                  </a:cubicBezTo>
                  <a:moveTo>
                    <a:pt x="72" y="0"/>
                  </a:moveTo>
                  <a:cubicBezTo>
                    <a:pt x="49" y="116"/>
                    <a:pt x="49" y="116"/>
                    <a:pt x="49" y="116"/>
                  </a:cubicBezTo>
                  <a:cubicBezTo>
                    <a:pt x="83" y="105"/>
                    <a:pt x="83" y="105"/>
                    <a:pt x="83" y="105"/>
                  </a:cubicBezTo>
                  <a:cubicBezTo>
                    <a:pt x="87" y="121"/>
                    <a:pt x="93" y="135"/>
                    <a:pt x="100" y="148"/>
                  </a:cubicBezTo>
                  <a:cubicBezTo>
                    <a:pt x="114" y="145"/>
                    <a:pt x="129" y="139"/>
                    <a:pt x="143" y="132"/>
                  </a:cubicBezTo>
                  <a:cubicBezTo>
                    <a:pt x="137" y="120"/>
                    <a:pt x="131" y="106"/>
                    <a:pt x="126" y="91"/>
                  </a:cubicBezTo>
                  <a:cubicBezTo>
                    <a:pt x="159" y="81"/>
                    <a:pt x="159" y="81"/>
                    <a:pt x="159" y="81"/>
                  </a:cubicBezTo>
                  <a:cubicBezTo>
                    <a:pt x="72" y="0"/>
                    <a:pt x="72" y="0"/>
                    <a:pt x="72" y="0"/>
                  </a:cubicBezTo>
                </a:path>
              </a:pathLst>
            </a:custGeom>
            <a:solidFill>
              <a:srgbClr val="3E8F84"/>
            </a:solidFill>
            <a:ln>
              <a:noFill/>
            </a:ln>
            <a:effectLst/>
          </p:spPr>
          <p:txBody>
            <a:bodyPr lIns="68580" tIns="34290" rIns="68580" bIns="34290" anchor="ctr">
              <a:normAutofit/>
            </a:bodyPr>
            <a:lstStyle/>
            <a:p>
              <a:endParaRPr lang="zh-CN" altLang="en-US" sz="2400" kern="0">
                <a:solidFill>
                  <a:prstClr val="black"/>
                </a:solidFill>
                <a:latin typeface="Calibri" panose="020F0502020204030204"/>
                <a:ea typeface="宋体" panose="02010600030101010101" pitchFamily="2" charset="-122"/>
              </a:endParaRPr>
            </a:p>
          </p:txBody>
        </p:sp>
        <p:sp>
          <p:nvSpPr>
            <p:cNvPr id="54" name="MH_Other_24"/>
            <p:cNvSpPr>
              <a:spLocks noEditPoints="1"/>
            </p:cNvSpPr>
            <p:nvPr>
              <p:custDataLst>
                <p:tags r:id="rId27"/>
              </p:custDataLst>
            </p:nvPr>
          </p:nvSpPr>
          <p:spPr bwMode="auto">
            <a:xfrm rot="20584185">
              <a:off x="10400" y="4812"/>
              <a:ext cx="725" cy="555"/>
            </a:xfrm>
            <a:custGeom>
              <a:avLst/>
              <a:gdLst>
                <a:gd name="T0" fmla="*/ 88 w 338"/>
                <a:gd name="T1" fmla="*/ 32 h 258"/>
                <a:gd name="T2" fmla="*/ 65 w 338"/>
                <a:gd name="T3" fmla="*/ 47 h 258"/>
                <a:gd name="T4" fmla="*/ 67 w 338"/>
                <a:gd name="T5" fmla="*/ 68 h 258"/>
                <a:gd name="T6" fmla="*/ 67 w 338"/>
                <a:gd name="T7" fmla="*/ 68 h 258"/>
                <a:gd name="T8" fmla="*/ 5 w 338"/>
                <a:gd name="T9" fmla="*/ 114 h 258"/>
                <a:gd name="T10" fmla="*/ 13 w 338"/>
                <a:gd name="T11" fmla="*/ 118 h 258"/>
                <a:gd name="T12" fmla="*/ 42 w 338"/>
                <a:gd name="T13" fmla="*/ 105 h 258"/>
                <a:gd name="T14" fmla="*/ 8 w 338"/>
                <a:gd name="T15" fmla="*/ 164 h 258"/>
                <a:gd name="T16" fmla="*/ 28 w 338"/>
                <a:gd name="T17" fmla="*/ 172 h 258"/>
                <a:gd name="T18" fmla="*/ 51 w 338"/>
                <a:gd name="T19" fmla="*/ 150 h 258"/>
                <a:gd name="T20" fmla="*/ 53 w 338"/>
                <a:gd name="T21" fmla="*/ 150 h 258"/>
                <a:gd name="T22" fmla="*/ 58 w 338"/>
                <a:gd name="T23" fmla="*/ 183 h 258"/>
                <a:gd name="T24" fmla="*/ 79 w 338"/>
                <a:gd name="T25" fmla="*/ 190 h 258"/>
                <a:gd name="T26" fmla="*/ 91 w 338"/>
                <a:gd name="T27" fmla="*/ 122 h 258"/>
                <a:gd name="T28" fmla="*/ 110 w 338"/>
                <a:gd name="T29" fmla="*/ 154 h 258"/>
                <a:gd name="T30" fmla="*/ 112 w 338"/>
                <a:gd name="T31" fmla="*/ 153 h 258"/>
                <a:gd name="T32" fmla="*/ 95 w 338"/>
                <a:gd name="T33" fmla="*/ 78 h 258"/>
                <a:gd name="T34" fmla="*/ 110 w 338"/>
                <a:gd name="T35" fmla="*/ 64 h 258"/>
                <a:gd name="T36" fmla="*/ 96 w 338"/>
                <a:gd name="T37" fmla="*/ 33 h 258"/>
                <a:gd name="T38" fmla="*/ 88 w 338"/>
                <a:gd name="T39" fmla="*/ 32 h 258"/>
                <a:gd name="T40" fmla="*/ 279 w 338"/>
                <a:gd name="T41" fmla="*/ 0 h 258"/>
                <a:gd name="T42" fmla="*/ 243 w 338"/>
                <a:gd name="T43" fmla="*/ 26 h 258"/>
                <a:gd name="T44" fmla="*/ 246 w 338"/>
                <a:gd name="T45" fmla="*/ 59 h 258"/>
                <a:gd name="T46" fmla="*/ 246 w 338"/>
                <a:gd name="T47" fmla="*/ 59 h 258"/>
                <a:gd name="T48" fmla="*/ 146 w 338"/>
                <a:gd name="T49" fmla="*/ 135 h 258"/>
                <a:gd name="T50" fmla="*/ 157 w 338"/>
                <a:gd name="T51" fmla="*/ 141 h 258"/>
                <a:gd name="T52" fmla="*/ 206 w 338"/>
                <a:gd name="T53" fmla="*/ 119 h 258"/>
                <a:gd name="T54" fmla="*/ 150 w 338"/>
                <a:gd name="T55" fmla="*/ 216 h 258"/>
                <a:gd name="T56" fmla="*/ 183 w 338"/>
                <a:gd name="T57" fmla="*/ 228 h 258"/>
                <a:gd name="T58" fmla="*/ 219 w 338"/>
                <a:gd name="T59" fmla="*/ 193 h 258"/>
                <a:gd name="T60" fmla="*/ 223 w 338"/>
                <a:gd name="T61" fmla="*/ 193 h 258"/>
                <a:gd name="T62" fmla="*/ 232 w 338"/>
                <a:gd name="T63" fmla="*/ 246 h 258"/>
                <a:gd name="T64" fmla="*/ 265 w 338"/>
                <a:gd name="T65" fmla="*/ 258 h 258"/>
                <a:gd name="T66" fmla="*/ 284 w 338"/>
                <a:gd name="T67" fmla="*/ 147 h 258"/>
                <a:gd name="T68" fmla="*/ 315 w 338"/>
                <a:gd name="T69" fmla="*/ 199 h 258"/>
                <a:gd name="T70" fmla="*/ 320 w 338"/>
                <a:gd name="T71" fmla="*/ 198 h 258"/>
                <a:gd name="T72" fmla="*/ 292 w 338"/>
                <a:gd name="T73" fmla="*/ 75 h 258"/>
                <a:gd name="T74" fmla="*/ 315 w 338"/>
                <a:gd name="T75" fmla="*/ 52 h 258"/>
                <a:gd name="T76" fmla="*/ 292 w 338"/>
                <a:gd name="T77" fmla="*/ 3 h 258"/>
                <a:gd name="T78" fmla="*/ 279 w 338"/>
                <a:gd name="T7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258">
                  <a:moveTo>
                    <a:pt x="88" y="32"/>
                  </a:moveTo>
                  <a:cubicBezTo>
                    <a:pt x="78" y="32"/>
                    <a:pt x="69" y="38"/>
                    <a:pt x="65" y="47"/>
                  </a:cubicBezTo>
                  <a:cubicBezTo>
                    <a:pt x="63" y="54"/>
                    <a:pt x="64" y="62"/>
                    <a:pt x="67" y="68"/>
                  </a:cubicBezTo>
                  <a:cubicBezTo>
                    <a:pt x="67" y="68"/>
                    <a:pt x="67" y="68"/>
                    <a:pt x="67" y="68"/>
                  </a:cubicBezTo>
                  <a:cubicBezTo>
                    <a:pt x="41" y="68"/>
                    <a:pt x="0" y="104"/>
                    <a:pt x="5" y="114"/>
                  </a:cubicBezTo>
                  <a:cubicBezTo>
                    <a:pt x="7" y="117"/>
                    <a:pt x="9" y="118"/>
                    <a:pt x="13" y="118"/>
                  </a:cubicBezTo>
                  <a:cubicBezTo>
                    <a:pt x="20" y="118"/>
                    <a:pt x="32" y="112"/>
                    <a:pt x="42" y="105"/>
                  </a:cubicBezTo>
                  <a:cubicBezTo>
                    <a:pt x="30" y="124"/>
                    <a:pt x="17" y="145"/>
                    <a:pt x="8" y="164"/>
                  </a:cubicBezTo>
                  <a:cubicBezTo>
                    <a:pt x="28" y="172"/>
                    <a:pt x="28" y="172"/>
                    <a:pt x="28" y="172"/>
                  </a:cubicBezTo>
                  <a:cubicBezTo>
                    <a:pt x="32" y="161"/>
                    <a:pt x="43" y="150"/>
                    <a:pt x="51" y="150"/>
                  </a:cubicBezTo>
                  <a:cubicBezTo>
                    <a:pt x="51" y="150"/>
                    <a:pt x="52" y="150"/>
                    <a:pt x="53" y="150"/>
                  </a:cubicBezTo>
                  <a:cubicBezTo>
                    <a:pt x="61" y="153"/>
                    <a:pt x="62" y="171"/>
                    <a:pt x="58" y="183"/>
                  </a:cubicBezTo>
                  <a:cubicBezTo>
                    <a:pt x="79" y="190"/>
                    <a:pt x="79" y="190"/>
                    <a:pt x="79" y="190"/>
                  </a:cubicBezTo>
                  <a:cubicBezTo>
                    <a:pt x="84" y="170"/>
                    <a:pt x="88" y="145"/>
                    <a:pt x="91" y="122"/>
                  </a:cubicBezTo>
                  <a:cubicBezTo>
                    <a:pt x="95" y="137"/>
                    <a:pt x="101" y="154"/>
                    <a:pt x="110" y="154"/>
                  </a:cubicBezTo>
                  <a:cubicBezTo>
                    <a:pt x="110" y="154"/>
                    <a:pt x="111" y="154"/>
                    <a:pt x="112" y="153"/>
                  </a:cubicBezTo>
                  <a:cubicBezTo>
                    <a:pt x="124" y="148"/>
                    <a:pt x="115" y="94"/>
                    <a:pt x="95" y="78"/>
                  </a:cubicBezTo>
                  <a:cubicBezTo>
                    <a:pt x="102" y="76"/>
                    <a:pt x="107" y="70"/>
                    <a:pt x="110" y="64"/>
                  </a:cubicBezTo>
                  <a:cubicBezTo>
                    <a:pt x="114" y="51"/>
                    <a:pt x="108" y="38"/>
                    <a:pt x="96" y="33"/>
                  </a:cubicBezTo>
                  <a:cubicBezTo>
                    <a:pt x="93" y="32"/>
                    <a:pt x="90" y="32"/>
                    <a:pt x="88" y="32"/>
                  </a:cubicBezTo>
                  <a:moveTo>
                    <a:pt x="279" y="0"/>
                  </a:moveTo>
                  <a:cubicBezTo>
                    <a:pt x="264" y="0"/>
                    <a:pt x="249" y="10"/>
                    <a:pt x="243" y="26"/>
                  </a:cubicBezTo>
                  <a:cubicBezTo>
                    <a:pt x="239" y="37"/>
                    <a:pt x="241" y="49"/>
                    <a:pt x="246" y="59"/>
                  </a:cubicBezTo>
                  <a:cubicBezTo>
                    <a:pt x="246" y="59"/>
                    <a:pt x="246" y="59"/>
                    <a:pt x="246" y="59"/>
                  </a:cubicBezTo>
                  <a:cubicBezTo>
                    <a:pt x="204" y="59"/>
                    <a:pt x="137" y="117"/>
                    <a:pt x="146" y="135"/>
                  </a:cubicBezTo>
                  <a:cubicBezTo>
                    <a:pt x="148" y="139"/>
                    <a:pt x="152" y="141"/>
                    <a:pt x="157" y="141"/>
                  </a:cubicBezTo>
                  <a:cubicBezTo>
                    <a:pt x="170" y="141"/>
                    <a:pt x="189" y="130"/>
                    <a:pt x="206" y="119"/>
                  </a:cubicBezTo>
                  <a:cubicBezTo>
                    <a:pt x="185" y="150"/>
                    <a:pt x="165" y="185"/>
                    <a:pt x="150" y="216"/>
                  </a:cubicBezTo>
                  <a:cubicBezTo>
                    <a:pt x="183" y="228"/>
                    <a:pt x="183" y="228"/>
                    <a:pt x="183" y="228"/>
                  </a:cubicBezTo>
                  <a:cubicBezTo>
                    <a:pt x="189" y="211"/>
                    <a:pt x="207" y="193"/>
                    <a:pt x="219" y="193"/>
                  </a:cubicBezTo>
                  <a:cubicBezTo>
                    <a:pt x="221" y="193"/>
                    <a:pt x="222" y="193"/>
                    <a:pt x="223" y="193"/>
                  </a:cubicBezTo>
                  <a:cubicBezTo>
                    <a:pt x="236" y="198"/>
                    <a:pt x="238" y="227"/>
                    <a:pt x="232" y="246"/>
                  </a:cubicBezTo>
                  <a:cubicBezTo>
                    <a:pt x="265" y="258"/>
                    <a:pt x="265" y="258"/>
                    <a:pt x="265" y="258"/>
                  </a:cubicBezTo>
                  <a:cubicBezTo>
                    <a:pt x="273" y="224"/>
                    <a:pt x="280" y="184"/>
                    <a:pt x="284" y="147"/>
                  </a:cubicBezTo>
                  <a:cubicBezTo>
                    <a:pt x="291" y="172"/>
                    <a:pt x="301" y="199"/>
                    <a:pt x="315" y="199"/>
                  </a:cubicBezTo>
                  <a:cubicBezTo>
                    <a:pt x="317" y="199"/>
                    <a:pt x="318" y="199"/>
                    <a:pt x="320" y="198"/>
                  </a:cubicBezTo>
                  <a:cubicBezTo>
                    <a:pt x="338" y="190"/>
                    <a:pt x="324" y="101"/>
                    <a:pt x="292" y="75"/>
                  </a:cubicBezTo>
                  <a:cubicBezTo>
                    <a:pt x="302" y="71"/>
                    <a:pt x="311" y="63"/>
                    <a:pt x="315" y="52"/>
                  </a:cubicBezTo>
                  <a:cubicBezTo>
                    <a:pt x="323" y="32"/>
                    <a:pt x="312" y="10"/>
                    <a:pt x="292" y="3"/>
                  </a:cubicBezTo>
                  <a:cubicBezTo>
                    <a:pt x="288" y="1"/>
                    <a:pt x="284" y="0"/>
                    <a:pt x="279" y="0"/>
                  </a:cubicBezTo>
                </a:path>
              </a:pathLst>
            </a:custGeom>
            <a:solidFill>
              <a:srgbClr val="3E8F84"/>
            </a:solidFill>
            <a:ln>
              <a:noFill/>
            </a:ln>
            <a:effectLst/>
          </p:spPr>
          <p:txBody>
            <a:bodyPr lIns="68580" tIns="34290" rIns="68580" bIns="34290" anchor="ctr">
              <a:normAutofit/>
            </a:bodyPr>
            <a:lstStyle/>
            <a:p>
              <a:endParaRPr lang="zh-CN" altLang="en-US" sz="2400" kern="0">
                <a:solidFill>
                  <a:prstClr val="black"/>
                </a:solidFill>
                <a:latin typeface="Calibri" panose="020F0502020204030204"/>
                <a:ea typeface="宋体" panose="02010600030101010101" pitchFamily="2" charset="-122"/>
              </a:endParaRPr>
            </a:p>
          </p:txBody>
        </p:sp>
        <p:sp>
          <p:nvSpPr>
            <p:cNvPr id="55" name="MH_Other_25"/>
            <p:cNvSpPr>
              <a:spLocks noChangeAspect="1" noEditPoints="1"/>
            </p:cNvSpPr>
            <p:nvPr>
              <p:custDataLst>
                <p:tags r:id="rId28"/>
              </p:custDataLst>
            </p:nvPr>
          </p:nvSpPr>
          <p:spPr bwMode="auto">
            <a:xfrm>
              <a:off x="2870" y="3545"/>
              <a:ext cx="555" cy="515"/>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rgbClr val="3E8F84"/>
            </a:solidFill>
            <a:ln>
              <a:noFill/>
            </a:ln>
            <a:effectLst/>
          </p:spPr>
          <p:txBody>
            <a:bodyPr lIns="68580" tIns="34290" rIns="68580" bIns="34290" anchor="ctr">
              <a:normAutofit/>
            </a:bodyPr>
            <a:lstStyle/>
            <a:p>
              <a:pPr eaLnBrk="1" fontAlgn="auto" hangingPunct="1">
                <a:spcBef>
                  <a:spcPts val="0"/>
                </a:spcBef>
                <a:spcAft>
                  <a:spcPts val="0"/>
                </a:spcAft>
                <a:defRPr/>
              </a:pPr>
              <a:endParaRPr lang="zh-CN" altLang="en-US" sz="2400" kern="0">
                <a:solidFill>
                  <a:prstClr val="black"/>
                </a:solidFill>
                <a:latin typeface="Calibri" panose="020F0502020204030204"/>
                <a:ea typeface="宋体" panose="02010600030101010101" pitchFamily="2" charset="-122"/>
                <a:sym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71195" y="1384935"/>
            <a:ext cx="10720769" cy="4586604"/>
            <a:chOff x="623" y="1669"/>
            <a:chExt cx="12927" cy="5531"/>
          </a:xfrm>
        </p:grpSpPr>
        <p:sp>
          <p:nvSpPr>
            <p:cNvPr id="2" name="平行四边形 1"/>
            <p:cNvSpPr/>
            <p:nvPr/>
          </p:nvSpPr>
          <p:spPr bwMode="auto">
            <a:xfrm flipH="1">
              <a:off x="2883" y="4519"/>
              <a:ext cx="4046" cy="2647"/>
            </a:xfrm>
            <a:prstGeom prst="parallelogram">
              <a:avLst>
                <a:gd name="adj" fmla="val 87273"/>
              </a:avLst>
            </a:prstGeom>
            <a:solidFill>
              <a:schemeClr val="bg1">
                <a:lumMod val="50000"/>
              </a:schemeClr>
            </a:solidFill>
            <a:ln>
              <a:noFill/>
            </a:ln>
          </p:spPr>
          <p:txBody>
            <a:bodyPr vert="horz" wrap="square" lIns="91440" tIns="45720" rIns="91440" bIns="45720" numCol="1" anchor="t" anchorCtr="0" compatLnSpc="1"/>
            <a:lstStyle/>
            <a:p>
              <a:endParaRPr lang="zh-CN" altLang="en-US" sz="3200">
                <a:latin typeface="微软雅黑" panose="020B0503020204020204" charset="-122"/>
                <a:ea typeface="微软雅黑" panose="020B0503020204020204" charset="-122"/>
              </a:endParaRPr>
            </a:p>
          </p:txBody>
        </p:sp>
        <p:sp>
          <p:nvSpPr>
            <p:cNvPr id="3" name="平行四边形 2"/>
            <p:cNvSpPr/>
            <p:nvPr/>
          </p:nvSpPr>
          <p:spPr bwMode="auto">
            <a:xfrm flipH="1">
              <a:off x="5645" y="4552"/>
              <a:ext cx="4046" cy="2647"/>
            </a:xfrm>
            <a:prstGeom prst="parallelogram">
              <a:avLst>
                <a:gd name="adj" fmla="val 87273"/>
              </a:avLst>
            </a:prstGeom>
            <a:solidFill>
              <a:schemeClr val="bg1">
                <a:lumMod val="50000"/>
              </a:schemeClr>
            </a:solidFill>
            <a:ln>
              <a:noFill/>
            </a:ln>
          </p:spPr>
          <p:txBody>
            <a:bodyPr vert="horz" wrap="square" lIns="91440" tIns="45720" rIns="91440" bIns="45720" numCol="1" anchor="t" anchorCtr="0" compatLnSpc="1"/>
            <a:lstStyle/>
            <a:p>
              <a:endParaRPr lang="zh-CN" altLang="en-US" sz="3200">
                <a:latin typeface="微软雅黑" panose="020B0503020204020204" charset="-122"/>
                <a:ea typeface="微软雅黑" panose="020B0503020204020204" charset="-122"/>
              </a:endParaRPr>
            </a:p>
          </p:txBody>
        </p:sp>
        <p:sp>
          <p:nvSpPr>
            <p:cNvPr id="4" name="平行四边形 3"/>
            <p:cNvSpPr/>
            <p:nvPr/>
          </p:nvSpPr>
          <p:spPr bwMode="auto">
            <a:xfrm flipH="1">
              <a:off x="8395" y="4552"/>
              <a:ext cx="4046" cy="2647"/>
            </a:xfrm>
            <a:prstGeom prst="parallelogram">
              <a:avLst>
                <a:gd name="adj" fmla="val 87273"/>
              </a:avLst>
            </a:prstGeom>
            <a:solidFill>
              <a:schemeClr val="bg1">
                <a:lumMod val="50000"/>
              </a:schemeClr>
            </a:solidFill>
            <a:ln>
              <a:noFill/>
            </a:ln>
          </p:spPr>
          <p:txBody>
            <a:bodyPr vert="horz" wrap="square" lIns="91440" tIns="45720" rIns="91440" bIns="45720" numCol="1" anchor="t" anchorCtr="0" compatLnSpc="1"/>
            <a:lstStyle/>
            <a:p>
              <a:endParaRPr lang="zh-CN" altLang="en-US" sz="3200">
                <a:latin typeface="微软雅黑" panose="020B0503020204020204" charset="-122"/>
                <a:ea typeface="微软雅黑" panose="020B0503020204020204" charset="-122"/>
              </a:endParaRPr>
            </a:p>
          </p:txBody>
        </p:sp>
        <p:grpSp>
          <p:nvGrpSpPr>
            <p:cNvPr id="30" name="组合 29"/>
            <p:cNvGrpSpPr/>
            <p:nvPr/>
          </p:nvGrpSpPr>
          <p:grpSpPr>
            <a:xfrm>
              <a:off x="10701" y="1782"/>
              <a:ext cx="2850" cy="5417"/>
              <a:chOff x="6669654" y="1077601"/>
              <a:chExt cx="1809598" cy="3440112"/>
            </a:xfrm>
          </p:grpSpPr>
          <p:sp>
            <p:nvSpPr>
              <p:cNvPr id="31" name="矩形 17"/>
              <p:cNvSpPr/>
              <p:nvPr/>
            </p:nvSpPr>
            <p:spPr bwMode="auto">
              <a:xfrm>
                <a:off x="6669654" y="1077601"/>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rgbClr val="419287"/>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b="1">
                  <a:solidFill>
                    <a:schemeClr val="bg1"/>
                  </a:solidFill>
                  <a:latin typeface="微软雅黑" panose="020B0503020204020204" charset="-122"/>
                  <a:ea typeface="微软雅黑" panose="020B0503020204020204" charset="-122"/>
                </a:endParaRPr>
              </a:p>
            </p:txBody>
          </p:sp>
          <p:sp>
            <p:nvSpPr>
              <p:cNvPr id="33" name="TextBox 32"/>
              <p:cNvSpPr txBox="1">
                <a:spLocks noChangeArrowheads="1"/>
              </p:cNvSpPr>
              <p:nvPr/>
            </p:nvSpPr>
            <p:spPr bwMode="auto">
              <a:xfrm rot="610177">
                <a:off x="7336130" y="2098148"/>
                <a:ext cx="422522" cy="1938992"/>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uLnTx/>
                    <a:uFillTx/>
                    <a:latin typeface="微软雅黑" panose="020B0503020204020204" charset="-122"/>
                    <a:ea typeface="微软雅黑" panose="020B0503020204020204" charset="-122"/>
                  </a:rPr>
                  <a:t>单击此处输入文本</a:t>
                </a:r>
              </a:p>
            </p:txBody>
          </p:sp>
        </p:grpSp>
        <p:grpSp>
          <p:nvGrpSpPr>
            <p:cNvPr id="34" name="组合 33"/>
            <p:cNvGrpSpPr/>
            <p:nvPr/>
          </p:nvGrpSpPr>
          <p:grpSpPr>
            <a:xfrm>
              <a:off x="2450" y="4519"/>
              <a:ext cx="2182" cy="2647"/>
              <a:chOff x="1399826" y="2815587"/>
              <a:chExt cx="1385413" cy="1680887"/>
            </a:xfrm>
          </p:grpSpPr>
          <p:sp>
            <p:nvSpPr>
              <p:cNvPr id="35" name="平行四边形 34"/>
              <p:cNvSpPr/>
              <p:nvPr/>
            </p:nvSpPr>
            <p:spPr bwMode="auto">
              <a:xfrm>
                <a:off x="1399826" y="2815587"/>
                <a:ext cx="1385413" cy="1680887"/>
              </a:xfrm>
              <a:prstGeom prst="parallelogram">
                <a:avLst>
                  <a:gd name="adj" fmla="val 20417"/>
                </a:avLst>
              </a:prstGeom>
              <a:solidFill>
                <a:srgbClr val="419287"/>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b="1">
                  <a:solidFill>
                    <a:schemeClr val="bg1"/>
                  </a:solidFill>
                  <a:latin typeface="微软雅黑" panose="020B0503020204020204" charset="-122"/>
                  <a:ea typeface="微软雅黑" panose="020B0503020204020204" charset="-122"/>
                </a:endParaRPr>
              </a:p>
            </p:txBody>
          </p:sp>
          <p:sp>
            <p:nvSpPr>
              <p:cNvPr id="36" name="TextBox 9"/>
              <p:cNvSpPr txBox="1">
                <a:spLocks noChangeArrowheads="1"/>
              </p:cNvSpPr>
              <p:nvPr/>
            </p:nvSpPr>
            <p:spPr bwMode="auto">
              <a:xfrm rot="610177">
                <a:off x="1934451" y="2918428"/>
                <a:ext cx="422522" cy="1477328"/>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uLnTx/>
                    <a:uFillTx/>
                    <a:latin typeface="微软雅黑" panose="020B0503020204020204" charset="-122"/>
                    <a:ea typeface="微软雅黑" panose="020B0503020204020204" charset="-122"/>
                  </a:rPr>
                  <a:t>单击输入文本</a:t>
                </a:r>
              </a:p>
            </p:txBody>
          </p:sp>
        </p:grpSp>
        <p:grpSp>
          <p:nvGrpSpPr>
            <p:cNvPr id="37" name="组合 36"/>
            <p:cNvGrpSpPr/>
            <p:nvPr/>
          </p:nvGrpSpPr>
          <p:grpSpPr>
            <a:xfrm>
              <a:off x="5200" y="4552"/>
              <a:ext cx="2182" cy="2647"/>
              <a:chOff x="3176593" y="2836826"/>
              <a:chExt cx="1385413" cy="1680887"/>
            </a:xfrm>
          </p:grpSpPr>
          <p:sp>
            <p:nvSpPr>
              <p:cNvPr id="38" name="平行四边形 37"/>
              <p:cNvSpPr/>
              <p:nvPr/>
            </p:nvSpPr>
            <p:spPr bwMode="auto">
              <a:xfrm>
                <a:off x="3176593" y="2836826"/>
                <a:ext cx="1385413" cy="1680887"/>
              </a:xfrm>
              <a:prstGeom prst="parallelogram">
                <a:avLst>
                  <a:gd name="adj" fmla="val 20417"/>
                </a:avLst>
              </a:prstGeom>
              <a:solidFill>
                <a:srgbClr val="419287"/>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b="1">
                  <a:solidFill>
                    <a:schemeClr val="bg1"/>
                  </a:solidFill>
                  <a:latin typeface="微软雅黑" panose="020B0503020204020204" charset="-122"/>
                  <a:ea typeface="微软雅黑" panose="020B0503020204020204" charset="-122"/>
                </a:endParaRPr>
              </a:p>
            </p:txBody>
          </p:sp>
          <p:sp>
            <p:nvSpPr>
              <p:cNvPr id="39" name="TextBox 32"/>
              <p:cNvSpPr txBox="1">
                <a:spLocks noChangeArrowheads="1"/>
              </p:cNvSpPr>
              <p:nvPr/>
            </p:nvSpPr>
            <p:spPr bwMode="auto">
              <a:xfrm rot="610177">
                <a:off x="3706584" y="2918428"/>
                <a:ext cx="422522" cy="1477328"/>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solidFill>
                    <a:uLnTx/>
                    <a:uFillTx/>
                    <a:latin typeface="微软雅黑" panose="020B0503020204020204" charset="-122"/>
                    <a:ea typeface="微软雅黑" panose="020B0503020204020204" charset="-122"/>
                  </a:rPr>
                  <a:t>单击输入文本</a:t>
                </a:r>
              </a:p>
            </p:txBody>
          </p:sp>
        </p:grpSp>
        <p:grpSp>
          <p:nvGrpSpPr>
            <p:cNvPr id="40" name="组合 39"/>
            <p:cNvGrpSpPr/>
            <p:nvPr/>
          </p:nvGrpSpPr>
          <p:grpSpPr>
            <a:xfrm>
              <a:off x="7950" y="4552"/>
              <a:ext cx="2182" cy="2647"/>
              <a:chOff x="4923277" y="2836826"/>
              <a:chExt cx="1385413" cy="1680887"/>
            </a:xfrm>
          </p:grpSpPr>
          <p:sp>
            <p:nvSpPr>
              <p:cNvPr id="41" name="平行四边形 40"/>
              <p:cNvSpPr/>
              <p:nvPr/>
            </p:nvSpPr>
            <p:spPr bwMode="auto">
              <a:xfrm>
                <a:off x="4923277" y="2836826"/>
                <a:ext cx="1385413" cy="1680887"/>
              </a:xfrm>
              <a:prstGeom prst="parallelogram">
                <a:avLst>
                  <a:gd name="adj" fmla="val 20417"/>
                </a:avLst>
              </a:prstGeom>
              <a:solidFill>
                <a:srgbClr val="419287"/>
              </a:soli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b="1">
                  <a:solidFill>
                    <a:schemeClr val="bg1"/>
                  </a:solidFill>
                  <a:latin typeface="微软雅黑" panose="020B0503020204020204" charset="-122"/>
                  <a:ea typeface="微软雅黑" panose="020B0503020204020204" charset="-122"/>
                </a:endParaRPr>
              </a:p>
            </p:txBody>
          </p:sp>
          <p:sp>
            <p:nvSpPr>
              <p:cNvPr id="42" name="TextBox 32"/>
              <p:cNvSpPr txBox="1">
                <a:spLocks noChangeArrowheads="1"/>
              </p:cNvSpPr>
              <p:nvPr/>
            </p:nvSpPr>
            <p:spPr bwMode="auto">
              <a:xfrm rot="610177">
                <a:off x="5434733" y="2918428"/>
                <a:ext cx="422522" cy="1477328"/>
              </a:xfrm>
              <a:prstGeom prst="rect">
                <a:avLst/>
              </a:prstGeom>
              <a:noFill/>
              <a:ln w="9525">
                <a:noFill/>
                <a:miter lim="800000"/>
              </a:ln>
            </p:spPr>
            <p:txBody>
              <a:bodyPr vert="eaVert"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a:noFill/>
                    </a:ln>
                    <a:solidFill>
                      <a:sysClr val="window" lastClr="FFFFFF"/>
                    </a:solidFill>
                    <a:uLnTx/>
                    <a:uFillTx/>
                    <a:latin typeface="微软雅黑" panose="020B0503020204020204" charset="-122"/>
                    <a:ea typeface="微软雅黑" panose="020B0503020204020204" charset="-122"/>
                  </a:rPr>
                  <a:t>单击输</a:t>
                </a:r>
                <a:r>
                  <a:rPr kumimoji="0" lang="zh-CN" altLang="en-US" sz="2400" b="1" i="0" u="none" strike="noStrike" kern="0" cap="none" spc="0" normalizeH="0" baseline="0" noProof="0" dirty="0">
                    <a:ln>
                      <a:noFill/>
                    </a:ln>
                    <a:solidFill>
                      <a:sysClr val="window" lastClr="FFFFFF"/>
                    </a:solidFill>
                    <a:uLnTx/>
                    <a:uFillTx/>
                    <a:latin typeface="微软雅黑" panose="020B0503020204020204" charset="-122"/>
                    <a:ea typeface="微软雅黑" panose="020B0503020204020204" charset="-122"/>
                  </a:rPr>
                  <a:t>入文本</a:t>
                </a:r>
              </a:p>
            </p:txBody>
          </p:sp>
        </p:grpSp>
        <p:sp>
          <p:nvSpPr>
            <p:cNvPr id="43" name="TextBox 16"/>
            <p:cNvSpPr txBox="1"/>
            <p:nvPr/>
          </p:nvSpPr>
          <p:spPr>
            <a:xfrm>
              <a:off x="623" y="1669"/>
              <a:ext cx="8897" cy="2012"/>
            </a:xfrm>
            <a:prstGeom prst="rect">
              <a:avLst/>
            </a:prstGeom>
            <a:noFill/>
          </p:spPr>
          <p:txBody>
            <a:bodyPr wrap="square" rtlCol="0">
              <a:spAutoFit/>
            </a:bodyPr>
            <a:lstStyle/>
            <a:p>
              <a:pPr algn="just" fontAlgn="base">
                <a:lnSpc>
                  <a:spcPct val="114000"/>
                </a:lnSpc>
                <a:spcBef>
                  <a:spcPct val="0"/>
                </a:spcBef>
                <a:spcAft>
                  <a:spcPct val="0"/>
                </a:spcAft>
                <a:buFont typeface="Arial" panose="020B0604020202020204" pitchFamily="34" charset="0"/>
                <a:defRPr/>
              </a:pPr>
              <a:r>
                <a:rPr lang="zh-CN" altLang="en-US" dirty="0">
                  <a:latin typeface="微软雅黑" panose="020B0503020204020204" charset="-122"/>
                  <a:ea typeface="微软雅黑" panose="020B0503020204020204" charset="-122"/>
                </a:rPr>
                <a:t>这里输入您的文字这里输入您的文字这里输入您的文字这里输入您的文字这里输入您的文字这里输入您的文字这里输入您的文字这里输入您的文字这里输入您的文字这里输入这里输入您的文字这里输入您的文字这里输入您的文字这里输入您的文字这里输入您的文字这里输入您的文字这里输入您的文字这里输入您的文字这里输入您的文字这里</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_1"/>
          <p:cNvSpPr>
            <a:spLocks noChangeAspect="1"/>
          </p:cNvSpPr>
          <p:nvPr>
            <p:custDataLst>
              <p:tags r:id="rId1"/>
            </p:custDataLst>
          </p:nvPr>
        </p:nvSpPr>
        <p:spPr bwMode="auto">
          <a:xfrm rot="16200000">
            <a:off x="1572895" y="4341495"/>
            <a:ext cx="1883410" cy="1800225"/>
          </a:xfrm>
          <a:custGeom>
            <a:avLst/>
            <a:gdLst>
              <a:gd name="T0" fmla="*/ 45 w 45"/>
              <a:gd name="T1" fmla="*/ 43 h 43"/>
              <a:gd name="T2" fmla="*/ 23 w 45"/>
              <a:gd name="T3" fmla="*/ 43 h 43"/>
              <a:gd name="T4" fmla="*/ 0 w 45"/>
              <a:gd name="T5" fmla="*/ 21 h 43"/>
              <a:gd name="T6" fmla="*/ 23 w 45"/>
              <a:gd name="T7" fmla="*/ 0 h 43"/>
              <a:gd name="T8" fmla="*/ 45 w 45"/>
              <a:gd name="T9" fmla="*/ 0 h 43"/>
              <a:gd name="T10" fmla="*/ 45 w 45"/>
              <a:gd name="T11" fmla="*/ 13 h 43"/>
              <a:gd name="T12" fmla="*/ 23 w 45"/>
              <a:gd name="T13" fmla="*/ 13 h 43"/>
              <a:gd name="T14" fmla="*/ 13 w 45"/>
              <a:gd name="T15" fmla="*/ 21 h 43"/>
              <a:gd name="T16" fmla="*/ 23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3" y="43"/>
                  <a:pt x="23" y="43"/>
                  <a:pt x="23" y="43"/>
                </a:cubicBezTo>
                <a:cubicBezTo>
                  <a:pt x="10" y="43"/>
                  <a:pt x="0" y="33"/>
                  <a:pt x="0" y="21"/>
                </a:cubicBezTo>
                <a:cubicBezTo>
                  <a:pt x="0" y="9"/>
                  <a:pt x="10" y="0"/>
                  <a:pt x="23" y="0"/>
                </a:cubicBezTo>
                <a:cubicBezTo>
                  <a:pt x="45" y="0"/>
                  <a:pt x="45" y="0"/>
                  <a:pt x="45" y="0"/>
                </a:cubicBezTo>
                <a:cubicBezTo>
                  <a:pt x="45" y="13"/>
                  <a:pt x="45" y="13"/>
                  <a:pt x="45" y="13"/>
                </a:cubicBezTo>
                <a:cubicBezTo>
                  <a:pt x="23" y="13"/>
                  <a:pt x="23" y="13"/>
                  <a:pt x="23" y="13"/>
                </a:cubicBezTo>
                <a:cubicBezTo>
                  <a:pt x="17" y="13"/>
                  <a:pt x="13" y="17"/>
                  <a:pt x="13" y="21"/>
                </a:cubicBezTo>
                <a:cubicBezTo>
                  <a:pt x="13" y="26"/>
                  <a:pt x="17" y="30"/>
                  <a:pt x="23" y="30"/>
                </a:cubicBezTo>
                <a:cubicBezTo>
                  <a:pt x="45" y="30"/>
                  <a:pt x="45" y="30"/>
                  <a:pt x="45" y="30"/>
                </a:cubicBezTo>
                <a:lnTo>
                  <a:pt x="45" y="43"/>
                </a:lnTo>
                <a:close/>
              </a:path>
            </a:pathLst>
          </a:custGeom>
          <a:solidFill>
            <a:srgbClr val="3E8F84"/>
          </a:solidFill>
          <a:ln>
            <a:noFill/>
          </a:ln>
        </p:spPr>
        <p:txBody>
          <a:bodyPr lIns="68580" tIns="34290" rIns="68580" bIns="34290"/>
          <a:lstStyle/>
          <a:p>
            <a:pPr eaLnBrk="1" fontAlgn="auto" hangingPunct="1">
              <a:spcBef>
                <a:spcPts val="0"/>
              </a:spcBef>
              <a:spcAft>
                <a:spcPts val="0"/>
              </a:spcAft>
              <a:defRPr/>
            </a:pPr>
            <a:endParaRPr lang="zh-CN" altLang="en-US" sz="2400" kern="0">
              <a:solidFill>
                <a:prstClr val="black"/>
              </a:solidFill>
              <a:latin typeface="Calibri" panose="020F0502020204030204"/>
              <a:ea typeface="宋体" panose="02010600030101010101" pitchFamily="2" charset="-122"/>
            </a:endParaRPr>
          </a:p>
        </p:txBody>
      </p:sp>
      <p:sp>
        <p:nvSpPr>
          <p:cNvPr id="3" name="MH_Other_2"/>
          <p:cNvSpPr>
            <a:spLocks noChangeAspect="1"/>
          </p:cNvSpPr>
          <p:nvPr>
            <p:custDataLst>
              <p:tags r:id="rId2"/>
            </p:custDataLst>
          </p:nvPr>
        </p:nvSpPr>
        <p:spPr bwMode="auto">
          <a:xfrm rot="16200000">
            <a:off x="6305550" y="4338955"/>
            <a:ext cx="1883410" cy="1804670"/>
          </a:xfrm>
          <a:custGeom>
            <a:avLst/>
            <a:gdLst>
              <a:gd name="T0" fmla="*/ 45 w 45"/>
              <a:gd name="T1" fmla="*/ 43 h 43"/>
              <a:gd name="T2" fmla="*/ 23 w 45"/>
              <a:gd name="T3" fmla="*/ 43 h 43"/>
              <a:gd name="T4" fmla="*/ 0 w 45"/>
              <a:gd name="T5" fmla="*/ 21 h 43"/>
              <a:gd name="T6" fmla="*/ 23 w 45"/>
              <a:gd name="T7" fmla="*/ 0 h 43"/>
              <a:gd name="T8" fmla="*/ 45 w 45"/>
              <a:gd name="T9" fmla="*/ 0 h 43"/>
              <a:gd name="T10" fmla="*/ 45 w 45"/>
              <a:gd name="T11" fmla="*/ 13 h 43"/>
              <a:gd name="T12" fmla="*/ 23 w 45"/>
              <a:gd name="T13" fmla="*/ 13 h 43"/>
              <a:gd name="T14" fmla="*/ 13 w 45"/>
              <a:gd name="T15" fmla="*/ 21 h 43"/>
              <a:gd name="T16" fmla="*/ 23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3" y="43"/>
                  <a:pt x="23" y="43"/>
                  <a:pt x="23" y="43"/>
                </a:cubicBezTo>
                <a:cubicBezTo>
                  <a:pt x="10" y="43"/>
                  <a:pt x="0" y="33"/>
                  <a:pt x="0" y="21"/>
                </a:cubicBezTo>
                <a:cubicBezTo>
                  <a:pt x="0" y="9"/>
                  <a:pt x="10" y="0"/>
                  <a:pt x="23" y="0"/>
                </a:cubicBezTo>
                <a:cubicBezTo>
                  <a:pt x="45" y="0"/>
                  <a:pt x="45" y="0"/>
                  <a:pt x="45" y="0"/>
                </a:cubicBezTo>
                <a:cubicBezTo>
                  <a:pt x="45" y="13"/>
                  <a:pt x="45" y="13"/>
                  <a:pt x="45" y="13"/>
                </a:cubicBezTo>
                <a:cubicBezTo>
                  <a:pt x="23" y="13"/>
                  <a:pt x="23" y="13"/>
                  <a:pt x="23" y="13"/>
                </a:cubicBezTo>
                <a:cubicBezTo>
                  <a:pt x="17" y="13"/>
                  <a:pt x="13" y="17"/>
                  <a:pt x="13" y="21"/>
                </a:cubicBezTo>
                <a:cubicBezTo>
                  <a:pt x="13" y="26"/>
                  <a:pt x="17" y="30"/>
                  <a:pt x="23" y="30"/>
                </a:cubicBezTo>
                <a:cubicBezTo>
                  <a:pt x="45" y="30"/>
                  <a:pt x="45" y="30"/>
                  <a:pt x="45" y="30"/>
                </a:cubicBezTo>
                <a:lnTo>
                  <a:pt x="45" y="43"/>
                </a:lnTo>
                <a:close/>
              </a:path>
            </a:pathLst>
          </a:custGeom>
          <a:solidFill>
            <a:srgbClr val="3E8F84"/>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10" name="MH_Other_3"/>
          <p:cNvSpPr>
            <a:spLocks noChangeAspect="1"/>
          </p:cNvSpPr>
          <p:nvPr>
            <p:custDataLst>
              <p:tags r:id="rId3"/>
            </p:custDataLst>
          </p:nvPr>
        </p:nvSpPr>
        <p:spPr bwMode="auto">
          <a:xfrm rot="5400000" flipV="1">
            <a:off x="3937000" y="970915"/>
            <a:ext cx="1885950" cy="1802130"/>
          </a:xfrm>
          <a:custGeom>
            <a:avLst/>
            <a:gdLst>
              <a:gd name="T0" fmla="*/ 45 w 45"/>
              <a:gd name="T1" fmla="*/ 43 h 43"/>
              <a:gd name="T2" fmla="*/ 23 w 45"/>
              <a:gd name="T3" fmla="*/ 43 h 43"/>
              <a:gd name="T4" fmla="*/ 0 w 45"/>
              <a:gd name="T5" fmla="*/ 21 h 43"/>
              <a:gd name="T6" fmla="*/ 23 w 45"/>
              <a:gd name="T7" fmla="*/ 0 h 43"/>
              <a:gd name="T8" fmla="*/ 45 w 45"/>
              <a:gd name="T9" fmla="*/ 0 h 43"/>
              <a:gd name="T10" fmla="*/ 45 w 45"/>
              <a:gd name="T11" fmla="*/ 13 h 43"/>
              <a:gd name="T12" fmla="*/ 23 w 45"/>
              <a:gd name="T13" fmla="*/ 13 h 43"/>
              <a:gd name="T14" fmla="*/ 13 w 45"/>
              <a:gd name="T15" fmla="*/ 21 h 43"/>
              <a:gd name="T16" fmla="*/ 23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3" y="43"/>
                  <a:pt x="23" y="43"/>
                  <a:pt x="23" y="43"/>
                </a:cubicBezTo>
                <a:cubicBezTo>
                  <a:pt x="10" y="43"/>
                  <a:pt x="0" y="33"/>
                  <a:pt x="0" y="21"/>
                </a:cubicBezTo>
                <a:cubicBezTo>
                  <a:pt x="0" y="9"/>
                  <a:pt x="10" y="0"/>
                  <a:pt x="23" y="0"/>
                </a:cubicBezTo>
                <a:cubicBezTo>
                  <a:pt x="45" y="0"/>
                  <a:pt x="45" y="0"/>
                  <a:pt x="45" y="0"/>
                </a:cubicBezTo>
                <a:cubicBezTo>
                  <a:pt x="45" y="13"/>
                  <a:pt x="45" y="13"/>
                  <a:pt x="45" y="13"/>
                </a:cubicBezTo>
                <a:cubicBezTo>
                  <a:pt x="23" y="13"/>
                  <a:pt x="23" y="13"/>
                  <a:pt x="23" y="13"/>
                </a:cubicBezTo>
                <a:cubicBezTo>
                  <a:pt x="17" y="13"/>
                  <a:pt x="13" y="17"/>
                  <a:pt x="13" y="21"/>
                </a:cubicBezTo>
                <a:cubicBezTo>
                  <a:pt x="13" y="26"/>
                  <a:pt x="17" y="30"/>
                  <a:pt x="23" y="30"/>
                </a:cubicBezTo>
                <a:cubicBezTo>
                  <a:pt x="45" y="30"/>
                  <a:pt x="45" y="30"/>
                  <a:pt x="45" y="30"/>
                </a:cubicBezTo>
                <a:lnTo>
                  <a:pt x="45" y="43"/>
                </a:lnTo>
                <a:close/>
              </a:path>
            </a:pathLst>
          </a:custGeom>
          <a:solidFill>
            <a:srgbClr val="3E8F84"/>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11" name="MH_Other_4"/>
          <p:cNvSpPr>
            <a:spLocks noChangeAspect="1"/>
          </p:cNvSpPr>
          <p:nvPr>
            <p:custDataLst>
              <p:tags r:id="rId4"/>
            </p:custDataLst>
          </p:nvPr>
        </p:nvSpPr>
        <p:spPr bwMode="auto">
          <a:xfrm rot="5400000" flipV="1">
            <a:off x="8668385" y="969645"/>
            <a:ext cx="1885950" cy="1804670"/>
          </a:xfrm>
          <a:custGeom>
            <a:avLst/>
            <a:gdLst>
              <a:gd name="T0" fmla="*/ 45 w 45"/>
              <a:gd name="T1" fmla="*/ 43 h 43"/>
              <a:gd name="T2" fmla="*/ 23 w 45"/>
              <a:gd name="T3" fmla="*/ 43 h 43"/>
              <a:gd name="T4" fmla="*/ 0 w 45"/>
              <a:gd name="T5" fmla="*/ 21 h 43"/>
              <a:gd name="T6" fmla="*/ 23 w 45"/>
              <a:gd name="T7" fmla="*/ 0 h 43"/>
              <a:gd name="T8" fmla="*/ 45 w 45"/>
              <a:gd name="T9" fmla="*/ 0 h 43"/>
              <a:gd name="T10" fmla="*/ 45 w 45"/>
              <a:gd name="T11" fmla="*/ 13 h 43"/>
              <a:gd name="T12" fmla="*/ 23 w 45"/>
              <a:gd name="T13" fmla="*/ 13 h 43"/>
              <a:gd name="T14" fmla="*/ 13 w 45"/>
              <a:gd name="T15" fmla="*/ 21 h 43"/>
              <a:gd name="T16" fmla="*/ 23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3" y="43"/>
                  <a:pt x="23" y="43"/>
                  <a:pt x="23" y="43"/>
                </a:cubicBezTo>
                <a:cubicBezTo>
                  <a:pt x="10" y="43"/>
                  <a:pt x="0" y="33"/>
                  <a:pt x="0" y="21"/>
                </a:cubicBezTo>
                <a:cubicBezTo>
                  <a:pt x="0" y="9"/>
                  <a:pt x="10" y="0"/>
                  <a:pt x="23" y="0"/>
                </a:cubicBezTo>
                <a:cubicBezTo>
                  <a:pt x="45" y="0"/>
                  <a:pt x="45" y="0"/>
                  <a:pt x="45" y="0"/>
                </a:cubicBezTo>
                <a:cubicBezTo>
                  <a:pt x="45" y="13"/>
                  <a:pt x="45" y="13"/>
                  <a:pt x="45" y="13"/>
                </a:cubicBezTo>
                <a:cubicBezTo>
                  <a:pt x="23" y="13"/>
                  <a:pt x="23" y="13"/>
                  <a:pt x="23" y="13"/>
                </a:cubicBezTo>
                <a:cubicBezTo>
                  <a:pt x="17" y="13"/>
                  <a:pt x="13" y="17"/>
                  <a:pt x="13" y="21"/>
                </a:cubicBezTo>
                <a:cubicBezTo>
                  <a:pt x="13" y="26"/>
                  <a:pt x="17" y="30"/>
                  <a:pt x="23" y="30"/>
                </a:cubicBezTo>
                <a:cubicBezTo>
                  <a:pt x="45" y="30"/>
                  <a:pt x="45" y="30"/>
                  <a:pt x="45" y="30"/>
                </a:cubicBezTo>
                <a:lnTo>
                  <a:pt x="45" y="43"/>
                </a:lnTo>
                <a:close/>
              </a:path>
            </a:pathLst>
          </a:custGeom>
          <a:solidFill>
            <a:schemeClr val="accent6">
              <a:lumMod val="75000"/>
            </a:schemeClr>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13" name="MH_SubTitle_1"/>
          <p:cNvSpPr txBox="1">
            <a:spLocks noChangeArrowheads="1"/>
          </p:cNvSpPr>
          <p:nvPr>
            <p:custDataLst>
              <p:tags r:id="rId5"/>
            </p:custDataLst>
          </p:nvPr>
        </p:nvSpPr>
        <p:spPr bwMode="auto">
          <a:xfrm>
            <a:off x="1045845" y="1448435"/>
            <a:ext cx="28511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lnSpc>
                <a:spcPct val="120000"/>
              </a:lnSpc>
            </a:pPr>
            <a:r>
              <a:rPr lang="zh-CN" altLang="en-US" sz="2000" dirty="0">
                <a:latin typeface="微软雅黑" panose="020B0503020204020204" charset="-122"/>
              </a:rPr>
              <a:t>点击添加标题文字</a:t>
            </a:r>
            <a:endParaRPr lang="en-US" altLang="zh-CN" sz="2000" dirty="0">
              <a:latin typeface="微软雅黑" panose="020B0503020204020204" charset="-122"/>
            </a:endParaRPr>
          </a:p>
          <a:p>
            <a:pPr algn="ctr" eaLnBrk="1" hangingPunct="1">
              <a:lnSpc>
                <a:spcPct val="120000"/>
              </a:lnSpc>
            </a:pPr>
            <a:r>
              <a:rPr lang="zh-CN" altLang="en-US" sz="2000" dirty="0">
                <a:latin typeface="微软雅黑" panose="020B0503020204020204" charset="-122"/>
              </a:rPr>
              <a:t>点击添加标题文字</a:t>
            </a:r>
          </a:p>
        </p:txBody>
      </p:sp>
      <p:sp>
        <p:nvSpPr>
          <p:cNvPr id="15" name="MH_SubTitle_3"/>
          <p:cNvSpPr txBox="1">
            <a:spLocks noChangeArrowheads="1"/>
          </p:cNvSpPr>
          <p:nvPr>
            <p:custDataLst>
              <p:tags r:id="rId6"/>
            </p:custDataLst>
          </p:nvPr>
        </p:nvSpPr>
        <p:spPr bwMode="auto">
          <a:xfrm>
            <a:off x="5781040" y="1448435"/>
            <a:ext cx="28511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lnSpc>
                <a:spcPct val="120000"/>
              </a:lnSpc>
            </a:pPr>
            <a:r>
              <a:rPr lang="zh-CN" altLang="en-US" sz="2000">
                <a:latin typeface="微软雅黑" panose="020B0503020204020204" charset="-122"/>
              </a:rPr>
              <a:t>点击添加标题文字</a:t>
            </a:r>
            <a:endParaRPr lang="en-US" altLang="zh-CN" sz="2000">
              <a:latin typeface="微软雅黑" panose="020B0503020204020204" charset="-122"/>
            </a:endParaRPr>
          </a:p>
          <a:p>
            <a:pPr algn="ctr" eaLnBrk="1" hangingPunct="1">
              <a:lnSpc>
                <a:spcPct val="120000"/>
              </a:lnSpc>
            </a:pPr>
            <a:r>
              <a:rPr lang="zh-CN" altLang="en-US" sz="2000">
                <a:latin typeface="微软雅黑" panose="020B0503020204020204" charset="-122"/>
              </a:rPr>
              <a:t>点击添加标题文字</a:t>
            </a:r>
          </a:p>
        </p:txBody>
      </p:sp>
      <p:sp>
        <p:nvSpPr>
          <p:cNvPr id="17" name="MH_SubTitle_2"/>
          <p:cNvSpPr txBox="1">
            <a:spLocks noChangeArrowheads="1"/>
          </p:cNvSpPr>
          <p:nvPr>
            <p:custDataLst>
              <p:tags r:id="rId7"/>
            </p:custDataLst>
          </p:nvPr>
        </p:nvSpPr>
        <p:spPr bwMode="auto">
          <a:xfrm>
            <a:off x="3409950" y="4353560"/>
            <a:ext cx="285369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lnSpc>
                <a:spcPct val="120000"/>
              </a:lnSpc>
            </a:pPr>
            <a:r>
              <a:rPr lang="zh-CN" altLang="en-US" sz="2000">
                <a:latin typeface="微软雅黑" panose="020B0503020204020204" charset="-122"/>
              </a:rPr>
              <a:t>点击添加标题文字</a:t>
            </a:r>
            <a:endParaRPr lang="en-US" altLang="zh-CN" sz="2000">
              <a:latin typeface="微软雅黑" panose="020B0503020204020204" charset="-122"/>
            </a:endParaRPr>
          </a:p>
          <a:p>
            <a:pPr algn="ctr" eaLnBrk="1" hangingPunct="1">
              <a:lnSpc>
                <a:spcPct val="120000"/>
              </a:lnSpc>
            </a:pPr>
            <a:r>
              <a:rPr lang="zh-CN" altLang="en-US" sz="2000">
                <a:latin typeface="微软雅黑" panose="020B0503020204020204" charset="-122"/>
              </a:rPr>
              <a:t>点击添加标题文字</a:t>
            </a:r>
          </a:p>
        </p:txBody>
      </p:sp>
      <p:sp>
        <p:nvSpPr>
          <p:cNvPr id="18" name="MH_SubTitle_4"/>
          <p:cNvSpPr txBox="1">
            <a:spLocks noChangeArrowheads="1"/>
          </p:cNvSpPr>
          <p:nvPr>
            <p:custDataLst>
              <p:tags r:id="rId8"/>
            </p:custDataLst>
          </p:nvPr>
        </p:nvSpPr>
        <p:spPr bwMode="auto">
          <a:xfrm>
            <a:off x="8145145" y="4353560"/>
            <a:ext cx="28511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eaLnBrk="1" hangingPunct="1">
              <a:lnSpc>
                <a:spcPct val="120000"/>
              </a:lnSpc>
            </a:pPr>
            <a:r>
              <a:rPr lang="zh-CN" altLang="en-US" sz="2000">
                <a:latin typeface="微软雅黑" panose="020B0503020204020204" charset="-122"/>
              </a:rPr>
              <a:t>点击添加标题文字</a:t>
            </a:r>
            <a:endParaRPr lang="en-US" altLang="zh-CN" sz="2000">
              <a:latin typeface="微软雅黑" panose="020B0503020204020204" charset="-122"/>
            </a:endParaRPr>
          </a:p>
          <a:p>
            <a:pPr algn="ctr" eaLnBrk="1" hangingPunct="1">
              <a:lnSpc>
                <a:spcPct val="120000"/>
              </a:lnSpc>
            </a:pPr>
            <a:r>
              <a:rPr lang="zh-CN" altLang="en-US" sz="2000">
                <a:latin typeface="微软雅黑" panose="020B0503020204020204" charset="-122"/>
              </a:rPr>
              <a:t>点击添加标题文字</a:t>
            </a:r>
          </a:p>
        </p:txBody>
      </p:sp>
      <p:sp>
        <p:nvSpPr>
          <p:cNvPr id="20" name="MH_Other_7"/>
          <p:cNvSpPr>
            <a:spLocks noChangeAspect="1" noEditPoints="1"/>
          </p:cNvSpPr>
          <p:nvPr>
            <p:custDataLst>
              <p:tags r:id="rId9"/>
            </p:custDataLst>
          </p:nvPr>
        </p:nvSpPr>
        <p:spPr bwMode="auto">
          <a:xfrm>
            <a:off x="9394825" y="2199640"/>
            <a:ext cx="435610" cy="428625"/>
          </a:xfrm>
          <a:custGeom>
            <a:avLst/>
            <a:gdLst/>
            <a:ahLst/>
            <a:cxnLst>
              <a:cxn ang="0">
                <a:pos x="85" y="59"/>
              </a:cxn>
              <a:cxn ang="0">
                <a:pos x="99" y="53"/>
              </a:cxn>
              <a:cxn ang="0">
                <a:pos x="99" y="43"/>
              </a:cxn>
              <a:cxn ang="0">
                <a:pos x="85" y="37"/>
              </a:cxn>
              <a:cxn ang="0">
                <a:pos x="83" y="31"/>
              </a:cxn>
              <a:cxn ang="0">
                <a:pos x="88" y="17"/>
              </a:cxn>
              <a:cxn ang="0">
                <a:pos x="80" y="10"/>
              </a:cxn>
              <a:cxn ang="0">
                <a:pos x="67" y="15"/>
              </a:cxn>
              <a:cxn ang="0">
                <a:pos x="60" y="13"/>
              </a:cxn>
              <a:cxn ang="0">
                <a:pos x="54" y="0"/>
              </a:cxn>
              <a:cxn ang="0">
                <a:pos x="44" y="0"/>
              </a:cxn>
              <a:cxn ang="0">
                <a:pos x="38" y="13"/>
              </a:cxn>
              <a:cxn ang="0">
                <a:pos x="32" y="15"/>
              </a:cxn>
              <a:cxn ang="0">
                <a:pos x="18" y="10"/>
              </a:cxn>
              <a:cxn ang="0">
                <a:pos x="10" y="18"/>
              </a:cxn>
              <a:cxn ang="0">
                <a:pos x="16" y="31"/>
              </a:cxn>
              <a:cxn ang="0">
                <a:pos x="13" y="37"/>
              </a:cxn>
              <a:cxn ang="0">
                <a:pos x="0" y="43"/>
              </a:cxn>
              <a:cxn ang="0">
                <a:pos x="0" y="54"/>
              </a:cxn>
              <a:cxn ang="0">
                <a:pos x="13" y="59"/>
              </a:cxn>
              <a:cxn ang="0">
                <a:pos x="16" y="65"/>
              </a:cxn>
              <a:cxn ang="0">
                <a:pos x="10" y="79"/>
              </a:cxn>
              <a:cxn ang="0">
                <a:pos x="18" y="86"/>
              </a:cxn>
              <a:cxn ang="0">
                <a:pos x="32" y="81"/>
              </a:cxn>
              <a:cxn ang="0">
                <a:pos x="38" y="83"/>
              </a:cxn>
              <a:cxn ang="0">
                <a:pos x="44" y="97"/>
              </a:cxn>
              <a:cxn ang="0">
                <a:pos x="55" y="97"/>
              </a:cxn>
              <a:cxn ang="0">
                <a:pos x="61" y="83"/>
              </a:cxn>
              <a:cxn ang="0">
                <a:pos x="67" y="81"/>
              </a:cxn>
              <a:cxn ang="0">
                <a:pos x="81" y="86"/>
              </a:cxn>
              <a:cxn ang="0">
                <a:pos x="88" y="79"/>
              </a:cxn>
              <a:cxn ang="0">
                <a:pos x="83" y="65"/>
              </a:cxn>
              <a:cxn ang="0">
                <a:pos x="85" y="59"/>
              </a:cxn>
              <a:cxn ang="0">
                <a:pos x="49" y="64"/>
              </a:cxn>
              <a:cxn ang="0">
                <a:pos x="33" y="48"/>
              </a:cxn>
              <a:cxn ang="0">
                <a:pos x="49" y="33"/>
              </a:cxn>
              <a:cxn ang="0">
                <a:pos x="65" y="48"/>
              </a:cxn>
              <a:cxn ang="0">
                <a:pos x="49" y="64"/>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chemeClr val="accent6">
              <a:lumMod val="75000"/>
            </a:schemeClr>
          </a:solidFill>
          <a:ln w="9525">
            <a:noFill/>
            <a:round/>
          </a:ln>
        </p:spPr>
        <p:txBody>
          <a:bodyPr lIns="68580" tIns="34290" rIns="68580" bIns="34290"/>
          <a:lstStyle/>
          <a:p>
            <a:pPr eaLnBrk="1" fontAlgn="auto" hangingPunct="1">
              <a:spcBef>
                <a:spcPts val="0"/>
              </a:spcBef>
              <a:spcAft>
                <a:spcPts val="0"/>
              </a:spcAft>
              <a:defRPr/>
            </a:pPr>
            <a:endParaRPr lang="zh-CN" altLang="en-US" sz="2400" kern="0">
              <a:solidFill>
                <a:prstClr val="black"/>
              </a:solidFill>
              <a:latin typeface="Calibri" panose="020F0502020204030204"/>
              <a:ea typeface="宋体" panose="02010600030101010101" pitchFamily="2" charset="-122"/>
            </a:endParaRPr>
          </a:p>
        </p:txBody>
      </p:sp>
      <p:sp>
        <p:nvSpPr>
          <p:cNvPr id="21" name="MH_Other_8"/>
          <p:cNvSpPr>
            <a:spLocks noChangeAspect="1" noEditPoints="1"/>
          </p:cNvSpPr>
          <p:nvPr>
            <p:custDataLst>
              <p:tags r:id="rId10"/>
            </p:custDataLst>
          </p:nvPr>
        </p:nvSpPr>
        <p:spPr bwMode="auto">
          <a:xfrm>
            <a:off x="7030720" y="4516120"/>
            <a:ext cx="433070" cy="428625"/>
          </a:xfrm>
          <a:custGeom>
            <a:avLst/>
            <a:gdLst/>
            <a:ahLst/>
            <a:cxnLst>
              <a:cxn ang="0">
                <a:pos x="240" y="64"/>
              </a:cxn>
              <a:cxn ang="0">
                <a:pos x="240" y="384"/>
              </a:cxn>
              <a:cxn ang="0">
                <a:pos x="120" y="336"/>
              </a:cxn>
              <a:cxn ang="0">
                <a:pos x="21" y="351"/>
              </a:cxn>
              <a:cxn ang="0">
                <a:pos x="16" y="352"/>
              </a:cxn>
              <a:cxn ang="0">
                <a:pos x="7" y="349"/>
              </a:cxn>
              <a:cxn ang="0">
                <a:pos x="0" y="336"/>
              </a:cxn>
              <a:cxn ang="0">
                <a:pos x="0" y="48"/>
              </a:cxn>
              <a:cxn ang="0">
                <a:pos x="5" y="36"/>
              </a:cxn>
              <a:cxn ang="0">
                <a:pos x="120" y="0"/>
              </a:cxn>
              <a:cxn ang="0">
                <a:pos x="232" y="49"/>
              </a:cxn>
              <a:cxn ang="0">
                <a:pos x="235" y="52"/>
              </a:cxn>
              <a:cxn ang="0">
                <a:pos x="240" y="64"/>
              </a:cxn>
              <a:cxn ang="0">
                <a:pos x="272" y="64"/>
              </a:cxn>
              <a:cxn ang="0">
                <a:pos x="272" y="384"/>
              </a:cxn>
              <a:cxn ang="0">
                <a:pos x="392" y="336"/>
              </a:cxn>
              <a:cxn ang="0">
                <a:pos x="491" y="351"/>
              </a:cxn>
              <a:cxn ang="0">
                <a:pos x="496" y="352"/>
              </a:cxn>
              <a:cxn ang="0">
                <a:pos x="505" y="349"/>
              </a:cxn>
              <a:cxn ang="0">
                <a:pos x="512" y="336"/>
              </a:cxn>
              <a:cxn ang="0">
                <a:pos x="512" y="48"/>
              </a:cxn>
              <a:cxn ang="0">
                <a:pos x="507" y="36"/>
              </a:cxn>
              <a:cxn ang="0">
                <a:pos x="392" y="0"/>
              </a:cxn>
              <a:cxn ang="0">
                <a:pos x="280" y="49"/>
              </a:cxn>
              <a:cxn ang="0">
                <a:pos x="277" y="52"/>
              </a:cxn>
              <a:cxn ang="0">
                <a:pos x="272" y="64"/>
              </a:cxn>
            </a:cxnLst>
            <a:rect l="0" t="0" r="r" b="b"/>
            <a:pathLst>
              <a:path w="512" h="384">
                <a:moveTo>
                  <a:pt x="240" y="64"/>
                </a:moveTo>
                <a:cubicBezTo>
                  <a:pt x="240" y="384"/>
                  <a:pt x="240" y="384"/>
                  <a:pt x="240" y="384"/>
                </a:cubicBezTo>
                <a:cubicBezTo>
                  <a:pt x="224" y="368"/>
                  <a:pt x="192" y="336"/>
                  <a:pt x="120" y="336"/>
                </a:cubicBezTo>
                <a:cubicBezTo>
                  <a:pt x="74" y="336"/>
                  <a:pt x="38" y="346"/>
                  <a:pt x="21" y="351"/>
                </a:cubicBezTo>
                <a:cubicBezTo>
                  <a:pt x="19" y="352"/>
                  <a:pt x="18" y="352"/>
                  <a:pt x="16" y="352"/>
                </a:cubicBezTo>
                <a:cubicBezTo>
                  <a:pt x="13" y="352"/>
                  <a:pt x="9" y="351"/>
                  <a:pt x="7" y="349"/>
                </a:cubicBezTo>
                <a:cubicBezTo>
                  <a:pt x="2" y="346"/>
                  <a:pt x="0" y="341"/>
                  <a:pt x="0" y="336"/>
                </a:cubicBezTo>
                <a:cubicBezTo>
                  <a:pt x="0" y="48"/>
                  <a:pt x="0" y="48"/>
                  <a:pt x="0" y="48"/>
                </a:cubicBezTo>
                <a:cubicBezTo>
                  <a:pt x="0" y="44"/>
                  <a:pt x="2" y="39"/>
                  <a:pt x="5" y="36"/>
                </a:cubicBezTo>
                <a:cubicBezTo>
                  <a:pt x="28" y="16"/>
                  <a:pt x="77" y="0"/>
                  <a:pt x="120" y="0"/>
                </a:cubicBezTo>
                <a:cubicBezTo>
                  <a:pt x="179" y="0"/>
                  <a:pt x="213" y="32"/>
                  <a:pt x="232" y="49"/>
                </a:cubicBezTo>
                <a:cubicBezTo>
                  <a:pt x="233" y="50"/>
                  <a:pt x="234" y="51"/>
                  <a:pt x="235" y="52"/>
                </a:cubicBezTo>
                <a:cubicBezTo>
                  <a:pt x="238" y="55"/>
                  <a:pt x="240" y="60"/>
                  <a:pt x="240" y="64"/>
                </a:cubicBezTo>
                <a:close/>
                <a:moveTo>
                  <a:pt x="272" y="64"/>
                </a:moveTo>
                <a:cubicBezTo>
                  <a:pt x="272" y="384"/>
                  <a:pt x="272" y="384"/>
                  <a:pt x="272" y="384"/>
                </a:cubicBezTo>
                <a:cubicBezTo>
                  <a:pt x="288" y="368"/>
                  <a:pt x="320" y="336"/>
                  <a:pt x="392" y="336"/>
                </a:cubicBezTo>
                <a:cubicBezTo>
                  <a:pt x="438" y="336"/>
                  <a:pt x="474" y="346"/>
                  <a:pt x="491" y="351"/>
                </a:cubicBezTo>
                <a:cubicBezTo>
                  <a:pt x="493" y="352"/>
                  <a:pt x="494" y="352"/>
                  <a:pt x="496" y="352"/>
                </a:cubicBezTo>
                <a:cubicBezTo>
                  <a:pt x="499" y="352"/>
                  <a:pt x="503" y="351"/>
                  <a:pt x="505" y="349"/>
                </a:cubicBezTo>
                <a:cubicBezTo>
                  <a:pt x="510" y="346"/>
                  <a:pt x="512" y="341"/>
                  <a:pt x="512" y="336"/>
                </a:cubicBezTo>
                <a:cubicBezTo>
                  <a:pt x="512" y="48"/>
                  <a:pt x="512" y="48"/>
                  <a:pt x="512" y="48"/>
                </a:cubicBezTo>
                <a:cubicBezTo>
                  <a:pt x="512" y="44"/>
                  <a:pt x="510" y="39"/>
                  <a:pt x="507" y="36"/>
                </a:cubicBezTo>
                <a:cubicBezTo>
                  <a:pt x="484" y="16"/>
                  <a:pt x="435" y="0"/>
                  <a:pt x="392" y="0"/>
                </a:cubicBezTo>
                <a:cubicBezTo>
                  <a:pt x="333" y="0"/>
                  <a:pt x="299" y="32"/>
                  <a:pt x="280" y="49"/>
                </a:cubicBezTo>
                <a:cubicBezTo>
                  <a:pt x="279" y="50"/>
                  <a:pt x="278" y="51"/>
                  <a:pt x="277" y="52"/>
                </a:cubicBezTo>
                <a:cubicBezTo>
                  <a:pt x="274" y="55"/>
                  <a:pt x="272" y="60"/>
                  <a:pt x="272" y="64"/>
                </a:cubicBezTo>
                <a:close/>
              </a:path>
            </a:pathLst>
          </a:custGeom>
          <a:solidFill>
            <a:srgbClr val="3E8F84"/>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23" name="MH_Other_9"/>
          <p:cNvSpPr>
            <a:spLocks noChangeAspect="1" noEditPoints="1"/>
          </p:cNvSpPr>
          <p:nvPr>
            <p:custDataLst>
              <p:tags r:id="rId11"/>
            </p:custDataLst>
          </p:nvPr>
        </p:nvSpPr>
        <p:spPr bwMode="auto">
          <a:xfrm>
            <a:off x="2299970" y="4516120"/>
            <a:ext cx="428625" cy="428625"/>
          </a:xfrm>
          <a:custGeom>
            <a:avLst/>
            <a:gdLst/>
            <a:ahLst/>
            <a:cxnLst>
              <a:cxn ang="0">
                <a:pos x="0" y="256"/>
              </a:cxn>
              <a:cxn ang="0">
                <a:pos x="512" y="256"/>
              </a:cxn>
              <a:cxn ang="0">
                <a:pos x="256" y="480"/>
              </a:cxn>
              <a:cxn ang="0">
                <a:pos x="191" y="430"/>
              </a:cxn>
              <a:cxn ang="0">
                <a:pos x="256" y="368"/>
              </a:cxn>
              <a:cxn ang="0">
                <a:pos x="321" y="430"/>
              </a:cxn>
              <a:cxn ang="0">
                <a:pos x="256" y="480"/>
              </a:cxn>
              <a:cxn ang="0">
                <a:pos x="169" y="356"/>
              </a:cxn>
              <a:cxn ang="0">
                <a:pos x="352" y="264"/>
              </a:cxn>
              <a:cxn ang="0">
                <a:pos x="256" y="352"/>
              </a:cxn>
              <a:cxn ang="0">
                <a:pos x="292" y="34"/>
              </a:cxn>
              <a:cxn ang="0">
                <a:pos x="339" y="139"/>
              </a:cxn>
              <a:cxn ang="0">
                <a:pos x="173" y="139"/>
              </a:cxn>
              <a:cxn ang="0">
                <a:pos x="220" y="34"/>
              </a:cxn>
              <a:cxn ang="0">
                <a:pos x="256" y="160"/>
              </a:cxn>
              <a:cxn ang="0">
                <a:pos x="352" y="248"/>
              </a:cxn>
              <a:cxn ang="0">
                <a:pos x="169" y="155"/>
              </a:cxn>
              <a:cxn ang="0">
                <a:pos x="368" y="248"/>
              </a:cxn>
              <a:cxn ang="0">
                <a:pos x="444" y="134"/>
              </a:cxn>
              <a:cxn ang="0">
                <a:pos x="368" y="248"/>
              </a:cxn>
              <a:cxn ang="0">
                <a:pos x="32" y="248"/>
              </a:cxn>
              <a:cxn ang="0">
                <a:pos x="153" y="153"/>
              </a:cxn>
              <a:cxn ang="0">
                <a:pos x="144" y="264"/>
              </a:cxn>
              <a:cxn ang="0">
                <a:pos x="68" y="377"/>
              </a:cxn>
              <a:cxn ang="0">
                <a:pos x="144" y="264"/>
              </a:cxn>
              <a:cxn ang="0">
                <a:pos x="480" y="264"/>
              </a:cxn>
              <a:cxn ang="0">
                <a:pos x="359" y="358"/>
              </a:cxn>
              <a:cxn ang="0">
                <a:pos x="434" y="120"/>
              </a:cxn>
              <a:cxn ang="0">
                <a:pos x="355" y="137"/>
              </a:cxn>
              <a:cxn ang="0">
                <a:pos x="414" y="97"/>
              </a:cxn>
              <a:cxn ang="0">
                <a:pos x="196" y="40"/>
              </a:cxn>
              <a:cxn ang="0">
                <a:pos x="80" y="121"/>
              </a:cxn>
              <a:cxn ang="0">
                <a:pos x="98" y="97"/>
              </a:cxn>
              <a:cxn ang="0">
                <a:pos x="78" y="391"/>
              </a:cxn>
              <a:cxn ang="0">
                <a:pos x="157" y="374"/>
              </a:cxn>
              <a:cxn ang="0">
                <a:pos x="98" y="414"/>
              </a:cxn>
              <a:cxn ang="0">
                <a:pos x="316" y="471"/>
              </a:cxn>
              <a:cxn ang="0">
                <a:pos x="432" y="390"/>
              </a:cxn>
              <a:cxn ang="0">
                <a:pos x="414" y="414"/>
              </a:cxn>
            </a:cxnLst>
            <a:rect l="0" t="0" r="r" b="b"/>
            <a:pathLst>
              <a:path w="512" h="512">
                <a:moveTo>
                  <a:pt x="256" y="0"/>
                </a:moveTo>
                <a:cubicBezTo>
                  <a:pt x="115" y="0"/>
                  <a:pt x="0" y="114"/>
                  <a:pt x="0" y="256"/>
                </a:cubicBezTo>
                <a:cubicBezTo>
                  <a:pt x="0" y="397"/>
                  <a:pt x="115" y="512"/>
                  <a:pt x="256" y="512"/>
                </a:cubicBezTo>
                <a:cubicBezTo>
                  <a:pt x="397" y="512"/>
                  <a:pt x="512" y="397"/>
                  <a:pt x="512" y="256"/>
                </a:cubicBezTo>
                <a:cubicBezTo>
                  <a:pt x="512" y="114"/>
                  <a:pt x="397" y="0"/>
                  <a:pt x="256" y="0"/>
                </a:cubicBezTo>
                <a:close/>
                <a:moveTo>
                  <a:pt x="256" y="480"/>
                </a:moveTo>
                <a:cubicBezTo>
                  <a:pt x="244" y="480"/>
                  <a:pt x="232" y="479"/>
                  <a:pt x="220" y="477"/>
                </a:cubicBezTo>
                <a:cubicBezTo>
                  <a:pt x="210" y="466"/>
                  <a:pt x="200" y="450"/>
                  <a:pt x="191" y="430"/>
                </a:cubicBezTo>
                <a:cubicBezTo>
                  <a:pt x="184" y="413"/>
                  <a:pt x="178" y="393"/>
                  <a:pt x="173" y="372"/>
                </a:cubicBezTo>
                <a:cubicBezTo>
                  <a:pt x="199" y="369"/>
                  <a:pt x="227" y="368"/>
                  <a:pt x="256" y="368"/>
                </a:cubicBezTo>
                <a:cubicBezTo>
                  <a:pt x="285" y="368"/>
                  <a:pt x="313" y="369"/>
                  <a:pt x="339" y="372"/>
                </a:cubicBezTo>
                <a:cubicBezTo>
                  <a:pt x="334" y="393"/>
                  <a:pt x="328" y="413"/>
                  <a:pt x="321" y="430"/>
                </a:cubicBezTo>
                <a:cubicBezTo>
                  <a:pt x="312" y="450"/>
                  <a:pt x="302" y="466"/>
                  <a:pt x="292" y="477"/>
                </a:cubicBezTo>
                <a:cubicBezTo>
                  <a:pt x="280" y="479"/>
                  <a:pt x="268" y="480"/>
                  <a:pt x="256" y="480"/>
                </a:cubicBezTo>
                <a:close/>
                <a:moveTo>
                  <a:pt x="256" y="352"/>
                </a:moveTo>
                <a:cubicBezTo>
                  <a:pt x="226" y="352"/>
                  <a:pt x="196" y="353"/>
                  <a:pt x="169" y="356"/>
                </a:cubicBezTo>
                <a:cubicBezTo>
                  <a:pt x="164" y="327"/>
                  <a:pt x="161" y="296"/>
                  <a:pt x="160" y="264"/>
                </a:cubicBezTo>
                <a:cubicBezTo>
                  <a:pt x="352" y="264"/>
                  <a:pt x="352" y="264"/>
                  <a:pt x="352" y="264"/>
                </a:cubicBezTo>
                <a:cubicBezTo>
                  <a:pt x="351" y="296"/>
                  <a:pt x="348" y="327"/>
                  <a:pt x="343" y="356"/>
                </a:cubicBezTo>
                <a:cubicBezTo>
                  <a:pt x="316" y="353"/>
                  <a:pt x="286" y="352"/>
                  <a:pt x="256" y="352"/>
                </a:cubicBezTo>
                <a:close/>
                <a:moveTo>
                  <a:pt x="256" y="32"/>
                </a:moveTo>
                <a:cubicBezTo>
                  <a:pt x="268" y="32"/>
                  <a:pt x="280" y="32"/>
                  <a:pt x="292" y="34"/>
                </a:cubicBezTo>
                <a:cubicBezTo>
                  <a:pt x="302" y="45"/>
                  <a:pt x="312" y="61"/>
                  <a:pt x="321" y="81"/>
                </a:cubicBezTo>
                <a:cubicBezTo>
                  <a:pt x="328" y="98"/>
                  <a:pt x="334" y="118"/>
                  <a:pt x="339" y="139"/>
                </a:cubicBezTo>
                <a:cubicBezTo>
                  <a:pt x="313" y="142"/>
                  <a:pt x="285" y="144"/>
                  <a:pt x="256" y="144"/>
                </a:cubicBezTo>
                <a:cubicBezTo>
                  <a:pt x="227" y="144"/>
                  <a:pt x="199" y="142"/>
                  <a:pt x="173" y="139"/>
                </a:cubicBezTo>
                <a:cubicBezTo>
                  <a:pt x="178" y="118"/>
                  <a:pt x="184" y="98"/>
                  <a:pt x="191" y="81"/>
                </a:cubicBezTo>
                <a:cubicBezTo>
                  <a:pt x="200" y="61"/>
                  <a:pt x="210" y="45"/>
                  <a:pt x="220" y="34"/>
                </a:cubicBezTo>
                <a:cubicBezTo>
                  <a:pt x="232" y="32"/>
                  <a:pt x="244" y="32"/>
                  <a:pt x="256" y="32"/>
                </a:cubicBezTo>
                <a:close/>
                <a:moveTo>
                  <a:pt x="256" y="160"/>
                </a:moveTo>
                <a:cubicBezTo>
                  <a:pt x="286" y="160"/>
                  <a:pt x="316" y="158"/>
                  <a:pt x="343" y="155"/>
                </a:cubicBezTo>
                <a:cubicBezTo>
                  <a:pt x="348" y="184"/>
                  <a:pt x="351" y="215"/>
                  <a:pt x="352" y="248"/>
                </a:cubicBezTo>
                <a:cubicBezTo>
                  <a:pt x="160" y="248"/>
                  <a:pt x="160" y="248"/>
                  <a:pt x="160" y="248"/>
                </a:cubicBezTo>
                <a:cubicBezTo>
                  <a:pt x="161" y="215"/>
                  <a:pt x="164" y="184"/>
                  <a:pt x="169" y="155"/>
                </a:cubicBezTo>
                <a:cubicBezTo>
                  <a:pt x="196" y="158"/>
                  <a:pt x="226" y="160"/>
                  <a:pt x="256" y="160"/>
                </a:cubicBezTo>
                <a:close/>
                <a:moveTo>
                  <a:pt x="368" y="248"/>
                </a:moveTo>
                <a:cubicBezTo>
                  <a:pt x="367" y="214"/>
                  <a:pt x="364" y="182"/>
                  <a:pt x="359" y="153"/>
                </a:cubicBezTo>
                <a:cubicBezTo>
                  <a:pt x="391" y="148"/>
                  <a:pt x="420" y="142"/>
                  <a:pt x="444" y="134"/>
                </a:cubicBezTo>
                <a:cubicBezTo>
                  <a:pt x="466" y="167"/>
                  <a:pt x="478" y="206"/>
                  <a:pt x="480" y="248"/>
                </a:cubicBezTo>
                <a:lnTo>
                  <a:pt x="368" y="248"/>
                </a:lnTo>
                <a:close/>
                <a:moveTo>
                  <a:pt x="144" y="248"/>
                </a:moveTo>
                <a:cubicBezTo>
                  <a:pt x="32" y="248"/>
                  <a:pt x="32" y="248"/>
                  <a:pt x="32" y="248"/>
                </a:cubicBezTo>
                <a:cubicBezTo>
                  <a:pt x="34" y="206"/>
                  <a:pt x="46" y="167"/>
                  <a:pt x="68" y="134"/>
                </a:cubicBezTo>
                <a:cubicBezTo>
                  <a:pt x="92" y="142"/>
                  <a:pt x="121" y="148"/>
                  <a:pt x="153" y="153"/>
                </a:cubicBezTo>
                <a:cubicBezTo>
                  <a:pt x="148" y="182"/>
                  <a:pt x="145" y="214"/>
                  <a:pt x="144" y="248"/>
                </a:cubicBezTo>
                <a:close/>
                <a:moveTo>
                  <a:pt x="144" y="264"/>
                </a:moveTo>
                <a:cubicBezTo>
                  <a:pt x="145" y="297"/>
                  <a:pt x="148" y="329"/>
                  <a:pt x="153" y="358"/>
                </a:cubicBezTo>
                <a:cubicBezTo>
                  <a:pt x="121" y="363"/>
                  <a:pt x="92" y="369"/>
                  <a:pt x="68" y="377"/>
                </a:cubicBezTo>
                <a:cubicBezTo>
                  <a:pt x="46" y="344"/>
                  <a:pt x="34" y="305"/>
                  <a:pt x="32" y="264"/>
                </a:cubicBezTo>
                <a:lnTo>
                  <a:pt x="144" y="264"/>
                </a:lnTo>
                <a:close/>
                <a:moveTo>
                  <a:pt x="368" y="264"/>
                </a:moveTo>
                <a:cubicBezTo>
                  <a:pt x="480" y="264"/>
                  <a:pt x="480" y="264"/>
                  <a:pt x="480" y="264"/>
                </a:cubicBezTo>
                <a:cubicBezTo>
                  <a:pt x="478" y="305"/>
                  <a:pt x="466" y="344"/>
                  <a:pt x="444" y="377"/>
                </a:cubicBezTo>
                <a:cubicBezTo>
                  <a:pt x="420" y="369"/>
                  <a:pt x="391" y="363"/>
                  <a:pt x="359" y="358"/>
                </a:cubicBezTo>
                <a:cubicBezTo>
                  <a:pt x="364" y="329"/>
                  <a:pt x="367" y="297"/>
                  <a:pt x="368" y="264"/>
                </a:cubicBezTo>
                <a:close/>
                <a:moveTo>
                  <a:pt x="434" y="120"/>
                </a:moveTo>
                <a:cubicBezTo>
                  <a:pt x="434" y="120"/>
                  <a:pt x="433" y="121"/>
                  <a:pt x="432" y="121"/>
                </a:cubicBezTo>
                <a:cubicBezTo>
                  <a:pt x="410" y="128"/>
                  <a:pt x="384" y="133"/>
                  <a:pt x="355" y="137"/>
                </a:cubicBezTo>
                <a:cubicBezTo>
                  <a:pt x="346" y="97"/>
                  <a:pt x="333" y="64"/>
                  <a:pt x="316" y="40"/>
                </a:cubicBezTo>
                <a:cubicBezTo>
                  <a:pt x="353" y="50"/>
                  <a:pt x="387" y="69"/>
                  <a:pt x="414" y="97"/>
                </a:cubicBezTo>
                <a:cubicBezTo>
                  <a:pt x="422" y="104"/>
                  <a:pt x="428" y="112"/>
                  <a:pt x="434" y="120"/>
                </a:cubicBezTo>
                <a:close/>
                <a:moveTo>
                  <a:pt x="196" y="40"/>
                </a:moveTo>
                <a:cubicBezTo>
                  <a:pt x="179" y="64"/>
                  <a:pt x="166" y="97"/>
                  <a:pt x="157" y="137"/>
                </a:cubicBezTo>
                <a:cubicBezTo>
                  <a:pt x="128" y="133"/>
                  <a:pt x="102" y="128"/>
                  <a:pt x="80" y="121"/>
                </a:cubicBezTo>
                <a:cubicBezTo>
                  <a:pt x="79" y="121"/>
                  <a:pt x="78" y="120"/>
                  <a:pt x="78" y="120"/>
                </a:cubicBezTo>
                <a:cubicBezTo>
                  <a:pt x="84" y="112"/>
                  <a:pt x="90" y="104"/>
                  <a:pt x="98" y="97"/>
                </a:cubicBezTo>
                <a:cubicBezTo>
                  <a:pt x="125" y="69"/>
                  <a:pt x="159" y="50"/>
                  <a:pt x="196" y="40"/>
                </a:cubicBezTo>
                <a:close/>
                <a:moveTo>
                  <a:pt x="78" y="391"/>
                </a:moveTo>
                <a:cubicBezTo>
                  <a:pt x="78" y="391"/>
                  <a:pt x="79" y="390"/>
                  <a:pt x="80" y="390"/>
                </a:cubicBezTo>
                <a:cubicBezTo>
                  <a:pt x="102" y="383"/>
                  <a:pt x="128" y="378"/>
                  <a:pt x="157" y="374"/>
                </a:cubicBezTo>
                <a:cubicBezTo>
                  <a:pt x="166" y="414"/>
                  <a:pt x="179" y="447"/>
                  <a:pt x="196" y="471"/>
                </a:cubicBezTo>
                <a:cubicBezTo>
                  <a:pt x="159" y="461"/>
                  <a:pt x="125" y="442"/>
                  <a:pt x="98" y="414"/>
                </a:cubicBezTo>
                <a:cubicBezTo>
                  <a:pt x="90" y="407"/>
                  <a:pt x="84" y="399"/>
                  <a:pt x="78" y="391"/>
                </a:cubicBezTo>
                <a:close/>
                <a:moveTo>
                  <a:pt x="316" y="471"/>
                </a:moveTo>
                <a:cubicBezTo>
                  <a:pt x="333" y="447"/>
                  <a:pt x="346" y="414"/>
                  <a:pt x="355" y="374"/>
                </a:cubicBezTo>
                <a:cubicBezTo>
                  <a:pt x="384" y="378"/>
                  <a:pt x="410" y="383"/>
                  <a:pt x="432" y="390"/>
                </a:cubicBezTo>
                <a:cubicBezTo>
                  <a:pt x="433" y="390"/>
                  <a:pt x="434" y="391"/>
                  <a:pt x="434" y="391"/>
                </a:cubicBezTo>
                <a:cubicBezTo>
                  <a:pt x="428" y="399"/>
                  <a:pt x="422" y="407"/>
                  <a:pt x="414" y="414"/>
                </a:cubicBezTo>
                <a:cubicBezTo>
                  <a:pt x="387" y="442"/>
                  <a:pt x="353" y="461"/>
                  <a:pt x="316" y="471"/>
                </a:cubicBezTo>
                <a:close/>
              </a:path>
            </a:pathLst>
          </a:custGeom>
          <a:solidFill>
            <a:srgbClr val="3E8F84"/>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25" name="MH_Other_10"/>
          <p:cNvSpPr>
            <a:spLocks noChangeAspect="1"/>
          </p:cNvSpPr>
          <p:nvPr>
            <p:custDataLst>
              <p:tags r:id="rId12"/>
            </p:custDataLst>
          </p:nvPr>
        </p:nvSpPr>
        <p:spPr bwMode="auto">
          <a:xfrm>
            <a:off x="4743450" y="2199640"/>
            <a:ext cx="273050" cy="428625"/>
          </a:xfrm>
          <a:custGeom>
            <a:avLst/>
            <a:gdLst>
              <a:gd name="T0" fmla="*/ 270 w 270"/>
              <a:gd name="T1" fmla="*/ 0 h 425"/>
              <a:gd name="T2" fmla="*/ 0 w 270"/>
              <a:gd name="T3" fmla="*/ 241 h 425"/>
              <a:gd name="T4" fmla="*/ 90 w 270"/>
              <a:gd name="T5" fmla="*/ 241 h 425"/>
              <a:gd name="T6" fmla="*/ 0 w 270"/>
              <a:gd name="T7" fmla="*/ 425 h 425"/>
              <a:gd name="T8" fmla="*/ 270 w 270"/>
              <a:gd name="T9" fmla="*/ 184 h 425"/>
              <a:gd name="T10" fmla="*/ 180 w 270"/>
              <a:gd name="T11" fmla="*/ 184 h 425"/>
              <a:gd name="T12" fmla="*/ 270 w 270"/>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70" h="425">
                <a:moveTo>
                  <a:pt x="270" y="0"/>
                </a:moveTo>
                <a:lnTo>
                  <a:pt x="0" y="241"/>
                </a:lnTo>
                <a:lnTo>
                  <a:pt x="90" y="241"/>
                </a:lnTo>
                <a:lnTo>
                  <a:pt x="0" y="425"/>
                </a:lnTo>
                <a:lnTo>
                  <a:pt x="270" y="184"/>
                </a:lnTo>
                <a:lnTo>
                  <a:pt x="180" y="184"/>
                </a:lnTo>
                <a:lnTo>
                  <a:pt x="270" y="0"/>
                </a:lnTo>
                <a:close/>
              </a:path>
            </a:pathLst>
          </a:custGeom>
          <a:solidFill>
            <a:srgbClr val="3E8F84"/>
          </a:solidFill>
          <a:ln>
            <a:noFill/>
          </a:ln>
        </p:spPr>
        <p:txBody>
          <a:bodyPr lIns="68580" tIns="34290" rIns="68580" bIns="34290"/>
          <a:lstStyle/>
          <a:p>
            <a:endParaRPr lang="zh-CN" altLang="en-US" sz="2400" kern="0">
              <a:solidFill>
                <a:prstClr val="black"/>
              </a:solidFill>
              <a:latin typeface="Calibri" panose="020F0502020204030204"/>
              <a:ea typeface="宋体" panose="02010600030101010101" pitchFamily="2" charset="-122"/>
            </a:endParaRPr>
          </a:p>
        </p:txBody>
      </p:sp>
      <p:sp>
        <p:nvSpPr>
          <p:cNvPr id="26" name="MH_Other_11"/>
          <p:cNvSpPr txBox="1">
            <a:spLocks noChangeArrowheads="1"/>
          </p:cNvSpPr>
          <p:nvPr>
            <p:custDataLst>
              <p:tags r:id="rId13"/>
            </p:custDataLst>
          </p:nvPr>
        </p:nvSpPr>
        <p:spPr bwMode="auto">
          <a:xfrm>
            <a:off x="1939290" y="2950845"/>
            <a:ext cx="10826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4800" b="1" dirty="0">
                <a:solidFill>
                  <a:srgbClr val="419287"/>
                </a:solidFill>
                <a:latin typeface="微软雅黑" panose="020B0503020204020204" charset="-122"/>
              </a:rPr>
              <a:t>01</a:t>
            </a:r>
          </a:p>
        </p:txBody>
      </p:sp>
      <p:sp>
        <p:nvSpPr>
          <p:cNvPr id="27" name="MH_Other_12"/>
          <p:cNvSpPr txBox="1">
            <a:spLocks noChangeArrowheads="1"/>
          </p:cNvSpPr>
          <p:nvPr>
            <p:custDataLst>
              <p:tags r:id="rId14"/>
            </p:custDataLst>
          </p:nvPr>
        </p:nvSpPr>
        <p:spPr bwMode="auto">
          <a:xfrm>
            <a:off x="4305935" y="2950845"/>
            <a:ext cx="10826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4800" b="1">
                <a:solidFill>
                  <a:srgbClr val="419287"/>
                </a:solidFill>
                <a:latin typeface="微软雅黑" panose="020B0503020204020204" charset="-122"/>
              </a:rPr>
              <a:t>02</a:t>
            </a:r>
          </a:p>
        </p:txBody>
      </p:sp>
      <p:sp>
        <p:nvSpPr>
          <p:cNvPr id="28" name="MH_Other_13"/>
          <p:cNvSpPr txBox="1">
            <a:spLocks noChangeArrowheads="1"/>
          </p:cNvSpPr>
          <p:nvPr>
            <p:custDataLst>
              <p:tags r:id="rId15"/>
            </p:custDataLst>
          </p:nvPr>
        </p:nvSpPr>
        <p:spPr bwMode="auto">
          <a:xfrm>
            <a:off x="6676390" y="2950845"/>
            <a:ext cx="10826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4800" b="1">
                <a:solidFill>
                  <a:srgbClr val="419287"/>
                </a:solidFill>
                <a:latin typeface="微软雅黑" panose="020B0503020204020204" charset="-122"/>
              </a:rPr>
              <a:t>03</a:t>
            </a:r>
          </a:p>
        </p:txBody>
      </p:sp>
      <p:sp>
        <p:nvSpPr>
          <p:cNvPr id="29" name="MH_Other_14"/>
          <p:cNvSpPr txBox="1">
            <a:spLocks noChangeArrowheads="1"/>
          </p:cNvSpPr>
          <p:nvPr>
            <p:custDataLst>
              <p:tags r:id="rId16"/>
            </p:custDataLst>
          </p:nvPr>
        </p:nvSpPr>
        <p:spPr bwMode="auto">
          <a:xfrm>
            <a:off x="9038590" y="2950845"/>
            <a:ext cx="10826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en-US" altLang="zh-CN" sz="4800" b="1">
                <a:solidFill>
                  <a:srgbClr val="419287"/>
                </a:solidFill>
                <a:latin typeface="微软雅黑" panose="020B0503020204020204" charset="-122"/>
              </a:rPr>
              <a:t>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6118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419287"/>
                </a:solidFill>
                <a:uLnTx/>
                <a:uFillTx/>
                <a:latin typeface="Iskoola Pota" panose="020B0502040204020203" charset="0"/>
                <a:ea typeface="方正舒体" panose="02010601030101010101" pitchFamily="2" charset="-122"/>
                <a:sym typeface="+mn-ea"/>
              </a:rPr>
              <a:t>03</a:t>
            </a:r>
          </a:p>
        </p:txBody>
      </p:sp>
      <p:sp>
        <p:nvSpPr>
          <p:cNvPr id="4" name="文本框 3"/>
          <p:cNvSpPr txBox="1"/>
          <p:nvPr/>
        </p:nvSpPr>
        <p:spPr>
          <a:xfrm>
            <a:off x="2712720" y="3267710"/>
            <a:ext cx="6924040" cy="829945"/>
          </a:xfrm>
          <a:prstGeom prst="rect">
            <a:avLst/>
          </a:prstGeom>
          <a:noFill/>
        </p:spPr>
        <p:txBody>
          <a:bodyPr wrap="square" rtlCol="0">
            <a:spAutoFit/>
          </a:bodyPr>
          <a:lstStyle/>
          <a:p>
            <a:pPr algn="ctr"/>
            <a:r>
              <a:rPr lang="zh-CN" altLang="en-US" sz="4800" b="1">
                <a:solidFill>
                  <a:srgbClr val="419287"/>
                </a:solidFill>
                <a:latin typeface="微软雅黑" panose="020B0503020204020204" charset="-122"/>
                <a:ea typeface="微软雅黑" panose="020B0503020204020204" charset="-122"/>
                <a:sym typeface="+mn-ea"/>
              </a:rPr>
              <a:t>添加您的标题</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419287"/>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5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_1"/>
          <p:cNvSpPr/>
          <p:nvPr>
            <p:custDataLst>
              <p:tags r:id="rId1"/>
            </p:custDataLst>
          </p:nvPr>
        </p:nvSpPr>
        <p:spPr>
          <a:xfrm>
            <a:off x="5904865" y="1697355"/>
            <a:ext cx="1676400" cy="4525645"/>
          </a:xfrm>
          <a:custGeom>
            <a:avLst/>
            <a:gdLst>
              <a:gd name="connsiteX0" fmla="*/ 242455 w 1502447"/>
              <a:gd name="connsiteY0" fmla="*/ 0 h 4463446"/>
              <a:gd name="connsiteX1" fmla="*/ 484909 w 1502447"/>
              <a:gd name="connsiteY1" fmla="*/ 519546 h 4463446"/>
              <a:gd name="connsiteX2" fmla="*/ 363682 w 1502447"/>
              <a:gd name="connsiteY2" fmla="*/ 519546 h 4463446"/>
              <a:gd name="connsiteX3" fmla="*/ 363682 w 1502447"/>
              <a:gd name="connsiteY3" fmla="*/ 1837719 h 4463446"/>
              <a:gd name="connsiteX4" fmla="*/ 1373845 w 1502447"/>
              <a:gd name="connsiteY4" fmla="*/ 1837719 h 4463446"/>
              <a:gd name="connsiteX5" fmla="*/ 1373845 w 1502447"/>
              <a:gd name="connsiteY5" fmla="*/ 1838928 h 4463446"/>
              <a:gd name="connsiteX6" fmla="*/ 1378610 w 1502447"/>
              <a:gd name="connsiteY6" fmla="*/ 1837781 h 4463446"/>
              <a:gd name="connsiteX7" fmla="*/ 1443150 w 1502447"/>
              <a:gd name="connsiteY7" fmla="*/ 1857630 h 4463446"/>
              <a:gd name="connsiteX8" fmla="*/ 1502182 w 1502447"/>
              <a:gd name="connsiteY8" fmla="*/ 1973732 h 4463446"/>
              <a:gd name="connsiteX9" fmla="*/ 1500846 w 1502447"/>
              <a:gd name="connsiteY9" fmla="*/ 1973646 h 4463446"/>
              <a:gd name="connsiteX10" fmla="*/ 1500846 w 1502447"/>
              <a:gd name="connsiteY10" fmla="*/ 4463446 h 4463446"/>
              <a:gd name="connsiteX11" fmla="*/ 1246846 w 1502447"/>
              <a:gd name="connsiteY11" fmla="*/ 4463446 h 4463446"/>
              <a:gd name="connsiteX12" fmla="*/ 1246846 w 1502447"/>
              <a:gd name="connsiteY12" fmla="*/ 2093320 h 4463446"/>
              <a:gd name="connsiteX13" fmla="*/ 243256 w 1502447"/>
              <a:gd name="connsiteY13" fmla="*/ 2093320 h 4463446"/>
              <a:gd name="connsiteX14" fmla="*/ 243256 w 1502447"/>
              <a:gd name="connsiteY14" fmla="*/ 2091375 h 4463446"/>
              <a:gd name="connsiteX15" fmla="*/ 231327 w 1502447"/>
              <a:gd name="connsiteY15" fmla="*/ 2091983 h 4463446"/>
              <a:gd name="connsiteX16" fmla="*/ 122858 w 1502447"/>
              <a:gd name="connsiteY16" fmla="*/ 1950478 h 4463446"/>
              <a:gd name="connsiteX17" fmla="*/ 124618 w 1502447"/>
              <a:gd name="connsiteY17" fmla="*/ 1945055 h 4463446"/>
              <a:gd name="connsiteX18" fmla="*/ 121227 w 1502447"/>
              <a:gd name="connsiteY18" fmla="*/ 1945055 h 4463446"/>
              <a:gd name="connsiteX19" fmla="*/ 121227 w 1502447"/>
              <a:gd name="connsiteY19" fmla="*/ 519546 h 4463446"/>
              <a:gd name="connsiteX20" fmla="*/ 0 w 1502447"/>
              <a:gd name="connsiteY20" fmla="*/ 519546 h 44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44634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4463446"/>
                </a:lnTo>
                <a:lnTo>
                  <a:pt x="1246846" y="4463446"/>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rgbClr val="3E8F84"/>
          </a:solidFill>
          <a:ln>
            <a:noFill/>
          </a:ln>
        </p:spPr>
        <p:txBody>
          <a:bodyPr lIns="68580" tIns="34290" rIns="68580" bIns="34290"/>
          <a:lstStyle/>
          <a:p>
            <a:endParaRPr lang="zh-CN" altLang="en-US" kern="0">
              <a:solidFill>
                <a:prstClr val="black"/>
              </a:solidFill>
              <a:latin typeface="Calibri" panose="020F0502020204030204"/>
              <a:ea typeface="宋体" panose="02010600030101010101" pitchFamily="2" charset="-122"/>
            </a:endParaRPr>
          </a:p>
        </p:txBody>
      </p:sp>
      <p:sp>
        <p:nvSpPr>
          <p:cNvPr id="3" name="MH_Other_2"/>
          <p:cNvSpPr/>
          <p:nvPr>
            <p:custDataLst>
              <p:tags r:id="rId2"/>
            </p:custDataLst>
          </p:nvPr>
        </p:nvSpPr>
        <p:spPr>
          <a:xfrm>
            <a:off x="4472940" y="2354580"/>
            <a:ext cx="1676400" cy="3867785"/>
          </a:xfrm>
          <a:custGeom>
            <a:avLst/>
            <a:gdLst>
              <a:gd name="connsiteX0" fmla="*/ 242455 w 1502447"/>
              <a:gd name="connsiteY0" fmla="*/ 0 h 3815746"/>
              <a:gd name="connsiteX1" fmla="*/ 484909 w 1502447"/>
              <a:gd name="connsiteY1" fmla="*/ 519546 h 3815746"/>
              <a:gd name="connsiteX2" fmla="*/ 363682 w 1502447"/>
              <a:gd name="connsiteY2" fmla="*/ 519546 h 3815746"/>
              <a:gd name="connsiteX3" fmla="*/ 363682 w 1502447"/>
              <a:gd name="connsiteY3" fmla="*/ 1837719 h 3815746"/>
              <a:gd name="connsiteX4" fmla="*/ 1373845 w 1502447"/>
              <a:gd name="connsiteY4" fmla="*/ 1837719 h 3815746"/>
              <a:gd name="connsiteX5" fmla="*/ 1373845 w 1502447"/>
              <a:gd name="connsiteY5" fmla="*/ 1838928 h 3815746"/>
              <a:gd name="connsiteX6" fmla="*/ 1378610 w 1502447"/>
              <a:gd name="connsiteY6" fmla="*/ 1837781 h 3815746"/>
              <a:gd name="connsiteX7" fmla="*/ 1443150 w 1502447"/>
              <a:gd name="connsiteY7" fmla="*/ 1857630 h 3815746"/>
              <a:gd name="connsiteX8" fmla="*/ 1502182 w 1502447"/>
              <a:gd name="connsiteY8" fmla="*/ 1973732 h 3815746"/>
              <a:gd name="connsiteX9" fmla="*/ 1500846 w 1502447"/>
              <a:gd name="connsiteY9" fmla="*/ 1973646 h 3815746"/>
              <a:gd name="connsiteX10" fmla="*/ 1500846 w 1502447"/>
              <a:gd name="connsiteY10" fmla="*/ 3815746 h 3815746"/>
              <a:gd name="connsiteX11" fmla="*/ 1246846 w 1502447"/>
              <a:gd name="connsiteY11" fmla="*/ 3815746 h 3815746"/>
              <a:gd name="connsiteX12" fmla="*/ 1246846 w 1502447"/>
              <a:gd name="connsiteY12" fmla="*/ 2093320 h 3815746"/>
              <a:gd name="connsiteX13" fmla="*/ 243256 w 1502447"/>
              <a:gd name="connsiteY13" fmla="*/ 2093320 h 3815746"/>
              <a:gd name="connsiteX14" fmla="*/ 243256 w 1502447"/>
              <a:gd name="connsiteY14" fmla="*/ 2091375 h 3815746"/>
              <a:gd name="connsiteX15" fmla="*/ 231327 w 1502447"/>
              <a:gd name="connsiteY15" fmla="*/ 2091983 h 3815746"/>
              <a:gd name="connsiteX16" fmla="*/ 122858 w 1502447"/>
              <a:gd name="connsiteY16" fmla="*/ 1950478 h 3815746"/>
              <a:gd name="connsiteX17" fmla="*/ 124618 w 1502447"/>
              <a:gd name="connsiteY17" fmla="*/ 1945055 h 3815746"/>
              <a:gd name="connsiteX18" fmla="*/ 121227 w 1502447"/>
              <a:gd name="connsiteY18" fmla="*/ 1945055 h 3815746"/>
              <a:gd name="connsiteX19" fmla="*/ 121227 w 1502447"/>
              <a:gd name="connsiteY19" fmla="*/ 519546 h 3815746"/>
              <a:gd name="connsiteX20" fmla="*/ 0 w 1502447"/>
              <a:gd name="connsiteY20" fmla="*/ 519546 h 381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38157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3815746"/>
                </a:lnTo>
                <a:lnTo>
                  <a:pt x="1246846" y="3815746"/>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rgbClr val="3E8F84"/>
          </a:solidFill>
          <a:ln>
            <a:noFill/>
          </a:ln>
        </p:spPr>
        <p:txBody>
          <a:bodyPr lIns="68580" tIns="34290" rIns="68580" bIns="34290"/>
          <a:lstStyle/>
          <a:p>
            <a:endParaRPr lang="zh-CN" altLang="en-US" kern="0">
              <a:solidFill>
                <a:prstClr val="black"/>
              </a:solidFill>
              <a:latin typeface="Calibri" panose="020F0502020204030204"/>
              <a:ea typeface="宋体" panose="02010600030101010101" pitchFamily="2" charset="-122"/>
            </a:endParaRPr>
          </a:p>
        </p:txBody>
      </p:sp>
      <p:sp>
        <p:nvSpPr>
          <p:cNvPr id="9" name="MH_Other_3"/>
          <p:cNvSpPr/>
          <p:nvPr>
            <p:custDataLst>
              <p:tags r:id="rId3"/>
            </p:custDataLst>
          </p:nvPr>
        </p:nvSpPr>
        <p:spPr>
          <a:xfrm>
            <a:off x="3041015" y="3010535"/>
            <a:ext cx="1674495" cy="3212465"/>
          </a:xfrm>
          <a:custGeom>
            <a:avLst/>
            <a:gdLst>
              <a:gd name="connsiteX0" fmla="*/ 242455 w 1502447"/>
              <a:gd name="connsiteY0" fmla="*/ 0 h 3168045"/>
              <a:gd name="connsiteX1" fmla="*/ 484909 w 1502447"/>
              <a:gd name="connsiteY1" fmla="*/ 519546 h 3168045"/>
              <a:gd name="connsiteX2" fmla="*/ 363682 w 1502447"/>
              <a:gd name="connsiteY2" fmla="*/ 519546 h 3168045"/>
              <a:gd name="connsiteX3" fmla="*/ 363682 w 1502447"/>
              <a:gd name="connsiteY3" fmla="*/ 1837719 h 3168045"/>
              <a:gd name="connsiteX4" fmla="*/ 1373845 w 1502447"/>
              <a:gd name="connsiteY4" fmla="*/ 1837719 h 3168045"/>
              <a:gd name="connsiteX5" fmla="*/ 1373845 w 1502447"/>
              <a:gd name="connsiteY5" fmla="*/ 1838928 h 3168045"/>
              <a:gd name="connsiteX6" fmla="*/ 1378610 w 1502447"/>
              <a:gd name="connsiteY6" fmla="*/ 1837781 h 3168045"/>
              <a:gd name="connsiteX7" fmla="*/ 1443150 w 1502447"/>
              <a:gd name="connsiteY7" fmla="*/ 1857630 h 3168045"/>
              <a:gd name="connsiteX8" fmla="*/ 1502182 w 1502447"/>
              <a:gd name="connsiteY8" fmla="*/ 1973732 h 3168045"/>
              <a:gd name="connsiteX9" fmla="*/ 1500846 w 1502447"/>
              <a:gd name="connsiteY9" fmla="*/ 1973646 h 3168045"/>
              <a:gd name="connsiteX10" fmla="*/ 1500846 w 1502447"/>
              <a:gd name="connsiteY10" fmla="*/ 3168045 h 3168045"/>
              <a:gd name="connsiteX11" fmla="*/ 1246846 w 1502447"/>
              <a:gd name="connsiteY11" fmla="*/ 3168045 h 3168045"/>
              <a:gd name="connsiteX12" fmla="*/ 1246846 w 1502447"/>
              <a:gd name="connsiteY12" fmla="*/ 2093320 h 3168045"/>
              <a:gd name="connsiteX13" fmla="*/ 243256 w 1502447"/>
              <a:gd name="connsiteY13" fmla="*/ 2093320 h 3168045"/>
              <a:gd name="connsiteX14" fmla="*/ 243256 w 1502447"/>
              <a:gd name="connsiteY14" fmla="*/ 2091375 h 3168045"/>
              <a:gd name="connsiteX15" fmla="*/ 231327 w 1502447"/>
              <a:gd name="connsiteY15" fmla="*/ 2091983 h 3168045"/>
              <a:gd name="connsiteX16" fmla="*/ 122858 w 1502447"/>
              <a:gd name="connsiteY16" fmla="*/ 1950478 h 3168045"/>
              <a:gd name="connsiteX17" fmla="*/ 124618 w 1502447"/>
              <a:gd name="connsiteY17" fmla="*/ 1945055 h 3168045"/>
              <a:gd name="connsiteX18" fmla="*/ 121227 w 1502447"/>
              <a:gd name="connsiteY18" fmla="*/ 1945055 h 3168045"/>
              <a:gd name="connsiteX19" fmla="*/ 121227 w 1502447"/>
              <a:gd name="connsiteY19" fmla="*/ 519546 h 3168045"/>
              <a:gd name="connsiteX20" fmla="*/ 0 w 1502447"/>
              <a:gd name="connsiteY20" fmla="*/ 519546 h 316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3168045">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3168045"/>
                </a:lnTo>
                <a:lnTo>
                  <a:pt x="1246846" y="3168045"/>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rgbClr val="3E8F84"/>
          </a:solidFill>
          <a:ln>
            <a:noFill/>
          </a:ln>
        </p:spPr>
        <p:txBody>
          <a:bodyPr lIns="68580" tIns="34290" rIns="68580" bIns="34290"/>
          <a:lstStyle/>
          <a:p>
            <a:endParaRPr lang="zh-CN" altLang="en-US" kern="0">
              <a:solidFill>
                <a:prstClr val="black"/>
              </a:solidFill>
              <a:latin typeface="Calibri" panose="020F0502020204030204"/>
              <a:ea typeface="宋体" panose="02010600030101010101" pitchFamily="2" charset="-122"/>
            </a:endParaRPr>
          </a:p>
        </p:txBody>
      </p:sp>
      <p:sp>
        <p:nvSpPr>
          <p:cNvPr id="14" name="MH_Other_4"/>
          <p:cNvSpPr/>
          <p:nvPr>
            <p:custDataLst>
              <p:tags r:id="rId4"/>
            </p:custDataLst>
          </p:nvPr>
        </p:nvSpPr>
        <p:spPr>
          <a:xfrm>
            <a:off x="1609090" y="3703955"/>
            <a:ext cx="1674495" cy="2554605"/>
          </a:xfrm>
          <a:custGeom>
            <a:avLst/>
            <a:gdLst>
              <a:gd name="connsiteX0" fmla="*/ 242455 w 1502447"/>
              <a:gd name="connsiteY0" fmla="*/ 0 h 2520345"/>
              <a:gd name="connsiteX1" fmla="*/ 484909 w 1502447"/>
              <a:gd name="connsiteY1" fmla="*/ 519546 h 2520345"/>
              <a:gd name="connsiteX2" fmla="*/ 363682 w 1502447"/>
              <a:gd name="connsiteY2" fmla="*/ 519546 h 2520345"/>
              <a:gd name="connsiteX3" fmla="*/ 363682 w 1502447"/>
              <a:gd name="connsiteY3" fmla="*/ 1837719 h 2520345"/>
              <a:gd name="connsiteX4" fmla="*/ 1373845 w 1502447"/>
              <a:gd name="connsiteY4" fmla="*/ 1837719 h 2520345"/>
              <a:gd name="connsiteX5" fmla="*/ 1373845 w 1502447"/>
              <a:gd name="connsiteY5" fmla="*/ 1838928 h 2520345"/>
              <a:gd name="connsiteX6" fmla="*/ 1378610 w 1502447"/>
              <a:gd name="connsiteY6" fmla="*/ 1837781 h 2520345"/>
              <a:gd name="connsiteX7" fmla="*/ 1443150 w 1502447"/>
              <a:gd name="connsiteY7" fmla="*/ 1857630 h 2520345"/>
              <a:gd name="connsiteX8" fmla="*/ 1502182 w 1502447"/>
              <a:gd name="connsiteY8" fmla="*/ 1973732 h 2520345"/>
              <a:gd name="connsiteX9" fmla="*/ 1500846 w 1502447"/>
              <a:gd name="connsiteY9" fmla="*/ 1973646 h 2520345"/>
              <a:gd name="connsiteX10" fmla="*/ 1500846 w 1502447"/>
              <a:gd name="connsiteY10" fmla="*/ 2520345 h 2520345"/>
              <a:gd name="connsiteX11" fmla="*/ 1246846 w 1502447"/>
              <a:gd name="connsiteY11" fmla="*/ 2520345 h 2520345"/>
              <a:gd name="connsiteX12" fmla="*/ 1246846 w 1502447"/>
              <a:gd name="connsiteY12" fmla="*/ 2093320 h 2520345"/>
              <a:gd name="connsiteX13" fmla="*/ 243256 w 1502447"/>
              <a:gd name="connsiteY13" fmla="*/ 2093320 h 2520345"/>
              <a:gd name="connsiteX14" fmla="*/ 243256 w 1502447"/>
              <a:gd name="connsiteY14" fmla="*/ 2091375 h 2520345"/>
              <a:gd name="connsiteX15" fmla="*/ 231327 w 1502447"/>
              <a:gd name="connsiteY15" fmla="*/ 2091983 h 2520345"/>
              <a:gd name="connsiteX16" fmla="*/ 122858 w 1502447"/>
              <a:gd name="connsiteY16" fmla="*/ 1950478 h 2520345"/>
              <a:gd name="connsiteX17" fmla="*/ 124618 w 1502447"/>
              <a:gd name="connsiteY17" fmla="*/ 1945055 h 2520345"/>
              <a:gd name="connsiteX18" fmla="*/ 121227 w 1502447"/>
              <a:gd name="connsiteY18" fmla="*/ 1945055 h 2520345"/>
              <a:gd name="connsiteX19" fmla="*/ 121227 w 1502447"/>
              <a:gd name="connsiteY19" fmla="*/ 519546 h 2520345"/>
              <a:gd name="connsiteX20" fmla="*/ 0 w 1502447"/>
              <a:gd name="connsiteY20" fmla="*/ 519546 h 252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2520345">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2520345"/>
                </a:lnTo>
                <a:lnTo>
                  <a:pt x="1246846" y="2520345"/>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rgbClr val="3E8F84"/>
          </a:solidFill>
          <a:ln>
            <a:noFill/>
          </a:ln>
        </p:spPr>
        <p:txBody>
          <a:bodyPr lIns="68580" tIns="34290" rIns="68580" bIns="34290"/>
          <a:lstStyle/>
          <a:p>
            <a:endParaRPr lang="zh-CN" altLang="en-US" kern="0">
              <a:solidFill>
                <a:prstClr val="black"/>
              </a:solidFill>
              <a:latin typeface="Calibri" panose="020F0502020204030204"/>
              <a:ea typeface="宋体" panose="02010600030101010101" pitchFamily="2" charset="-122"/>
            </a:endParaRPr>
          </a:p>
        </p:txBody>
      </p:sp>
      <p:sp>
        <p:nvSpPr>
          <p:cNvPr id="17" name="MH_Other_5"/>
          <p:cNvSpPr/>
          <p:nvPr>
            <p:custDataLst>
              <p:tags r:id="rId5"/>
            </p:custDataLst>
          </p:nvPr>
        </p:nvSpPr>
        <p:spPr>
          <a:xfrm>
            <a:off x="7337425" y="1041400"/>
            <a:ext cx="1676400" cy="5181600"/>
          </a:xfrm>
          <a:custGeom>
            <a:avLst/>
            <a:gdLst>
              <a:gd name="connsiteX0" fmla="*/ 242455 w 1502447"/>
              <a:gd name="connsiteY0" fmla="*/ 0 h 5111146"/>
              <a:gd name="connsiteX1" fmla="*/ 484909 w 1502447"/>
              <a:gd name="connsiteY1" fmla="*/ 519546 h 5111146"/>
              <a:gd name="connsiteX2" fmla="*/ 363682 w 1502447"/>
              <a:gd name="connsiteY2" fmla="*/ 519546 h 5111146"/>
              <a:gd name="connsiteX3" fmla="*/ 363682 w 1502447"/>
              <a:gd name="connsiteY3" fmla="*/ 1837719 h 5111146"/>
              <a:gd name="connsiteX4" fmla="*/ 1373845 w 1502447"/>
              <a:gd name="connsiteY4" fmla="*/ 1837719 h 5111146"/>
              <a:gd name="connsiteX5" fmla="*/ 1373845 w 1502447"/>
              <a:gd name="connsiteY5" fmla="*/ 1838928 h 5111146"/>
              <a:gd name="connsiteX6" fmla="*/ 1378610 w 1502447"/>
              <a:gd name="connsiteY6" fmla="*/ 1837781 h 5111146"/>
              <a:gd name="connsiteX7" fmla="*/ 1443150 w 1502447"/>
              <a:gd name="connsiteY7" fmla="*/ 1857630 h 5111146"/>
              <a:gd name="connsiteX8" fmla="*/ 1502182 w 1502447"/>
              <a:gd name="connsiteY8" fmla="*/ 1973732 h 5111146"/>
              <a:gd name="connsiteX9" fmla="*/ 1500846 w 1502447"/>
              <a:gd name="connsiteY9" fmla="*/ 1973646 h 5111146"/>
              <a:gd name="connsiteX10" fmla="*/ 1500846 w 1502447"/>
              <a:gd name="connsiteY10" fmla="*/ 4528702 h 5111146"/>
              <a:gd name="connsiteX11" fmla="*/ 1502447 w 1502447"/>
              <a:gd name="connsiteY11" fmla="*/ 4528702 h 5111146"/>
              <a:gd name="connsiteX12" fmla="*/ 1502447 w 1502447"/>
              <a:gd name="connsiteY12" fmla="*/ 5111146 h 5111146"/>
              <a:gd name="connsiteX13" fmla="*/ 1246847 w 1502447"/>
              <a:gd name="connsiteY13" fmla="*/ 5111146 h 5111146"/>
              <a:gd name="connsiteX14" fmla="*/ 1246847 w 1502447"/>
              <a:gd name="connsiteY14" fmla="*/ 4809520 h 5111146"/>
              <a:gd name="connsiteX15" fmla="*/ 1246846 w 1502447"/>
              <a:gd name="connsiteY15" fmla="*/ 4809520 h 5111146"/>
              <a:gd name="connsiteX16" fmla="*/ 1246846 w 1502447"/>
              <a:gd name="connsiteY16" fmla="*/ 2093320 h 5111146"/>
              <a:gd name="connsiteX17" fmla="*/ 243256 w 1502447"/>
              <a:gd name="connsiteY17" fmla="*/ 2093320 h 5111146"/>
              <a:gd name="connsiteX18" fmla="*/ 243256 w 1502447"/>
              <a:gd name="connsiteY18" fmla="*/ 2091375 h 5111146"/>
              <a:gd name="connsiteX19" fmla="*/ 231327 w 1502447"/>
              <a:gd name="connsiteY19" fmla="*/ 2091983 h 5111146"/>
              <a:gd name="connsiteX20" fmla="*/ 122858 w 1502447"/>
              <a:gd name="connsiteY20" fmla="*/ 1950478 h 5111146"/>
              <a:gd name="connsiteX21" fmla="*/ 124618 w 1502447"/>
              <a:gd name="connsiteY21" fmla="*/ 1945055 h 5111146"/>
              <a:gd name="connsiteX22" fmla="*/ 121227 w 1502447"/>
              <a:gd name="connsiteY22" fmla="*/ 1945055 h 5111146"/>
              <a:gd name="connsiteX23" fmla="*/ 121227 w 1502447"/>
              <a:gd name="connsiteY23" fmla="*/ 519546 h 5111146"/>
              <a:gd name="connsiteX24" fmla="*/ 0 w 1502447"/>
              <a:gd name="connsiteY24" fmla="*/ 519546 h 51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2447" h="51111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4528702"/>
                </a:lnTo>
                <a:lnTo>
                  <a:pt x="1502447" y="4528702"/>
                </a:lnTo>
                <a:lnTo>
                  <a:pt x="1502447" y="5111146"/>
                </a:lnTo>
                <a:lnTo>
                  <a:pt x="1246847" y="5111146"/>
                </a:lnTo>
                <a:lnTo>
                  <a:pt x="1246847" y="4809520"/>
                </a:lnTo>
                <a:lnTo>
                  <a:pt x="1246846" y="4809520"/>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6">
              <a:lumMod val="75000"/>
            </a:schemeClr>
          </a:solidFill>
          <a:ln>
            <a:noFill/>
          </a:ln>
        </p:spPr>
        <p:txBody>
          <a:bodyPr lIns="68580" tIns="34290" rIns="68580" bIns="34290"/>
          <a:lstStyle/>
          <a:p>
            <a:endParaRPr lang="zh-CN" altLang="en-US" kern="0">
              <a:solidFill>
                <a:prstClr val="black"/>
              </a:solidFill>
              <a:latin typeface="Calibri" panose="020F0502020204030204"/>
              <a:ea typeface="宋体" panose="02010600030101010101" pitchFamily="2" charset="-122"/>
            </a:endParaRPr>
          </a:p>
        </p:txBody>
      </p:sp>
      <p:pic>
        <p:nvPicPr>
          <p:cNvPr id="18" name="MH_Other_6"/>
          <p:cNvPicPr>
            <a:picLocks noChangeAspect="1"/>
          </p:cNvPicPr>
          <p:nvPr>
            <p:custDataLst>
              <p:tags r:id="rId6"/>
            </p:custDataLst>
          </p:nvPr>
        </p:nvPicPr>
        <p:blipFill>
          <a:blip r:embed="rId53">
            <a:extLst>
              <a:ext uri="{28A0092B-C50C-407E-A947-70E740481C1C}">
                <a14:useLocalDpi xmlns:a14="http://schemas.microsoft.com/office/drawing/2010/main" val="0"/>
              </a:ext>
            </a:extLst>
          </a:blip>
          <a:srcRect l="11513" t="74474" r="14423" b="17149"/>
          <a:stretch>
            <a:fillRect/>
          </a:stretch>
        </p:blipFill>
        <p:spPr bwMode="auto">
          <a:xfrm>
            <a:off x="1449070" y="6147435"/>
            <a:ext cx="83019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7"/>
          <p:cNvSpPr txBox="1"/>
          <p:nvPr>
            <p:custDataLst>
              <p:tags r:id="rId7"/>
            </p:custDataLst>
          </p:nvPr>
        </p:nvSpPr>
        <p:spPr>
          <a:xfrm>
            <a:off x="7873365" y="2293620"/>
            <a:ext cx="789305" cy="506730"/>
          </a:xfrm>
          <a:prstGeom prst="rect">
            <a:avLst/>
          </a:prstGeom>
          <a:noFill/>
          <a:effectLst>
            <a:outerShdw blurRad="139700" dist="114300" dir="2700000" algn="tl" rotWithShape="0">
              <a:prstClr val="black">
                <a:alpha val="29000"/>
              </a:prstClr>
            </a:outerShdw>
          </a:effectLst>
        </p:spPr>
        <p:txBody>
          <a:bodyPr wrap="square">
            <a:sp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eaLnBrk="1" fontAlgn="auto" hangingPunct="1">
              <a:spcBef>
                <a:spcPts val="0"/>
              </a:spcBef>
              <a:spcAft>
                <a:spcPts val="0"/>
              </a:spcAft>
              <a:defRPr/>
            </a:pPr>
            <a:r>
              <a:rPr lang="en-US" altLang="zh-CN" sz="2700" dirty="0">
                <a:solidFill>
                  <a:schemeClr val="accent6">
                    <a:lumMod val="75000"/>
                  </a:schemeClr>
                </a:solidFill>
                <a:effectLst/>
                <a:ea typeface="时尚中黑简体" panose="01010104010101010101" pitchFamily="2" charset="-122"/>
              </a:rPr>
              <a:t>01</a:t>
            </a:r>
            <a:endParaRPr lang="zh-CN" altLang="en-US" sz="2700" dirty="0">
              <a:solidFill>
                <a:schemeClr val="accent6">
                  <a:lumMod val="75000"/>
                </a:schemeClr>
              </a:solidFill>
              <a:effectLst/>
              <a:ea typeface="时尚中黑简体" panose="01010104010101010101" pitchFamily="2" charset="-122"/>
            </a:endParaRPr>
          </a:p>
        </p:txBody>
      </p:sp>
      <p:sp>
        <p:nvSpPr>
          <p:cNvPr id="20" name="MH_Other_8"/>
          <p:cNvSpPr txBox="1"/>
          <p:nvPr>
            <p:custDataLst>
              <p:tags r:id="rId8"/>
            </p:custDataLst>
          </p:nvPr>
        </p:nvSpPr>
        <p:spPr>
          <a:xfrm>
            <a:off x="6408420" y="2994025"/>
            <a:ext cx="713740" cy="460375"/>
          </a:xfrm>
          <a:prstGeom prst="rect">
            <a:avLst/>
          </a:prstGeom>
          <a:noFill/>
          <a:effectLst>
            <a:outerShdw blurRad="139700" dist="114300" dir="2700000" algn="tl" rotWithShape="0">
              <a:prstClr val="black">
                <a:alpha val="29000"/>
              </a:prstClr>
            </a:outerShdw>
          </a:effectLst>
        </p:spPr>
        <p:txBody>
          <a:bodyPr wrap="square">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400" dirty="0">
                <a:solidFill>
                  <a:srgbClr val="419287"/>
                </a:solidFill>
                <a:effectLst/>
                <a:latin typeface="微软雅黑" panose="020B0503020204020204" charset="-122"/>
                <a:ea typeface="微软雅黑" panose="020B0503020204020204" charset="-122"/>
              </a:rPr>
              <a:t>02</a:t>
            </a:r>
          </a:p>
        </p:txBody>
      </p:sp>
      <p:sp>
        <p:nvSpPr>
          <p:cNvPr id="21" name="MH_Other_9"/>
          <p:cNvSpPr txBox="1"/>
          <p:nvPr>
            <p:custDataLst>
              <p:tags r:id="rId9"/>
            </p:custDataLst>
          </p:nvPr>
        </p:nvSpPr>
        <p:spPr>
          <a:xfrm>
            <a:off x="4972050" y="3642360"/>
            <a:ext cx="713740" cy="460375"/>
          </a:xfrm>
          <a:prstGeom prst="rect">
            <a:avLst/>
          </a:prstGeom>
          <a:noFill/>
          <a:effectLst>
            <a:outerShdw blurRad="139700" dist="114300" dir="2700000" algn="tl" rotWithShape="0">
              <a:prstClr val="black">
                <a:alpha val="29000"/>
              </a:prstClr>
            </a:outerShdw>
          </a:effectLst>
        </p:spPr>
        <p:txBody>
          <a:bodyPr wrap="square">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defRPr/>
            </a:pPr>
            <a:r>
              <a:rPr lang="en-US" altLang="zh-CN" sz="2400" dirty="0">
                <a:solidFill>
                  <a:srgbClr val="419287"/>
                </a:solidFill>
                <a:effectLst/>
                <a:latin typeface="微软雅黑" panose="020B0503020204020204" charset="-122"/>
                <a:ea typeface="微软雅黑" panose="020B0503020204020204" charset="-122"/>
              </a:rPr>
              <a:t>03</a:t>
            </a:r>
          </a:p>
        </p:txBody>
      </p:sp>
      <p:sp>
        <p:nvSpPr>
          <p:cNvPr id="23" name="MH_Other_10"/>
          <p:cNvSpPr txBox="1"/>
          <p:nvPr>
            <p:custDataLst>
              <p:tags r:id="rId10"/>
            </p:custDataLst>
          </p:nvPr>
        </p:nvSpPr>
        <p:spPr>
          <a:xfrm>
            <a:off x="3568700" y="4300220"/>
            <a:ext cx="713740" cy="460375"/>
          </a:xfrm>
          <a:prstGeom prst="rect">
            <a:avLst/>
          </a:prstGeom>
          <a:noFill/>
          <a:effectLst>
            <a:outerShdw blurRad="139700" dist="114300" dir="2700000" algn="tl" rotWithShape="0">
              <a:prstClr val="black">
                <a:alpha val="29000"/>
              </a:prstClr>
            </a:outerShdw>
          </a:effectLst>
        </p:spPr>
        <p:txBody>
          <a:bodyPr wrap="square">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defRPr/>
            </a:pPr>
            <a:r>
              <a:rPr lang="en-US" altLang="zh-CN" sz="2400" dirty="0">
                <a:solidFill>
                  <a:srgbClr val="419287"/>
                </a:solidFill>
                <a:effectLst/>
                <a:latin typeface="微软雅黑" panose="020B0503020204020204" charset="-122"/>
                <a:ea typeface="微软雅黑" panose="020B0503020204020204" charset="-122"/>
              </a:rPr>
              <a:t>04</a:t>
            </a:r>
          </a:p>
        </p:txBody>
      </p:sp>
      <p:sp>
        <p:nvSpPr>
          <p:cNvPr id="24" name="MH_Other_11"/>
          <p:cNvSpPr txBox="1"/>
          <p:nvPr>
            <p:custDataLst>
              <p:tags r:id="rId11"/>
            </p:custDataLst>
          </p:nvPr>
        </p:nvSpPr>
        <p:spPr>
          <a:xfrm>
            <a:off x="2152650" y="4972685"/>
            <a:ext cx="713740" cy="460375"/>
          </a:xfrm>
          <a:prstGeom prst="rect">
            <a:avLst/>
          </a:prstGeom>
          <a:noFill/>
          <a:effectLst>
            <a:outerShdw blurRad="139700" dist="114300" dir="2700000" algn="tl" rotWithShape="0">
              <a:prstClr val="black">
                <a:alpha val="29000"/>
              </a:prstClr>
            </a:outerShdw>
          </a:effectLst>
        </p:spPr>
        <p:txBody>
          <a:bodyPr wrap="square">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fontAlgn="auto">
              <a:spcBef>
                <a:spcPts val="0"/>
              </a:spcBef>
              <a:spcAft>
                <a:spcPts val="0"/>
              </a:spcAft>
              <a:defRPr/>
            </a:pPr>
            <a:r>
              <a:rPr lang="en-US" altLang="zh-CN" sz="2400" dirty="0">
                <a:solidFill>
                  <a:srgbClr val="419287"/>
                </a:solidFill>
                <a:effectLst/>
                <a:latin typeface="微软雅黑" panose="020B0503020204020204" charset="-122"/>
                <a:ea typeface="微软雅黑" panose="020B0503020204020204" charset="-122"/>
              </a:rPr>
              <a:t>05</a:t>
            </a:r>
          </a:p>
        </p:txBody>
      </p:sp>
      <p:sp>
        <p:nvSpPr>
          <p:cNvPr id="25" name="MH_SubTitle_1"/>
          <p:cNvSpPr txBox="1"/>
          <p:nvPr>
            <p:custDataLst>
              <p:tags r:id="rId12"/>
            </p:custDataLst>
          </p:nvPr>
        </p:nvSpPr>
        <p:spPr>
          <a:xfrm>
            <a:off x="7805420" y="1561465"/>
            <a:ext cx="1197610" cy="767080"/>
          </a:xfrm>
          <a:prstGeom prst="rect">
            <a:avLst/>
          </a:prstGeom>
          <a:noFill/>
          <a:effectLst>
            <a:outerShdw blurRad="330200" dist="165100" dir="2700000" algn="tl" rotWithShape="0">
              <a:prstClr val="black">
                <a:alpha val="40000"/>
              </a:prstClr>
            </a:outerShdw>
          </a:effectLst>
        </p:spPr>
        <p:txBody>
          <a:bodyPr>
            <a:normAutofit lnSpcReduction="20000"/>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endParaRPr lang="en-US" altLang="zh-CN" sz="1200" kern="0" dirty="0">
              <a:solidFill>
                <a:schemeClr val="tx1">
                  <a:lumMod val="65000"/>
                  <a:lumOff val="35000"/>
                </a:schemeClr>
              </a:solidFill>
            </a:endParaRP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p:txBody>
      </p:sp>
      <p:sp>
        <p:nvSpPr>
          <p:cNvPr id="26" name="MH_SubTitle_2"/>
          <p:cNvSpPr txBox="1"/>
          <p:nvPr>
            <p:custDataLst>
              <p:tags r:id="rId13"/>
            </p:custDataLst>
          </p:nvPr>
        </p:nvSpPr>
        <p:spPr>
          <a:xfrm>
            <a:off x="6306820" y="2275205"/>
            <a:ext cx="1197610" cy="767080"/>
          </a:xfrm>
          <a:prstGeom prst="rect">
            <a:avLst/>
          </a:prstGeom>
          <a:noFill/>
          <a:effectLst>
            <a:outerShdw blurRad="330200" dist="165100" dir="2700000" algn="tl" rotWithShape="0">
              <a:prstClr val="black">
                <a:alpha val="40000"/>
              </a:prstClr>
            </a:outerShdw>
          </a:effectLst>
        </p:spPr>
        <p:txBody>
          <a:bodyPr>
            <a:normAutofit lnSpcReduction="20000"/>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endParaRPr lang="en-US" altLang="zh-CN" sz="1200" kern="0" dirty="0">
              <a:solidFill>
                <a:schemeClr val="tx1">
                  <a:lumMod val="65000"/>
                  <a:lumOff val="35000"/>
                </a:schemeClr>
              </a:solidFill>
            </a:endParaRP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p:txBody>
      </p:sp>
      <p:sp>
        <p:nvSpPr>
          <p:cNvPr id="27" name="MH_SubTitle_3"/>
          <p:cNvSpPr txBox="1"/>
          <p:nvPr>
            <p:custDataLst>
              <p:tags r:id="rId14"/>
            </p:custDataLst>
          </p:nvPr>
        </p:nvSpPr>
        <p:spPr>
          <a:xfrm>
            <a:off x="4864735" y="2955925"/>
            <a:ext cx="1197610" cy="767080"/>
          </a:xfrm>
          <a:prstGeom prst="rect">
            <a:avLst/>
          </a:prstGeom>
          <a:noFill/>
          <a:effectLst>
            <a:outerShdw blurRad="330200" dist="165100" dir="2700000" algn="tl" rotWithShape="0">
              <a:prstClr val="black">
                <a:alpha val="40000"/>
              </a:prstClr>
            </a:outerShdw>
          </a:effectLst>
        </p:spPr>
        <p:txBody>
          <a:bodyPr>
            <a:normAutofit lnSpcReduction="20000"/>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endParaRPr lang="en-US" altLang="zh-CN" sz="1200" kern="0" dirty="0">
              <a:solidFill>
                <a:schemeClr val="tx1">
                  <a:lumMod val="65000"/>
                  <a:lumOff val="35000"/>
                </a:schemeClr>
              </a:solidFill>
            </a:endParaRP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p:txBody>
      </p:sp>
      <p:sp>
        <p:nvSpPr>
          <p:cNvPr id="28" name="MH_SubTitle_4"/>
          <p:cNvSpPr txBox="1"/>
          <p:nvPr>
            <p:custDataLst>
              <p:tags r:id="rId15"/>
            </p:custDataLst>
          </p:nvPr>
        </p:nvSpPr>
        <p:spPr>
          <a:xfrm>
            <a:off x="3492500" y="3533775"/>
            <a:ext cx="1195705" cy="767080"/>
          </a:xfrm>
          <a:prstGeom prst="rect">
            <a:avLst/>
          </a:prstGeom>
          <a:noFill/>
          <a:effectLst>
            <a:outerShdw blurRad="330200" dist="165100" dir="2700000" algn="tl" rotWithShape="0">
              <a:prstClr val="black">
                <a:alpha val="40000"/>
              </a:prstClr>
            </a:outerShdw>
          </a:effectLst>
        </p:spPr>
        <p:txBody>
          <a:bodyPr>
            <a:normAutofit lnSpcReduction="20000"/>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endParaRPr lang="en-US" altLang="zh-CN" sz="1200" kern="0" dirty="0">
              <a:solidFill>
                <a:schemeClr val="tx1">
                  <a:lumMod val="65000"/>
                  <a:lumOff val="35000"/>
                </a:schemeClr>
              </a:solidFill>
            </a:endParaRP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p:txBody>
      </p:sp>
      <p:sp>
        <p:nvSpPr>
          <p:cNvPr id="30" name="MH_SubTitle_5"/>
          <p:cNvSpPr txBox="1"/>
          <p:nvPr>
            <p:custDataLst>
              <p:tags r:id="rId16"/>
            </p:custDataLst>
          </p:nvPr>
        </p:nvSpPr>
        <p:spPr>
          <a:xfrm>
            <a:off x="2065020" y="4232910"/>
            <a:ext cx="1197610" cy="767080"/>
          </a:xfrm>
          <a:prstGeom prst="rect">
            <a:avLst/>
          </a:prstGeom>
          <a:noFill/>
          <a:effectLst>
            <a:outerShdw blurRad="330200" dist="165100" dir="2700000" algn="tl" rotWithShape="0">
              <a:prstClr val="black">
                <a:alpha val="40000"/>
              </a:prstClr>
            </a:outerShdw>
          </a:effectLst>
        </p:spPr>
        <p:txBody>
          <a:bodyPr>
            <a:normAutofit lnSpcReduction="20000"/>
          </a:bodyPr>
          <a:lstStyle>
            <a:defPPr>
              <a:defRPr lang="zh-CN"/>
            </a:defPPr>
            <a:lvl1pPr>
              <a:defRPr sz="1600">
                <a:solidFill>
                  <a:schemeClr val="tx1">
                    <a:lumMod val="75000"/>
                    <a:lumOff val="25000"/>
                  </a:schemeClr>
                </a:solidFill>
                <a:latin typeface="微软雅黑" panose="020B0503020204020204" charset="-122"/>
                <a:ea typeface="微软雅黑" panose="020B0503020204020204" charset="-122"/>
              </a:defRPr>
            </a:lvl1pPr>
          </a:lstStyle>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endParaRPr lang="en-US" altLang="zh-CN" sz="1200" kern="0" dirty="0">
              <a:solidFill>
                <a:schemeClr val="tx1">
                  <a:lumMod val="65000"/>
                  <a:lumOff val="35000"/>
                </a:schemeClr>
              </a:solidFill>
            </a:endParaRP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a:p>
            <a:pPr algn="ctr" eaLnBrk="1" fontAlgn="auto" hangingPunct="1">
              <a:spcBef>
                <a:spcPts val="0"/>
              </a:spcBef>
              <a:spcAft>
                <a:spcPts val="0"/>
              </a:spcAft>
              <a:defRPr/>
            </a:pPr>
            <a:r>
              <a:rPr lang="zh-CN" altLang="en-US" sz="1200" kern="0" dirty="0">
                <a:solidFill>
                  <a:schemeClr val="tx1">
                    <a:lumMod val="65000"/>
                    <a:lumOff val="35000"/>
                  </a:schemeClr>
                </a:solidFill>
              </a:rPr>
              <a:t>添加文字</a:t>
            </a:r>
          </a:p>
        </p:txBody>
      </p:sp>
      <p:grpSp>
        <p:nvGrpSpPr>
          <p:cNvPr id="39" name="组合 38"/>
          <p:cNvGrpSpPr>
            <a:grpSpLocks noChangeAspect="1"/>
          </p:cNvGrpSpPr>
          <p:nvPr/>
        </p:nvGrpSpPr>
        <p:grpSpPr>
          <a:xfrm>
            <a:off x="9334500" y="3197860"/>
            <a:ext cx="1323975" cy="2911475"/>
            <a:chOff x="7016750" y="2916165"/>
            <a:chExt cx="762000" cy="1675535"/>
          </a:xfrm>
        </p:grpSpPr>
        <p:sp>
          <p:nvSpPr>
            <p:cNvPr id="47" name="MH_Other_12"/>
            <p:cNvSpPr/>
            <p:nvPr>
              <p:custDataLst>
                <p:tags r:id="rId22"/>
              </p:custDataLst>
            </p:nvPr>
          </p:nvSpPr>
          <p:spPr bwMode="auto">
            <a:xfrm>
              <a:off x="7431088" y="3059041"/>
              <a:ext cx="120650" cy="160193"/>
            </a:xfrm>
            <a:custGeom>
              <a:avLst/>
              <a:gdLst>
                <a:gd name="T0" fmla="*/ 121388 w 9"/>
                <a:gd name="T1" fmla="*/ 80925 h 13"/>
                <a:gd name="T2" fmla="*/ 121388 w 9"/>
                <a:gd name="T3" fmla="*/ 0 h 13"/>
                <a:gd name="T4" fmla="*/ 40463 w 9"/>
                <a:gd name="T5" fmla="*/ 40463 h 13"/>
                <a:gd name="T6" fmla="*/ 13488 w 9"/>
                <a:gd name="T7" fmla="*/ 121388 h 13"/>
                <a:gd name="T8" fmla="*/ 67438 w 9"/>
                <a:gd name="T9" fmla="*/ 175338 h 13"/>
                <a:gd name="T10" fmla="*/ 121388 w 9"/>
                <a:gd name="T11" fmla="*/ 80925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48" name="MH_Other_13"/>
            <p:cNvSpPr/>
            <p:nvPr>
              <p:custDataLst>
                <p:tags r:id="rId23"/>
              </p:custDataLst>
            </p:nvPr>
          </p:nvSpPr>
          <p:spPr bwMode="auto">
            <a:xfrm>
              <a:off x="7458075" y="4435836"/>
              <a:ext cx="188913" cy="155864"/>
            </a:xfrm>
            <a:custGeom>
              <a:avLst/>
              <a:gdLst>
                <a:gd name="T0" fmla="*/ 161852 w 14"/>
                <a:gd name="T1" fmla="*/ 13228 h 13"/>
                <a:gd name="T2" fmla="*/ 175339 w 14"/>
                <a:gd name="T3" fmla="*/ 92597 h 13"/>
                <a:gd name="T4" fmla="*/ 175339 w 14"/>
                <a:gd name="T5" fmla="*/ 119053 h 13"/>
                <a:gd name="T6" fmla="*/ 148364 w 14"/>
                <a:gd name="T7" fmla="*/ 119053 h 13"/>
                <a:gd name="T8" fmla="*/ 67438 w 14"/>
                <a:gd name="T9" fmla="*/ 158737 h 13"/>
                <a:gd name="T10" fmla="*/ 0 w 14"/>
                <a:gd name="T11" fmla="*/ 145509 h 13"/>
                <a:gd name="T12" fmla="*/ 40463 w 14"/>
                <a:gd name="T13" fmla="*/ 92597 h 13"/>
                <a:gd name="T14" fmla="*/ 67438 w 14"/>
                <a:gd name="T15" fmla="*/ 13228 h 13"/>
                <a:gd name="T16" fmla="*/ 161852 w 14"/>
                <a:gd name="T17" fmla="*/ 1322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50" name="MH_Other_14"/>
            <p:cNvSpPr/>
            <p:nvPr>
              <p:custDataLst>
                <p:tags r:id="rId24"/>
              </p:custDataLst>
            </p:nvPr>
          </p:nvSpPr>
          <p:spPr bwMode="auto">
            <a:xfrm>
              <a:off x="7016750" y="3341904"/>
              <a:ext cx="161925" cy="82261"/>
            </a:xfrm>
            <a:custGeom>
              <a:avLst/>
              <a:gdLst>
                <a:gd name="T0" fmla="*/ 134876 w 12"/>
                <a:gd name="T1" fmla="*/ 91040 h 7"/>
                <a:gd name="T2" fmla="*/ 67438 w 12"/>
                <a:gd name="T3" fmla="*/ 91040 h 7"/>
                <a:gd name="T4" fmla="*/ 0 w 12"/>
                <a:gd name="T5" fmla="*/ 52023 h 7"/>
                <a:gd name="T6" fmla="*/ 0 w 12"/>
                <a:gd name="T7" fmla="*/ 39017 h 7"/>
                <a:gd name="T8" fmla="*/ 40463 w 12"/>
                <a:gd name="T9" fmla="*/ 39017 h 7"/>
                <a:gd name="T10" fmla="*/ 94413 w 12"/>
                <a:gd name="T11" fmla="*/ 39017 h 7"/>
                <a:gd name="T12" fmla="*/ 107901 w 12"/>
                <a:gd name="T13" fmla="*/ 26011 h 7"/>
                <a:gd name="T14" fmla="*/ 107901 w 12"/>
                <a:gd name="T15" fmla="*/ 0 h 7"/>
                <a:gd name="T16" fmla="*/ 134876 w 12"/>
                <a:gd name="T17" fmla="*/ 39017 h 7"/>
                <a:gd name="T18" fmla="*/ 161851 w 12"/>
                <a:gd name="T19" fmla="*/ 65029 h 7"/>
                <a:gd name="T20" fmla="*/ 134876 w 12"/>
                <a:gd name="T21" fmla="*/ 9104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10" y="7"/>
                  </a:moveTo>
                  <a:cubicBezTo>
                    <a:pt x="10" y="7"/>
                    <a:pt x="6" y="7"/>
                    <a:pt x="5" y="7"/>
                  </a:cubicBezTo>
                  <a:cubicBezTo>
                    <a:pt x="5" y="7"/>
                    <a:pt x="0" y="4"/>
                    <a:pt x="0" y="4"/>
                  </a:cubicBezTo>
                  <a:cubicBezTo>
                    <a:pt x="0" y="3"/>
                    <a:pt x="0" y="3"/>
                    <a:pt x="0" y="3"/>
                  </a:cubicBez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lnTo>
                    <a:pt x="10" y="7"/>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69" name="MH_Other_15"/>
            <p:cNvSpPr/>
            <p:nvPr>
              <p:custDataLst>
                <p:tags r:id="rId25"/>
              </p:custDataLst>
            </p:nvPr>
          </p:nvSpPr>
          <p:spPr bwMode="auto">
            <a:xfrm>
              <a:off x="7326313" y="4411301"/>
              <a:ext cx="225425" cy="95250"/>
            </a:xfrm>
            <a:custGeom>
              <a:avLst/>
              <a:gdLst>
                <a:gd name="T0" fmla="*/ 199340 w 17"/>
                <a:gd name="T1" fmla="*/ 78395 h 8"/>
                <a:gd name="T2" fmla="*/ 119604 w 17"/>
                <a:gd name="T3" fmla="*/ 104527 h 8"/>
                <a:gd name="T4" fmla="*/ 13289 w 17"/>
                <a:gd name="T5" fmla="*/ 104527 h 8"/>
                <a:gd name="T6" fmla="*/ 39868 w 17"/>
                <a:gd name="T7" fmla="*/ 78395 h 8"/>
                <a:gd name="T8" fmla="*/ 106315 w 17"/>
                <a:gd name="T9" fmla="*/ 65329 h 8"/>
                <a:gd name="T10" fmla="*/ 172762 w 17"/>
                <a:gd name="T11" fmla="*/ 0 h 8"/>
                <a:gd name="T12" fmla="*/ 225919 w 17"/>
                <a:gd name="T13" fmla="*/ 0 h 8"/>
                <a:gd name="T14" fmla="*/ 199340 w 17"/>
                <a:gd name="T15" fmla="*/ 78395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1" name="MH_Other_16"/>
            <p:cNvSpPr/>
            <p:nvPr>
              <p:custDataLst>
                <p:tags r:id="rId26"/>
              </p:custDataLst>
            </p:nvPr>
          </p:nvSpPr>
          <p:spPr bwMode="auto">
            <a:xfrm>
              <a:off x="7364413" y="3633427"/>
              <a:ext cx="214312" cy="802409"/>
            </a:xfrm>
            <a:custGeom>
              <a:avLst/>
              <a:gdLst>
                <a:gd name="T0" fmla="*/ 188827 w 16"/>
                <a:gd name="T1" fmla="*/ 883434 h 66"/>
                <a:gd name="T2" fmla="*/ 121389 w 16"/>
                <a:gd name="T3" fmla="*/ 856663 h 66"/>
                <a:gd name="T4" fmla="*/ 121389 w 16"/>
                <a:gd name="T5" fmla="*/ 829893 h 66"/>
                <a:gd name="T6" fmla="*/ 148364 w 16"/>
                <a:gd name="T7" fmla="*/ 803122 h 66"/>
                <a:gd name="T8" fmla="*/ 134876 w 16"/>
                <a:gd name="T9" fmla="*/ 776351 h 66"/>
                <a:gd name="T10" fmla="*/ 148364 w 16"/>
                <a:gd name="T11" fmla="*/ 749580 h 66"/>
                <a:gd name="T12" fmla="*/ 121389 w 16"/>
                <a:gd name="T13" fmla="*/ 736195 h 66"/>
                <a:gd name="T14" fmla="*/ 134876 w 16"/>
                <a:gd name="T15" fmla="*/ 696039 h 66"/>
                <a:gd name="T16" fmla="*/ 121389 w 16"/>
                <a:gd name="T17" fmla="*/ 615727 h 66"/>
                <a:gd name="T18" fmla="*/ 121389 w 16"/>
                <a:gd name="T19" fmla="*/ 562185 h 66"/>
                <a:gd name="T20" fmla="*/ 121389 w 16"/>
                <a:gd name="T21" fmla="*/ 562185 h 66"/>
                <a:gd name="T22" fmla="*/ 94413 w 16"/>
                <a:gd name="T23" fmla="*/ 535415 h 66"/>
                <a:gd name="T24" fmla="*/ 94413 w 16"/>
                <a:gd name="T25" fmla="*/ 508644 h 66"/>
                <a:gd name="T26" fmla="*/ 80926 w 16"/>
                <a:gd name="T27" fmla="*/ 468488 h 66"/>
                <a:gd name="T28" fmla="*/ 13488 w 16"/>
                <a:gd name="T29" fmla="*/ 133854 h 66"/>
                <a:gd name="T30" fmla="*/ 13488 w 16"/>
                <a:gd name="T31" fmla="*/ 0 h 66"/>
                <a:gd name="T32" fmla="*/ 80926 w 16"/>
                <a:gd name="T33" fmla="*/ 13385 h 66"/>
                <a:gd name="T34" fmla="*/ 121389 w 16"/>
                <a:gd name="T35" fmla="*/ 53541 h 66"/>
                <a:gd name="T36" fmla="*/ 188827 w 16"/>
                <a:gd name="T37" fmla="*/ 254322 h 66"/>
                <a:gd name="T38" fmla="*/ 175339 w 16"/>
                <a:gd name="T39" fmla="*/ 441717 h 66"/>
                <a:gd name="T40" fmla="*/ 202314 w 16"/>
                <a:gd name="T41" fmla="*/ 588956 h 66"/>
                <a:gd name="T42" fmla="*/ 202314 w 16"/>
                <a:gd name="T43" fmla="*/ 816507 h 66"/>
                <a:gd name="T44" fmla="*/ 188827 w 16"/>
                <a:gd name="T45" fmla="*/ 883434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2" name="MH_Other_17"/>
            <p:cNvSpPr/>
            <p:nvPr>
              <p:custDataLst>
                <p:tags r:id="rId27"/>
              </p:custDataLst>
            </p:nvPr>
          </p:nvSpPr>
          <p:spPr bwMode="auto">
            <a:xfrm>
              <a:off x="7377113" y="3633427"/>
              <a:ext cx="201612" cy="802409"/>
            </a:xfrm>
            <a:custGeom>
              <a:avLst/>
              <a:gdLst>
                <a:gd name="T0" fmla="*/ 0 w 15"/>
                <a:gd name="T1" fmla="*/ 0 h 66"/>
                <a:gd name="T2" fmla="*/ 67438 w 15"/>
                <a:gd name="T3" fmla="*/ 13385 h 66"/>
                <a:gd name="T4" fmla="*/ 107901 w 15"/>
                <a:gd name="T5" fmla="*/ 53541 h 66"/>
                <a:gd name="T6" fmla="*/ 175339 w 15"/>
                <a:gd name="T7" fmla="*/ 254322 h 66"/>
                <a:gd name="T8" fmla="*/ 161851 w 15"/>
                <a:gd name="T9" fmla="*/ 441717 h 66"/>
                <a:gd name="T10" fmla="*/ 188826 w 15"/>
                <a:gd name="T11" fmla="*/ 588956 h 66"/>
                <a:gd name="T12" fmla="*/ 188826 w 15"/>
                <a:gd name="T13" fmla="*/ 816507 h 66"/>
                <a:gd name="T14" fmla="*/ 175339 w 15"/>
                <a:gd name="T15" fmla="*/ 883434 h 66"/>
                <a:gd name="T16" fmla="*/ 107901 w 15"/>
                <a:gd name="T17" fmla="*/ 856663 h 66"/>
                <a:gd name="T18" fmla="*/ 107901 w 15"/>
                <a:gd name="T19" fmla="*/ 843278 h 66"/>
                <a:gd name="T20" fmla="*/ 148364 w 15"/>
                <a:gd name="T21" fmla="*/ 816507 h 66"/>
                <a:gd name="T22" fmla="*/ 134876 w 15"/>
                <a:gd name="T23" fmla="*/ 803122 h 66"/>
                <a:gd name="T24" fmla="*/ 134876 w 15"/>
                <a:gd name="T25" fmla="*/ 803122 h 66"/>
                <a:gd name="T26" fmla="*/ 121388 w 15"/>
                <a:gd name="T27" fmla="*/ 789736 h 66"/>
                <a:gd name="T28" fmla="*/ 148364 w 15"/>
                <a:gd name="T29" fmla="*/ 749580 h 66"/>
                <a:gd name="T30" fmla="*/ 134876 w 15"/>
                <a:gd name="T31" fmla="*/ 749580 h 66"/>
                <a:gd name="T32" fmla="*/ 107901 w 15"/>
                <a:gd name="T33" fmla="*/ 736195 h 66"/>
                <a:gd name="T34" fmla="*/ 107901 w 15"/>
                <a:gd name="T35" fmla="*/ 736195 h 66"/>
                <a:gd name="T36" fmla="*/ 148364 w 15"/>
                <a:gd name="T37" fmla="*/ 709424 h 66"/>
                <a:gd name="T38" fmla="*/ 161851 w 15"/>
                <a:gd name="T39" fmla="*/ 655883 h 66"/>
                <a:gd name="T40" fmla="*/ 121388 w 15"/>
                <a:gd name="T41" fmla="*/ 696039 h 66"/>
                <a:gd name="T42" fmla="*/ 134876 w 15"/>
                <a:gd name="T43" fmla="*/ 629112 h 66"/>
                <a:gd name="T44" fmla="*/ 121388 w 15"/>
                <a:gd name="T45" fmla="*/ 655883 h 66"/>
                <a:gd name="T46" fmla="*/ 107901 w 15"/>
                <a:gd name="T47" fmla="*/ 615727 h 66"/>
                <a:gd name="T48" fmla="*/ 134876 w 15"/>
                <a:gd name="T49" fmla="*/ 562185 h 66"/>
                <a:gd name="T50" fmla="*/ 121388 w 15"/>
                <a:gd name="T51" fmla="*/ 508644 h 66"/>
                <a:gd name="T52" fmla="*/ 94413 w 15"/>
                <a:gd name="T53" fmla="*/ 548800 h 66"/>
                <a:gd name="T54" fmla="*/ 80926 w 15"/>
                <a:gd name="T55" fmla="*/ 535415 h 66"/>
                <a:gd name="T56" fmla="*/ 121388 w 15"/>
                <a:gd name="T57" fmla="*/ 481873 h 66"/>
                <a:gd name="T58" fmla="*/ 107901 w 15"/>
                <a:gd name="T59" fmla="*/ 455102 h 66"/>
                <a:gd name="T60" fmla="*/ 67438 w 15"/>
                <a:gd name="T61" fmla="*/ 468488 h 66"/>
                <a:gd name="T62" fmla="*/ 67438 w 15"/>
                <a:gd name="T63" fmla="*/ 468488 h 66"/>
                <a:gd name="T64" fmla="*/ 107901 w 15"/>
                <a:gd name="T65" fmla="*/ 414946 h 66"/>
                <a:gd name="T66" fmla="*/ 67438 w 15"/>
                <a:gd name="T67" fmla="*/ 267707 h 66"/>
                <a:gd name="T68" fmla="*/ 0 w 15"/>
                <a:gd name="T69" fmla="*/ 133854 h 66"/>
                <a:gd name="T70" fmla="*/ 0 w 15"/>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4" name="MH_Other_18"/>
            <p:cNvSpPr/>
            <p:nvPr>
              <p:custDataLst>
                <p:tags r:id="rId28"/>
              </p:custDataLst>
            </p:nvPr>
          </p:nvSpPr>
          <p:spPr bwMode="auto">
            <a:xfrm>
              <a:off x="7404100" y="3608892"/>
              <a:ext cx="282575" cy="864466"/>
            </a:xfrm>
            <a:custGeom>
              <a:avLst/>
              <a:gdLst>
                <a:gd name="T0" fmla="*/ 242777 w 21"/>
                <a:gd name="T1" fmla="*/ 803554 h 71"/>
                <a:gd name="T2" fmla="*/ 229290 w 21"/>
                <a:gd name="T3" fmla="*/ 950872 h 71"/>
                <a:gd name="T4" fmla="*/ 161851 w 21"/>
                <a:gd name="T5" fmla="*/ 950872 h 71"/>
                <a:gd name="T6" fmla="*/ 121389 w 21"/>
                <a:gd name="T7" fmla="*/ 924087 h 71"/>
                <a:gd name="T8" fmla="*/ 121389 w 21"/>
                <a:gd name="T9" fmla="*/ 857124 h 71"/>
                <a:gd name="T10" fmla="*/ 148364 w 21"/>
                <a:gd name="T11" fmla="*/ 803554 h 71"/>
                <a:gd name="T12" fmla="*/ 148364 w 21"/>
                <a:gd name="T13" fmla="*/ 709806 h 71"/>
                <a:gd name="T14" fmla="*/ 134876 w 21"/>
                <a:gd name="T15" fmla="*/ 549095 h 71"/>
                <a:gd name="T16" fmla="*/ 107901 w 21"/>
                <a:gd name="T17" fmla="*/ 468740 h 71"/>
                <a:gd name="T18" fmla="*/ 107901 w 21"/>
                <a:gd name="T19" fmla="*/ 361599 h 71"/>
                <a:gd name="T20" fmla="*/ 67438 w 21"/>
                <a:gd name="T21" fmla="*/ 281244 h 71"/>
                <a:gd name="T22" fmla="*/ 13488 w 21"/>
                <a:gd name="T23" fmla="*/ 107141 h 71"/>
                <a:gd name="T24" fmla="*/ 0 w 21"/>
                <a:gd name="T25" fmla="*/ 26785 h 71"/>
                <a:gd name="T26" fmla="*/ 121389 w 21"/>
                <a:gd name="T27" fmla="*/ 13393 h 71"/>
                <a:gd name="T28" fmla="*/ 229290 w 21"/>
                <a:gd name="T29" fmla="*/ 13393 h 71"/>
                <a:gd name="T30" fmla="*/ 269752 w 21"/>
                <a:gd name="T31" fmla="*/ 160711 h 71"/>
                <a:gd name="T32" fmla="*/ 256265 w 21"/>
                <a:gd name="T33" fmla="*/ 267851 h 71"/>
                <a:gd name="T34" fmla="*/ 256265 w 21"/>
                <a:gd name="T35" fmla="*/ 321422 h 71"/>
                <a:gd name="T36" fmla="*/ 242777 w 21"/>
                <a:gd name="T37" fmla="*/ 428562 h 71"/>
                <a:gd name="T38" fmla="*/ 269752 w 21"/>
                <a:gd name="T39" fmla="*/ 495525 h 71"/>
                <a:gd name="T40" fmla="*/ 269752 w 21"/>
                <a:gd name="T41" fmla="*/ 696413 h 71"/>
                <a:gd name="T42" fmla="*/ 242777 w 21"/>
                <a:gd name="T43" fmla="*/ 803554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5" name="MH_Other_19"/>
            <p:cNvSpPr/>
            <p:nvPr>
              <p:custDataLst>
                <p:tags r:id="rId29"/>
              </p:custDataLst>
            </p:nvPr>
          </p:nvSpPr>
          <p:spPr bwMode="auto">
            <a:xfrm>
              <a:off x="7524750" y="3997109"/>
              <a:ext cx="161925" cy="476250"/>
            </a:xfrm>
            <a:custGeom>
              <a:avLst/>
              <a:gdLst>
                <a:gd name="T0" fmla="*/ 0 w 12"/>
                <a:gd name="T1" fmla="*/ 53604 h 39"/>
                <a:gd name="T2" fmla="*/ 121388 w 12"/>
                <a:gd name="T3" fmla="*/ 0 h 39"/>
                <a:gd name="T4" fmla="*/ 148363 w 12"/>
                <a:gd name="T5" fmla="*/ 67005 h 39"/>
                <a:gd name="T6" fmla="*/ 148363 w 12"/>
                <a:gd name="T7" fmla="*/ 254620 h 39"/>
                <a:gd name="T8" fmla="*/ 148363 w 12"/>
                <a:gd name="T9" fmla="*/ 254620 h 39"/>
                <a:gd name="T10" fmla="*/ 148363 w 12"/>
                <a:gd name="T11" fmla="*/ 254620 h 39"/>
                <a:gd name="T12" fmla="*/ 148363 w 12"/>
                <a:gd name="T13" fmla="*/ 254620 h 39"/>
                <a:gd name="T14" fmla="*/ 148363 w 12"/>
                <a:gd name="T15" fmla="*/ 254620 h 39"/>
                <a:gd name="T16" fmla="*/ 148363 w 12"/>
                <a:gd name="T17" fmla="*/ 254620 h 39"/>
                <a:gd name="T18" fmla="*/ 148363 w 12"/>
                <a:gd name="T19" fmla="*/ 268021 h 39"/>
                <a:gd name="T20" fmla="*/ 121388 w 12"/>
                <a:gd name="T21" fmla="*/ 375229 h 39"/>
                <a:gd name="T22" fmla="*/ 107901 w 12"/>
                <a:gd name="T23" fmla="*/ 522641 h 39"/>
                <a:gd name="T24" fmla="*/ 107901 w 12"/>
                <a:gd name="T25" fmla="*/ 522641 h 39"/>
                <a:gd name="T26" fmla="*/ 107901 w 12"/>
                <a:gd name="T27" fmla="*/ 522641 h 39"/>
                <a:gd name="T28" fmla="*/ 40463 w 12"/>
                <a:gd name="T29" fmla="*/ 522641 h 39"/>
                <a:gd name="T30" fmla="*/ 13488 w 12"/>
                <a:gd name="T31" fmla="*/ 495839 h 39"/>
                <a:gd name="T32" fmla="*/ 26975 w 12"/>
                <a:gd name="T33" fmla="*/ 469037 h 39"/>
                <a:gd name="T34" fmla="*/ 94413 w 12"/>
                <a:gd name="T35" fmla="*/ 469037 h 39"/>
                <a:gd name="T36" fmla="*/ 0 w 12"/>
                <a:gd name="T37" fmla="*/ 428834 h 39"/>
                <a:gd name="T38" fmla="*/ 107901 w 12"/>
                <a:gd name="T39" fmla="*/ 442235 h 39"/>
                <a:gd name="T40" fmla="*/ 107901 w 12"/>
                <a:gd name="T41" fmla="*/ 388630 h 39"/>
                <a:gd name="T42" fmla="*/ 67438 w 12"/>
                <a:gd name="T43" fmla="*/ 402032 h 39"/>
                <a:gd name="T44" fmla="*/ 107901 w 12"/>
                <a:gd name="T45" fmla="*/ 348427 h 39"/>
                <a:gd name="T46" fmla="*/ 67438 w 12"/>
                <a:gd name="T47" fmla="*/ 348427 h 39"/>
                <a:gd name="T48" fmla="*/ 107901 w 12"/>
                <a:gd name="T49" fmla="*/ 308224 h 39"/>
                <a:gd name="T50" fmla="*/ 67438 w 12"/>
                <a:gd name="T51" fmla="*/ 268021 h 39"/>
                <a:gd name="T52" fmla="*/ 80926 w 12"/>
                <a:gd name="T53" fmla="*/ 227818 h 39"/>
                <a:gd name="T54" fmla="*/ 121388 w 12"/>
                <a:gd name="T55" fmla="*/ 214417 h 39"/>
                <a:gd name="T56" fmla="*/ 121388 w 12"/>
                <a:gd name="T57" fmla="*/ 201016 h 39"/>
                <a:gd name="T58" fmla="*/ 67438 w 12"/>
                <a:gd name="T59" fmla="*/ 134011 h 39"/>
                <a:gd name="T60" fmla="*/ 121388 w 12"/>
                <a:gd name="T61" fmla="*/ 134011 h 39"/>
                <a:gd name="T62" fmla="*/ 53950 w 12"/>
                <a:gd name="T63" fmla="*/ 93807 h 39"/>
                <a:gd name="T64" fmla="*/ 80926 w 12"/>
                <a:gd name="T65" fmla="*/ 93807 h 39"/>
                <a:gd name="T66" fmla="*/ 121388 w 12"/>
                <a:gd name="T67" fmla="*/ 80406 h 39"/>
                <a:gd name="T68" fmla="*/ 94413 w 12"/>
                <a:gd name="T69" fmla="*/ 67005 h 39"/>
                <a:gd name="T70" fmla="*/ 121388 w 12"/>
                <a:gd name="T71" fmla="*/ 53604 h 39"/>
                <a:gd name="T72" fmla="*/ 0 w 12"/>
                <a:gd name="T73" fmla="*/ 53604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7" name="MH_Other_20"/>
            <p:cNvSpPr/>
            <p:nvPr>
              <p:custDataLst>
                <p:tags r:id="rId30"/>
              </p:custDataLst>
            </p:nvPr>
          </p:nvSpPr>
          <p:spPr bwMode="auto">
            <a:xfrm>
              <a:off x="7404100" y="3608892"/>
              <a:ext cx="296863" cy="363682"/>
            </a:xfrm>
            <a:custGeom>
              <a:avLst/>
              <a:gdLst>
                <a:gd name="T0" fmla="*/ 121388 w 22"/>
                <a:gd name="T1" fmla="*/ 13375 h 30"/>
                <a:gd name="T2" fmla="*/ 229289 w 22"/>
                <a:gd name="T3" fmla="*/ 13375 h 30"/>
                <a:gd name="T4" fmla="*/ 283239 w 22"/>
                <a:gd name="T5" fmla="*/ 147126 h 30"/>
                <a:gd name="T6" fmla="*/ 283239 w 22"/>
                <a:gd name="T7" fmla="*/ 254127 h 30"/>
                <a:gd name="T8" fmla="*/ 269752 w 22"/>
                <a:gd name="T9" fmla="*/ 334378 h 30"/>
                <a:gd name="T10" fmla="*/ 242777 w 22"/>
                <a:gd name="T11" fmla="*/ 401253 h 30"/>
                <a:gd name="T12" fmla="*/ 188826 w 22"/>
                <a:gd name="T13" fmla="*/ 321002 h 30"/>
                <a:gd name="T14" fmla="*/ 229289 w 22"/>
                <a:gd name="T15" fmla="*/ 334378 h 30"/>
                <a:gd name="T16" fmla="*/ 202314 w 22"/>
                <a:gd name="T17" fmla="*/ 200627 h 30"/>
                <a:gd name="T18" fmla="*/ 188826 w 22"/>
                <a:gd name="T19" fmla="*/ 93626 h 30"/>
                <a:gd name="T20" fmla="*/ 67438 w 22"/>
                <a:gd name="T21" fmla="*/ 93626 h 30"/>
                <a:gd name="T22" fmla="*/ 26975 w 22"/>
                <a:gd name="T23" fmla="*/ 120376 h 30"/>
                <a:gd name="T24" fmla="*/ 13488 w 22"/>
                <a:gd name="T25" fmla="*/ 107001 h 30"/>
                <a:gd name="T26" fmla="*/ 0 w 22"/>
                <a:gd name="T27" fmla="*/ 26750 h 30"/>
                <a:gd name="T28" fmla="*/ 121388 w 22"/>
                <a:gd name="T29" fmla="*/ 13375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8" name="MH_Other_21"/>
            <p:cNvSpPr/>
            <p:nvPr>
              <p:custDataLst>
                <p:tags r:id="rId31"/>
              </p:custDataLst>
            </p:nvPr>
          </p:nvSpPr>
          <p:spPr bwMode="auto">
            <a:xfrm>
              <a:off x="7377113" y="3571370"/>
              <a:ext cx="215900" cy="73603"/>
            </a:xfrm>
            <a:custGeom>
              <a:avLst/>
              <a:gdLst>
                <a:gd name="T0" fmla="*/ 215802 w 16"/>
                <a:gd name="T1" fmla="*/ 40463 h 6"/>
                <a:gd name="T2" fmla="*/ 40463 w 16"/>
                <a:gd name="T3" fmla="*/ 80925 h 6"/>
                <a:gd name="T4" fmla="*/ 0 w 16"/>
                <a:gd name="T5" fmla="*/ 67438 h 6"/>
                <a:gd name="T6" fmla="*/ 0 w 16"/>
                <a:gd name="T7" fmla="*/ 26975 h 6"/>
                <a:gd name="T8" fmla="*/ 215802 w 16"/>
                <a:gd name="T9" fmla="*/ 0 h 6"/>
                <a:gd name="T10" fmla="*/ 215802 w 16"/>
                <a:gd name="T11" fmla="*/ 4046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0" name="MH_Other_22"/>
            <p:cNvSpPr/>
            <p:nvPr>
              <p:custDataLst>
                <p:tags r:id="rId32"/>
              </p:custDataLst>
            </p:nvPr>
          </p:nvSpPr>
          <p:spPr bwMode="auto">
            <a:xfrm>
              <a:off x="7377113" y="3108109"/>
              <a:ext cx="201612" cy="512329"/>
            </a:xfrm>
            <a:custGeom>
              <a:avLst/>
              <a:gdLst>
                <a:gd name="T0" fmla="*/ 202314 w 15"/>
                <a:gd name="T1" fmla="*/ 496068 h 42"/>
                <a:gd name="T2" fmla="*/ 134876 w 15"/>
                <a:gd name="T3" fmla="*/ 549697 h 42"/>
                <a:gd name="T4" fmla="*/ 0 w 15"/>
                <a:gd name="T5" fmla="*/ 536290 h 42"/>
                <a:gd name="T6" fmla="*/ 26975 w 15"/>
                <a:gd name="T7" fmla="*/ 361995 h 42"/>
                <a:gd name="T8" fmla="*/ 13488 w 15"/>
                <a:gd name="T9" fmla="*/ 254738 h 42"/>
                <a:gd name="T10" fmla="*/ 67438 w 15"/>
                <a:gd name="T11" fmla="*/ 107258 h 42"/>
                <a:gd name="T12" fmla="*/ 67438 w 15"/>
                <a:gd name="T13" fmla="*/ 40222 h 42"/>
                <a:gd name="T14" fmla="*/ 94413 w 15"/>
                <a:gd name="T15" fmla="*/ 80443 h 42"/>
                <a:gd name="T16" fmla="*/ 175339 w 15"/>
                <a:gd name="T17" fmla="*/ 0 h 42"/>
                <a:gd name="T18" fmla="*/ 202314 w 15"/>
                <a:gd name="T19" fmla="*/ 26814 h 42"/>
                <a:gd name="T20" fmla="*/ 202314 w 15"/>
                <a:gd name="T21" fmla="*/ 496068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1" name="MH_Other_23"/>
            <p:cNvSpPr/>
            <p:nvPr>
              <p:custDataLst>
                <p:tags r:id="rId33"/>
              </p:custDataLst>
            </p:nvPr>
          </p:nvSpPr>
          <p:spPr bwMode="auto">
            <a:xfrm>
              <a:off x="7377113" y="3108109"/>
              <a:ext cx="201612" cy="512329"/>
            </a:xfrm>
            <a:custGeom>
              <a:avLst/>
              <a:gdLst>
                <a:gd name="T0" fmla="*/ 67438 w 15"/>
                <a:gd name="T1" fmla="*/ 536290 h 42"/>
                <a:gd name="T2" fmla="*/ 161851 w 15"/>
                <a:gd name="T3" fmla="*/ 482661 h 42"/>
                <a:gd name="T4" fmla="*/ 161851 w 15"/>
                <a:gd name="T5" fmla="*/ 442439 h 42"/>
                <a:gd name="T6" fmla="*/ 67438 w 15"/>
                <a:gd name="T7" fmla="*/ 496068 h 42"/>
                <a:gd name="T8" fmla="*/ 161851 w 15"/>
                <a:gd name="T9" fmla="*/ 348588 h 42"/>
                <a:gd name="T10" fmla="*/ 175339 w 15"/>
                <a:gd name="T11" fmla="*/ 80443 h 42"/>
                <a:gd name="T12" fmla="*/ 134876 w 15"/>
                <a:gd name="T13" fmla="*/ 120665 h 42"/>
                <a:gd name="T14" fmla="*/ 161851 w 15"/>
                <a:gd name="T15" fmla="*/ 67036 h 42"/>
                <a:gd name="T16" fmla="*/ 121388 w 15"/>
                <a:gd name="T17" fmla="*/ 67036 h 42"/>
                <a:gd name="T18" fmla="*/ 175339 w 15"/>
                <a:gd name="T19" fmla="*/ 0 h 42"/>
                <a:gd name="T20" fmla="*/ 202314 w 15"/>
                <a:gd name="T21" fmla="*/ 26814 h 42"/>
                <a:gd name="T22" fmla="*/ 202314 w 15"/>
                <a:gd name="T23" fmla="*/ 496068 h 42"/>
                <a:gd name="T24" fmla="*/ 134876 w 15"/>
                <a:gd name="T25" fmla="*/ 549697 h 42"/>
                <a:gd name="T26" fmla="*/ 0 w 15"/>
                <a:gd name="T27" fmla="*/ 536290 h 42"/>
                <a:gd name="T28" fmla="*/ 0 w 15"/>
                <a:gd name="T29" fmla="*/ 536290 h 42"/>
                <a:gd name="T30" fmla="*/ 67438 w 15"/>
                <a:gd name="T31" fmla="*/ 53629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2" name="MH_Other_24"/>
            <p:cNvSpPr/>
            <p:nvPr>
              <p:custDataLst>
                <p:tags r:id="rId34"/>
              </p:custDataLst>
            </p:nvPr>
          </p:nvSpPr>
          <p:spPr bwMode="auto">
            <a:xfrm>
              <a:off x="7485063" y="3132643"/>
              <a:ext cx="293687" cy="643659"/>
            </a:xfrm>
            <a:custGeom>
              <a:avLst/>
              <a:gdLst>
                <a:gd name="T0" fmla="*/ 293357 w 22"/>
                <a:gd name="T1" fmla="*/ 668015 h 53"/>
                <a:gd name="T2" fmla="*/ 186682 w 22"/>
                <a:gd name="T3" fmla="*/ 708096 h 53"/>
                <a:gd name="T4" fmla="*/ 40003 w 22"/>
                <a:gd name="T5" fmla="*/ 454250 h 53"/>
                <a:gd name="T6" fmla="*/ 0 w 22"/>
                <a:gd name="T7" fmla="*/ 334008 h 53"/>
                <a:gd name="T8" fmla="*/ 93341 w 22"/>
                <a:gd name="T9" fmla="*/ 0 h 53"/>
                <a:gd name="T10" fmla="*/ 186682 w 22"/>
                <a:gd name="T11" fmla="*/ 40081 h 53"/>
                <a:gd name="T12" fmla="*/ 173347 w 22"/>
                <a:gd name="T13" fmla="*/ 213765 h 53"/>
                <a:gd name="T14" fmla="*/ 293357 w 22"/>
                <a:gd name="T15" fmla="*/ 668015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3" name="MH_Other_25"/>
            <p:cNvSpPr/>
            <p:nvPr>
              <p:custDataLst>
                <p:tags r:id="rId35"/>
              </p:custDataLst>
            </p:nvPr>
          </p:nvSpPr>
          <p:spPr bwMode="auto">
            <a:xfrm>
              <a:off x="7377113" y="3181711"/>
              <a:ext cx="120650" cy="427182"/>
            </a:xfrm>
            <a:custGeom>
              <a:avLst/>
              <a:gdLst>
                <a:gd name="T0" fmla="*/ 53950 w 9"/>
                <a:gd name="T1" fmla="*/ 441909 h 35"/>
                <a:gd name="T2" fmla="*/ 26975 w 9"/>
                <a:gd name="T3" fmla="*/ 468691 h 35"/>
                <a:gd name="T4" fmla="*/ 0 w 9"/>
                <a:gd name="T5" fmla="*/ 441909 h 35"/>
                <a:gd name="T6" fmla="*/ 26975 w 9"/>
                <a:gd name="T7" fmla="*/ 200868 h 35"/>
                <a:gd name="T8" fmla="*/ 80925 w 9"/>
                <a:gd name="T9" fmla="*/ 53565 h 35"/>
                <a:gd name="T10" fmla="*/ 94413 w 9"/>
                <a:gd name="T11" fmla="*/ 0 h 35"/>
                <a:gd name="T12" fmla="*/ 121388 w 9"/>
                <a:gd name="T13" fmla="*/ 26782 h 35"/>
                <a:gd name="T14" fmla="*/ 107900 w 9"/>
                <a:gd name="T15" fmla="*/ 53565 h 35"/>
                <a:gd name="T16" fmla="*/ 80925 w 9"/>
                <a:gd name="T17" fmla="*/ 174085 h 35"/>
                <a:gd name="T18" fmla="*/ 53950 w 9"/>
                <a:gd name="T19" fmla="*/ 441909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4" name="MH_Other_26"/>
            <p:cNvSpPr/>
            <p:nvPr>
              <p:custDataLst>
                <p:tags r:id="rId36"/>
              </p:custDataLst>
            </p:nvPr>
          </p:nvSpPr>
          <p:spPr bwMode="auto">
            <a:xfrm>
              <a:off x="7110413" y="3341904"/>
              <a:ext cx="266700" cy="168852"/>
            </a:xfrm>
            <a:custGeom>
              <a:avLst/>
              <a:gdLst>
                <a:gd name="T0" fmla="*/ 13319 w 20"/>
                <a:gd name="T1" fmla="*/ 132466 h 14"/>
                <a:gd name="T2" fmla="*/ 39957 w 20"/>
                <a:gd name="T3" fmla="*/ 39740 h 14"/>
                <a:gd name="T4" fmla="*/ 119871 w 20"/>
                <a:gd name="T5" fmla="*/ 66233 h 14"/>
                <a:gd name="T6" fmla="*/ 146510 w 20"/>
                <a:gd name="T7" fmla="*/ 79480 h 14"/>
                <a:gd name="T8" fmla="*/ 186467 w 20"/>
                <a:gd name="T9" fmla="*/ 79480 h 14"/>
                <a:gd name="T10" fmla="*/ 213105 w 20"/>
                <a:gd name="T11" fmla="*/ 79480 h 14"/>
                <a:gd name="T12" fmla="*/ 226424 w 20"/>
                <a:gd name="T13" fmla="*/ 66233 h 14"/>
                <a:gd name="T14" fmla="*/ 253062 w 20"/>
                <a:gd name="T15" fmla="*/ 0 h 14"/>
                <a:gd name="T16" fmla="*/ 266381 w 20"/>
                <a:gd name="T17" fmla="*/ 158960 h 14"/>
                <a:gd name="T18" fmla="*/ 253062 w 20"/>
                <a:gd name="T19" fmla="*/ 185453 h 14"/>
                <a:gd name="T20" fmla="*/ 146510 w 20"/>
                <a:gd name="T21" fmla="*/ 172206 h 14"/>
                <a:gd name="T22" fmla="*/ 13319 w 20"/>
                <a:gd name="T23" fmla="*/ 13246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5" name="MH_Other_27"/>
            <p:cNvSpPr/>
            <p:nvPr>
              <p:custDataLst>
                <p:tags r:id="rId37"/>
              </p:custDataLst>
            </p:nvPr>
          </p:nvSpPr>
          <p:spPr bwMode="auto">
            <a:xfrm>
              <a:off x="7124700" y="3377983"/>
              <a:ext cx="225425" cy="119785"/>
            </a:xfrm>
            <a:custGeom>
              <a:avLst/>
              <a:gdLst>
                <a:gd name="T0" fmla="*/ 26579 w 17"/>
                <a:gd name="T1" fmla="*/ 0 h 10"/>
                <a:gd name="T2" fmla="*/ 106315 w 17"/>
                <a:gd name="T3" fmla="*/ 26300 h 10"/>
                <a:gd name="T4" fmla="*/ 132894 w 17"/>
                <a:gd name="T5" fmla="*/ 39451 h 10"/>
                <a:gd name="T6" fmla="*/ 172762 w 17"/>
                <a:gd name="T7" fmla="*/ 39451 h 10"/>
                <a:gd name="T8" fmla="*/ 199340 w 17"/>
                <a:gd name="T9" fmla="*/ 39451 h 10"/>
                <a:gd name="T10" fmla="*/ 212630 w 17"/>
                <a:gd name="T11" fmla="*/ 65751 h 10"/>
                <a:gd name="T12" fmla="*/ 186051 w 17"/>
                <a:gd name="T13" fmla="*/ 65751 h 10"/>
                <a:gd name="T14" fmla="*/ 225919 w 17"/>
                <a:gd name="T15" fmla="*/ 131502 h 10"/>
                <a:gd name="T16" fmla="*/ 172762 w 17"/>
                <a:gd name="T17" fmla="*/ 65751 h 10"/>
                <a:gd name="T18" fmla="*/ 119604 w 17"/>
                <a:gd name="T19" fmla="*/ 52601 h 10"/>
                <a:gd name="T20" fmla="*/ 146183 w 17"/>
                <a:gd name="T21" fmla="*/ 105202 h 10"/>
                <a:gd name="T22" fmla="*/ 79736 w 17"/>
                <a:gd name="T23" fmla="*/ 39451 h 10"/>
                <a:gd name="T24" fmla="*/ 39868 w 17"/>
                <a:gd name="T25" fmla="*/ 52601 h 10"/>
                <a:gd name="T26" fmla="*/ 0 w 17"/>
                <a:gd name="T27" fmla="*/ 65751 h 10"/>
                <a:gd name="T28" fmla="*/ 0 w 17"/>
                <a:gd name="T29" fmla="*/ 65751 h 10"/>
                <a:gd name="T30" fmla="*/ 26579 w 17"/>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6" name="MH_Other_28"/>
            <p:cNvSpPr/>
            <p:nvPr>
              <p:custDataLst>
                <p:tags r:id="rId38"/>
              </p:custDataLst>
            </p:nvPr>
          </p:nvSpPr>
          <p:spPr bwMode="auto">
            <a:xfrm>
              <a:off x="7485063" y="3145632"/>
              <a:ext cx="120650" cy="450273"/>
            </a:xfrm>
            <a:custGeom>
              <a:avLst/>
              <a:gdLst>
                <a:gd name="T0" fmla="*/ 80925 w 9"/>
                <a:gd name="T1" fmla="*/ 495666 h 37"/>
                <a:gd name="T2" fmla="*/ 40463 w 9"/>
                <a:gd name="T3" fmla="*/ 442080 h 37"/>
                <a:gd name="T4" fmla="*/ 13488 w 9"/>
                <a:gd name="T5" fmla="*/ 388495 h 37"/>
                <a:gd name="T6" fmla="*/ 13488 w 9"/>
                <a:gd name="T7" fmla="*/ 308117 h 37"/>
                <a:gd name="T8" fmla="*/ 107900 w 9"/>
                <a:gd name="T9" fmla="*/ 66982 h 37"/>
                <a:gd name="T10" fmla="*/ 94413 w 9"/>
                <a:gd name="T11" fmla="*/ 53586 h 37"/>
                <a:gd name="T12" fmla="*/ 107900 w 9"/>
                <a:gd name="T13" fmla="*/ 0 h 37"/>
                <a:gd name="T14" fmla="*/ 121388 w 9"/>
                <a:gd name="T15" fmla="*/ 0 h 37"/>
                <a:gd name="T16" fmla="*/ 107900 w 9"/>
                <a:gd name="T17" fmla="*/ 40189 h 37"/>
                <a:gd name="T18" fmla="*/ 107900 w 9"/>
                <a:gd name="T19" fmla="*/ 66982 h 37"/>
                <a:gd name="T20" fmla="*/ 26975 w 9"/>
                <a:gd name="T21" fmla="*/ 308117 h 37"/>
                <a:gd name="T22" fmla="*/ 53950 w 9"/>
                <a:gd name="T23" fmla="*/ 428684 h 37"/>
                <a:gd name="T24" fmla="*/ 80925 w 9"/>
                <a:gd name="T25" fmla="*/ 49566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7" name="MH_Other_29"/>
            <p:cNvSpPr/>
            <p:nvPr>
              <p:custDataLst>
                <p:tags r:id="rId39"/>
              </p:custDataLst>
            </p:nvPr>
          </p:nvSpPr>
          <p:spPr bwMode="auto">
            <a:xfrm>
              <a:off x="7566025" y="3181711"/>
              <a:ext cx="134938" cy="500785"/>
            </a:xfrm>
            <a:custGeom>
              <a:avLst/>
              <a:gdLst>
                <a:gd name="T0" fmla="*/ 40463 w 10"/>
                <a:gd name="T1" fmla="*/ 107242 h 41"/>
                <a:gd name="T2" fmla="*/ 0 w 10"/>
                <a:gd name="T3" fmla="*/ 147458 h 41"/>
                <a:gd name="T4" fmla="*/ 80926 w 10"/>
                <a:gd name="T5" fmla="*/ 40216 h 41"/>
                <a:gd name="T6" fmla="*/ 107901 w 10"/>
                <a:gd name="T7" fmla="*/ 0 h 41"/>
                <a:gd name="T8" fmla="*/ 94413 w 10"/>
                <a:gd name="T9" fmla="*/ 160863 h 41"/>
                <a:gd name="T10" fmla="*/ 134876 w 10"/>
                <a:gd name="T11" fmla="*/ 375348 h 41"/>
                <a:gd name="T12" fmla="*/ 107901 w 10"/>
                <a:gd name="T13" fmla="*/ 428969 h 41"/>
                <a:gd name="T14" fmla="*/ 40463 w 10"/>
                <a:gd name="T15" fmla="*/ 549616 h 41"/>
                <a:gd name="T16" fmla="*/ 13488 w 10"/>
                <a:gd name="T17" fmla="*/ 482590 h 41"/>
                <a:gd name="T18" fmla="*/ 53950 w 10"/>
                <a:gd name="T19" fmla="*/ 361942 h 41"/>
                <a:gd name="T20" fmla="*/ 13488 w 10"/>
                <a:gd name="T21" fmla="*/ 361942 h 41"/>
                <a:gd name="T22" fmla="*/ 53950 w 10"/>
                <a:gd name="T23" fmla="*/ 348537 h 41"/>
                <a:gd name="T24" fmla="*/ 53950 w 10"/>
                <a:gd name="T25" fmla="*/ 268105 h 41"/>
                <a:gd name="T26" fmla="*/ 53950 w 10"/>
                <a:gd name="T27" fmla="*/ 214484 h 41"/>
                <a:gd name="T28" fmla="*/ 40463 w 10"/>
                <a:gd name="T29" fmla="*/ 174268 h 41"/>
                <a:gd name="T30" fmla="*/ 40463 w 10"/>
                <a:gd name="T31" fmla="*/ 107242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8" name="MH_Other_30"/>
            <p:cNvSpPr/>
            <p:nvPr>
              <p:custDataLst>
                <p:tags r:id="rId40"/>
              </p:custDataLst>
            </p:nvPr>
          </p:nvSpPr>
          <p:spPr bwMode="auto">
            <a:xfrm>
              <a:off x="7593013" y="3157177"/>
              <a:ext cx="53975" cy="86591"/>
            </a:xfrm>
            <a:custGeom>
              <a:avLst/>
              <a:gdLst>
                <a:gd name="T0" fmla="*/ 0 w 4"/>
                <a:gd name="T1" fmla="*/ 94413 h 7"/>
                <a:gd name="T2" fmla="*/ 40463 w 4"/>
                <a:gd name="T3" fmla="*/ 0 h 7"/>
                <a:gd name="T4" fmla="*/ 53950 w 4"/>
                <a:gd name="T5" fmla="*/ 13488 h 7"/>
                <a:gd name="T6" fmla="*/ 0 w 4"/>
                <a:gd name="T7" fmla="*/ 9441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9" name="MH_Other_31"/>
            <p:cNvSpPr/>
            <p:nvPr>
              <p:custDataLst>
                <p:tags r:id="rId41"/>
              </p:custDataLst>
            </p:nvPr>
          </p:nvSpPr>
          <p:spPr bwMode="auto">
            <a:xfrm>
              <a:off x="7551738" y="3657961"/>
              <a:ext cx="80962" cy="118341"/>
            </a:xfrm>
            <a:custGeom>
              <a:avLst/>
              <a:gdLst>
                <a:gd name="T0" fmla="*/ 80926 w 6"/>
                <a:gd name="T1" fmla="*/ 39451 h 10"/>
                <a:gd name="T2" fmla="*/ 67438 w 6"/>
                <a:gd name="T3" fmla="*/ 105202 h 10"/>
                <a:gd name="T4" fmla="*/ 67438 w 6"/>
                <a:gd name="T5" fmla="*/ 131502 h 10"/>
                <a:gd name="T6" fmla="*/ 0 w 6"/>
                <a:gd name="T7" fmla="*/ 78901 h 10"/>
                <a:gd name="T8" fmla="*/ 26975 w 6"/>
                <a:gd name="T9" fmla="*/ 13150 h 10"/>
                <a:gd name="T10" fmla="*/ 80926 w 6"/>
                <a:gd name="T11" fmla="*/ 39451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0" name="MH_Other_32"/>
            <p:cNvSpPr/>
            <p:nvPr>
              <p:custDataLst>
                <p:tags r:id="rId42"/>
              </p:custDataLst>
            </p:nvPr>
          </p:nvSpPr>
          <p:spPr bwMode="auto">
            <a:xfrm>
              <a:off x="7578725" y="3170165"/>
              <a:ext cx="185738" cy="548409"/>
            </a:xfrm>
            <a:custGeom>
              <a:avLst/>
              <a:gdLst>
                <a:gd name="T0" fmla="*/ 79481 w 14"/>
                <a:gd name="T1" fmla="*/ 603566 h 45"/>
                <a:gd name="T2" fmla="*/ 0 w 14"/>
                <a:gd name="T3" fmla="*/ 549916 h 45"/>
                <a:gd name="T4" fmla="*/ 52987 w 14"/>
                <a:gd name="T5" fmla="*/ 362140 h 45"/>
                <a:gd name="T6" fmla="*/ 52987 w 14"/>
                <a:gd name="T7" fmla="*/ 228014 h 45"/>
                <a:gd name="T8" fmla="*/ 26494 w 14"/>
                <a:gd name="T9" fmla="*/ 120713 h 45"/>
                <a:gd name="T10" fmla="*/ 92728 w 14"/>
                <a:gd name="T11" fmla="*/ 0 h 45"/>
                <a:gd name="T12" fmla="*/ 132469 w 14"/>
                <a:gd name="T13" fmla="*/ 26825 h 45"/>
                <a:gd name="T14" fmla="*/ 145715 w 14"/>
                <a:gd name="T15" fmla="*/ 40238 h 45"/>
                <a:gd name="T16" fmla="*/ 158962 w 14"/>
                <a:gd name="T17" fmla="*/ 80475 h 45"/>
                <a:gd name="T18" fmla="*/ 158962 w 14"/>
                <a:gd name="T19" fmla="*/ 147538 h 45"/>
                <a:gd name="T20" fmla="*/ 172209 w 14"/>
                <a:gd name="T21" fmla="*/ 160951 h 45"/>
                <a:gd name="T22" fmla="*/ 172209 w 14"/>
                <a:gd name="T23" fmla="*/ 201189 h 45"/>
                <a:gd name="T24" fmla="*/ 158962 w 14"/>
                <a:gd name="T25" fmla="*/ 214601 h 45"/>
                <a:gd name="T26" fmla="*/ 172209 w 14"/>
                <a:gd name="T27" fmla="*/ 268252 h 45"/>
                <a:gd name="T28" fmla="*/ 172209 w 14"/>
                <a:gd name="T29" fmla="*/ 335314 h 45"/>
                <a:gd name="T30" fmla="*/ 158962 w 14"/>
                <a:gd name="T31" fmla="*/ 402377 h 45"/>
                <a:gd name="T32" fmla="*/ 79481 w 14"/>
                <a:gd name="T33" fmla="*/ 60356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1" name="MH_Other_33"/>
            <p:cNvSpPr>
              <a:spLocks noEditPoints="1"/>
            </p:cNvSpPr>
            <p:nvPr>
              <p:custDataLst>
                <p:tags r:id="rId43"/>
              </p:custDataLst>
            </p:nvPr>
          </p:nvSpPr>
          <p:spPr bwMode="auto">
            <a:xfrm>
              <a:off x="7620000" y="3181711"/>
              <a:ext cx="144463" cy="536864"/>
            </a:xfrm>
            <a:custGeom>
              <a:avLst/>
              <a:gdLst>
                <a:gd name="T0" fmla="*/ 39544 w 11"/>
                <a:gd name="T1" fmla="*/ 549846 h 44"/>
                <a:gd name="T2" fmla="*/ 0 w 11"/>
                <a:gd name="T3" fmla="*/ 563257 h 44"/>
                <a:gd name="T4" fmla="*/ 39544 w 11"/>
                <a:gd name="T5" fmla="*/ 590079 h 44"/>
                <a:gd name="T6" fmla="*/ 118631 w 11"/>
                <a:gd name="T7" fmla="*/ 388916 h 44"/>
                <a:gd name="T8" fmla="*/ 131812 w 11"/>
                <a:gd name="T9" fmla="*/ 321861 h 44"/>
                <a:gd name="T10" fmla="*/ 131812 w 11"/>
                <a:gd name="T11" fmla="*/ 254807 h 44"/>
                <a:gd name="T12" fmla="*/ 118631 w 11"/>
                <a:gd name="T13" fmla="*/ 201163 h 44"/>
                <a:gd name="T14" fmla="*/ 131812 w 11"/>
                <a:gd name="T15" fmla="*/ 187752 h 44"/>
                <a:gd name="T16" fmla="*/ 131812 w 11"/>
                <a:gd name="T17" fmla="*/ 147520 h 44"/>
                <a:gd name="T18" fmla="*/ 118631 w 11"/>
                <a:gd name="T19" fmla="*/ 134109 h 44"/>
                <a:gd name="T20" fmla="*/ 118631 w 11"/>
                <a:gd name="T21" fmla="*/ 67054 h 44"/>
                <a:gd name="T22" fmla="*/ 105449 w 11"/>
                <a:gd name="T23" fmla="*/ 13411 h 44"/>
                <a:gd name="T24" fmla="*/ 92268 w 11"/>
                <a:gd name="T25" fmla="*/ 13411 h 44"/>
                <a:gd name="T26" fmla="*/ 92268 w 11"/>
                <a:gd name="T27" fmla="*/ 0 h 44"/>
                <a:gd name="T28" fmla="*/ 92268 w 11"/>
                <a:gd name="T29" fmla="*/ 40233 h 44"/>
                <a:gd name="T30" fmla="*/ 105449 w 11"/>
                <a:gd name="T31" fmla="*/ 80465 h 44"/>
                <a:gd name="T32" fmla="*/ 118631 w 11"/>
                <a:gd name="T33" fmla="*/ 93876 h 44"/>
                <a:gd name="T34" fmla="*/ 92268 w 11"/>
                <a:gd name="T35" fmla="*/ 93876 h 44"/>
                <a:gd name="T36" fmla="*/ 118631 w 11"/>
                <a:gd name="T37" fmla="*/ 120698 h 44"/>
                <a:gd name="T38" fmla="*/ 39544 w 11"/>
                <a:gd name="T39" fmla="*/ 120698 h 44"/>
                <a:gd name="T40" fmla="*/ 79087 w 11"/>
                <a:gd name="T41" fmla="*/ 134109 h 44"/>
                <a:gd name="T42" fmla="*/ 26362 w 11"/>
                <a:gd name="T43" fmla="*/ 160931 h 44"/>
                <a:gd name="T44" fmla="*/ 79087 w 11"/>
                <a:gd name="T45" fmla="*/ 160931 h 44"/>
                <a:gd name="T46" fmla="*/ 52725 w 11"/>
                <a:gd name="T47" fmla="*/ 187752 h 44"/>
                <a:gd name="T48" fmla="*/ 13181 w 11"/>
                <a:gd name="T49" fmla="*/ 227985 h 44"/>
                <a:gd name="T50" fmla="*/ 92268 w 11"/>
                <a:gd name="T51" fmla="*/ 187752 h 44"/>
                <a:gd name="T52" fmla="*/ 92268 w 11"/>
                <a:gd name="T53" fmla="*/ 227985 h 44"/>
                <a:gd name="T54" fmla="*/ 118631 w 11"/>
                <a:gd name="T55" fmla="*/ 281629 h 44"/>
                <a:gd name="T56" fmla="*/ 92268 w 11"/>
                <a:gd name="T57" fmla="*/ 308450 h 44"/>
                <a:gd name="T58" fmla="*/ 39544 w 11"/>
                <a:gd name="T59" fmla="*/ 281629 h 44"/>
                <a:gd name="T60" fmla="*/ 105449 w 11"/>
                <a:gd name="T61" fmla="*/ 321861 h 44"/>
                <a:gd name="T62" fmla="*/ 118631 w 11"/>
                <a:gd name="T63" fmla="*/ 321861 h 44"/>
                <a:gd name="T64" fmla="*/ 79087 w 11"/>
                <a:gd name="T65" fmla="*/ 455970 h 44"/>
                <a:gd name="T66" fmla="*/ 39544 w 11"/>
                <a:gd name="T67" fmla="*/ 549846 h 44"/>
                <a:gd name="T68" fmla="*/ 105449 w 11"/>
                <a:gd name="T69" fmla="*/ 107287 h 44"/>
                <a:gd name="T70" fmla="*/ 105449 w 11"/>
                <a:gd name="T71" fmla="*/ 107287 h 44"/>
                <a:gd name="T72" fmla="*/ 105449 w 11"/>
                <a:gd name="T73" fmla="*/ 107287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2" name="MH_Other_34"/>
            <p:cNvSpPr/>
            <p:nvPr>
              <p:custDataLst>
                <p:tags r:id="rId44"/>
              </p:custDataLst>
            </p:nvPr>
          </p:nvSpPr>
          <p:spPr bwMode="auto">
            <a:xfrm>
              <a:off x="7620000" y="3328915"/>
              <a:ext cx="12700" cy="12989"/>
            </a:xfrm>
            <a:custGeom>
              <a:avLst/>
              <a:gdLst>
                <a:gd name="T0" fmla="*/ 0 w 1"/>
                <a:gd name="T1" fmla="*/ 13488 h 1"/>
                <a:gd name="T2" fmla="*/ 13488 w 1"/>
                <a:gd name="T3" fmla="*/ 0 h 1"/>
                <a:gd name="T4" fmla="*/ 0 w 1"/>
                <a:gd name="T5" fmla="*/ 13488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3" name="MH_Other_35"/>
            <p:cNvSpPr/>
            <p:nvPr>
              <p:custDataLst>
                <p:tags r:id="rId45"/>
              </p:custDataLst>
            </p:nvPr>
          </p:nvSpPr>
          <p:spPr bwMode="auto">
            <a:xfrm>
              <a:off x="7389813" y="2952245"/>
              <a:ext cx="188912" cy="204932"/>
            </a:xfrm>
            <a:custGeom>
              <a:avLst/>
              <a:gdLst>
                <a:gd name="T0" fmla="*/ 94414 w 14"/>
                <a:gd name="T1" fmla="*/ 225915 h 17"/>
                <a:gd name="T2" fmla="*/ 53951 w 14"/>
                <a:gd name="T3" fmla="*/ 212626 h 17"/>
                <a:gd name="T4" fmla="*/ 26975 w 14"/>
                <a:gd name="T5" fmla="*/ 146180 h 17"/>
                <a:gd name="T6" fmla="*/ 13488 w 14"/>
                <a:gd name="T7" fmla="*/ 146180 h 17"/>
                <a:gd name="T8" fmla="*/ 13488 w 14"/>
                <a:gd name="T9" fmla="*/ 119602 h 17"/>
                <a:gd name="T10" fmla="*/ 13488 w 14"/>
                <a:gd name="T11" fmla="*/ 93024 h 17"/>
                <a:gd name="T12" fmla="*/ 13488 w 14"/>
                <a:gd name="T13" fmla="*/ 13289 h 17"/>
                <a:gd name="T14" fmla="*/ 107901 w 14"/>
                <a:gd name="T15" fmla="*/ 0 h 17"/>
                <a:gd name="T16" fmla="*/ 161852 w 14"/>
                <a:gd name="T17" fmla="*/ 26578 h 17"/>
                <a:gd name="T18" fmla="*/ 161852 w 14"/>
                <a:gd name="T19" fmla="*/ 93024 h 17"/>
                <a:gd name="T20" fmla="*/ 175339 w 14"/>
                <a:gd name="T21" fmla="*/ 93024 h 17"/>
                <a:gd name="T22" fmla="*/ 161852 w 14"/>
                <a:gd name="T23" fmla="*/ 146180 h 17"/>
                <a:gd name="T24" fmla="*/ 148364 w 14"/>
                <a:gd name="T25" fmla="*/ 199337 h 17"/>
                <a:gd name="T26" fmla="*/ 94414 w 14"/>
                <a:gd name="T27" fmla="*/ 225915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4" name="MH_Other_36"/>
            <p:cNvSpPr/>
            <p:nvPr>
              <p:custDataLst>
                <p:tags r:id="rId46"/>
              </p:custDataLst>
            </p:nvPr>
          </p:nvSpPr>
          <p:spPr bwMode="auto">
            <a:xfrm>
              <a:off x="7485063" y="2952245"/>
              <a:ext cx="93662" cy="204932"/>
            </a:xfrm>
            <a:custGeom>
              <a:avLst/>
              <a:gdLst>
                <a:gd name="T0" fmla="*/ 13488 w 7"/>
                <a:gd name="T1" fmla="*/ 225915 h 17"/>
                <a:gd name="T2" fmla="*/ 40463 w 7"/>
                <a:gd name="T3" fmla="*/ 159469 h 17"/>
                <a:gd name="T4" fmla="*/ 26975 w 7"/>
                <a:gd name="T5" fmla="*/ 132891 h 17"/>
                <a:gd name="T6" fmla="*/ 40463 w 7"/>
                <a:gd name="T7" fmla="*/ 106313 h 17"/>
                <a:gd name="T8" fmla="*/ 26975 w 7"/>
                <a:gd name="T9" fmla="*/ 93024 h 17"/>
                <a:gd name="T10" fmla="*/ 13488 w 7"/>
                <a:gd name="T11" fmla="*/ 53156 h 17"/>
                <a:gd name="T12" fmla="*/ 0 w 7"/>
                <a:gd name="T13" fmla="*/ 0 h 17"/>
                <a:gd name="T14" fmla="*/ 13488 w 7"/>
                <a:gd name="T15" fmla="*/ 0 h 17"/>
                <a:gd name="T16" fmla="*/ 67438 w 7"/>
                <a:gd name="T17" fmla="*/ 26578 h 17"/>
                <a:gd name="T18" fmla="*/ 67438 w 7"/>
                <a:gd name="T19" fmla="*/ 93024 h 17"/>
                <a:gd name="T20" fmla="*/ 80925 w 7"/>
                <a:gd name="T21" fmla="*/ 93024 h 17"/>
                <a:gd name="T22" fmla="*/ 67438 w 7"/>
                <a:gd name="T23" fmla="*/ 146180 h 17"/>
                <a:gd name="T24" fmla="*/ 53950 w 7"/>
                <a:gd name="T25" fmla="*/ 199337 h 17"/>
                <a:gd name="T26" fmla="*/ 13488 w 7"/>
                <a:gd name="T27" fmla="*/ 225915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5" name="MH_Other_37"/>
            <p:cNvSpPr/>
            <p:nvPr>
              <p:custDataLst>
                <p:tags r:id="rId47"/>
              </p:custDataLst>
            </p:nvPr>
          </p:nvSpPr>
          <p:spPr bwMode="auto">
            <a:xfrm>
              <a:off x="7389813" y="3038836"/>
              <a:ext cx="53975" cy="93806"/>
            </a:xfrm>
            <a:custGeom>
              <a:avLst/>
              <a:gdLst>
                <a:gd name="T0" fmla="*/ 26975 w 4"/>
                <a:gd name="T1" fmla="*/ 52264 h 8"/>
                <a:gd name="T2" fmla="*/ 13488 w 4"/>
                <a:gd name="T3" fmla="*/ 52264 h 8"/>
                <a:gd name="T4" fmla="*/ 0 w 4"/>
                <a:gd name="T5" fmla="*/ 13066 h 8"/>
                <a:gd name="T6" fmla="*/ 13488 w 4"/>
                <a:gd name="T7" fmla="*/ 0 h 8"/>
                <a:gd name="T8" fmla="*/ 26975 w 4"/>
                <a:gd name="T9" fmla="*/ 52264 h 8"/>
                <a:gd name="T10" fmla="*/ 53950 w 4"/>
                <a:gd name="T11" fmla="*/ 65329 h 8"/>
                <a:gd name="T12" fmla="*/ 40463 w 4"/>
                <a:gd name="T13" fmla="*/ 104527 h 8"/>
                <a:gd name="T14" fmla="*/ 26975 w 4"/>
                <a:gd name="T15" fmla="*/ 52264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6" name="MH_Other_38"/>
            <p:cNvSpPr/>
            <p:nvPr>
              <p:custDataLst>
                <p:tags r:id="rId48"/>
              </p:custDataLst>
            </p:nvPr>
          </p:nvSpPr>
          <p:spPr bwMode="auto">
            <a:xfrm>
              <a:off x="7389813" y="2916165"/>
              <a:ext cx="176212" cy="142875"/>
            </a:xfrm>
            <a:custGeom>
              <a:avLst/>
              <a:gdLst>
                <a:gd name="T0" fmla="*/ 0 w 13"/>
                <a:gd name="T1" fmla="*/ 66033 h 12"/>
                <a:gd name="T2" fmla="*/ 53950 w 13"/>
                <a:gd name="T3" fmla="*/ 0 h 12"/>
                <a:gd name="T4" fmla="*/ 80926 w 13"/>
                <a:gd name="T5" fmla="*/ 0 h 12"/>
                <a:gd name="T6" fmla="*/ 121389 w 13"/>
                <a:gd name="T7" fmla="*/ 0 h 12"/>
                <a:gd name="T8" fmla="*/ 134876 w 13"/>
                <a:gd name="T9" fmla="*/ 13207 h 12"/>
                <a:gd name="T10" fmla="*/ 175339 w 13"/>
                <a:gd name="T11" fmla="*/ 66033 h 12"/>
                <a:gd name="T12" fmla="*/ 175339 w 13"/>
                <a:gd name="T13" fmla="*/ 118859 h 12"/>
                <a:gd name="T14" fmla="*/ 161851 w 13"/>
                <a:gd name="T15" fmla="*/ 132065 h 12"/>
                <a:gd name="T16" fmla="*/ 161851 w 13"/>
                <a:gd name="T17" fmla="*/ 145272 h 12"/>
                <a:gd name="T18" fmla="*/ 148364 w 13"/>
                <a:gd name="T19" fmla="*/ 145272 h 12"/>
                <a:gd name="T20" fmla="*/ 148364 w 13"/>
                <a:gd name="T21" fmla="*/ 105652 h 12"/>
                <a:gd name="T22" fmla="*/ 148364 w 13"/>
                <a:gd name="T23" fmla="*/ 79239 h 12"/>
                <a:gd name="T24" fmla="*/ 134876 w 13"/>
                <a:gd name="T25" fmla="*/ 66033 h 12"/>
                <a:gd name="T26" fmla="*/ 94413 w 13"/>
                <a:gd name="T27" fmla="*/ 79239 h 12"/>
                <a:gd name="T28" fmla="*/ 67438 w 13"/>
                <a:gd name="T29" fmla="*/ 92446 h 12"/>
                <a:gd name="T30" fmla="*/ 67438 w 13"/>
                <a:gd name="T31" fmla="*/ 92446 h 12"/>
                <a:gd name="T32" fmla="*/ 53950 w 13"/>
                <a:gd name="T33" fmla="*/ 92446 h 12"/>
                <a:gd name="T34" fmla="*/ 26975 w 13"/>
                <a:gd name="T35" fmla="*/ 105652 h 12"/>
                <a:gd name="T36" fmla="*/ 40463 w 13"/>
                <a:gd name="T37" fmla="*/ 79239 h 12"/>
                <a:gd name="T38" fmla="*/ 26975 w 13"/>
                <a:gd name="T39" fmla="*/ 79239 h 12"/>
                <a:gd name="T40" fmla="*/ 26975 w 13"/>
                <a:gd name="T41" fmla="*/ 92446 h 12"/>
                <a:gd name="T42" fmla="*/ 26975 w 13"/>
                <a:gd name="T43" fmla="*/ 132065 h 12"/>
                <a:gd name="T44" fmla="*/ 26975 w 13"/>
                <a:gd name="T45" fmla="*/ 158478 h 12"/>
                <a:gd name="T46" fmla="*/ 26975 w 13"/>
                <a:gd name="T47" fmla="*/ 158478 h 12"/>
                <a:gd name="T48" fmla="*/ 13488 w 13"/>
                <a:gd name="T49" fmla="*/ 132065 h 12"/>
                <a:gd name="T50" fmla="*/ 13488 w 13"/>
                <a:gd name="T51" fmla="*/ 132065 h 12"/>
                <a:gd name="T52" fmla="*/ 0 w 13"/>
                <a:gd name="T53" fmla="*/ 105652 h 12"/>
                <a:gd name="T54" fmla="*/ 0 w 13"/>
                <a:gd name="T55" fmla="*/ 66033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7" name="MH_Other_39"/>
            <p:cNvSpPr/>
            <p:nvPr>
              <p:custDataLst>
                <p:tags r:id="rId49"/>
              </p:custDataLst>
            </p:nvPr>
          </p:nvSpPr>
          <p:spPr bwMode="auto">
            <a:xfrm>
              <a:off x="7337425" y="3341904"/>
              <a:ext cx="39688" cy="168852"/>
            </a:xfrm>
            <a:custGeom>
              <a:avLst/>
              <a:gdLst>
                <a:gd name="T0" fmla="*/ 13488 w 3"/>
                <a:gd name="T1" fmla="*/ 105973 h 14"/>
                <a:gd name="T2" fmla="*/ 26975 w 3"/>
                <a:gd name="T3" fmla="*/ 0 h 14"/>
                <a:gd name="T4" fmla="*/ 26975 w 3"/>
                <a:gd name="T5" fmla="*/ 0 h 14"/>
                <a:gd name="T6" fmla="*/ 40463 w 3"/>
                <a:gd name="T7" fmla="*/ 158960 h 14"/>
                <a:gd name="T8" fmla="*/ 26975 w 3"/>
                <a:gd name="T9" fmla="*/ 185453 h 14"/>
                <a:gd name="T10" fmla="*/ 13488 w 3"/>
                <a:gd name="T11" fmla="*/ 185453 h 14"/>
                <a:gd name="T12" fmla="*/ 13488 w 3"/>
                <a:gd name="T13" fmla="*/ 105973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8" name="MH_Other_40"/>
            <p:cNvSpPr/>
            <p:nvPr>
              <p:custDataLst>
                <p:tags r:id="rId50"/>
              </p:custDataLst>
            </p:nvPr>
          </p:nvSpPr>
          <p:spPr bwMode="auto">
            <a:xfrm>
              <a:off x="7326313" y="3194700"/>
              <a:ext cx="117475" cy="594591"/>
            </a:xfrm>
            <a:custGeom>
              <a:avLst/>
              <a:gdLst>
                <a:gd name="T0" fmla="*/ 65566 w 9"/>
                <a:gd name="T1" fmla="*/ 640796 h 49"/>
                <a:gd name="T2" fmla="*/ 13113 w 9"/>
                <a:gd name="T3" fmla="*/ 654146 h 49"/>
                <a:gd name="T4" fmla="*/ 0 w 9"/>
                <a:gd name="T5" fmla="*/ 654146 h 49"/>
                <a:gd name="T6" fmla="*/ 39339 w 9"/>
                <a:gd name="T7" fmla="*/ 333748 h 49"/>
                <a:gd name="T8" fmla="*/ 39339 w 9"/>
                <a:gd name="T9" fmla="*/ 200249 h 49"/>
                <a:gd name="T10" fmla="*/ 39339 w 9"/>
                <a:gd name="T11" fmla="*/ 106799 h 49"/>
                <a:gd name="T12" fmla="*/ 65566 w 9"/>
                <a:gd name="T13" fmla="*/ 40050 h 49"/>
                <a:gd name="T14" fmla="*/ 118018 w 9"/>
                <a:gd name="T15" fmla="*/ 0 h 49"/>
                <a:gd name="T16" fmla="*/ 118018 w 9"/>
                <a:gd name="T17" fmla="*/ 40050 h 49"/>
                <a:gd name="T18" fmla="*/ 65566 w 9"/>
                <a:gd name="T19" fmla="*/ 173549 h 49"/>
                <a:gd name="T20" fmla="*/ 78679 w 9"/>
                <a:gd name="T21" fmla="*/ 266998 h 49"/>
                <a:gd name="T22" fmla="*/ 52452 w 9"/>
                <a:gd name="T23" fmla="*/ 467247 h 49"/>
                <a:gd name="T24" fmla="*/ 65566 w 9"/>
                <a:gd name="T25" fmla="*/ 640796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
        <p:nvSpPr>
          <p:cNvPr id="199" name="MH_Other_41"/>
          <p:cNvSpPr>
            <a:spLocks noChangeAspect="1" noEditPoints="1"/>
          </p:cNvSpPr>
          <p:nvPr>
            <p:custDataLst>
              <p:tags r:id="rId17"/>
            </p:custDataLst>
          </p:nvPr>
        </p:nvSpPr>
        <p:spPr bwMode="auto">
          <a:xfrm>
            <a:off x="5169535" y="2298065"/>
            <a:ext cx="513715" cy="436880"/>
          </a:xfrm>
          <a:custGeom>
            <a:avLst/>
            <a:gdLst>
              <a:gd name="T0" fmla="*/ 7 w 66"/>
              <a:gd name="T1" fmla="*/ 51 h 62"/>
              <a:gd name="T2" fmla="*/ 30 w 66"/>
              <a:gd name="T3" fmla="*/ 47 h 62"/>
              <a:gd name="T4" fmla="*/ 36 w 66"/>
              <a:gd name="T5" fmla="*/ 53 h 62"/>
              <a:gd name="T6" fmla="*/ 59 w 66"/>
              <a:gd name="T7" fmla="*/ 14 h 62"/>
              <a:gd name="T8" fmla="*/ 61 w 66"/>
              <a:gd name="T9" fmla="*/ 12 h 62"/>
              <a:gd name="T10" fmla="*/ 62 w 66"/>
              <a:gd name="T11" fmla="*/ 17 h 62"/>
              <a:gd name="T12" fmla="*/ 37 w 66"/>
              <a:gd name="T13" fmla="*/ 59 h 62"/>
              <a:gd name="T14" fmla="*/ 29 w 66"/>
              <a:gd name="T15" fmla="*/ 59 h 62"/>
              <a:gd name="T16" fmla="*/ 5 w 66"/>
              <a:gd name="T17" fmla="*/ 17 h 62"/>
              <a:gd name="T18" fmla="*/ 6 w 66"/>
              <a:gd name="T19" fmla="*/ 12 h 62"/>
              <a:gd name="T20" fmla="*/ 25 w 66"/>
              <a:gd name="T21" fmla="*/ 30 h 62"/>
              <a:gd name="T22" fmla="*/ 33 w 66"/>
              <a:gd name="T23" fmla="*/ 41 h 62"/>
              <a:gd name="T24" fmla="*/ 41 w 66"/>
              <a:gd name="T25" fmla="*/ 30 h 62"/>
              <a:gd name="T26" fmla="*/ 31 w 66"/>
              <a:gd name="T27" fmla="*/ 27 h 62"/>
              <a:gd name="T28" fmla="*/ 31 w 66"/>
              <a:gd name="T29" fmla="*/ 17 h 62"/>
              <a:gd name="T30" fmla="*/ 33 w 66"/>
              <a:gd name="T31" fmla="*/ 17 h 62"/>
              <a:gd name="T32" fmla="*/ 35 w 66"/>
              <a:gd name="T33" fmla="*/ 17 h 62"/>
              <a:gd name="T34" fmla="*/ 36 w 66"/>
              <a:gd name="T35" fmla="*/ 27 h 62"/>
              <a:gd name="T36" fmla="*/ 38 w 66"/>
              <a:gd name="T37" fmla="*/ 16 h 62"/>
              <a:gd name="T38" fmla="*/ 31 w 66"/>
              <a:gd name="T39" fmla="*/ 16 h 62"/>
              <a:gd name="T40" fmla="*/ 27 w 66"/>
              <a:gd name="T41" fmla="*/ 16 h 62"/>
              <a:gd name="T42" fmla="*/ 24 w 66"/>
              <a:gd name="T43" fmla="*/ 27 h 62"/>
              <a:gd name="T44" fmla="*/ 23 w 66"/>
              <a:gd name="T45" fmla="*/ 11 h 62"/>
              <a:gd name="T46" fmla="*/ 38 w 66"/>
              <a:gd name="T47" fmla="*/ 5 h 62"/>
              <a:gd name="T48" fmla="*/ 38 w 66"/>
              <a:gd name="T49" fmla="*/ 27 h 62"/>
              <a:gd name="T50" fmla="*/ 47 w 66"/>
              <a:gd name="T51" fmla="*/ 10 h 62"/>
              <a:gd name="T52" fmla="*/ 26 w 66"/>
              <a:gd name="T53" fmla="*/ 1 h 62"/>
              <a:gd name="T54" fmla="*/ 24 w 66"/>
              <a:gd name="T55" fmla="*/ 27 h 62"/>
              <a:gd name="T56" fmla="*/ 57 w 66"/>
              <a:gd name="T57" fmla="*/ 20 h 62"/>
              <a:gd name="T58" fmla="*/ 43 w 66"/>
              <a:gd name="T59" fmla="*/ 44 h 62"/>
              <a:gd name="T60" fmla="*/ 57 w 66"/>
              <a:gd name="T61" fmla="*/ 45 h 62"/>
              <a:gd name="T62" fmla="*/ 43 w 66"/>
              <a:gd name="T63" fmla="*/ 44 h 62"/>
              <a:gd name="T64" fmla="*/ 49 w 66"/>
              <a:gd name="T65" fmla="*/ 41 h 62"/>
              <a:gd name="T66" fmla="*/ 49 w 66"/>
              <a:gd name="T67" fmla="*/ 40 h 62"/>
              <a:gd name="T68" fmla="*/ 47 w 66"/>
              <a:gd name="T69" fmla="*/ 27 h 62"/>
              <a:gd name="T70" fmla="*/ 49 w 66"/>
              <a:gd name="T71" fmla="*/ 28 h 62"/>
              <a:gd name="T72" fmla="*/ 49 w 66"/>
              <a:gd name="T73" fmla="*/ 27 h 62"/>
              <a:gd name="T74" fmla="*/ 48 w 66"/>
              <a:gd name="T75" fmla="*/ 24 h 62"/>
              <a:gd name="T76" fmla="*/ 57 w 66"/>
              <a:gd name="T77" fmla="*/ 23 h 62"/>
              <a:gd name="T78" fmla="*/ 10 w 66"/>
              <a:gd name="T79" fmla="*/ 18 h 62"/>
              <a:gd name="T80" fmla="*/ 15 w 66"/>
              <a:gd name="T81" fmla="*/ 18 h 62"/>
              <a:gd name="T82" fmla="*/ 10 w 66"/>
              <a:gd name="T83" fmla="*/ 43 h 62"/>
              <a:gd name="T84" fmla="*/ 23 w 66"/>
              <a:gd name="T85" fmla="*/ 46 h 62"/>
              <a:gd name="T86" fmla="*/ 18 w 66"/>
              <a:gd name="T87" fmla="*/ 40 h 62"/>
              <a:gd name="T88" fmla="*/ 17 w 66"/>
              <a:gd name="T89" fmla="*/ 41 h 62"/>
              <a:gd name="T90" fmla="*/ 19 w 66"/>
              <a:gd name="T91" fmla="*/ 27 h 62"/>
              <a:gd name="T92" fmla="*/ 10 w 66"/>
              <a:gd name="T93" fmla="*/ 28 h 62"/>
              <a:gd name="T94" fmla="*/ 19 w 66"/>
              <a:gd name="T95" fmla="*/ 27 h 62"/>
              <a:gd name="T96" fmla="*/ 10 w 66"/>
              <a:gd name="T97" fmla="*/ 24 h 62"/>
              <a:gd name="T98" fmla="*/ 17 w 66"/>
              <a:gd name="T99"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2">
                <a:moveTo>
                  <a:pt x="14" y="14"/>
                </a:moveTo>
                <a:cubicBezTo>
                  <a:pt x="11" y="14"/>
                  <a:pt x="9" y="14"/>
                  <a:pt x="7" y="14"/>
                </a:cubicBezTo>
                <a:cubicBezTo>
                  <a:pt x="7" y="51"/>
                  <a:pt x="7" y="51"/>
                  <a:pt x="7" y="51"/>
                </a:cubicBezTo>
                <a:cubicBezTo>
                  <a:pt x="15" y="49"/>
                  <a:pt x="22" y="51"/>
                  <a:pt x="29" y="52"/>
                </a:cubicBezTo>
                <a:cubicBezTo>
                  <a:pt x="30" y="53"/>
                  <a:pt x="30" y="53"/>
                  <a:pt x="30" y="53"/>
                </a:cubicBezTo>
                <a:cubicBezTo>
                  <a:pt x="30" y="47"/>
                  <a:pt x="30" y="47"/>
                  <a:pt x="30" y="47"/>
                </a:cubicBezTo>
                <a:cubicBezTo>
                  <a:pt x="31" y="48"/>
                  <a:pt x="32" y="48"/>
                  <a:pt x="33" y="48"/>
                </a:cubicBezTo>
                <a:cubicBezTo>
                  <a:pt x="34" y="48"/>
                  <a:pt x="35" y="48"/>
                  <a:pt x="36" y="47"/>
                </a:cubicBezTo>
                <a:cubicBezTo>
                  <a:pt x="36" y="53"/>
                  <a:pt x="36" y="53"/>
                  <a:pt x="36" y="53"/>
                </a:cubicBezTo>
                <a:cubicBezTo>
                  <a:pt x="37" y="52"/>
                  <a:pt x="37" y="52"/>
                  <a:pt x="37" y="52"/>
                </a:cubicBezTo>
                <a:cubicBezTo>
                  <a:pt x="44" y="51"/>
                  <a:pt x="52" y="49"/>
                  <a:pt x="59" y="51"/>
                </a:cubicBezTo>
                <a:cubicBezTo>
                  <a:pt x="59" y="14"/>
                  <a:pt x="59" y="14"/>
                  <a:pt x="59" y="14"/>
                </a:cubicBezTo>
                <a:cubicBezTo>
                  <a:pt x="57" y="14"/>
                  <a:pt x="55" y="14"/>
                  <a:pt x="52" y="14"/>
                </a:cubicBezTo>
                <a:cubicBezTo>
                  <a:pt x="52" y="13"/>
                  <a:pt x="52" y="12"/>
                  <a:pt x="52" y="11"/>
                </a:cubicBezTo>
                <a:cubicBezTo>
                  <a:pt x="55" y="11"/>
                  <a:pt x="58" y="11"/>
                  <a:pt x="61" y="12"/>
                </a:cubicBezTo>
                <a:cubicBezTo>
                  <a:pt x="62" y="13"/>
                  <a:pt x="62" y="13"/>
                  <a:pt x="62" y="13"/>
                </a:cubicBezTo>
                <a:cubicBezTo>
                  <a:pt x="62" y="14"/>
                  <a:pt x="62" y="14"/>
                  <a:pt x="62" y="14"/>
                </a:cubicBezTo>
                <a:cubicBezTo>
                  <a:pt x="62" y="17"/>
                  <a:pt x="62" y="17"/>
                  <a:pt x="62" y="17"/>
                </a:cubicBezTo>
                <a:cubicBezTo>
                  <a:pt x="66" y="18"/>
                  <a:pt x="66" y="18"/>
                  <a:pt x="66" y="18"/>
                </a:cubicBezTo>
                <a:cubicBezTo>
                  <a:pt x="66" y="59"/>
                  <a:pt x="66" y="59"/>
                  <a:pt x="66" y="59"/>
                </a:cubicBezTo>
                <a:cubicBezTo>
                  <a:pt x="59" y="58"/>
                  <a:pt x="53" y="56"/>
                  <a:pt x="37" y="59"/>
                </a:cubicBezTo>
                <a:cubicBezTo>
                  <a:pt x="37" y="60"/>
                  <a:pt x="37" y="60"/>
                  <a:pt x="37" y="60"/>
                </a:cubicBezTo>
                <a:cubicBezTo>
                  <a:pt x="32" y="62"/>
                  <a:pt x="34" y="62"/>
                  <a:pt x="29" y="60"/>
                </a:cubicBezTo>
                <a:cubicBezTo>
                  <a:pt x="29" y="59"/>
                  <a:pt x="29" y="59"/>
                  <a:pt x="29" y="59"/>
                </a:cubicBezTo>
                <a:cubicBezTo>
                  <a:pt x="14" y="56"/>
                  <a:pt x="7" y="58"/>
                  <a:pt x="0" y="59"/>
                </a:cubicBezTo>
                <a:cubicBezTo>
                  <a:pt x="0" y="18"/>
                  <a:pt x="0" y="18"/>
                  <a:pt x="0" y="18"/>
                </a:cubicBezTo>
                <a:cubicBezTo>
                  <a:pt x="5" y="17"/>
                  <a:pt x="5" y="17"/>
                  <a:pt x="5" y="17"/>
                </a:cubicBezTo>
                <a:cubicBezTo>
                  <a:pt x="5" y="14"/>
                  <a:pt x="5" y="14"/>
                  <a:pt x="5" y="14"/>
                </a:cubicBezTo>
                <a:cubicBezTo>
                  <a:pt x="5" y="13"/>
                  <a:pt x="5" y="13"/>
                  <a:pt x="5" y="13"/>
                </a:cubicBezTo>
                <a:cubicBezTo>
                  <a:pt x="6" y="12"/>
                  <a:pt x="6" y="12"/>
                  <a:pt x="6" y="12"/>
                </a:cubicBezTo>
                <a:cubicBezTo>
                  <a:pt x="8" y="11"/>
                  <a:pt x="11" y="11"/>
                  <a:pt x="14" y="11"/>
                </a:cubicBezTo>
                <a:cubicBezTo>
                  <a:pt x="14" y="12"/>
                  <a:pt x="14" y="13"/>
                  <a:pt x="14" y="14"/>
                </a:cubicBezTo>
                <a:close/>
                <a:moveTo>
                  <a:pt x="25" y="30"/>
                </a:moveTo>
                <a:cubicBezTo>
                  <a:pt x="27" y="39"/>
                  <a:pt x="27" y="39"/>
                  <a:pt x="27" y="39"/>
                </a:cubicBezTo>
                <a:cubicBezTo>
                  <a:pt x="30" y="39"/>
                  <a:pt x="30" y="39"/>
                  <a:pt x="30" y="39"/>
                </a:cubicBezTo>
                <a:cubicBezTo>
                  <a:pt x="30" y="40"/>
                  <a:pt x="32" y="41"/>
                  <a:pt x="33" y="41"/>
                </a:cubicBezTo>
                <a:cubicBezTo>
                  <a:pt x="35" y="41"/>
                  <a:pt x="36" y="40"/>
                  <a:pt x="36" y="39"/>
                </a:cubicBezTo>
                <a:cubicBezTo>
                  <a:pt x="39" y="39"/>
                  <a:pt x="39" y="39"/>
                  <a:pt x="39" y="39"/>
                </a:cubicBezTo>
                <a:cubicBezTo>
                  <a:pt x="41" y="30"/>
                  <a:pt x="41" y="30"/>
                  <a:pt x="41" y="30"/>
                </a:cubicBezTo>
                <a:cubicBezTo>
                  <a:pt x="25" y="30"/>
                  <a:pt x="25" y="30"/>
                  <a:pt x="25" y="30"/>
                </a:cubicBezTo>
                <a:close/>
                <a:moveTo>
                  <a:pt x="30" y="27"/>
                </a:moveTo>
                <a:cubicBezTo>
                  <a:pt x="31" y="27"/>
                  <a:pt x="31" y="27"/>
                  <a:pt x="31" y="27"/>
                </a:cubicBezTo>
                <a:cubicBezTo>
                  <a:pt x="29" y="17"/>
                  <a:pt x="29" y="17"/>
                  <a:pt x="29" y="17"/>
                </a:cubicBezTo>
                <a:cubicBezTo>
                  <a:pt x="29" y="17"/>
                  <a:pt x="29" y="17"/>
                  <a:pt x="30" y="17"/>
                </a:cubicBezTo>
                <a:cubicBezTo>
                  <a:pt x="30" y="17"/>
                  <a:pt x="31" y="17"/>
                  <a:pt x="31" y="17"/>
                </a:cubicBezTo>
                <a:cubicBezTo>
                  <a:pt x="32" y="17"/>
                  <a:pt x="32" y="17"/>
                  <a:pt x="32" y="17"/>
                </a:cubicBezTo>
                <a:cubicBezTo>
                  <a:pt x="32" y="17"/>
                  <a:pt x="32" y="17"/>
                  <a:pt x="32" y="17"/>
                </a:cubicBezTo>
                <a:cubicBezTo>
                  <a:pt x="32" y="17"/>
                  <a:pt x="33" y="17"/>
                  <a:pt x="33" y="17"/>
                </a:cubicBezTo>
                <a:cubicBezTo>
                  <a:pt x="33" y="17"/>
                  <a:pt x="34" y="17"/>
                  <a:pt x="34" y="17"/>
                </a:cubicBezTo>
                <a:cubicBezTo>
                  <a:pt x="35" y="17"/>
                  <a:pt x="35" y="17"/>
                  <a:pt x="35" y="17"/>
                </a:cubicBezTo>
                <a:cubicBezTo>
                  <a:pt x="35" y="17"/>
                  <a:pt x="35" y="17"/>
                  <a:pt x="35" y="17"/>
                </a:cubicBezTo>
                <a:cubicBezTo>
                  <a:pt x="36" y="17"/>
                  <a:pt x="36" y="17"/>
                  <a:pt x="37" y="17"/>
                </a:cubicBezTo>
                <a:cubicBezTo>
                  <a:pt x="35" y="27"/>
                  <a:pt x="35" y="27"/>
                  <a:pt x="35" y="27"/>
                </a:cubicBezTo>
                <a:cubicBezTo>
                  <a:pt x="36" y="27"/>
                  <a:pt x="36" y="27"/>
                  <a:pt x="36" y="27"/>
                </a:cubicBezTo>
                <a:cubicBezTo>
                  <a:pt x="39" y="17"/>
                  <a:pt x="39" y="17"/>
                  <a:pt x="39" y="17"/>
                </a:cubicBezTo>
                <a:cubicBezTo>
                  <a:pt x="39" y="16"/>
                  <a:pt x="39" y="16"/>
                  <a:pt x="39" y="16"/>
                </a:cubicBezTo>
                <a:cubicBezTo>
                  <a:pt x="38" y="16"/>
                  <a:pt x="38" y="16"/>
                  <a:pt x="38" y="16"/>
                </a:cubicBezTo>
                <a:cubicBezTo>
                  <a:pt x="37" y="15"/>
                  <a:pt x="36" y="15"/>
                  <a:pt x="35" y="16"/>
                </a:cubicBezTo>
                <a:cubicBezTo>
                  <a:pt x="34" y="15"/>
                  <a:pt x="34" y="15"/>
                  <a:pt x="33" y="15"/>
                </a:cubicBezTo>
                <a:cubicBezTo>
                  <a:pt x="33" y="15"/>
                  <a:pt x="32" y="15"/>
                  <a:pt x="31" y="16"/>
                </a:cubicBezTo>
                <a:cubicBezTo>
                  <a:pt x="31" y="15"/>
                  <a:pt x="30" y="15"/>
                  <a:pt x="30" y="15"/>
                </a:cubicBezTo>
                <a:cubicBezTo>
                  <a:pt x="29" y="15"/>
                  <a:pt x="28" y="16"/>
                  <a:pt x="28" y="16"/>
                </a:cubicBezTo>
                <a:cubicBezTo>
                  <a:pt x="27" y="16"/>
                  <a:pt x="27" y="16"/>
                  <a:pt x="27" y="16"/>
                </a:cubicBezTo>
                <a:cubicBezTo>
                  <a:pt x="27" y="17"/>
                  <a:pt x="27" y="17"/>
                  <a:pt x="27" y="17"/>
                </a:cubicBezTo>
                <a:cubicBezTo>
                  <a:pt x="30" y="27"/>
                  <a:pt x="30" y="27"/>
                  <a:pt x="30" y="27"/>
                </a:cubicBezTo>
                <a:close/>
                <a:moveTo>
                  <a:pt x="24" y="27"/>
                </a:moveTo>
                <a:cubicBezTo>
                  <a:pt x="28" y="27"/>
                  <a:pt x="28" y="27"/>
                  <a:pt x="28" y="27"/>
                </a:cubicBezTo>
                <a:cubicBezTo>
                  <a:pt x="28" y="24"/>
                  <a:pt x="26" y="21"/>
                  <a:pt x="25" y="18"/>
                </a:cubicBezTo>
                <a:cubicBezTo>
                  <a:pt x="24" y="15"/>
                  <a:pt x="23" y="13"/>
                  <a:pt x="23" y="11"/>
                </a:cubicBezTo>
                <a:cubicBezTo>
                  <a:pt x="24" y="8"/>
                  <a:pt x="25" y="6"/>
                  <a:pt x="28" y="5"/>
                </a:cubicBezTo>
                <a:cubicBezTo>
                  <a:pt x="29" y="4"/>
                  <a:pt x="31" y="3"/>
                  <a:pt x="33" y="4"/>
                </a:cubicBezTo>
                <a:cubicBezTo>
                  <a:pt x="35" y="4"/>
                  <a:pt x="37" y="4"/>
                  <a:pt x="38" y="5"/>
                </a:cubicBezTo>
                <a:cubicBezTo>
                  <a:pt x="41" y="6"/>
                  <a:pt x="42" y="8"/>
                  <a:pt x="43" y="11"/>
                </a:cubicBezTo>
                <a:cubicBezTo>
                  <a:pt x="43" y="13"/>
                  <a:pt x="42" y="15"/>
                  <a:pt x="41" y="18"/>
                </a:cubicBezTo>
                <a:cubicBezTo>
                  <a:pt x="39" y="21"/>
                  <a:pt x="38" y="24"/>
                  <a:pt x="38" y="27"/>
                </a:cubicBezTo>
                <a:cubicBezTo>
                  <a:pt x="41" y="27"/>
                  <a:pt x="41" y="27"/>
                  <a:pt x="41" y="27"/>
                </a:cubicBezTo>
                <a:cubicBezTo>
                  <a:pt x="42" y="25"/>
                  <a:pt x="43" y="22"/>
                  <a:pt x="44" y="20"/>
                </a:cubicBezTo>
                <a:cubicBezTo>
                  <a:pt x="46" y="17"/>
                  <a:pt x="47" y="13"/>
                  <a:pt x="47" y="10"/>
                </a:cubicBezTo>
                <a:cubicBezTo>
                  <a:pt x="46" y="6"/>
                  <a:pt x="43" y="3"/>
                  <a:pt x="40" y="1"/>
                </a:cubicBezTo>
                <a:cubicBezTo>
                  <a:pt x="38" y="0"/>
                  <a:pt x="36" y="0"/>
                  <a:pt x="33" y="0"/>
                </a:cubicBezTo>
                <a:cubicBezTo>
                  <a:pt x="31" y="0"/>
                  <a:pt x="28" y="0"/>
                  <a:pt x="26" y="1"/>
                </a:cubicBezTo>
                <a:cubicBezTo>
                  <a:pt x="23" y="3"/>
                  <a:pt x="20" y="6"/>
                  <a:pt x="19" y="10"/>
                </a:cubicBezTo>
                <a:cubicBezTo>
                  <a:pt x="18" y="13"/>
                  <a:pt x="20" y="17"/>
                  <a:pt x="22" y="20"/>
                </a:cubicBezTo>
                <a:cubicBezTo>
                  <a:pt x="23" y="22"/>
                  <a:pt x="24" y="25"/>
                  <a:pt x="24" y="27"/>
                </a:cubicBezTo>
                <a:close/>
                <a:moveTo>
                  <a:pt x="51" y="18"/>
                </a:moveTo>
                <a:cubicBezTo>
                  <a:pt x="50" y="19"/>
                  <a:pt x="50" y="19"/>
                  <a:pt x="50" y="20"/>
                </a:cubicBezTo>
                <a:cubicBezTo>
                  <a:pt x="53" y="19"/>
                  <a:pt x="55" y="19"/>
                  <a:pt x="57" y="20"/>
                </a:cubicBezTo>
                <a:cubicBezTo>
                  <a:pt x="57" y="18"/>
                  <a:pt x="57" y="18"/>
                  <a:pt x="57" y="18"/>
                </a:cubicBezTo>
                <a:cubicBezTo>
                  <a:pt x="55" y="18"/>
                  <a:pt x="53" y="18"/>
                  <a:pt x="51" y="18"/>
                </a:cubicBezTo>
                <a:close/>
                <a:moveTo>
                  <a:pt x="43" y="44"/>
                </a:moveTo>
                <a:cubicBezTo>
                  <a:pt x="43" y="46"/>
                  <a:pt x="43" y="46"/>
                  <a:pt x="43" y="46"/>
                </a:cubicBezTo>
                <a:cubicBezTo>
                  <a:pt x="45" y="45"/>
                  <a:pt x="47" y="45"/>
                  <a:pt x="49" y="45"/>
                </a:cubicBezTo>
                <a:cubicBezTo>
                  <a:pt x="52" y="44"/>
                  <a:pt x="55" y="44"/>
                  <a:pt x="57" y="45"/>
                </a:cubicBezTo>
                <a:cubicBezTo>
                  <a:pt x="57" y="43"/>
                  <a:pt x="57" y="43"/>
                  <a:pt x="57" y="43"/>
                </a:cubicBezTo>
                <a:cubicBezTo>
                  <a:pt x="54" y="43"/>
                  <a:pt x="52" y="43"/>
                  <a:pt x="49" y="43"/>
                </a:cubicBezTo>
                <a:cubicBezTo>
                  <a:pt x="47" y="44"/>
                  <a:pt x="45" y="44"/>
                  <a:pt x="43" y="44"/>
                </a:cubicBezTo>
                <a:close/>
                <a:moveTo>
                  <a:pt x="44" y="40"/>
                </a:moveTo>
                <a:cubicBezTo>
                  <a:pt x="44" y="42"/>
                  <a:pt x="44" y="42"/>
                  <a:pt x="44" y="42"/>
                </a:cubicBezTo>
                <a:cubicBezTo>
                  <a:pt x="45" y="42"/>
                  <a:pt x="47" y="41"/>
                  <a:pt x="49" y="41"/>
                </a:cubicBezTo>
                <a:cubicBezTo>
                  <a:pt x="52" y="41"/>
                  <a:pt x="55" y="41"/>
                  <a:pt x="57" y="41"/>
                </a:cubicBezTo>
                <a:cubicBezTo>
                  <a:pt x="57" y="40"/>
                  <a:pt x="57" y="40"/>
                  <a:pt x="57" y="40"/>
                </a:cubicBezTo>
                <a:cubicBezTo>
                  <a:pt x="54" y="39"/>
                  <a:pt x="52" y="39"/>
                  <a:pt x="49" y="40"/>
                </a:cubicBezTo>
                <a:cubicBezTo>
                  <a:pt x="47" y="40"/>
                  <a:pt x="46" y="40"/>
                  <a:pt x="44" y="40"/>
                </a:cubicBezTo>
                <a:close/>
                <a:moveTo>
                  <a:pt x="47" y="27"/>
                </a:moveTo>
                <a:cubicBezTo>
                  <a:pt x="47" y="27"/>
                  <a:pt x="47" y="27"/>
                  <a:pt x="47" y="27"/>
                </a:cubicBezTo>
                <a:cubicBezTo>
                  <a:pt x="47" y="27"/>
                  <a:pt x="47" y="27"/>
                  <a:pt x="47" y="27"/>
                </a:cubicBezTo>
                <a:cubicBezTo>
                  <a:pt x="47" y="28"/>
                  <a:pt x="47" y="28"/>
                  <a:pt x="47" y="28"/>
                </a:cubicBezTo>
                <a:cubicBezTo>
                  <a:pt x="47" y="28"/>
                  <a:pt x="48" y="28"/>
                  <a:pt x="49" y="28"/>
                </a:cubicBezTo>
                <a:cubicBezTo>
                  <a:pt x="52" y="28"/>
                  <a:pt x="55" y="28"/>
                  <a:pt x="57" y="28"/>
                </a:cubicBezTo>
                <a:cubicBezTo>
                  <a:pt x="57" y="27"/>
                  <a:pt x="57" y="27"/>
                  <a:pt x="57" y="27"/>
                </a:cubicBezTo>
                <a:cubicBezTo>
                  <a:pt x="54" y="26"/>
                  <a:pt x="52" y="26"/>
                  <a:pt x="49" y="27"/>
                </a:cubicBezTo>
                <a:cubicBezTo>
                  <a:pt x="48" y="27"/>
                  <a:pt x="47" y="27"/>
                  <a:pt x="47" y="27"/>
                </a:cubicBezTo>
                <a:close/>
                <a:moveTo>
                  <a:pt x="49" y="22"/>
                </a:moveTo>
                <a:cubicBezTo>
                  <a:pt x="49" y="23"/>
                  <a:pt x="48" y="23"/>
                  <a:pt x="48" y="24"/>
                </a:cubicBezTo>
                <a:cubicBezTo>
                  <a:pt x="48" y="24"/>
                  <a:pt x="49" y="24"/>
                  <a:pt x="49" y="24"/>
                </a:cubicBezTo>
                <a:cubicBezTo>
                  <a:pt x="52" y="24"/>
                  <a:pt x="55" y="23"/>
                  <a:pt x="57" y="24"/>
                </a:cubicBezTo>
                <a:cubicBezTo>
                  <a:pt x="57" y="23"/>
                  <a:pt x="57" y="23"/>
                  <a:pt x="57" y="23"/>
                </a:cubicBezTo>
                <a:cubicBezTo>
                  <a:pt x="55" y="22"/>
                  <a:pt x="52" y="22"/>
                  <a:pt x="49" y="22"/>
                </a:cubicBezTo>
                <a:close/>
                <a:moveTo>
                  <a:pt x="15" y="18"/>
                </a:moveTo>
                <a:cubicBezTo>
                  <a:pt x="13" y="18"/>
                  <a:pt x="11" y="18"/>
                  <a:pt x="10" y="18"/>
                </a:cubicBezTo>
                <a:cubicBezTo>
                  <a:pt x="10" y="20"/>
                  <a:pt x="10" y="20"/>
                  <a:pt x="10" y="20"/>
                </a:cubicBezTo>
                <a:cubicBezTo>
                  <a:pt x="11" y="19"/>
                  <a:pt x="13" y="19"/>
                  <a:pt x="16" y="20"/>
                </a:cubicBezTo>
                <a:cubicBezTo>
                  <a:pt x="15" y="19"/>
                  <a:pt x="15" y="19"/>
                  <a:pt x="15" y="18"/>
                </a:cubicBezTo>
                <a:close/>
                <a:moveTo>
                  <a:pt x="23" y="44"/>
                </a:moveTo>
                <a:cubicBezTo>
                  <a:pt x="21" y="44"/>
                  <a:pt x="19" y="44"/>
                  <a:pt x="18" y="43"/>
                </a:cubicBezTo>
                <a:cubicBezTo>
                  <a:pt x="15" y="43"/>
                  <a:pt x="12" y="43"/>
                  <a:pt x="10" y="43"/>
                </a:cubicBezTo>
                <a:cubicBezTo>
                  <a:pt x="10" y="45"/>
                  <a:pt x="10" y="45"/>
                  <a:pt x="10" y="45"/>
                </a:cubicBezTo>
                <a:cubicBezTo>
                  <a:pt x="12" y="44"/>
                  <a:pt x="14" y="44"/>
                  <a:pt x="17" y="45"/>
                </a:cubicBezTo>
                <a:cubicBezTo>
                  <a:pt x="19" y="45"/>
                  <a:pt x="21" y="45"/>
                  <a:pt x="23" y="46"/>
                </a:cubicBezTo>
                <a:cubicBezTo>
                  <a:pt x="23" y="44"/>
                  <a:pt x="23" y="44"/>
                  <a:pt x="23" y="44"/>
                </a:cubicBezTo>
                <a:close/>
                <a:moveTo>
                  <a:pt x="22" y="40"/>
                </a:moveTo>
                <a:cubicBezTo>
                  <a:pt x="21" y="40"/>
                  <a:pt x="19" y="40"/>
                  <a:pt x="18" y="40"/>
                </a:cubicBezTo>
                <a:cubicBezTo>
                  <a:pt x="15" y="39"/>
                  <a:pt x="12" y="39"/>
                  <a:pt x="10" y="40"/>
                </a:cubicBezTo>
                <a:cubicBezTo>
                  <a:pt x="10" y="41"/>
                  <a:pt x="10" y="41"/>
                  <a:pt x="10" y="41"/>
                </a:cubicBezTo>
                <a:cubicBezTo>
                  <a:pt x="12" y="41"/>
                  <a:pt x="14" y="41"/>
                  <a:pt x="17" y="41"/>
                </a:cubicBezTo>
                <a:cubicBezTo>
                  <a:pt x="19" y="41"/>
                  <a:pt x="21" y="42"/>
                  <a:pt x="22" y="42"/>
                </a:cubicBezTo>
                <a:cubicBezTo>
                  <a:pt x="22" y="40"/>
                  <a:pt x="22" y="40"/>
                  <a:pt x="22" y="40"/>
                </a:cubicBezTo>
                <a:close/>
                <a:moveTo>
                  <a:pt x="19" y="27"/>
                </a:moveTo>
                <a:cubicBezTo>
                  <a:pt x="19" y="27"/>
                  <a:pt x="18" y="27"/>
                  <a:pt x="18" y="27"/>
                </a:cubicBezTo>
                <a:cubicBezTo>
                  <a:pt x="15" y="26"/>
                  <a:pt x="12" y="26"/>
                  <a:pt x="10" y="27"/>
                </a:cubicBezTo>
                <a:cubicBezTo>
                  <a:pt x="10" y="28"/>
                  <a:pt x="10" y="28"/>
                  <a:pt x="10" y="28"/>
                </a:cubicBezTo>
                <a:cubicBezTo>
                  <a:pt x="12" y="28"/>
                  <a:pt x="14" y="28"/>
                  <a:pt x="17" y="28"/>
                </a:cubicBezTo>
                <a:cubicBezTo>
                  <a:pt x="18" y="28"/>
                  <a:pt x="19" y="28"/>
                  <a:pt x="19" y="28"/>
                </a:cubicBezTo>
                <a:cubicBezTo>
                  <a:pt x="19" y="28"/>
                  <a:pt x="19" y="27"/>
                  <a:pt x="19" y="27"/>
                </a:cubicBezTo>
                <a:close/>
                <a:moveTo>
                  <a:pt x="17" y="22"/>
                </a:moveTo>
                <a:cubicBezTo>
                  <a:pt x="14" y="22"/>
                  <a:pt x="12" y="22"/>
                  <a:pt x="10" y="23"/>
                </a:cubicBezTo>
                <a:cubicBezTo>
                  <a:pt x="10" y="24"/>
                  <a:pt x="10" y="24"/>
                  <a:pt x="10" y="24"/>
                </a:cubicBezTo>
                <a:cubicBezTo>
                  <a:pt x="12" y="23"/>
                  <a:pt x="14" y="24"/>
                  <a:pt x="17" y="24"/>
                </a:cubicBezTo>
                <a:cubicBezTo>
                  <a:pt x="18" y="24"/>
                  <a:pt x="18" y="24"/>
                  <a:pt x="18" y="24"/>
                </a:cubicBezTo>
                <a:cubicBezTo>
                  <a:pt x="18" y="23"/>
                  <a:pt x="17" y="23"/>
                  <a:pt x="17" y="23"/>
                </a:cubicBezTo>
                <a:lnTo>
                  <a:pt x="17" y="22"/>
                </a:lnTo>
                <a:close/>
              </a:path>
            </a:pathLst>
          </a:custGeom>
          <a:solidFill>
            <a:srgbClr val="419287"/>
          </a:solidFill>
          <a:ln w="28575" cap="flat" cmpd="sng" algn="ctr">
            <a:no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200" name="MH_Other_42"/>
          <p:cNvSpPr>
            <a:spLocks noChangeAspect="1" noEditPoints="1"/>
          </p:cNvSpPr>
          <p:nvPr>
            <p:custDataLst>
              <p:tags r:id="rId18"/>
            </p:custDataLst>
          </p:nvPr>
        </p:nvSpPr>
        <p:spPr bwMode="auto">
          <a:xfrm>
            <a:off x="6551930" y="1723390"/>
            <a:ext cx="629920" cy="436880"/>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rgbClr val="419287"/>
          </a:solidFill>
          <a:ln w="28575" cap="flat" cmpd="sng" algn="ctr">
            <a:no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201" name="MH_Other_43"/>
          <p:cNvSpPr>
            <a:spLocks noChangeAspect="1" noEditPoints="1"/>
          </p:cNvSpPr>
          <p:nvPr>
            <p:custDataLst>
              <p:tags r:id="rId19"/>
            </p:custDataLst>
          </p:nvPr>
        </p:nvSpPr>
        <p:spPr bwMode="auto">
          <a:xfrm>
            <a:off x="2444115" y="3758565"/>
            <a:ext cx="358775" cy="438785"/>
          </a:xfrm>
          <a:custGeom>
            <a:avLst/>
            <a:gdLst>
              <a:gd name="T0" fmla="*/ 42 w 47"/>
              <a:gd name="T1" fmla="*/ 5 h 63"/>
              <a:gd name="T2" fmla="*/ 42 w 47"/>
              <a:gd name="T3" fmla="*/ 5 h 63"/>
              <a:gd name="T4" fmla="*/ 47 w 47"/>
              <a:gd name="T5" fmla="*/ 16 h 63"/>
              <a:gd name="T6" fmla="*/ 42 w 47"/>
              <a:gd name="T7" fmla="*/ 27 h 63"/>
              <a:gd name="T8" fmla="*/ 32 w 47"/>
              <a:gd name="T9" fmla="*/ 37 h 63"/>
              <a:gd name="T10" fmla="*/ 21 w 47"/>
              <a:gd name="T11" fmla="*/ 42 h 63"/>
              <a:gd name="T12" fmla="*/ 14 w 47"/>
              <a:gd name="T13" fmla="*/ 41 h 63"/>
              <a:gd name="T14" fmla="*/ 22 w 47"/>
              <a:gd name="T15" fmla="*/ 33 h 63"/>
              <a:gd name="T16" fmla="*/ 26 w 47"/>
              <a:gd name="T17" fmla="*/ 31 h 63"/>
              <a:gd name="T18" fmla="*/ 36 w 47"/>
              <a:gd name="T19" fmla="*/ 21 h 63"/>
              <a:gd name="T20" fmla="*/ 38 w 47"/>
              <a:gd name="T21" fmla="*/ 16 h 63"/>
              <a:gd name="T22" fmla="*/ 36 w 47"/>
              <a:gd name="T23" fmla="*/ 11 h 63"/>
              <a:gd name="T24" fmla="*/ 36 w 47"/>
              <a:gd name="T25" fmla="*/ 11 h 63"/>
              <a:gd name="T26" fmla="*/ 31 w 47"/>
              <a:gd name="T27" fmla="*/ 9 h 63"/>
              <a:gd name="T28" fmla="*/ 26 w 47"/>
              <a:gd name="T29" fmla="*/ 11 h 63"/>
              <a:gd name="T30" fmla="*/ 16 w 47"/>
              <a:gd name="T31" fmla="*/ 21 h 63"/>
              <a:gd name="T32" fmla="*/ 15 w 47"/>
              <a:gd name="T33" fmla="*/ 22 h 63"/>
              <a:gd name="T34" fmla="*/ 5 w 47"/>
              <a:gd name="T35" fmla="*/ 31 h 63"/>
              <a:gd name="T36" fmla="*/ 5 w 47"/>
              <a:gd name="T37" fmla="*/ 26 h 63"/>
              <a:gd name="T38" fmla="*/ 9 w 47"/>
              <a:gd name="T39" fmla="*/ 15 h 63"/>
              <a:gd name="T40" fmla="*/ 19 w 47"/>
              <a:gd name="T41" fmla="*/ 5 h 63"/>
              <a:gd name="T42" fmla="*/ 31 w 47"/>
              <a:gd name="T43" fmla="*/ 0 h 63"/>
              <a:gd name="T44" fmla="*/ 42 w 47"/>
              <a:gd name="T45" fmla="*/ 5 h 63"/>
              <a:gd name="T46" fmla="*/ 41 w 47"/>
              <a:gd name="T47" fmla="*/ 32 h 63"/>
              <a:gd name="T48" fmla="*/ 31 w 47"/>
              <a:gd name="T49" fmla="*/ 42 h 63"/>
              <a:gd name="T50" fmla="*/ 23 w 47"/>
              <a:gd name="T51" fmla="*/ 50 h 63"/>
              <a:gd name="T52" fmla="*/ 21 w 47"/>
              <a:gd name="T53" fmla="*/ 52 h 63"/>
              <a:gd name="T54" fmla="*/ 16 w 47"/>
              <a:gd name="T55" fmla="*/ 54 h 63"/>
              <a:gd name="T56" fmla="*/ 11 w 47"/>
              <a:gd name="T57" fmla="*/ 52 h 63"/>
              <a:gd name="T58" fmla="*/ 11 w 47"/>
              <a:gd name="T59" fmla="*/ 52 h 63"/>
              <a:gd name="T60" fmla="*/ 8 w 47"/>
              <a:gd name="T61" fmla="*/ 47 h 63"/>
              <a:gd name="T62" fmla="*/ 11 w 47"/>
              <a:gd name="T63" fmla="*/ 41 h 63"/>
              <a:gd name="T64" fmla="*/ 21 w 47"/>
              <a:gd name="T65" fmla="*/ 31 h 63"/>
              <a:gd name="T66" fmla="*/ 25 w 47"/>
              <a:gd name="T67" fmla="*/ 29 h 63"/>
              <a:gd name="T68" fmla="*/ 32 w 47"/>
              <a:gd name="T69" fmla="*/ 22 h 63"/>
              <a:gd name="T70" fmla="*/ 26 w 47"/>
              <a:gd name="T71" fmla="*/ 21 h 63"/>
              <a:gd name="T72" fmla="*/ 14 w 47"/>
              <a:gd name="T73" fmla="*/ 25 h 63"/>
              <a:gd name="T74" fmla="*/ 4 w 47"/>
              <a:gd name="T75" fmla="*/ 35 h 63"/>
              <a:gd name="T76" fmla="*/ 0 w 47"/>
              <a:gd name="T77" fmla="*/ 47 h 63"/>
              <a:gd name="T78" fmla="*/ 4 w 47"/>
              <a:gd name="T79" fmla="*/ 58 h 63"/>
              <a:gd name="T80" fmla="*/ 4 w 47"/>
              <a:gd name="T81" fmla="*/ 58 h 63"/>
              <a:gd name="T82" fmla="*/ 16 w 47"/>
              <a:gd name="T83" fmla="*/ 63 h 63"/>
              <a:gd name="T84" fmla="*/ 27 w 47"/>
              <a:gd name="T85" fmla="*/ 58 h 63"/>
              <a:gd name="T86" fmla="*/ 37 w 47"/>
              <a:gd name="T87" fmla="*/ 48 h 63"/>
              <a:gd name="T88" fmla="*/ 42 w 47"/>
              <a:gd name="T89" fmla="*/ 37 h 63"/>
              <a:gd name="T90" fmla="*/ 41 w 47"/>
              <a:gd name="T9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63">
                <a:moveTo>
                  <a:pt x="42" y="5"/>
                </a:moveTo>
                <a:cubicBezTo>
                  <a:pt x="42" y="5"/>
                  <a:pt x="42" y="5"/>
                  <a:pt x="42" y="5"/>
                </a:cubicBezTo>
                <a:cubicBezTo>
                  <a:pt x="45" y="8"/>
                  <a:pt x="47" y="12"/>
                  <a:pt x="47" y="16"/>
                </a:cubicBezTo>
                <a:cubicBezTo>
                  <a:pt x="47" y="20"/>
                  <a:pt x="45" y="24"/>
                  <a:pt x="42" y="27"/>
                </a:cubicBezTo>
                <a:cubicBezTo>
                  <a:pt x="32" y="37"/>
                  <a:pt x="32" y="37"/>
                  <a:pt x="32" y="37"/>
                </a:cubicBezTo>
                <a:cubicBezTo>
                  <a:pt x="29" y="41"/>
                  <a:pt x="25" y="42"/>
                  <a:pt x="21" y="42"/>
                </a:cubicBezTo>
                <a:cubicBezTo>
                  <a:pt x="19" y="42"/>
                  <a:pt x="16" y="42"/>
                  <a:pt x="14" y="41"/>
                </a:cubicBezTo>
                <a:cubicBezTo>
                  <a:pt x="22" y="33"/>
                  <a:pt x="22" y="33"/>
                  <a:pt x="22" y="33"/>
                </a:cubicBezTo>
                <a:cubicBezTo>
                  <a:pt x="23" y="33"/>
                  <a:pt x="25" y="33"/>
                  <a:pt x="26" y="31"/>
                </a:cubicBezTo>
                <a:cubicBezTo>
                  <a:pt x="36" y="21"/>
                  <a:pt x="36" y="21"/>
                  <a:pt x="36" y="21"/>
                </a:cubicBezTo>
                <a:cubicBezTo>
                  <a:pt x="38" y="20"/>
                  <a:pt x="38" y="18"/>
                  <a:pt x="38" y="16"/>
                </a:cubicBezTo>
                <a:cubicBezTo>
                  <a:pt x="38" y="14"/>
                  <a:pt x="38" y="12"/>
                  <a:pt x="36" y="11"/>
                </a:cubicBezTo>
                <a:cubicBezTo>
                  <a:pt x="36" y="11"/>
                  <a:pt x="36" y="11"/>
                  <a:pt x="36" y="11"/>
                </a:cubicBezTo>
                <a:cubicBezTo>
                  <a:pt x="35" y="9"/>
                  <a:pt x="33" y="9"/>
                  <a:pt x="31" y="9"/>
                </a:cubicBezTo>
                <a:cubicBezTo>
                  <a:pt x="29" y="9"/>
                  <a:pt x="27" y="9"/>
                  <a:pt x="26" y="11"/>
                </a:cubicBezTo>
                <a:cubicBezTo>
                  <a:pt x="16" y="21"/>
                  <a:pt x="16" y="21"/>
                  <a:pt x="16" y="21"/>
                </a:cubicBezTo>
                <a:cubicBezTo>
                  <a:pt x="15" y="21"/>
                  <a:pt x="15" y="21"/>
                  <a:pt x="15" y="22"/>
                </a:cubicBezTo>
                <a:cubicBezTo>
                  <a:pt x="5" y="31"/>
                  <a:pt x="5" y="31"/>
                  <a:pt x="5" y="31"/>
                </a:cubicBezTo>
                <a:cubicBezTo>
                  <a:pt x="5" y="29"/>
                  <a:pt x="5" y="28"/>
                  <a:pt x="5" y="26"/>
                </a:cubicBezTo>
                <a:cubicBezTo>
                  <a:pt x="5" y="22"/>
                  <a:pt x="6" y="18"/>
                  <a:pt x="9" y="15"/>
                </a:cubicBezTo>
                <a:cubicBezTo>
                  <a:pt x="19" y="5"/>
                  <a:pt x="19" y="5"/>
                  <a:pt x="19" y="5"/>
                </a:cubicBezTo>
                <a:cubicBezTo>
                  <a:pt x="23" y="1"/>
                  <a:pt x="27" y="0"/>
                  <a:pt x="31" y="0"/>
                </a:cubicBezTo>
                <a:cubicBezTo>
                  <a:pt x="35" y="0"/>
                  <a:pt x="39" y="1"/>
                  <a:pt x="42" y="5"/>
                </a:cubicBezTo>
                <a:close/>
                <a:moveTo>
                  <a:pt x="41" y="32"/>
                </a:moveTo>
                <a:cubicBezTo>
                  <a:pt x="31" y="42"/>
                  <a:pt x="31" y="42"/>
                  <a:pt x="31" y="42"/>
                </a:cubicBezTo>
                <a:cubicBezTo>
                  <a:pt x="23" y="50"/>
                  <a:pt x="23" y="50"/>
                  <a:pt x="23" y="50"/>
                </a:cubicBezTo>
                <a:cubicBezTo>
                  <a:pt x="21" y="52"/>
                  <a:pt x="21" y="52"/>
                  <a:pt x="21" y="52"/>
                </a:cubicBezTo>
                <a:cubicBezTo>
                  <a:pt x="20" y="53"/>
                  <a:pt x="18" y="54"/>
                  <a:pt x="16" y="54"/>
                </a:cubicBezTo>
                <a:cubicBezTo>
                  <a:pt x="14" y="54"/>
                  <a:pt x="12" y="53"/>
                  <a:pt x="11" y="52"/>
                </a:cubicBezTo>
                <a:cubicBezTo>
                  <a:pt x="11" y="52"/>
                  <a:pt x="11" y="52"/>
                  <a:pt x="11" y="52"/>
                </a:cubicBezTo>
                <a:cubicBezTo>
                  <a:pt x="9" y="51"/>
                  <a:pt x="8" y="49"/>
                  <a:pt x="8" y="47"/>
                </a:cubicBezTo>
                <a:cubicBezTo>
                  <a:pt x="8" y="45"/>
                  <a:pt x="9" y="43"/>
                  <a:pt x="11" y="41"/>
                </a:cubicBezTo>
                <a:cubicBezTo>
                  <a:pt x="21" y="31"/>
                  <a:pt x="21" y="31"/>
                  <a:pt x="21" y="31"/>
                </a:cubicBezTo>
                <a:cubicBezTo>
                  <a:pt x="22" y="30"/>
                  <a:pt x="23" y="30"/>
                  <a:pt x="25" y="29"/>
                </a:cubicBezTo>
                <a:cubicBezTo>
                  <a:pt x="32" y="22"/>
                  <a:pt x="32" y="22"/>
                  <a:pt x="32" y="22"/>
                </a:cubicBezTo>
                <a:cubicBezTo>
                  <a:pt x="30" y="21"/>
                  <a:pt x="28" y="21"/>
                  <a:pt x="26" y="21"/>
                </a:cubicBezTo>
                <a:cubicBezTo>
                  <a:pt x="22" y="21"/>
                  <a:pt x="18" y="22"/>
                  <a:pt x="14" y="25"/>
                </a:cubicBezTo>
                <a:cubicBezTo>
                  <a:pt x="4" y="35"/>
                  <a:pt x="4" y="35"/>
                  <a:pt x="4" y="35"/>
                </a:cubicBezTo>
                <a:cubicBezTo>
                  <a:pt x="1" y="38"/>
                  <a:pt x="0" y="43"/>
                  <a:pt x="0" y="47"/>
                </a:cubicBezTo>
                <a:cubicBezTo>
                  <a:pt x="0" y="51"/>
                  <a:pt x="1" y="55"/>
                  <a:pt x="4" y="58"/>
                </a:cubicBezTo>
                <a:cubicBezTo>
                  <a:pt x="4" y="58"/>
                  <a:pt x="4" y="58"/>
                  <a:pt x="4" y="58"/>
                </a:cubicBezTo>
                <a:cubicBezTo>
                  <a:pt x="8" y="61"/>
                  <a:pt x="12" y="63"/>
                  <a:pt x="16" y="63"/>
                </a:cubicBezTo>
                <a:cubicBezTo>
                  <a:pt x="20" y="63"/>
                  <a:pt x="24" y="61"/>
                  <a:pt x="27" y="58"/>
                </a:cubicBezTo>
                <a:cubicBezTo>
                  <a:pt x="37" y="48"/>
                  <a:pt x="37" y="48"/>
                  <a:pt x="37" y="48"/>
                </a:cubicBezTo>
                <a:cubicBezTo>
                  <a:pt x="41" y="45"/>
                  <a:pt x="42" y="41"/>
                  <a:pt x="42" y="37"/>
                </a:cubicBezTo>
                <a:cubicBezTo>
                  <a:pt x="42" y="35"/>
                  <a:pt x="42" y="33"/>
                  <a:pt x="41" y="32"/>
                </a:cubicBezTo>
                <a:close/>
              </a:path>
            </a:pathLst>
          </a:custGeom>
          <a:solidFill>
            <a:srgbClr val="419287"/>
          </a:solidFill>
          <a:ln w="28575" cap="flat" cmpd="sng" algn="ctr">
            <a:no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202" name="MH_Other_44"/>
          <p:cNvSpPr>
            <a:spLocks noChangeAspect="1"/>
          </p:cNvSpPr>
          <p:nvPr>
            <p:custDataLst>
              <p:tags r:id="rId20"/>
            </p:custDataLst>
          </p:nvPr>
        </p:nvSpPr>
        <p:spPr bwMode="auto">
          <a:xfrm>
            <a:off x="3735070" y="3019425"/>
            <a:ext cx="631825" cy="436880"/>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rgbClr val="419287"/>
          </a:solidFill>
          <a:ln w="28575" cap="flat" cmpd="sng" algn="ctr">
            <a:noFill/>
            <a:prstDash val="solid"/>
          </a:ln>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203" name="MH_Other_45"/>
          <p:cNvSpPr>
            <a:spLocks noChangeAspect="1" noEditPoints="1"/>
          </p:cNvSpPr>
          <p:nvPr>
            <p:custDataLst>
              <p:tags r:id="rId21"/>
            </p:custDataLst>
          </p:nvPr>
        </p:nvSpPr>
        <p:spPr bwMode="auto">
          <a:xfrm>
            <a:off x="8116570" y="1024255"/>
            <a:ext cx="497205" cy="436880"/>
          </a:xfrm>
          <a:custGeom>
            <a:avLst/>
            <a:gdLst>
              <a:gd name="T0" fmla="*/ 57 w 67"/>
              <a:gd name="T1" fmla="*/ 33 h 65"/>
              <a:gd name="T2" fmla="*/ 29 w 67"/>
              <a:gd name="T3" fmla="*/ 46 h 65"/>
              <a:gd name="T4" fmla="*/ 57 w 67"/>
              <a:gd name="T5" fmla="*/ 60 h 65"/>
              <a:gd name="T6" fmla="*/ 0 w 67"/>
              <a:gd name="T7" fmla="*/ 22 h 65"/>
              <a:gd name="T8" fmla="*/ 22 w 67"/>
              <a:gd name="T9" fmla="*/ 12 h 65"/>
              <a:gd name="T10" fmla="*/ 7 w 67"/>
              <a:gd name="T11" fmla="*/ 60 h 65"/>
              <a:gd name="T12" fmla="*/ 11 w 67"/>
              <a:gd name="T13" fmla="*/ 62 h 65"/>
              <a:gd name="T14" fmla="*/ 7 w 67"/>
              <a:gd name="T15" fmla="*/ 60 h 65"/>
              <a:gd name="T16" fmla="*/ 43 w 67"/>
              <a:gd name="T17" fmla="*/ 42 h 65"/>
              <a:gd name="T18" fmla="*/ 6 w 67"/>
              <a:gd name="T19" fmla="*/ 27 h 65"/>
              <a:gd name="T20" fmla="*/ 12 w 67"/>
              <a:gd name="T21" fmla="*/ 27 h 65"/>
              <a:gd name="T22" fmla="*/ 47 w 67"/>
              <a:gd name="T23" fmla="*/ 27 h 65"/>
              <a:gd name="T24" fmla="*/ 53 w 67"/>
              <a:gd name="T25" fmla="*/ 27 h 65"/>
              <a:gd name="T26" fmla="*/ 40 w 67"/>
              <a:gd name="T27" fmla="*/ 26 h 65"/>
              <a:gd name="T28" fmla="*/ 44 w 67"/>
              <a:gd name="T29" fmla="*/ 28 h 65"/>
              <a:gd name="T30" fmla="*/ 40 w 67"/>
              <a:gd name="T31" fmla="*/ 26 h 65"/>
              <a:gd name="T32" fmla="*/ 32 w 67"/>
              <a:gd name="T33" fmla="*/ 28 h 65"/>
              <a:gd name="T34" fmla="*/ 36 w 67"/>
              <a:gd name="T35" fmla="*/ 26 h 65"/>
              <a:gd name="T36" fmla="*/ 23 w 67"/>
              <a:gd name="T37" fmla="*/ 27 h 65"/>
              <a:gd name="T38" fmla="*/ 29 w 67"/>
              <a:gd name="T39" fmla="*/ 27 h 65"/>
              <a:gd name="T40" fmla="*/ 14 w 67"/>
              <a:gd name="T41" fmla="*/ 27 h 65"/>
              <a:gd name="T42" fmla="*/ 20 w 67"/>
              <a:gd name="T43" fmla="*/ 27 h 65"/>
              <a:gd name="T44" fmla="*/ 5 w 67"/>
              <a:gd name="T45" fmla="*/ 30 h 65"/>
              <a:gd name="T46" fmla="*/ 4 w 67"/>
              <a:gd name="T47" fmla="*/ 34 h 65"/>
              <a:gd name="T48" fmla="*/ 5 w 67"/>
              <a:gd name="T49" fmla="*/ 30 h 65"/>
              <a:gd name="T50" fmla="*/ 5 w 67"/>
              <a:gd name="T51" fmla="*/ 54 h 65"/>
              <a:gd name="T52" fmla="*/ 5 w 67"/>
              <a:gd name="T53" fmla="*/ 60 h 65"/>
              <a:gd name="T54" fmla="*/ 5 w 67"/>
              <a:gd name="T55" fmla="*/ 47 h 65"/>
              <a:gd name="T56" fmla="*/ 4 w 67"/>
              <a:gd name="T57" fmla="*/ 51 h 65"/>
              <a:gd name="T58" fmla="*/ 5 w 67"/>
              <a:gd name="T59" fmla="*/ 47 h 65"/>
              <a:gd name="T60" fmla="*/ 4 w 67"/>
              <a:gd name="T61" fmla="*/ 38 h 65"/>
              <a:gd name="T62" fmla="*/ 5 w 67"/>
              <a:gd name="T63" fmla="*/ 43 h 65"/>
              <a:gd name="T64" fmla="*/ 47 w 67"/>
              <a:gd name="T65" fmla="*/ 61 h 65"/>
              <a:gd name="T66" fmla="*/ 53 w 67"/>
              <a:gd name="T67" fmla="*/ 61 h 65"/>
              <a:gd name="T68" fmla="*/ 39 w 67"/>
              <a:gd name="T69" fmla="*/ 61 h 65"/>
              <a:gd name="T70" fmla="*/ 45 w 67"/>
              <a:gd name="T71" fmla="*/ 61 h 65"/>
              <a:gd name="T72" fmla="*/ 32 w 67"/>
              <a:gd name="T73" fmla="*/ 60 h 65"/>
              <a:gd name="T74" fmla="*/ 36 w 67"/>
              <a:gd name="T75" fmla="*/ 62 h 65"/>
              <a:gd name="T76" fmla="*/ 32 w 67"/>
              <a:gd name="T77" fmla="*/ 60 h 65"/>
              <a:gd name="T78" fmla="*/ 23 w 67"/>
              <a:gd name="T79" fmla="*/ 62 h 65"/>
              <a:gd name="T80" fmla="*/ 28 w 67"/>
              <a:gd name="T81" fmla="*/ 60 h 65"/>
              <a:gd name="T82" fmla="*/ 14 w 67"/>
              <a:gd name="T83" fmla="*/ 61 h 65"/>
              <a:gd name="T84" fmla="*/ 20 w 67"/>
              <a:gd name="T85" fmla="*/ 61 h 65"/>
              <a:gd name="T86" fmla="*/ 16 w 67"/>
              <a:gd name="T87" fmla="*/ 20 h 65"/>
              <a:gd name="T88" fmla="*/ 59 w 67"/>
              <a:gd name="T89" fmla="*/ 34 h 65"/>
              <a:gd name="T90" fmla="*/ 52 w 67"/>
              <a:gd name="T91" fmla="*/ 1 h 65"/>
              <a:gd name="T92" fmla="*/ 35 w 67"/>
              <a:gd name="T93" fmla="*/ 36 h 65"/>
              <a:gd name="T94" fmla="*/ 32 w 67"/>
              <a:gd name="T95" fmla="*/ 48 h 65"/>
              <a:gd name="T96" fmla="*/ 59 w 67"/>
              <a:gd name="T9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5">
                <a:moveTo>
                  <a:pt x="7" y="21"/>
                </a:moveTo>
                <a:cubicBezTo>
                  <a:pt x="52" y="21"/>
                  <a:pt x="52" y="21"/>
                  <a:pt x="52" y="21"/>
                </a:cubicBezTo>
                <a:cubicBezTo>
                  <a:pt x="55" y="21"/>
                  <a:pt x="57" y="24"/>
                  <a:pt x="57" y="27"/>
                </a:cubicBezTo>
                <a:cubicBezTo>
                  <a:pt x="57" y="33"/>
                  <a:pt x="57" y="33"/>
                  <a:pt x="57" y="33"/>
                </a:cubicBezTo>
                <a:cubicBezTo>
                  <a:pt x="35" y="33"/>
                  <a:pt x="35" y="33"/>
                  <a:pt x="35" y="33"/>
                </a:cubicBezTo>
                <a:cubicBezTo>
                  <a:pt x="33" y="33"/>
                  <a:pt x="32" y="34"/>
                  <a:pt x="31" y="35"/>
                </a:cubicBezTo>
                <a:cubicBezTo>
                  <a:pt x="29" y="36"/>
                  <a:pt x="29" y="38"/>
                  <a:pt x="29" y="39"/>
                </a:cubicBezTo>
                <a:cubicBezTo>
                  <a:pt x="29" y="46"/>
                  <a:pt x="29" y="46"/>
                  <a:pt x="29" y="46"/>
                </a:cubicBezTo>
                <a:cubicBezTo>
                  <a:pt x="29" y="47"/>
                  <a:pt x="29" y="49"/>
                  <a:pt x="31" y="50"/>
                </a:cubicBezTo>
                <a:cubicBezTo>
                  <a:pt x="32" y="51"/>
                  <a:pt x="33" y="51"/>
                  <a:pt x="35" y="51"/>
                </a:cubicBezTo>
                <a:cubicBezTo>
                  <a:pt x="57" y="51"/>
                  <a:pt x="57" y="51"/>
                  <a:pt x="57" y="51"/>
                </a:cubicBezTo>
                <a:cubicBezTo>
                  <a:pt x="57" y="60"/>
                  <a:pt x="57" y="60"/>
                  <a:pt x="57" y="60"/>
                </a:cubicBezTo>
                <a:cubicBezTo>
                  <a:pt x="57" y="63"/>
                  <a:pt x="55" y="65"/>
                  <a:pt x="52" y="65"/>
                </a:cubicBezTo>
                <a:cubicBezTo>
                  <a:pt x="7" y="65"/>
                  <a:pt x="7" y="65"/>
                  <a:pt x="7" y="65"/>
                </a:cubicBezTo>
                <a:cubicBezTo>
                  <a:pt x="3" y="65"/>
                  <a:pt x="0" y="64"/>
                  <a:pt x="0" y="60"/>
                </a:cubicBezTo>
                <a:cubicBezTo>
                  <a:pt x="0" y="22"/>
                  <a:pt x="0" y="22"/>
                  <a:pt x="0" y="22"/>
                </a:cubicBezTo>
                <a:cubicBezTo>
                  <a:pt x="0" y="17"/>
                  <a:pt x="2" y="12"/>
                  <a:pt x="5" y="12"/>
                </a:cubicBezTo>
                <a:cubicBezTo>
                  <a:pt x="6" y="12"/>
                  <a:pt x="6" y="12"/>
                  <a:pt x="6" y="12"/>
                </a:cubicBezTo>
                <a:cubicBezTo>
                  <a:pt x="6" y="12"/>
                  <a:pt x="6" y="12"/>
                  <a:pt x="6" y="12"/>
                </a:cubicBezTo>
                <a:cubicBezTo>
                  <a:pt x="22" y="12"/>
                  <a:pt x="22" y="12"/>
                  <a:pt x="22" y="12"/>
                </a:cubicBezTo>
                <a:cubicBezTo>
                  <a:pt x="10" y="17"/>
                  <a:pt x="10" y="17"/>
                  <a:pt x="10" y="17"/>
                </a:cubicBezTo>
                <a:cubicBezTo>
                  <a:pt x="6" y="17"/>
                  <a:pt x="6" y="17"/>
                  <a:pt x="6" y="17"/>
                </a:cubicBezTo>
                <a:cubicBezTo>
                  <a:pt x="5" y="17"/>
                  <a:pt x="5" y="21"/>
                  <a:pt x="7" y="21"/>
                </a:cubicBezTo>
                <a:close/>
                <a:moveTo>
                  <a:pt x="7" y="60"/>
                </a:moveTo>
                <a:cubicBezTo>
                  <a:pt x="6" y="60"/>
                  <a:pt x="6" y="61"/>
                  <a:pt x="6" y="61"/>
                </a:cubicBezTo>
                <a:cubicBezTo>
                  <a:pt x="6" y="61"/>
                  <a:pt x="6" y="61"/>
                  <a:pt x="6" y="61"/>
                </a:cubicBezTo>
                <a:cubicBezTo>
                  <a:pt x="6" y="62"/>
                  <a:pt x="6" y="62"/>
                  <a:pt x="7" y="62"/>
                </a:cubicBezTo>
                <a:cubicBezTo>
                  <a:pt x="11" y="62"/>
                  <a:pt x="11" y="62"/>
                  <a:pt x="11" y="62"/>
                </a:cubicBezTo>
                <a:cubicBezTo>
                  <a:pt x="12" y="62"/>
                  <a:pt x="12" y="62"/>
                  <a:pt x="12" y="61"/>
                </a:cubicBezTo>
                <a:cubicBezTo>
                  <a:pt x="12" y="61"/>
                  <a:pt x="12" y="61"/>
                  <a:pt x="12" y="61"/>
                </a:cubicBezTo>
                <a:cubicBezTo>
                  <a:pt x="12" y="61"/>
                  <a:pt x="12" y="60"/>
                  <a:pt x="11" y="60"/>
                </a:cubicBezTo>
                <a:cubicBezTo>
                  <a:pt x="7" y="60"/>
                  <a:pt x="7" y="60"/>
                  <a:pt x="7" y="60"/>
                </a:cubicBezTo>
                <a:close/>
                <a:moveTo>
                  <a:pt x="39" y="38"/>
                </a:moveTo>
                <a:cubicBezTo>
                  <a:pt x="36" y="38"/>
                  <a:pt x="35" y="40"/>
                  <a:pt x="35" y="42"/>
                </a:cubicBezTo>
                <a:cubicBezTo>
                  <a:pt x="35" y="45"/>
                  <a:pt x="36" y="46"/>
                  <a:pt x="39" y="46"/>
                </a:cubicBezTo>
                <a:cubicBezTo>
                  <a:pt x="41" y="46"/>
                  <a:pt x="43" y="45"/>
                  <a:pt x="43" y="42"/>
                </a:cubicBezTo>
                <a:cubicBezTo>
                  <a:pt x="43" y="40"/>
                  <a:pt x="41" y="38"/>
                  <a:pt x="39" y="38"/>
                </a:cubicBezTo>
                <a:close/>
                <a:moveTo>
                  <a:pt x="7" y="26"/>
                </a:moveTo>
                <a:cubicBezTo>
                  <a:pt x="6" y="26"/>
                  <a:pt x="6" y="27"/>
                  <a:pt x="6" y="27"/>
                </a:cubicBezTo>
                <a:cubicBezTo>
                  <a:pt x="6" y="27"/>
                  <a:pt x="6" y="27"/>
                  <a:pt x="6" y="27"/>
                </a:cubicBezTo>
                <a:cubicBezTo>
                  <a:pt x="6" y="27"/>
                  <a:pt x="6" y="28"/>
                  <a:pt x="7" y="28"/>
                </a:cubicBezTo>
                <a:cubicBezTo>
                  <a:pt x="11" y="28"/>
                  <a:pt x="11" y="28"/>
                  <a:pt x="11" y="28"/>
                </a:cubicBezTo>
                <a:cubicBezTo>
                  <a:pt x="12" y="28"/>
                  <a:pt x="12" y="27"/>
                  <a:pt x="12" y="27"/>
                </a:cubicBezTo>
                <a:cubicBezTo>
                  <a:pt x="12" y="27"/>
                  <a:pt x="12" y="27"/>
                  <a:pt x="12" y="27"/>
                </a:cubicBezTo>
                <a:cubicBezTo>
                  <a:pt x="12" y="27"/>
                  <a:pt x="12" y="26"/>
                  <a:pt x="11" y="26"/>
                </a:cubicBezTo>
                <a:cubicBezTo>
                  <a:pt x="7" y="26"/>
                  <a:pt x="7" y="26"/>
                  <a:pt x="7" y="26"/>
                </a:cubicBezTo>
                <a:close/>
                <a:moveTo>
                  <a:pt x="48" y="26"/>
                </a:moveTo>
                <a:cubicBezTo>
                  <a:pt x="47" y="26"/>
                  <a:pt x="47" y="27"/>
                  <a:pt x="47" y="27"/>
                </a:cubicBezTo>
                <a:cubicBezTo>
                  <a:pt x="47" y="27"/>
                  <a:pt x="47" y="27"/>
                  <a:pt x="47" y="27"/>
                </a:cubicBezTo>
                <a:cubicBezTo>
                  <a:pt x="47" y="27"/>
                  <a:pt x="47" y="28"/>
                  <a:pt x="48" y="28"/>
                </a:cubicBezTo>
                <a:cubicBezTo>
                  <a:pt x="52" y="28"/>
                  <a:pt x="52" y="28"/>
                  <a:pt x="52" y="28"/>
                </a:cubicBezTo>
                <a:cubicBezTo>
                  <a:pt x="53" y="28"/>
                  <a:pt x="53" y="27"/>
                  <a:pt x="53" y="27"/>
                </a:cubicBezTo>
                <a:cubicBezTo>
                  <a:pt x="53" y="27"/>
                  <a:pt x="53" y="27"/>
                  <a:pt x="53" y="27"/>
                </a:cubicBezTo>
                <a:cubicBezTo>
                  <a:pt x="53" y="27"/>
                  <a:pt x="53" y="26"/>
                  <a:pt x="52" y="26"/>
                </a:cubicBezTo>
                <a:cubicBezTo>
                  <a:pt x="48" y="26"/>
                  <a:pt x="48" y="26"/>
                  <a:pt x="48" y="26"/>
                </a:cubicBezTo>
                <a:close/>
                <a:moveTo>
                  <a:pt x="40" y="26"/>
                </a:moveTo>
                <a:cubicBezTo>
                  <a:pt x="39" y="26"/>
                  <a:pt x="39" y="27"/>
                  <a:pt x="39" y="27"/>
                </a:cubicBezTo>
                <a:cubicBezTo>
                  <a:pt x="39" y="27"/>
                  <a:pt x="39" y="27"/>
                  <a:pt x="39" y="27"/>
                </a:cubicBezTo>
                <a:cubicBezTo>
                  <a:pt x="39" y="27"/>
                  <a:pt x="39" y="28"/>
                  <a:pt x="40" y="28"/>
                </a:cubicBezTo>
                <a:cubicBezTo>
                  <a:pt x="44" y="28"/>
                  <a:pt x="44" y="28"/>
                  <a:pt x="44" y="28"/>
                </a:cubicBezTo>
                <a:cubicBezTo>
                  <a:pt x="44" y="28"/>
                  <a:pt x="45" y="27"/>
                  <a:pt x="45" y="27"/>
                </a:cubicBezTo>
                <a:cubicBezTo>
                  <a:pt x="45" y="27"/>
                  <a:pt x="45" y="27"/>
                  <a:pt x="45" y="27"/>
                </a:cubicBezTo>
                <a:cubicBezTo>
                  <a:pt x="45" y="27"/>
                  <a:pt x="44" y="26"/>
                  <a:pt x="44" y="26"/>
                </a:cubicBezTo>
                <a:cubicBezTo>
                  <a:pt x="40" y="26"/>
                  <a:pt x="40" y="26"/>
                  <a:pt x="40" y="26"/>
                </a:cubicBezTo>
                <a:close/>
                <a:moveTo>
                  <a:pt x="32" y="26"/>
                </a:moveTo>
                <a:cubicBezTo>
                  <a:pt x="31" y="26"/>
                  <a:pt x="31" y="27"/>
                  <a:pt x="31" y="27"/>
                </a:cubicBezTo>
                <a:cubicBezTo>
                  <a:pt x="31" y="27"/>
                  <a:pt x="31" y="27"/>
                  <a:pt x="31" y="27"/>
                </a:cubicBezTo>
                <a:cubicBezTo>
                  <a:pt x="31" y="27"/>
                  <a:pt x="31" y="28"/>
                  <a:pt x="32" y="28"/>
                </a:cubicBezTo>
                <a:cubicBezTo>
                  <a:pt x="36" y="28"/>
                  <a:pt x="36" y="28"/>
                  <a:pt x="36" y="28"/>
                </a:cubicBezTo>
                <a:cubicBezTo>
                  <a:pt x="37" y="28"/>
                  <a:pt x="37" y="27"/>
                  <a:pt x="37" y="27"/>
                </a:cubicBezTo>
                <a:cubicBezTo>
                  <a:pt x="37" y="27"/>
                  <a:pt x="37" y="27"/>
                  <a:pt x="37" y="27"/>
                </a:cubicBezTo>
                <a:cubicBezTo>
                  <a:pt x="37" y="27"/>
                  <a:pt x="37" y="26"/>
                  <a:pt x="36" y="26"/>
                </a:cubicBezTo>
                <a:cubicBezTo>
                  <a:pt x="32" y="26"/>
                  <a:pt x="32" y="26"/>
                  <a:pt x="32" y="26"/>
                </a:cubicBezTo>
                <a:close/>
                <a:moveTo>
                  <a:pt x="23" y="26"/>
                </a:moveTo>
                <a:cubicBezTo>
                  <a:pt x="23" y="26"/>
                  <a:pt x="23" y="27"/>
                  <a:pt x="23" y="27"/>
                </a:cubicBezTo>
                <a:cubicBezTo>
                  <a:pt x="23" y="27"/>
                  <a:pt x="23" y="27"/>
                  <a:pt x="23" y="27"/>
                </a:cubicBezTo>
                <a:cubicBezTo>
                  <a:pt x="23" y="27"/>
                  <a:pt x="23" y="28"/>
                  <a:pt x="23" y="28"/>
                </a:cubicBezTo>
                <a:cubicBezTo>
                  <a:pt x="28" y="28"/>
                  <a:pt x="28" y="28"/>
                  <a:pt x="28" y="28"/>
                </a:cubicBezTo>
                <a:cubicBezTo>
                  <a:pt x="28" y="28"/>
                  <a:pt x="29" y="27"/>
                  <a:pt x="29" y="27"/>
                </a:cubicBezTo>
                <a:cubicBezTo>
                  <a:pt x="29" y="27"/>
                  <a:pt x="29" y="27"/>
                  <a:pt x="29" y="27"/>
                </a:cubicBezTo>
                <a:cubicBezTo>
                  <a:pt x="29" y="27"/>
                  <a:pt x="28" y="26"/>
                  <a:pt x="28" y="26"/>
                </a:cubicBezTo>
                <a:cubicBezTo>
                  <a:pt x="23" y="26"/>
                  <a:pt x="23" y="26"/>
                  <a:pt x="23" y="26"/>
                </a:cubicBezTo>
                <a:close/>
                <a:moveTo>
                  <a:pt x="15" y="26"/>
                </a:moveTo>
                <a:cubicBezTo>
                  <a:pt x="14" y="26"/>
                  <a:pt x="14" y="27"/>
                  <a:pt x="14" y="27"/>
                </a:cubicBezTo>
                <a:cubicBezTo>
                  <a:pt x="14" y="27"/>
                  <a:pt x="14" y="27"/>
                  <a:pt x="14" y="27"/>
                </a:cubicBezTo>
                <a:cubicBezTo>
                  <a:pt x="14" y="27"/>
                  <a:pt x="14" y="28"/>
                  <a:pt x="15" y="28"/>
                </a:cubicBezTo>
                <a:cubicBezTo>
                  <a:pt x="19" y="28"/>
                  <a:pt x="19" y="28"/>
                  <a:pt x="19" y="28"/>
                </a:cubicBezTo>
                <a:cubicBezTo>
                  <a:pt x="20" y="28"/>
                  <a:pt x="20" y="27"/>
                  <a:pt x="20" y="27"/>
                </a:cubicBezTo>
                <a:cubicBezTo>
                  <a:pt x="20" y="27"/>
                  <a:pt x="20" y="27"/>
                  <a:pt x="20" y="27"/>
                </a:cubicBezTo>
                <a:cubicBezTo>
                  <a:pt x="20" y="27"/>
                  <a:pt x="20" y="26"/>
                  <a:pt x="19" y="26"/>
                </a:cubicBezTo>
                <a:cubicBezTo>
                  <a:pt x="15" y="26"/>
                  <a:pt x="15" y="26"/>
                  <a:pt x="15" y="26"/>
                </a:cubicBezTo>
                <a:close/>
                <a:moveTo>
                  <a:pt x="5" y="30"/>
                </a:moveTo>
                <a:cubicBezTo>
                  <a:pt x="5" y="30"/>
                  <a:pt x="5" y="29"/>
                  <a:pt x="5" y="29"/>
                </a:cubicBezTo>
                <a:cubicBezTo>
                  <a:pt x="5" y="29"/>
                  <a:pt x="5" y="29"/>
                  <a:pt x="5" y="29"/>
                </a:cubicBezTo>
                <a:cubicBezTo>
                  <a:pt x="4" y="29"/>
                  <a:pt x="4" y="30"/>
                  <a:pt x="4" y="30"/>
                </a:cubicBezTo>
                <a:cubicBezTo>
                  <a:pt x="4" y="34"/>
                  <a:pt x="4" y="34"/>
                  <a:pt x="4" y="34"/>
                </a:cubicBezTo>
                <a:cubicBezTo>
                  <a:pt x="4" y="35"/>
                  <a:pt x="4" y="35"/>
                  <a:pt x="5" y="35"/>
                </a:cubicBezTo>
                <a:cubicBezTo>
                  <a:pt x="5" y="35"/>
                  <a:pt x="5" y="35"/>
                  <a:pt x="5" y="35"/>
                </a:cubicBezTo>
                <a:cubicBezTo>
                  <a:pt x="5" y="35"/>
                  <a:pt x="5" y="35"/>
                  <a:pt x="5" y="34"/>
                </a:cubicBezTo>
                <a:cubicBezTo>
                  <a:pt x="5" y="30"/>
                  <a:pt x="5" y="30"/>
                  <a:pt x="5" y="30"/>
                </a:cubicBezTo>
                <a:close/>
                <a:moveTo>
                  <a:pt x="5" y="62"/>
                </a:moveTo>
                <a:cubicBezTo>
                  <a:pt x="8" y="62"/>
                  <a:pt x="1" y="62"/>
                  <a:pt x="5" y="62"/>
                </a:cubicBezTo>
                <a:close/>
                <a:moveTo>
                  <a:pt x="5" y="55"/>
                </a:moveTo>
                <a:cubicBezTo>
                  <a:pt x="5" y="55"/>
                  <a:pt x="5" y="54"/>
                  <a:pt x="5" y="54"/>
                </a:cubicBezTo>
                <a:cubicBezTo>
                  <a:pt x="5" y="54"/>
                  <a:pt x="5" y="54"/>
                  <a:pt x="5" y="54"/>
                </a:cubicBezTo>
                <a:cubicBezTo>
                  <a:pt x="4" y="54"/>
                  <a:pt x="4" y="55"/>
                  <a:pt x="4" y="55"/>
                </a:cubicBezTo>
                <a:cubicBezTo>
                  <a:pt x="4" y="59"/>
                  <a:pt x="4" y="59"/>
                  <a:pt x="4" y="59"/>
                </a:cubicBezTo>
                <a:cubicBezTo>
                  <a:pt x="4" y="60"/>
                  <a:pt x="4" y="60"/>
                  <a:pt x="5" y="60"/>
                </a:cubicBezTo>
                <a:cubicBezTo>
                  <a:pt x="5" y="60"/>
                  <a:pt x="5" y="60"/>
                  <a:pt x="5" y="60"/>
                </a:cubicBezTo>
                <a:cubicBezTo>
                  <a:pt x="5" y="60"/>
                  <a:pt x="5" y="60"/>
                  <a:pt x="5" y="59"/>
                </a:cubicBezTo>
                <a:cubicBezTo>
                  <a:pt x="5" y="55"/>
                  <a:pt x="5" y="55"/>
                  <a:pt x="5" y="55"/>
                </a:cubicBezTo>
                <a:close/>
                <a:moveTo>
                  <a:pt x="5" y="47"/>
                </a:moveTo>
                <a:cubicBezTo>
                  <a:pt x="5" y="46"/>
                  <a:pt x="5" y="46"/>
                  <a:pt x="5" y="46"/>
                </a:cubicBezTo>
                <a:cubicBezTo>
                  <a:pt x="5" y="46"/>
                  <a:pt x="5" y="46"/>
                  <a:pt x="5" y="46"/>
                </a:cubicBezTo>
                <a:cubicBezTo>
                  <a:pt x="4" y="46"/>
                  <a:pt x="4" y="46"/>
                  <a:pt x="4" y="47"/>
                </a:cubicBezTo>
                <a:cubicBezTo>
                  <a:pt x="4" y="51"/>
                  <a:pt x="4" y="51"/>
                  <a:pt x="4" y="51"/>
                </a:cubicBezTo>
                <a:cubicBezTo>
                  <a:pt x="4" y="52"/>
                  <a:pt x="4" y="52"/>
                  <a:pt x="5" y="52"/>
                </a:cubicBezTo>
                <a:cubicBezTo>
                  <a:pt x="5" y="52"/>
                  <a:pt x="5" y="52"/>
                  <a:pt x="5" y="52"/>
                </a:cubicBezTo>
                <a:cubicBezTo>
                  <a:pt x="5" y="52"/>
                  <a:pt x="5" y="52"/>
                  <a:pt x="5" y="51"/>
                </a:cubicBezTo>
                <a:cubicBezTo>
                  <a:pt x="5" y="47"/>
                  <a:pt x="5" y="47"/>
                  <a:pt x="5" y="47"/>
                </a:cubicBezTo>
                <a:close/>
                <a:moveTo>
                  <a:pt x="5" y="38"/>
                </a:moveTo>
                <a:cubicBezTo>
                  <a:pt x="5" y="38"/>
                  <a:pt x="5" y="37"/>
                  <a:pt x="5" y="37"/>
                </a:cubicBezTo>
                <a:cubicBezTo>
                  <a:pt x="5" y="37"/>
                  <a:pt x="5" y="37"/>
                  <a:pt x="5" y="37"/>
                </a:cubicBezTo>
                <a:cubicBezTo>
                  <a:pt x="4" y="37"/>
                  <a:pt x="4" y="38"/>
                  <a:pt x="4" y="38"/>
                </a:cubicBezTo>
                <a:cubicBezTo>
                  <a:pt x="4" y="43"/>
                  <a:pt x="4" y="43"/>
                  <a:pt x="4" y="43"/>
                </a:cubicBezTo>
                <a:cubicBezTo>
                  <a:pt x="4" y="43"/>
                  <a:pt x="4" y="43"/>
                  <a:pt x="5" y="43"/>
                </a:cubicBezTo>
                <a:cubicBezTo>
                  <a:pt x="5" y="43"/>
                  <a:pt x="5" y="43"/>
                  <a:pt x="5" y="43"/>
                </a:cubicBezTo>
                <a:cubicBezTo>
                  <a:pt x="5" y="43"/>
                  <a:pt x="5" y="43"/>
                  <a:pt x="5" y="43"/>
                </a:cubicBezTo>
                <a:cubicBezTo>
                  <a:pt x="5" y="38"/>
                  <a:pt x="5" y="38"/>
                  <a:pt x="5" y="38"/>
                </a:cubicBezTo>
                <a:close/>
                <a:moveTo>
                  <a:pt x="48" y="60"/>
                </a:moveTo>
                <a:cubicBezTo>
                  <a:pt x="47" y="60"/>
                  <a:pt x="47" y="61"/>
                  <a:pt x="47" y="61"/>
                </a:cubicBezTo>
                <a:cubicBezTo>
                  <a:pt x="47" y="61"/>
                  <a:pt x="47" y="61"/>
                  <a:pt x="47" y="61"/>
                </a:cubicBezTo>
                <a:cubicBezTo>
                  <a:pt x="47" y="62"/>
                  <a:pt x="47" y="62"/>
                  <a:pt x="48" y="62"/>
                </a:cubicBezTo>
                <a:cubicBezTo>
                  <a:pt x="52" y="62"/>
                  <a:pt x="52" y="62"/>
                  <a:pt x="52" y="62"/>
                </a:cubicBezTo>
                <a:cubicBezTo>
                  <a:pt x="53" y="62"/>
                  <a:pt x="53" y="62"/>
                  <a:pt x="53" y="61"/>
                </a:cubicBezTo>
                <a:cubicBezTo>
                  <a:pt x="53" y="61"/>
                  <a:pt x="53" y="61"/>
                  <a:pt x="53" y="61"/>
                </a:cubicBezTo>
                <a:cubicBezTo>
                  <a:pt x="53" y="61"/>
                  <a:pt x="53" y="60"/>
                  <a:pt x="52" y="60"/>
                </a:cubicBezTo>
                <a:cubicBezTo>
                  <a:pt x="48" y="60"/>
                  <a:pt x="48" y="60"/>
                  <a:pt x="48" y="60"/>
                </a:cubicBezTo>
                <a:close/>
                <a:moveTo>
                  <a:pt x="40" y="60"/>
                </a:moveTo>
                <a:cubicBezTo>
                  <a:pt x="39" y="60"/>
                  <a:pt x="39" y="61"/>
                  <a:pt x="39" y="61"/>
                </a:cubicBezTo>
                <a:cubicBezTo>
                  <a:pt x="39" y="61"/>
                  <a:pt x="39" y="61"/>
                  <a:pt x="39" y="61"/>
                </a:cubicBezTo>
                <a:cubicBezTo>
                  <a:pt x="39" y="62"/>
                  <a:pt x="39" y="62"/>
                  <a:pt x="40" y="62"/>
                </a:cubicBezTo>
                <a:cubicBezTo>
                  <a:pt x="44" y="62"/>
                  <a:pt x="44" y="62"/>
                  <a:pt x="44" y="62"/>
                </a:cubicBezTo>
                <a:cubicBezTo>
                  <a:pt x="44" y="62"/>
                  <a:pt x="45" y="62"/>
                  <a:pt x="45" y="61"/>
                </a:cubicBezTo>
                <a:cubicBezTo>
                  <a:pt x="45" y="61"/>
                  <a:pt x="45" y="61"/>
                  <a:pt x="45" y="61"/>
                </a:cubicBezTo>
                <a:cubicBezTo>
                  <a:pt x="45" y="61"/>
                  <a:pt x="44" y="60"/>
                  <a:pt x="44" y="60"/>
                </a:cubicBezTo>
                <a:cubicBezTo>
                  <a:pt x="40" y="60"/>
                  <a:pt x="40" y="60"/>
                  <a:pt x="40" y="60"/>
                </a:cubicBezTo>
                <a:close/>
                <a:moveTo>
                  <a:pt x="32" y="60"/>
                </a:moveTo>
                <a:cubicBezTo>
                  <a:pt x="31" y="60"/>
                  <a:pt x="31" y="61"/>
                  <a:pt x="31" y="61"/>
                </a:cubicBezTo>
                <a:cubicBezTo>
                  <a:pt x="31" y="61"/>
                  <a:pt x="31" y="61"/>
                  <a:pt x="31" y="61"/>
                </a:cubicBezTo>
                <a:cubicBezTo>
                  <a:pt x="31" y="62"/>
                  <a:pt x="31" y="62"/>
                  <a:pt x="32" y="62"/>
                </a:cubicBezTo>
                <a:cubicBezTo>
                  <a:pt x="36" y="62"/>
                  <a:pt x="36" y="62"/>
                  <a:pt x="36" y="62"/>
                </a:cubicBezTo>
                <a:cubicBezTo>
                  <a:pt x="37" y="62"/>
                  <a:pt x="37" y="62"/>
                  <a:pt x="37" y="61"/>
                </a:cubicBezTo>
                <a:cubicBezTo>
                  <a:pt x="37" y="61"/>
                  <a:pt x="37" y="61"/>
                  <a:pt x="37" y="61"/>
                </a:cubicBezTo>
                <a:cubicBezTo>
                  <a:pt x="37" y="61"/>
                  <a:pt x="37" y="60"/>
                  <a:pt x="36" y="60"/>
                </a:cubicBezTo>
                <a:cubicBezTo>
                  <a:pt x="32" y="60"/>
                  <a:pt x="32" y="60"/>
                  <a:pt x="32" y="60"/>
                </a:cubicBezTo>
                <a:close/>
                <a:moveTo>
                  <a:pt x="23" y="60"/>
                </a:moveTo>
                <a:cubicBezTo>
                  <a:pt x="23" y="60"/>
                  <a:pt x="23" y="61"/>
                  <a:pt x="23" y="61"/>
                </a:cubicBezTo>
                <a:cubicBezTo>
                  <a:pt x="23" y="61"/>
                  <a:pt x="23" y="61"/>
                  <a:pt x="23" y="61"/>
                </a:cubicBezTo>
                <a:cubicBezTo>
                  <a:pt x="23" y="62"/>
                  <a:pt x="23" y="62"/>
                  <a:pt x="23" y="62"/>
                </a:cubicBezTo>
                <a:cubicBezTo>
                  <a:pt x="28" y="62"/>
                  <a:pt x="28" y="62"/>
                  <a:pt x="28" y="62"/>
                </a:cubicBezTo>
                <a:cubicBezTo>
                  <a:pt x="28" y="62"/>
                  <a:pt x="29" y="62"/>
                  <a:pt x="29" y="61"/>
                </a:cubicBezTo>
                <a:cubicBezTo>
                  <a:pt x="29" y="61"/>
                  <a:pt x="29" y="61"/>
                  <a:pt x="29" y="61"/>
                </a:cubicBezTo>
                <a:cubicBezTo>
                  <a:pt x="29" y="61"/>
                  <a:pt x="28" y="60"/>
                  <a:pt x="28" y="60"/>
                </a:cubicBezTo>
                <a:cubicBezTo>
                  <a:pt x="23" y="60"/>
                  <a:pt x="23" y="60"/>
                  <a:pt x="23" y="60"/>
                </a:cubicBezTo>
                <a:close/>
                <a:moveTo>
                  <a:pt x="15" y="60"/>
                </a:moveTo>
                <a:cubicBezTo>
                  <a:pt x="14" y="60"/>
                  <a:pt x="14" y="61"/>
                  <a:pt x="14" y="61"/>
                </a:cubicBezTo>
                <a:cubicBezTo>
                  <a:pt x="14" y="61"/>
                  <a:pt x="14" y="61"/>
                  <a:pt x="14" y="61"/>
                </a:cubicBezTo>
                <a:cubicBezTo>
                  <a:pt x="14" y="62"/>
                  <a:pt x="14" y="62"/>
                  <a:pt x="15" y="62"/>
                </a:cubicBezTo>
                <a:cubicBezTo>
                  <a:pt x="19" y="62"/>
                  <a:pt x="19" y="62"/>
                  <a:pt x="19" y="62"/>
                </a:cubicBezTo>
                <a:cubicBezTo>
                  <a:pt x="20" y="62"/>
                  <a:pt x="20" y="62"/>
                  <a:pt x="20" y="61"/>
                </a:cubicBezTo>
                <a:cubicBezTo>
                  <a:pt x="20" y="61"/>
                  <a:pt x="20" y="61"/>
                  <a:pt x="20" y="61"/>
                </a:cubicBezTo>
                <a:cubicBezTo>
                  <a:pt x="20" y="61"/>
                  <a:pt x="20" y="60"/>
                  <a:pt x="19" y="60"/>
                </a:cubicBezTo>
                <a:cubicBezTo>
                  <a:pt x="15" y="60"/>
                  <a:pt x="15" y="60"/>
                  <a:pt x="15" y="60"/>
                </a:cubicBezTo>
                <a:close/>
                <a:moveTo>
                  <a:pt x="7" y="20"/>
                </a:moveTo>
                <a:cubicBezTo>
                  <a:pt x="16" y="20"/>
                  <a:pt x="16" y="20"/>
                  <a:pt x="16" y="20"/>
                </a:cubicBezTo>
                <a:cubicBezTo>
                  <a:pt x="51" y="5"/>
                  <a:pt x="51" y="5"/>
                  <a:pt x="51" y="5"/>
                </a:cubicBezTo>
                <a:cubicBezTo>
                  <a:pt x="62" y="28"/>
                  <a:pt x="62" y="28"/>
                  <a:pt x="62" y="28"/>
                </a:cubicBezTo>
                <a:cubicBezTo>
                  <a:pt x="59" y="30"/>
                  <a:pt x="59" y="30"/>
                  <a:pt x="59" y="30"/>
                </a:cubicBezTo>
                <a:cubicBezTo>
                  <a:pt x="59" y="34"/>
                  <a:pt x="59" y="34"/>
                  <a:pt x="59" y="34"/>
                </a:cubicBezTo>
                <a:cubicBezTo>
                  <a:pt x="67" y="30"/>
                  <a:pt x="67" y="30"/>
                  <a:pt x="67" y="30"/>
                </a:cubicBezTo>
                <a:cubicBezTo>
                  <a:pt x="54" y="2"/>
                  <a:pt x="54" y="2"/>
                  <a:pt x="54" y="2"/>
                </a:cubicBezTo>
                <a:cubicBezTo>
                  <a:pt x="53" y="0"/>
                  <a:pt x="53" y="0"/>
                  <a:pt x="53" y="0"/>
                </a:cubicBezTo>
                <a:cubicBezTo>
                  <a:pt x="52" y="1"/>
                  <a:pt x="52" y="1"/>
                  <a:pt x="52" y="1"/>
                </a:cubicBezTo>
                <a:cubicBezTo>
                  <a:pt x="7" y="20"/>
                  <a:pt x="7" y="20"/>
                  <a:pt x="7" y="20"/>
                </a:cubicBezTo>
                <a:close/>
                <a:moveTo>
                  <a:pt x="59" y="36"/>
                </a:moveTo>
                <a:cubicBezTo>
                  <a:pt x="57" y="36"/>
                  <a:pt x="57" y="36"/>
                  <a:pt x="57" y="36"/>
                </a:cubicBezTo>
                <a:cubicBezTo>
                  <a:pt x="35" y="36"/>
                  <a:pt x="35" y="36"/>
                  <a:pt x="35" y="36"/>
                </a:cubicBezTo>
                <a:cubicBezTo>
                  <a:pt x="34" y="36"/>
                  <a:pt x="33" y="36"/>
                  <a:pt x="32" y="37"/>
                </a:cubicBezTo>
                <a:cubicBezTo>
                  <a:pt x="32" y="38"/>
                  <a:pt x="31" y="38"/>
                  <a:pt x="31" y="39"/>
                </a:cubicBezTo>
                <a:cubicBezTo>
                  <a:pt x="31" y="46"/>
                  <a:pt x="31" y="46"/>
                  <a:pt x="31" y="46"/>
                </a:cubicBezTo>
                <a:cubicBezTo>
                  <a:pt x="31" y="47"/>
                  <a:pt x="32" y="47"/>
                  <a:pt x="32" y="48"/>
                </a:cubicBezTo>
                <a:cubicBezTo>
                  <a:pt x="33" y="49"/>
                  <a:pt x="34" y="49"/>
                  <a:pt x="35" y="49"/>
                </a:cubicBezTo>
                <a:cubicBezTo>
                  <a:pt x="57" y="49"/>
                  <a:pt x="57" y="49"/>
                  <a:pt x="57" y="49"/>
                </a:cubicBezTo>
                <a:cubicBezTo>
                  <a:pt x="59" y="49"/>
                  <a:pt x="59" y="49"/>
                  <a:pt x="59" y="49"/>
                </a:cubicBezTo>
                <a:lnTo>
                  <a:pt x="59" y="36"/>
                </a:lnTo>
                <a:close/>
              </a:path>
            </a:pathLst>
          </a:custGeom>
          <a:solidFill>
            <a:schemeClr val="accent6">
              <a:lumMod val="75000"/>
            </a:schemeClr>
          </a:solidFill>
          <a:ln w="285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745765" y="1472959"/>
            <a:ext cx="10932151" cy="4781226"/>
            <a:chOff x="1191" y="1403"/>
            <a:chExt cx="12133" cy="5307"/>
          </a:xfrm>
        </p:grpSpPr>
        <p:grpSp>
          <p:nvGrpSpPr>
            <p:cNvPr id="22" name="组合 21"/>
            <p:cNvGrpSpPr/>
            <p:nvPr/>
          </p:nvGrpSpPr>
          <p:grpSpPr>
            <a:xfrm>
              <a:off x="3095" y="1433"/>
              <a:ext cx="3224" cy="3162"/>
              <a:chOff x="1905879" y="1524118"/>
              <a:chExt cx="2702662" cy="2692842"/>
            </a:xfrm>
          </p:grpSpPr>
          <p:sp>
            <p:nvSpPr>
              <p:cNvPr id="2" name="空心弧 1"/>
              <p:cNvSpPr/>
              <p:nvPr/>
            </p:nvSpPr>
            <p:spPr>
              <a:xfrm rot="5460000">
                <a:off x="1916660" y="1525079"/>
                <a:ext cx="2691881" cy="2691881"/>
              </a:xfrm>
              <a:prstGeom prst="blockArc">
                <a:avLst>
                  <a:gd name="adj1" fmla="val 10745128"/>
                  <a:gd name="adj2" fmla="val 21536034"/>
                  <a:gd name="adj3" fmla="val 29560"/>
                </a:avLst>
              </a:prstGeom>
              <a:solidFill>
                <a:srgbClr val="3E8F8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3" name="矩形 2"/>
              <p:cNvSpPr/>
              <p:nvPr/>
            </p:nvSpPr>
            <p:spPr>
              <a:xfrm>
                <a:off x="1905879" y="3424156"/>
                <a:ext cx="1368152" cy="792361"/>
              </a:xfrm>
              <a:prstGeom prst="rect">
                <a:avLst/>
              </a:prstGeom>
              <a:solidFill>
                <a:srgbClr val="3E8F8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4" name="矩形 3"/>
              <p:cNvSpPr/>
              <p:nvPr/>
            </p:nvSpPr>
            <p:spPr>
              <a:xfrm>
                <a:off x="1905879" y="1524118"/>
                <a:ext cx="1368152" cy="798339"/>
              </a:xfrm>
              <a:prstGeom prst="rect">
                <a:avLst/>
              </a:prstGeom>
              <a:solidFill>
                <a:srgbClr val="3E8F8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grpSp>
          <p:nvGrpSpPr>
            <p:cNvPr id="5" name="组合 4"/>
            <p:cNvGrpSpPr/>
            <p:nvPr/>
          </p:nvGrpSpPr>
          <p:grpSpPr>
            <a:xfrm>
              <a:off x="1191" y="1403"/>
              <a:ext cx="3224" cy="3212"/>
              <a:chOff x="544490" y="1524116"/>
              <a:chExt cx="2702662" cy="2692843"/>
            </a:xfrm>
          </p:grpSpPr>
          <p:sp>
            <p:nvSpPr>
              <p:cNvPr id="8" name="空心弧 7"/>
              <p:cNvSpPr/>
              <p:nvPr/>
            </p:nvSpPr>
            <p:spPr>
              <a:xfrm rot="5460000">
                <a:off x="555271" y="1525078"/>
                <a:ext cx="2691881" cy="2691881"/>
              </a:xfrm>
              <a:prstGeom prst="blockArc">
                <a:avLst>
                  <a:gd name="adj1" fmla="val 10745128"/>
                  <a:gd name="adj2" fmla="val 21536034"/>
                  <a:gd name="adj3" fmla="val 29560"/>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pPr>
                <a:endParaRPr lang="zh-CN" altLang="en-US" sz="3200"/>
              </a:p>
            </p:txBody>
          </p:sp>
          <p:sp>
            <p:nvSpPr>
              <p:cNvPr id="9" name="矩形 8"/>
              <p:cNvSpPr/>
              <p:nvPr/>
            </p:nvSpPr>
            <p:spPr>
              <a:xfrm>
                <a:off x="544490" y="3424155"/>
                <a:ext cx="1368152" cy="792361"/>
              </a:xfrm>
              <a:prstGeom prst="rect">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pPr>
                <a:endParaRPr lang="zh-CN" altLang="en-US" sz="3200"/>
              </a:p>
            </p:txBody>
          </p:sp>
          <p:sp>
            <p:nvSpPr>
              <p:cNvPr id="10" name="矩形 9"/>
              <p:cNvSpPr/>
              <p:nvPr/>
            </p:nvSpPr>
            <p:spPr>
              <a:xfrm>
                <a:off x="544490" y="1524116"/>
                <a:ext cx="1368152" cy="798339"/>
              </a:xfrm>
              <a:prstGeom prst="rect">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pPr>
                <a:endParaRPr lang="zh-CN" altLang="en-US" sz="3200"/>
              </a:p>
            </p:txBody>
          </p:sp>
        </p:grpSp>
        <p:grpSp>
          <p:nvGrpSpPr>
            <p:cNvPr id="11" name="组合 10"/>
            <p:cNvGrpSpPr/>
            <p:nvPr/>
          </p:nvGrpSpPr>
          <p:grpSpPr>
            <a:xfrm>
              <a:off x="1560" y="2256"/>
              <a:ext cx="1164" cy="1249"/>
              <a:chOff x="1119440" y="2326980"/>
              <a:chExt cx="646331" cy="930269"/>
            </a:xfrm>
          </p:grpSpPr>
          <p:sp>
            <p:nvSpPr>
              <p:cNvPr id="12" name="TextBox 35"/>
              <p:cNvSpPr txBox="1"/>
              <p:nvPr/>
            </p:nvSpPr>
            <p:spPr>
              <a:xfrm>
                <a:off x="1122474" y="2326980"/>
                <a:ext cx="585417" cy="635045"/>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charset="-122"/>
                    <a:cs typeface="Arial Unicode MS" pitchFamily="34" charset="-122"/>
                  </a:defRPr>
                </a:lvl1pPr>
              </a:lstStyle>
              <a:p>
                <a:pPr algn="ctr"/>
                <a:r>
                  <a:rPr lang="en-US" altLang="zh-CN" sz="4400" dirty="0">
                    <a:solidFill>
                      <a:schemeClr val="bg1"/>
                    </a:solidFill>
                    <a:effectLst>
                      <a:outerShdw blurRad="38100" dist="38100" dir="2700000" algn="tl">
                        <a:srgbClr val="000000">
                          <a:alpha val="43137"/>
                        </a:srgbClr>
                      </a:outerShdw>
                    </a:effectLst>
                  </a:rPr>
                  <a:t>01</a:t>
                </a:r>
              </a:p>
            </p:txBody>
          </p:sp>
          <p:sp>
            <p:nvSpPr>
              <p:cNvPr id="13" name="TextBox 36"/>
              <p:cNvSpPr txBox="1"/>
              <p:nvPr/>
            </p:nvSpPr>
            <p:spPr>
              <a:xfrm>
                <a:off x="1119440" y="2876747"/>
                <a:ext cx="646331" cy="380502"/>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文本</a:t>
                </a:r>
              </a:p>
            </p:txBody>
          </p:sp>
        </p:grpSp>
        <p:grpSp>
          <p:nvGrpSpPr>
            <p:cNvPr id="14" name="组合 13"/>
            <p:cNvGrpSpPr/>
            <p:nvPr/>
          </p:nvGrpSpPr>
          <p:grpSpPr>
            <a:xfrm>
              <a:off x="3214" y="2285"/>
              <a:ext cx="1349" cy="1233"/>
              <a:chOff x="2433588" y="2293446"/>
              <a:chExt cx="842801" cy="1033994"/>
            </a:xfrm>
          </p:grpSpPr>
          <p:sp>
            <p:nvSpPr>
              <p:cNvPr id="15" name="TextBox 38"/>
              <p:cNvSpPr txBox="1"/>
              <p:nvPr/>
            </p:nvSpPr>
            <p:spPr>
              <a:xfrm>
                <a:off x="2433588" y="2293446"/>
                <a:ext cx="842801" cy="714882"/>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charset="-122"/>
                    <a:cs typeface="Arial Unicode MS" pitchFamily="34" charset="-122"/>
                  </a:defRPr>
                </a:lvl1pPr>
              </a:lstStyle>
              <a:p>
                <a:pPr algn="ctr"/>
                <a:r>
                  <a:rPr lang="en-US" altLang="zh-CN" sz="4400" dirty="0">
                    <a:solidFill>
                      <a:schemeClr val="bg1"/>
                    </a:solidFill>
                    <a:effectLst>
                      <a:outerShdw blurRad="38100" dist="38100" dir="2700000" algn="tl">
                        <a:srgbClr val="000000">
                          <a:alpha val="43137"/>
                        </a:srgbClr>
                      </a:outerShdw>
                    </a:effectLst>
                  </a:rPr>
                  <a:t>02</a:t>
                </a:r>
              </a:p>
            </p:txBody>
          </p:sp>
          <p:sp>
            <p:nvSpPr>
              <p:cNvPr id="17" name="TextBox 39"/>
              <p:cNvSpPr txBox="1"/>
              <p:nvPr/>
            </p:nvSpPr>
            <p:spPr>
              <a:xfrm>
                <a:off x="2525032" y="2899102"/>
                <a:ext cx="646331" cy="428338"/>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文本</a:t>
                </a:r>
              </a:p>
            </p:txBody>
          </p:sp>
        </p:grpSp>
        <p:grpSp>
          <p:nvGrpSpPr>
            <p:cNvPr id="18" name="组合 17"/>
            <p:cNvGrpSpPr/>
            <p:nvPr/>
          </p:nvGrpSpPr>
          <p:grpSpPr>
            <a:xfrm>
              <a:off x="5175" y="2286"/>
              <a:ext cx="1237" cy="1229"/>
              <a:chOff x="3833840" y="2317050"/>
              <a:chExt cx="686349" cy="915584"/>
            </a:xfrm>
          </p:grpSpPr>
          <p:sp>
            <p:nvSpPr>
              <p:cNvPr id="19" name="TextBox 41"/>
              <p:cNvSpPr txBox="1"/>
              <p:nvPr/>
            </p:nvSpPr>
            <p:spPr>
              <a:xfrm>
                <a:off x="3833840" y="2317050"/>
                <a:ext cx="685636" cy="635046"/>
              </a:xfrm>
              <a:prstGeom prst="rect">
                <a:avLst/>
              </a:prstGeom>
              <a:noFill/>
            </p:spPr>
            <p:txBody>
              <a:bodyPr wrap="square" rtlCol="0">
                <a:spAutoFit/>
              </a:bodyPr>
              <a:lstStyle>
                <a:defPPr>
                  <a:defRPr lang="zh-CN"/>
                </a:defPPr>
                <a:lvl1pPr>
                  <a:defRPr sz="3600" b="1" spc="300">
                    <a:solidFill>
                      <a:schemeClr val="tx1">
                        <a:lumMod val="75000"/>
                        <a:lumOff val="25000"/>
                      </a:schemeClr>
                    </a:solidFill>
                    <a:latin typeface="Agency FB" panose="020B0503020202020204" pitchFamily="34" charset="0"/>
                    <a:ea typeface="微软雅黑" panose="020B0503020204020204" charset="-122"/>
                    <a:cs typeface="Arial Unicode MS" pitchFamily="34" charset="-122"/>
                  </a:defRPr>
                </a:lvl1pPr>
              </a:lstStyle>
              <a:p>
                <a:pPr algn="ctr"/>
                <a:r>
                  <a:rPr lang="en-US" altLang="zh-CN" sz="4400" dirty="0">
                    <a:solidFill>
                      <a:schemeClr val="bg1"/>
                    </a:solidFill>
                    <a:effectLst>
                      <a:outerShdw blurRad="38100" dist="38100" dir="2700000" algn="tl">
                        <a:srgbClr val="000000">
                          <a:alpha val="43137"/>
                        </a:srgbClr>
                      </a:outerShdw>
                    </a:effectLst>
                  </a:rPr>
                  <a:t>03</a:t>
                </a:r>
              </a:p>
            </p:txBody>
          </p:sp>
          <p:sp>
            <p:nvSpPr>
              <p:cNvPr id="20" name="TextBox 42"/>
              <p:cNvSpPr txBox="1"/>
              <p:nvPr/>
            </p:nvSpPr>
            <p:spPr>
              <a:xfrm>
                <a:off x="3873858" y="2852131"/>
                <a:ext cx="646331" cy="380503"/>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文本</a:t>
                </a:r>
              </a:p>
            </p:txBody>
          </p:sp>
        </p:grpSp>
        <p:sp>
          <p:nvSpPr>
            <p:cNvPr id="21" name="TextBox 43"/>
            <p:cNvSpPr txBox="1"/>
            <p:nvPr/>
          </p:nvSpPr>
          <p:spPr>
            <a:xfrm>
              <a:off x="1416" y="5140"/>
              <a:ext cx="3680" cy="1570"/>
            </a:xfrm>
            <a:prstGeom prst="rect">
              <a:avLst/>
            </a:prstGeom>
            <a:noFill/>
          </p:spPr>
          <p:txBody>
            <a:bodyPr wrap="square" rtlCol="0">
              <a:spAutoFit/>
            </a:bodyPr>
            <a:lstStyle/>
            <a:p>
              <a:pPr algn="just"/>
              <a:r>
                <a:rPr lang="en-US" altLang="zh-CN" sz="3200" b="1" dirty="0">
                  <a:solidFill>
                    <a:srgbClr val="419287"/>
                  </a:solidFill>
                  <a:latin typeface="微软雅黑" panose="020B0503020204020204" charset="-122"/>
                  <a:ea typeface="微软雅黑" panose="020B0503020204020204" charset="-122"/>
                </a:rPr>
                <a:t>A</a:t>
              </a:r>
              <a:endParaRPr lang="en-US" altLang="zh-CN" sz="3200" b="1" dirty="0">
                <a:solidFill>
                  <a:srgbClr val="0070C0"/>
                </a:solidFill>
                <a:latin typeface="微软雅黑" panose="020B0503020204020204" charset="-122"/>
                <a:ea typeface="微软雅黑" panose="020B0503020204020204" charset="-122"/>
              </a:endParaRPr>
            </a:p>
            <a:p>
              <a:pPr algn="just"/>
              <a:r>
                <a:rPr lang="zh-CN" altLang="en-US" dirty="0">
                  <a:latin typeface="微软雅黑" panose="020B0503020204020204" charset="-122"/>
                  <a:ea typeface="微软雅黑" panose="020B0503020204020204" charset="-122"/>
                </a:rPr>
                <a:t>单击此处添加文字单击此处添加文字单击此处添加文字单击此处添加文字</a:t>
              </a:r>
            </a:p>
          </p:txBody>
        </p:sp>
        <p:sp>
          <p:nvSpPr>
            <p:cNvPr id="57" name="TextBox 44"/>
            <p:cNvSpPr txBox="1"/>
            <p:nvPr/>
          </p:nvSpPr>
          <p:spPr>
            <a:xfrm>
              <a:off x="5385" y="5140"/>
              <a:ext cx="3791" cy="1570"/>
            </a:xfrm>
            <a:prstGeom prst="rect">
              <a:avLst/>
            </a:prstGeom>
            <a:noFill/>
          </p:spPr>
          <p:txBody>
            <a:bodyPr wrap="square" rtlCol="0">
              <a:spAutoFit/>
            </a:bodyPr>
            <a:lstStyle/>
            <a:p>
              <a:pPr algn="just"/>
              <a:r>
                <a:rPr lang="en-US" altLang="zh-CN" sz="3200" b="1" dirty="0">
                  <a:solidFill>
                    <a:schemeClr val="accent6">
                      <a:lumMod val="75000"/>
                    </a:schemeClr>
                  </a:solidFill>
                  <a:latin typeface="微软雅黑" panose="020B0503020204020204" charset="-122"/>
                  <a:ea typeface="微软雅黑" panose="020B0503020204020204" charset="-122"/>
                </a:rPr>
                <a:t>B</a:t>
              </a:r>
            </a:p>
            <a:p>
              <a:pPr algn="just"/>
              <a:r>
                <a:rPr lang="zh-CN" altLang="en-US" dirty="0">
                  <a:latin typeface="微软雅黑" panose="020B0503020204020204" charset="-122"/>
                  <a:ea typeface="微软雅黑" panose="020B0503020204020204" charset="-122"/>
                </a:rPr>
                <a:t>单击此处添加文字单击此处添加文字单击此处添加文字单击此处添加文字</a:t>
              </a:r>
            </a:p>
          </p:txBody>
        </p:sp>
        <p:sp>
          <p:nvSpPr>
            <p:cNvPr id="58" name="TextBox 45"/>
            <p:cNvSpPr txBox="1"/>
            <p:nvPr/>
          </p:nvSpPr>
          <p:spPr>
            <a:xfrm>
              <a:off x="9581" y="5140"/>
              <a:ext cx="3743" cy="1570"/>
            </a:xfrm>
            <a:prstGeom prst="rect">
              <a:avLst/>
            </a:prstGeom>
            <a:noFill/>
          </p:spPr>
          <p:txBody>
            <a:bodyPr wrap="square" rtlCol="0">
              <a:spAutoFit/>
            </a:bodyPr>
            <a:lstStyle/>
            <a:p>
              <a:pPr algn="just"/>
              <a:r>
                <a:rPr lang="en-US" altLang="zh-CN" sz="3200" b="1" dirty="0">
                  <a:solidFill>
                    <a:srgbClr val="419287"/>
                  </a:solidFill>
                  <a:latin typeface="微软雅黑" panose="020B0503020204020204" charset="-122"/>
                  <a:ea typeface="微软雅黑" panose="020B0503020204020204" charset="-122"/>
                </a:rPr>
                <a:t>C</a:t>
              </a:r>
              <a:endParaRPr lang="en-US" altLang="zh-CN" sz="3200" b="1" dirty="0">
                <a:solidFill>
                  <a:srgbClr val="0070C0"/>
                </a:solidFill>
                <a:latin typeface="微软雅黑" panose="020B0503020204020204" charset="-122"/>
                <a:ea typeface="微软雅黑" panose="020B0503020204020204" charset="-122"/>
              </a:endParaRPr>
            </a:p>
            <a:p>
              <a:pPr algn="just"/>
              <a:r>
                <a:rPr lang="zh-CN" altLang="en-US" dirty="0">
                  <a:latin typeface="微软雅黑" panose="020B0503020204020204" charset="-122"/>
                  <a:ea typeface="微软雅黑" panose="020B0503020204020204" charset="-122"/>
                </a:rPr>
                <a:t>单击此处添加文字单击此处添加文字单击此处添加文字单击此处添加文字</a:t>
              </a:r>
            </a:p>
          </p:txBody>
        </p:sp>
        <p:sp>
          <p:nvSpPr>
            <p:cNvPr id="59" name="矩形 58"/>
            <p:cNvSpPr/>
            <p:nvPr/>
          </p:nvSpPr>
          <p:spPr>
            <a:xfrm>
              <a:off x="7281" y="1747"/>
              <a:ext cx="4876" cy="784"/>
            </a:xfrm>
            <a:prstGeom prst="rect">
              <a:avLst/>
            </a:prstGeom>
          </p:spPr>
          <p:txBody>
            <a:bodyPr wrap="square">
              <a:spAutoFit/>
            </a:bodyPr>
            <a:lstStyle/>
            <a:p>
              <a:pPr algn="just"/>
              <a:r>
                <a:rPr lang="zh-CN" altLang="en-US" sz="2000" dirty="0">
                  <a:solidFill>
                    <a:srgbClr val="419287"/>
                  </a:solidFill>
                  <a:latin typeface="微软雅黑" panose="020B0503020204020204" charset="-122"/>
                  <a:ea typeface="微软雅黑" panose="020B0503020204020204" charset="-122"/>
                </a:rPr>
                <a:t>单击添加您的文本单击添加您的文本单击添加您的文本单击添加您的文本</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8"/>
          <p:cNvSpPr txBox="1"/>
          <p:nvPr/>
        </p:nvSpPr>
        <p:spPr>
          <a:xfrm>
            <a:off x="1191260" y="1806575"/>
            <a:ext cx="3146425" cy="1678940"/>
          </a:xfrm>
          <a:prstGeom prst="rect">
            <a:avLst/>
          </a:prstGeom>
          <a:noFill/>
        </p:spPr>
        <p:txBody>
          <a:bodyPr wrap="square" rtlCol="0">
            <a:spAutoFit/>
          </a:bodyPr>
          <a:lstStyle/>
          <a:p>
            <a:pPr>
              <a:lnSpc>
                <a:spcPct val="120000"/>
              </a:lnSpc>
            </a:pPr>
            <a:r>
              <a:rPr lang="en-US" altLang="zh-CN" sz="3200" b="1" dirty="0">
                <a:solidFill>
                  <a:srgbClr val="419287"/>
                </a:solidFill>
                <a:latin typeface="Agency FB" panose="020B0503020202020204" pitchFamily="34" charset="0"/>
              </a:rPr>
              <a:t>01</a:t>
            </a:r>
            <a:endParaRPr lang="en-US" altLang="zh-CN" sz="3200" b="1" dirty="0">
              <a:solidFill>
                <a:srgbClr val="0070C0"/>
              </a:solidFill>
              <a:latin typeface="Agency FB" panose="020B0503020202020204" pitchFamily="34" charset="0"/>
            </a:endParaRPr>
          </a:p>
          <a:p>
            <a:pPr algn="just">
              <a:lnSpc>
                <a:spcPct val="120000"/>
              </a:lnSpc>
            </a:pPr>
            <a:r>
              <a:rPr lang="zh-CN" altLang="en-US" dirty="0">
                <a:latin typeface="微软雅黑" panose="020B0503020204020204" charset="-122"/>
                <a:ea typeface="微软雅黑" panose="020B0503020204020204" charset="-122"/>
              </a:rPr>
              <a:t>单击添加您的文本单击添加您的文本单击添加您的文本单击添加您的文本</a:t>
            </a:r>
          </a:p>
        </p:txBody>
      </p:sp>
      <p:grpSp>
        <p:nvGrpSpPr>
          <p:cNvPr id="9" name="组合 8"/>
          <p:cNvGrpSpPr/>
          <p:nvPr/>
        </p:nvGrpSpPr>
        <p:grpSpPr>
          <a:xfrm>
            <a:off x="2109470" y="1121410"/>
            <a:ext cx="4298950" cy="1818640"/>
            <a:chOff x="1714597" y="758814"/>
            <a:chExt cx="3143371" cy="1329868"/>
          </a:xfrm>
        </p:grpSpPr>
        <p:grpSp>
          <p:nvGrpSpPr>
            <p:cNvPr id="5" name="组合 4"/>
            <p:cNvGrpSpPr/>
            <p:nvPr/>
          </p:nvGrpSpPr>
          <p:grpSpPr>
            <a:xfrm>
              <a:off x="1714597" y="758814"/>
              <a:ext cx="3143371" cy="1297109"/>
              <a:chOff x="1714597" y="758814"/>
              <a:chExt cx="3143371" cy="1297109"/>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1714597" y="1137437"/>
                <a:ext cx="2171907" cy="13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2794024" y="758814"/>
                <a:ext cx="2063944" cy="1297109"/>
                <a:chOff x="2794024" y="758814"/>
                <a:chExt cx="2063944" cy="1297109"/>
              </a:xfrm>
            </p:grpSpPr>
            <p:sp>
              <p:nvSpPr>
                <p:cNvPr id="10" name="饼形 9"/>
                <p:cNvSpPr/>
                <p:nvPr/>
              </p:nvSpPr>
              <p:spPr>
                <a:xfrm rot="18000000">
                  <a:off x="2754251" y="809688"/>
                  <a:ext cx="997181" cy="917635"/>
                </a:xfrm>
                <a:prstGeom prst="pie">
                  <a:avLst>
                    <a:gd name="adj1" fmla="val 14391128"/>
                    <a:gd name="adj2" fmla="val 16989792"/>
                  </a:avLst>
                </a:prstGeom>
                <a:gradFill flip="none" rotWithShape="1">
                  <a:gsLst>
                    <a:gs pos="32000">
                      <a:srgbClr val="0070C0"/>
                    </a:gs>
                    <a:gs pos="100000">
                      <a:srgbClr val="00B0F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右箭头 4"/>
                <p:cNvSpPr/>
                <p:nvPr/>
              </p:nvSpPr>
              <p:spPr>
                <a:xfrm rot="2510246">
                  <a:off x="2858763" y="758814"/>
                  <a:ext cx="1999205" cy="1297109"/>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cxnSp>
          <p:nvCxnSpPr>
            <p:cNvPr id="12" name="直接连接符 11"/>
            <p:cNvCxnSpPr/>
            <p:nvPr/>
          </p:nvCxnSpPr>
          <p:spPr>
            <a:xfrm>
              <a:off x="3085458" y="959767"/>
              <a:ext cx="1191052" cy="1128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762625" y="1121410"/>
            <a:ext cx="4311650" cy="1818640"/>
            <a:chOff x="4385840" y="758814"/>
            <a:chExt cx="3152484" cy="1329868"/>
          </a:xfrm>
        </p:grpSpPr>
        <p:grpSp>
          <p:nvGrpSpPr>
            <p:cNvPr id="14" name="组合 13"/>
            <p:cNvGrpSpPr/>
            <p:nvPr/>
          </p:nvGrpSpPr>
          <p:grpSpPr>
            <a:xfrm>
              <a:off x="4385840" y="758814"/>
              <a:ext cx="3152484" cy="1297109"/>
              <a:chOff x="4385840" y="758814"/>
              <a:chExt cx="3152484" cy="1297109"/>
            </a:xfrm>
          </p:grpSpPr>
          <p:sp>
            <p:nvSpPr>
              <p:cNvPr id="37" name="饼形 36"/>
              <p:cNvSpPr/>
              <p:nvPr/>
            </p:nvSpPr>
            <p:spPr>
              <a:xfrm rot="3600000" flipH="1">
                <a:off x="5492376" y="809688"/>
                <a:ext cx="997181" cy="917635"/>
              </a:xfrm>
              <a:prstGeom prst="pie">
                <a:avLst>
                  <a:gd name="adj1" fmla="val 14391128"/>
                  <a:gd name="adj2" fmla="val 16989792"/>
                </a:avLst>
              </a:prstGeom>
              <a:gradFill flip="none" rotWithShape="1">
                <a:gsLst>
                  <a:gs pos="32000">
                    <a:srgbClr val="0070C0"/>
                  </a:gs>
                  <a:gs pos="100000">
                    <a:srgbClr val="00B0F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3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flipV="1">
                <a:off x="5366417" y="1139560"/>
                <a:ext cx="2171907" cy="13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右箭头 4"/>
              <p:cNvSpPr/>
              <p:nvPr/>
            </p:nvSpPr>
            <p:spPr>
              <a:xfrm rot="19089754" flipH="1">
                <a:off x="4385840" y="758814"/>
                <a:ext cx="1999205" cy="1297109"/>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32000">
                    <a:srgbClr val="419287"/>
                  </a:gs>
                  <a:gs pos="100000">
                    <a:srgbClr val="00B0F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cxnSp>
          <p:nvCxnSpPr>
            <p:cNvPr id="40" name="直接连接符 39"/>
            <p:cNvCxnSpPr/>
            <p:nvPr/>
          </p:nvCxnSpPr>
          <p:spPr>
            <a:xfrm flipH="1">
              <a:off x="4946396" y="959767"/>
              <a:ext cx="1191052" cy="1128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2098675" y="4549140"/>
            <a:ext cx="4309745" cy="1806575"/>
            <a:chOff x="1706639" y="3265522"/>
            <a:chExt cx="3151329" cy="1320761"/>
          </a:xfrm>
        </p:grpSpPr>
        <p:sp>
          <p:nvSpPr>
            <p:cNvPr id="42" name="饼形 41"/>
            <p:cNvSpPr/>
            <p:nvPr/>
          </p:nvSpPr>
          <p:spPr>
            <a:xfrm rot="3600000" flipV="1">
              <a:off x="2754251" y="3617773"/>
              <a:ext cx="997181" cy="917635"/>
            </a:xfrm>
            <a:prstGeom prst="pie">
              <a:avLst>
                <a:gd name="adj1" fmla="val 14391128"/>
                <a:gd name="adj2" fmla="val 16989792"/>
              </a:avLst>
            </a:prstGeom>
            <a:gradFill flip="none" rotWithShape="1">
              <a:gsLst>
                <a:gs pos="32000">
                  <a:srgbClr val="0070C0"/>
                </a:gs>
                <a:gs pos="100000">
                  <a:srgbClr val="00B0F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1706639" y="4074933"/>
              <a:ext cx="2171907" cy="13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右箭头 4"/>
            <p:cNvSpPr/>
            <p:nvPr/>
          </p:nvSpPr>
          <p:spPr>
            <a:xfrm rot="19089754" flipV="1">
              <a:off x="2858763" y="3289174"/>
              <a:ext cx="1999205" cy="1297109"/>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32000">
                  <a:srgbClr val="419287"/>
                </a:gs>
                <a:gs pos="100000">
                  <a:srgbClr val="00B0F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cxnSp>
          <p:nvCxnSpPr>
            <p:cNvPr id="45" name="直接连接符 44"/>
            <p:cNvCxnSpPr/>
            <p:nvPr/>
          </p:nvCxnSpPr>
          <p:spPr>
            <a:xfrm flipV="1">
              <a:off x="3085458" y="3265522"/>
              <a:ext cx="1191052" cy="1128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5762625" y="4549140"/>
            <a:ext cx="4311015" cy="1806575"/>
            <a:chOff x="4385840" y="3265522"/>
            <a:chExt cx="3152225" cy="1320761"/>
          </a:xfrm>
        </p:grpSpPr>
        <p:sp>
          <p:nvSpPr>
            <p:cNvPr id="47" name="饼形 46"/>
            <p:cNvSpPr/>
            <p:nvPr/>
          </p:nvSpPr>
          <p:spPr>
            <a:xfrm rot="18000000" flipH="1" flipV="1">
              <a:off x="5492376" y="3617773"/>
              <a:ext cx="997181" cy="917635"/>
            </a:xfrm>
            <a:prstGeom prst="pie">
              <a:avLst>
                <a:gd name="adj1" fmla="val 14391128"/>
                <a:gd name="adj2" fmla="val 16989792"/>
              </a:avLst>
            </a:prstGeom>
            <a:gradFill flip="none" rotWithShape="1">
              <a:gsLst>
                <a:gs pos="32000">
                  <a:schemeClr val="accent6">
                    <a:lumMod val="75000"/>
                  </a:schemeClr>
                </a:gs>
                <a:gs pos="100000">
                  <a:srgbClr val="FFC0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4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0800000">
              <a:off x="5366158" y="4074933"/>
              <a:ext cx="2171907" cy="13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右箭头 4"/>
            <p:cNvSpPr/>
            <p:nvPr/>
          </p:nvSpPr>
          <p:spPr>
            <a:xfrm rot="2510246" flipH="1" flipV="1">
              <a:off x="4385840" y="3289174"/>
              <a:ext cx="1999205" cy="1297109"/>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50" name="直接连接符 49"/>
            <p:cNvCxnSpPr/>
            <p:nvPr/>
          </p:nvCxnSpPr>
          <p:spPr>
            <a:xfrm flipH="1" flipV="1">
              <a:off x="4946396" y="3265522"/>
              <a:ext cx="1191052" cy="1128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TextBox 37"/>
          <p:cNvSpPr txBox="1"/>
          <p:nvPr/>
        </p:nvSpPr>
        <p:spPr>
          <a:xfrm>
            <a:off x="7887970" y="1805305"/>
            <a:ext cx="3053715" cy="1678940"/>
          </a:xfrm>
          <a:prstGeom prst="rect">
            <a:avLst/>
          </a:prstGeom>
          <a:noFill/>
        </p:spPr>
        <p:txBody>
          <a:bodyPr wrap="square" rtlCol="0">
            <a:spAutoFit/>
          </a:bodyPr>
          <a:lstStyle/>
          <a:p>
            <a:pPr algn="r">
              <a:lnSpc>
                <a:spcPct val="120000"/>
              </a:lnSpc>
            </a:pPr>
            <a:r>
              <a:rPr lang="en-US" altLang="zh-CN" sz="3200" b="1" dirty="0">
                <a:solidFill>
                  <a:srgbClr val="419287"/>
                </a:solidFill>
                <a:latin typeface="Agency FB" panose="020B0503020202020204" pitchFamily="34" charset="0"/>
              </a:rPr>
              <a:t>02</a:t>
            </a:r>
          </a:p>
          <a:p>
            <a:pPr algn="just">
              <a:lnSpc>
                <a:spcPct val="120000"/>
              </a:lnSpc>
            </a:pPr>
            <a:r>
              <a:rPr lang="zh-CN" altLang="en-US" dirty="0">
                <a:latin typeface="微软雅黑" panose="020B0503020204020204" charset="-122"/>
                <a:ea typeface="微软雅黑" panose="020B0503020204020204" charset="-122"/>
              </a:rPr>
              <a:t>单击添加您的文本单击添加您的文本单击添加您的文本单击添加您的文本</a:t>
            </a:r>
          </a:p>
        </p:txBody>
      </p:sp>
      <p:sp>
        <p:nvSpPr>
          <p:cNvPr id="52" name="TextBox 38"/>
          <p:cNvSpPr txBox="1"/>
          <p:nvPr/>
        </p:nvSpPr>
        <p:spPr>
          <a:xfrm>
            <a:off x="1191260" y="3797300"/>
            <a:ext cx="3146425" cy="1678940"/>
          </a:xfrm>
          <a:prstGeom prst="rect">
            <a:avLst/>
          </a:prstGeom>
          <a:noFill/>
        </p:spPr>
        <p:txBody>
          <a:bodyPr wrap="square" rtlCol="0">
            <a:spAutoFit/>
          </a:bodyPr>
          <a:lstStyle/>
          <a:p>
            <a:pPr>
              <a:lnSpc>
                <a:spcPct val="120000"/>
              </a:lnSpc>
            </a:pPr>
            <a:r>
              <a:rPr lang="en-US" altLang="zh-CN" sz="3200" b="1" dirty="0">
                <a:solidFill>
                  <a:srgbClr val="419287"/>
                </a:solidFill>
                <a:latin typeface="Agency FB" panose="020B0503020202020204" pitchFamily="34" charset="0"/>
              </a:rPr>
              <a:t>03</a:t>
            </a:r>
            <a:endParaRPr lang="en-US" altLang="zh-CN" sz="3200" b="1" dirty="0">
              <a:solidFill>
                <a:srgbClr val="0070C0"/>
              </a:solidFill>
              <a:latin typeface="Agency FB" panose="020B0503020202020204" pitchFamily="34" charset="0"/>
            </a:endParaRPr>
          </a:p>
          <a:p>
            <a:pPr algn="just">
              <a:lnSpc>
                <a:spcPct val="120000"/>
              </a:lnSpc>
            </a:pPr>
            <a:r>
              <a:rPr lang="zh-CN" altLang="en-US" dirty="0">
                <a:latin typeface="微软雅黑" panose="020B0503020204020204" charset="-122"/>
                <a:ea typeface="微软雅黑" panose="020B0503020204020204" charset="-122"/>
              </a:rPr>
              <a:t>单击添加您的文本单击添加您的文本单击添加您的文本单击添加您的文本</a:t>
            </a:r>
          </a:p>
        </p:txBody>
      </p:sp>
      <p:sp>
        <p:nvSpPr>
          <p:cNvPr id="53" name="TextBox 39"/>
          <p:cNvSpPr txBox="1"/>
          <p:nvPr/>
        </p:nvSpPr>
        <p:spPr>
          <a:xfrm>
            <a:off x="7887970" y="3797300"/>
            <a:ext cx="3053715" cy="1678940"/>
          </a:xfrm>
          <a:prstGeom prst="rect">
            <a:avLst/>
          </a:prstGeom>
          <a:noFill/>
        </p:spPr>
        <p:txBody>
          <a:bodyPr wrap="square" rtlCol="0">
            <a:spAutoFit/>
          </a:bodyPr>
          <a:lstStyle/>
          <a:p>
            <a:pPr algn="r">
              <a:lnSpc>
                <a:spcPct val="120000"/>
              </a:lnSpc>
            </a:pPr>
            <a:r>
              <a:rPr lang="en-US" altLang="zh-CN" sz="3200" b="1" dirty="0">
                <a:solidFill>
                  <a:srgbClr val="419287"/>
                </a:solidFill>
                <a:latin typeface="Agency FB" panose="020B0503020202020204" pitchFamily="34" charset="0"/>
              </a:rPr>
              <a:t>04</a:t>
            </a:r>
            <a:endParaRPr lang="en-US" altLang="zh-CN" sz="3200" b="1" dirty="0">
              <a:solidFill>
                <a:schemeClr val="accent6">
                  <a:lumMod val="75000"/>
                </a:schemeClr>
              </a:solidFill>
              <a:latin typeface="Agency FB" panose="020B0503020202020204" pitchFamily="34" charset="0"/>
            </a:endParaRPr>
          </a:p>
          <a:p>
            <a:pPr algn="just">
              <a:lnSpc>
                <a:spcPct val="120000"/>
              </a:lnSpc>
            </a:pPr>
            <a:r>
              <a:rPr lang="zh-CN" altLang="en-US" dirty="0">
                <a:latin typeface="微软雅黑" panose="020B0503020204020204" charset="-122"/>
                <a:ea typeface="微软雅黑" panose="020B0503020204020204" charset="-122"/>
              </a:rPr>
              <a:t>单击添加您的文本单击添加您的文本单击添加您的文本单击添加您的文本</a:t>
            </a:r>
          </a:p>
        </p:txBody>
      </p:sp>
      <p:sp>
        <p:nvSpPr>
          <p:cNvPr id="54" name="矩形 53"/>
          <p:cNvSpPr/>
          <p:nvPr/>
        </p:nvSpPr>
        <p:spPr>
          <a:xfrm>
            <a:off x="4632325" y="3486150"/>
            <a:ext cx="3058795" cy="521970"/>
          </a:xfrm>
          <a:prstGeom prst="rect">
            <a:avLst/>
          </a:prstGeom>
        </p:spPr>
        <p:txBody>
          <a:bodyPr wrap="square">
            <a:spAutoFit/>
          </a:bodyPr>
          <a:lstStyle/>
          <a:p>
            <a:pPr algn="ctr"/>
            <a:r>
              <a:rPr lang="zh-CN" altLang="en-US" sz="2800" b="1">
                <a:solidFill>
                  <a:srgbClr val="419287"/>
                </a:solidFill>
                <a:latin typeface="微软雅黑" panose="020B0503020204020204" charset="-122"/>
                <a:ea typeface="微软雅黑" panose="020B0503020204020204" charset="-122"/>
              </a:rPr>
              <a:t>单击此处添加标题</a:t>
            </a:r>
            <a:endParaRPr lang="zh-CN" altLang="en-US" sz="2800" b="1" dirty="0">
              <a:solidFill>
                <a:srgbClr val="419287"/>
              </a:solidFill>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821180" y="4306570"/>
            <a:ext cx="1486535" cy="1486535"/>
            <a:chOff x="2035197" y="1124394"/>
            <a:chExt cx="1152000" cy="1152000"/>
          </a:xfrm>
        </p:grpSpPr>
        <p:sp>
          <p:nvSpPr>
            <p:cNvPr id="2" name="灰色圆形背景"/>
            <p:cNvSpPr/>
            <p:nvPr/>
          </p:nvSpPr>
          <p:spPr>
            <a:xfrm>
              <a:off x="2035197" y="1124394"/>
              <a:ext cx="1152000" cy="1152000"/>
            </a:xfrm>
            <a:prstGeom prst="teardrop">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2110616" y="1191698"/>
              <a:ext cx="1008000" cy="1008000"/>
            </a:xfrm>
            <a:prstGeom prst="ellipse">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弦形 20"/>
            <p:cNvSpPr/>
            <p:nvPr/>
          </p:nvSpPr>
          <p:spPr>
            <a:xfrm rot="10800000">
              <a:off x="2110616" y="1191698"/>
              <a:ext cx="1008000" cy="1008000"/>
            </a:xfrm>
            <a:prstGeom prst="chord">
              <a:avLst>
                <a:gd name="adj1" fmla="val 13080676"/>
                <a:gd name="adj2" fmla="val 1932594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2122974" y="1417260"/>
              <a:ext cx="986691" cy="452239"/>
            </a:xfrm>
            <a:prstGeom prst="rect">
              <a:avLst/>
            </a:prstGeom>
          </p:spPr>
          <p:txBody>
            <a:bodyPr wrap="square">
              <a:spAutoFit/>
            </a:bodyPr>
            <a:lstStyle/>
            <a:p>
              <a:pPr algn="ctr"/>
              <a:r>
                <a:rPr lang="zh-CN" altLang="en-US" sz="1600" dirty="0">
                  <a:solidFill>
                    <a:srgbClr val="FFFFFF"/>
                  </a:solidFill>
                  <a:latin typeface="微软雅黑" panose="020B0503020204020204" charset="-122"/>
                  <a:ea typeface="微软雅黑" panose="020B0503020204020204" charset="-122"/>
                </a:rPr>
                <a:t>单击此处添加标题</a:t>
              </a:r>
            </a:p>
          </p:txBody>
        </p:sp>
      </p:grpSp>
      <p:grpSp>
        <p:nvGrpSpPr>
          <p:cNvPr id="23" name="组合 22"/>
          <p:cNvGrpSpPr/>
          <p:nvPr/>
        </p:nvGrpSpPr>
        <p:grpSpPr>
          <a:xfrm>
            <a:off x="796290" y="1687195"/>
            <a:ext cx="2511425" cy="2512060"/>
            <a:chOff x="968141" y="2974095"/>
            <a:chExt cx="1152000" cy="1152000"/>
          </a:xfrm>
        </p:grpSpPr>
        <p:sp>
          <p:nvSpPr>
            <p:cNvPr id="24" name="灰色圆形背景"/>
            <p:cNvSpPr/>
            <p:nvPr/>
          </p:nvSpPr>
          <p:spPr>
            <a:xfrm rot="5400000">
              <a:off x="968141" y="2974095"/>
              <a:ext cx="1152000" cy="1152000"/>
            </a:xfrm>
            <a:prstGeom prst="teardrop">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1036733" y="3043220"/>
              <a:ext cx="1008000" cy="1008000"/>
            </a:xfrm>
            <a:prstGeom prst="ellipse">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弦形 25"/>
            <p:cNvSpPr/>
            <p:nvPr/>
          </p:nvSpPr>
          <p:spPr>
            <a:xfrm rot="10800000">
              <a:off x="1036733" y="3043221"/>
              <a:ext cx="1008000" cy="1008000"/>
            </a:xfrm>
            <a:prstGeom prst="chord">
              <a:avLst>
                <a:gd name="adj1" fmla="val 13080676"/>
                <a:gd name="adj2" fmla="val 1932594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p:cNvSpPr/>
            <p:nvPr/>
          </p:nvSpPr>
          <p:spPr>
            <a:xfrm>
              <a:off x="1122423" y="3275501"/>
              <a:ext cx="843435" cy="380649"/>
            </a:xfrm>
            <a:prstGeom prst="rect">
              <a:avLst/>
            </a:prstGeom>
          </p:spPr>
          <p:txBody>
            <a:bodyPr wrap="square">
              <a:spAutoFit/>
            </a:bodyPr>
            <a:lstStyle/>
            <a:p>
              <a:pPr algn="ctr"/>
              <a:r>
                <a:rPr lang="zh-CN" altLang="en-US" sz="2400" dirty="0">
                  <a:solidFill>
                    <a:srgbClr val="FFFFFF"/>
                  </a:solidFill>
                  <a:latin typeface="微软雅黑" panose="020B0503020204020204" charset="-122"/>
                  <a:ea typeface="微软雅黑" panose="020B0503020204020204" charset="-122"/>
                </a:rPr>
                <a:t>单击此处添加标题</a:t>
              </a:r>
            </a:p>
          </p:txBody>
        </p:sp>
      </p:grpSp>
      <p:grpSp>
        <p:nvGrpSpPr>
          <p:cNvPr id="28" name="组合 27"/>
          <p:cNvGrpSpPr/>
          <p:nvPr/>
        </p:nvGrpSpPr>
        <p:grpSpPr>
          <a:xfrm>
            <a:off x="3442335" y="4306570"/>
            <a:ext cx="1930400" cy="1930400"/>
            <a:chOff x="2035197" y="1124394"/>
            <a:chExt cx="1152000" cy="1152000"/>
          </a:xfrm>
        </p:grpSpPr>
        <p:sp>
          <p:nvSpPr>
            <p:cNvPr id="29" name="灰色圆形背景"/>
            <p:cNvSpPr/>
            <p:nvPr/>
          </p:nvSpPr>
          <p:spPr>
            <a:xfrm rot="16200000">
              <a:off x="2035197" y="1124394"/>
              <a:ext cx="1152000" cy="1152000"/>
            </a:xfrm>
            <a:prstGeom prst="teardrop">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2110616" y="1191698"/>
              <a:ext cx="1008000" cy="1008000"/>
            </a:xfrm>
            <a:prstGeom prst="ellipse">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弦形 30"/>
            <p:cNvSpPr/>
            <p:nvPr/>
          </p:nvSpPr>
          <p:spPr>
            <a:xfrm rot="10800000">
              <a:off x="2110616" y="1191698"/>
              <a:ext cx="1008000" cy="1008000"/>
            </a:xfrm>
            <a:prstGeom prst="chord">
              <a:avLst>
                <a:gd name="adj1" fmla="val 13080676"/>
                <a:gd name="adj2" fmla="val 1932594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矩形 36"/>
            <p:cNvSpPr/>
            <p:nvPr/>
          </p:nvSpPr>
          <p:spPr>
            <a:xfrm>
              <a:off x="2122974" y="1425562"/>
              <a:ext cx="986691" cy="421827"/>
            </a:xfrm>
            <a:prstGeom prst="rect">
              <a:avLst/>
            </a:prstGeom>
          </p:spPr>
          <p:txBody>
            <a:bodyPr wrap="square">
              <a:spAutoFit/>
            </a:bodyPr>
            <a:lstStyle/>
            <a:p>
              <a:pPr algn="ctr"/>
              <a:r>
                <a:rPr lang="zh-CN" altLang="en-US" sz="2000" dirty="0">
                  <a:solidFill>
                    <a:srgbClr val="FFFFFF"/>
                  </a:solidFill>
                  <a:latin typeface="微软雅黑" panose="020B0503020204020204" charset="-122"/>
                  <a:ea typeface="微软雅黑" panose="020B0503020204020204" charset="-122"/>
                </a:rPr>
                <a:t>单击此处添加标题</a:t>
              </a:r>
            </a:p>
          </p:txBody>
        </p:sp>
      </p:grpSp>
      <p:grpSp>
        <p:nvGrpSpPr>
          <p:cNvPr id="39" name="说明文字3"/>
          <p:cNvGrpSpPr/>
          <p:nvPr/>
        </p:nvGrpSpPr>
        <p:grpSpPr>
          <a:xfrm>
            <a:off x="4300220" y="3084830"/>
            <a:ext cx="6725920" cy="664210"/>
            <a:chOff x="729042" y="1398992"/>
            <a:chExt cx="4968552" cy="490808"/>
          </a:xfrm>
        </p:grpSpPr>
        <p:sp>
          <p:nvSpPr>
            <p:cNvPr id="41" name="椭圆 40"/>
            <p:cNvSpPr/>
            <p:nvPr/>
          </p:nvSpPr>
          <p:spPr bwMode="auto">
            <a:xfrm>
              <a:off x="729042" y="1442100"/>
              <a:ext cx="180000" cy="180000"/>
            </a:xfrm>
            <a:prstGeom prst="ellipse">
              <a:avLst/>
            </a:prstGeom>
            <a:solidFill>
              <a:srgbClr val="419287"/>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sz="2800">
                <a:latin typeface="Arial" panose="020B0604020202020204" pitchFamily="34" charset="0"/>
                <a:ea typeface="宋体" panose="02010600030101010101" pitchFamily="2" charset="-122"/>
              </a:endParaRPr>
            </a:p>
          </p:txBody>
        </p:sp>
        <p:sp>
          <p:nvSpPr>
            <p:cNvPr id="42" name="TextBox 19"/>
            <p:cNvSpPr txBox="1"/>
            <p:nvPr/>
          </p:nvSpPr>
          <p:spPr>
            <a:xfrm>
              <a:off x="927844" y="1398992"/>
              <a:ext cx="3112542" cy="272057"/>
            </a:xfrm>
            <a:prstGeom prst="rect">
              <a:avLst/>
            </a:prstGeom>
            <a:noFill/>
          </p:spPr>
          <p:txBody>
            <a:bodyPr wrap="square" rtlCol="0">
              <a:spAutoFit/>
            </a:bodyPr>
            <a:lstStyle/>
            <a:p>
              <a:r>
                <a:rPr lang="zh-CN" altLang="en-US" b="1" dirty="0">
                  <a:solidFill>
                    <a:srgbClr val="419287"/>
                  </a:solidFill>
                  <a:latin typeface="微软雅黑" panose="020B0503020204020204" charset="-122"/>
                  <a:ea typeface="微软雅黑" panose="020B0503020204020204" charset="-122"/>
                </a:rPr>
                <a:t>单击此处添加标题</a:t>
              </a:r>
            </a:p>
          </p:txBody>
        </p:sp>
        <p:sp>
          <p:nvSpPr>
            <p:cNvPr id="43" name="TextBox 20"/>
            <p:cNvSpPr txBox="1"/>
            <p:nvPr/>
          </p:nvSpPr>
          <p:spPr>
            <a:xfrm>
              <a:off x="894088" y="1680598"/>
              <a:ext cx="4803506" cy="209202"/>
            </a:xfrm>
            <a:prstGeom prst="rect">
              <a:avLst/>
            </a:prstGeom>
            <a:noFill/>
          </p:spPr>
          <p:txBody>
            <a:bodyPr wrap="square" rtlCol="0">
              <a:spAutoFit/>
            </a:bodyPr>
            <a:lstStyle/>
            <a:p>
              <a:pPr algn="just">
                <a:lnSpc>
                  <a:spcPts val="1500"/>
                </a:lnSpc>
              </a:pPr>
              <a:r>
                <a:rPr lang="zh-CN" altLang="en-US" sz="1400">
                  <a:latin typeface="微软雅黑" panose="020B0503020204020204" charset="-122"/>
                  <a:ea typeface="微软雅黑" panose="020B0503020204020204" charset="-122"/>
                </a:rPr>
                <a:t>单击添加您的文本单击添加您的文本单击添加您的文本单击添加您的文本</a:t>
              </a:r>
              <a:endParaRPr lang="zh-CN" altLang="en-US" sz="1400" dirty="0">
                <a:latin typeface="微软雅黑" panose="020B0503020204020204" charset="-122"/>
                <a:ea typeface="微软雅黑" panose="020B0503020204020204" charset="-122"/>
              </a:endParaRPr>
            </a:p>
          </p:txBody>
        </p:sp>
      </p:grpSp>
      <p:grpSp>
        <p:nvGrpSpPr>
          <p:cNvPr id="44" name="说明文字2"/>
          <p:cNvGrpSpPr/>
          <p:nvPr/>
        </p:nvGrpSpPr>
        <p:grpSpPr>
          <a:xfrm>
            <a:off x="4300220" y="2195195"/>
            <a:ext cx="6530975" cy="664210"/>
            <a:chOff x="729042" y="1398992"/>
            <a:chExt cx="4824536" cy="490808"/>
          </a:xfrm>
        </p:grpSpPr>
        <p:sp>
          <p:nvSpPr>
            <p:cNvPr id="45" name="椭圆 44"/>
            <p:cNvSpPr/>
            <p:nvPr/>
          </p:nvSpPr>
          <p:spPr bwMode="auto">
            <a:xfrm>
              <a:off x="729042" y="1442100"/>
              <a:ext cx="180000" cy="180000"/>
            </a:xfrm>
            <a:prstGeom prst="ellipse">
              <a:avLst/>
            </a:prstGeom>
            <a:solidFill>
              <a:schemeClr val="accent6">
                <a:lumMod val="75000"/>
              </a:schemeClr>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TextBox 23"/>
            <p:cNvSpPr txBox="1"/>
            <p:nvPr/>
          </p:nvSpPr>
          <p:spPr>
            <a:xfrm>
              <a:off x="927844" y="1398992"/>
              <a:ext cx="3112542" cy="272057"/>
            </a:xfrm>
            <a:prstGeom prst="rect">
              <a:avLst/>
            </a:prstGeom>
            <a:noFill/>
          </p:spPr>
          <p:txBody>
            <a:bodyPr wrap="square" rtlCol="0">
              <a:spAutoFit/>
            </a:bodyPr>
            <a:lstStyle/>
            <a:p>
              <a:r>
                <a:rPr lang="zh-CN" altLang="en-US" b="1" dirty="0">
                  <a:solidFill>
                    <a:schemeClr val="accent6">
                      <a:lumMod val="75000"/>
                    </a:schemeClr>
                  </a:solidFill>
                  <a:latin typeface="微软雅黑" panose="020B0503020204020204" charset="-122"/>
                  <a:ea typeface="微软雅黑" panose="020B0503020204020204" charset="-122"/>
                </a:rPr>
                <a:t>单击此处添加标题</a:t>
              </a:r>
            </a:p>
          </p:txBody>
        </p:sp>
        <p:sp>
          <p:nvSpPr>
            <p:cNvPr id="47" name="TextBox 24"/>
            <p:cNvSpPr txBox="1"/>
            <p:nvPr/>
          </p:nvSpPr>
          <p:spPr>
            <a:xfrm>
              <a:off x="894088" y="1680598"/>
              <a:ext cx="4659490" cy="209202"/>
            </a:xfrm>
            <a:prstGeom prst="rect">
              <a:avLst/>
            </a:prstGeom>
            <a:noFill/>
          </p:spPr>
          <p:txBody>
            <a:bodyPr wrap="square" rtlCol="0">
              <a:spAutoFit/>
            </a:bodyPr>
            <a:lstStyle/>
            <a:p>
              <a:pPr algn="just">
                <a:lnSpc>
                  <a:spcPts val="1500"/>
                </a:lnSpc>
              </a:pPr>
              <a:r>
                <a:rPr lang="zh-CN" altLang="en-US" sz="1400">
                  <a:latin typeface="微软雅黑" panose="020B0503020204020204" charset="-122"/>
                  <a:ea typeface="微软雅黑" panose="020B0503020204020204" charset="-122"/>
                </a:rPr>
                <a:t>单击添加您的文本单击添加您的文本单击添加您的文本单击添加您的文本</a:t>
              </a:r>
              <a:endParaRPr lang="zh-CN" altLang="en-US" sz="1400" dirty="0">
                <a:latin typeface="微软雅黑" panose="020B0503020204020204" charset="-122"/>
                <a:ea typeface="微软雅黑" panose="020B0503020204020204" charset="-122"/>
              </a:endParaRPr>
            </a:p>
          </p:txBody>
        </p:sp>
      </p:grpSp>
      <p:grpSp>
        <p:nvGrpSpPr>
          <p:cNvPr id="48" name="说明文字1"/>
          <p:cNvGrpSpPr/>
          <p:nvPr/>
        </p:nvGrpSpPr>
        <p:grpSpPr>
          <a:xfrm>
            <a:off x="4300220" y="1297305"/>
            <a:ext cx="7018655" cy="664210"/>
            <a:chOff x="729042" y="1398992"/>
            <a:chExt cx="5184576" cy="490808"/>
          </a:xfrm>
        </p:grpSpPr>
        <p:sp>
          <p:nvSpPr>
            <p:cNvPr id="49" name="椭圆 48"/>
            <p:cNvSpPr/>
            <p:nvPr/>
          </p:nvSpPr>
          <p:spPr bwMode="auto">
            <a:xfrm>
              <a:off x="729042" y="1442100"/>
              <a:ext cx="180000" cy="180000"/>
            </a:xfrm>
            <a:prstGeom prst="ellipse">
              <a:avLst/>
            </a:prstGeom>
            <a:solidFill>
              <a:srgbClr val="419287"/>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TextBox 27"/>
            <p:cNvSpPr txBox="1"/>
            <p:nvPr/>
          </p:nvSpPr>
          <p:spPr>
            <a:xfrm>
              <a:off x="938138" y="1398992"/>
              <a:ext cx="3112542" cy="272057"/>
            </a:xfrm>
            <a:prstGeom prst="rect">
              <a:avLst/>
            </a:prstGeom>
            <a:noFill/>
          </p:spPr>
          <p:txBody>
            <a:bodyPr wrap="square" rtlCol="0">
              <a:spAutoFit/>
            </a:bodyPr>
            <a:lstStyle/>
            <a:p>
              <a:r>
                <a:rPr lang="zh-CN" altLang="en-US" b="1" dirty="0">
                  <a:solidFill>
                    <a:srgbClr val="419287"/>
                  </a:solidFill>
                  <a:latin typeface="微软雅黑" panose="020B0503020204020204" charset="-122"/>
                  <a:ea typeface="微软雅黑" panose="020B0503020204020204" charset="-122"/>
                </a:rPr>
                <a:t>单击此处添加标题</a:t>
              </a:r>
            </a:p>
          </p:txBody>
        </p:sp>
        <p:sp>
          <p:nvSpPr>
            <p:cNvPr id="51" name="TextBox 28"/>
            <p:cNvSpPr txBox="1"/>
            <p:nvPr/>
          </p:nvSpPr>
          <p:spPr>
            <a:xfrm>
              <a:off x="894088" y="1680598"/>
              <a:ext cx="5019530" cy="209202"/>
            </a:xfrm>
            <a:prstGeom prst="rect">
              <a:avLst/>
            </a:prstGeom>
            <a:noFill/>
          </p:spPr>
          <p:txBody>
            <a:bodyPr wrap="square" rtlCol="0">
              <a:spAutoFit/>
            </a:bodyPr>
            <a:lstStyle/>
            <a:p>
              <a:pPr algn="just">
                <a:lnSpc>
                  <a:spcPts val="1500"/>
                </a:lnSpc>
              </a:pPr>
              <a:r>
                <a:rPr lang="zh-CN" altLang="en-US" sz="1400">
                  <a:latin typeface="微软雅黑" panose="020B0503020204020204" charset="-122"/>
                  <a:ea typeface="微软雅黑" panose="020B0503020204020204" charset="-122"/>
                </a:rPr>
                <a:t>单击添加您的文本单击添加您的文本单击添加您的文本单击添加您的文本</a:t>
              </a:r>
              <a:endParaRPr lang="zh-CN" altLang="en-US" sz="1400" dirty="0">
                <a:latin typeface="微软雅黑" panose="020B0503020204020204" charset="-122"/>
                <a:ea typeface="微软雅黑" panose="020B0503020204020204" charset="-122"/>
              </a:endParaRPr>
            </a:p>
          </p:txBody>
        </p:sp>
      </p:grpSp>
      <p:sp>
        <p:nvSpPr>
          <p:cNvPr id="53" name="TextBox 29"/>
          <p:cNvSpPr txBox="1"/>
          <p:nvPr/>
        </p:nvSpPr>
        <p:spPr>
          <a:xfrm>
            <a:off x="6054725" y="4695190"/>
            <a:ext cx="4386580" cy="860425"/>
          </a:xfrm>
          <a:prstGeom prst="rect">
            <a:avLst/>
          </a:prstGeom>
          <a:noFill/>
        </p:spPr>
        <p:txBody>
          <a:bodyPr wrap="square" rtlCol="0">
            <a:spAutoFit/>
          </a:bodyPr>
          <a:lstStyle/>
          <a:p>
            <a:pPr algn="just">
              <a:lnSpc>
                <a:spcPts val="1500"/>
              </a:lnSpc>
            </a:pPr>
            <a:r>
              <a:rPr lang="zh-CN" altLang="en-US" sz="1600">
                <a:solidFill>
                  <a:srgbClr val="000000"/>
                </a:solidFill>
                <a:latin typeface="微软雅黑" panose="020B0503020204020204" charset="-122"/>
                <a:ea typeface="微软雅黑" panose="020B0503020204020204" charset="-122"/>
              </a:rPr>
              <a:t>单击添加您的文本单击添加您的文本单击添加您的文本单击添加您的文本单击添加您的文本单击添加您的文本单击添加您的文本单击添加您的文本</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927021" y="1135598"/>
            <a:ext cx="10156838" cy="5127125"/>
            <a:chOff x="1382" y="1555"/>
            <a:chExt cx="10921" cy="5513"/>
          </a:xfrm>
        </p:grpSpPr>
        <p:cxnSp>
          <p:nvCxnSpPr>
            <p:cNvPr id="2" name="直接连接符 1"/>
            <p:cNvCxnSpPr>
              <a:stCxn id="19" idx="7"/>
              <a:endCxn id="4" idx="1"/>
            </p:cNvCxnSpPr>
            <p:nvPr/>
          </p:nvCxnSpPr>
          <p:spPr>
            <a:xfrm flipV="1">
              <a:off x="5245" y="2640"/>
              <a:ext cx="1728" cy="967"/>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791" y="1555"/>
              <a:ext cx="5512" cy="1121"/>
              <a:chOff x="4190603" y="987574"/>
              <a:chExt cx="3499817" cy="711680"/>
            </a:xfrm>
          </p:grpSpPr>
          <p:sp>
            <p:nvSpPr>
              <p:cNvPr id="4" name="矩形 3"/>
              <p:cNvSpPr/>
              <p:nvPr/>
            </p:nvSpPr>
            <p:spPr>
              <a:xfrm>
                <a:off x="4306044" y="1653535"/>
                <a:ext cx="3384376" cy="45719"/>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sp>
            <p:nvSpPr>
              <p:cNvPr id="5" name="TextBox 4"/>
              <p:cNvSpPr txBox="1"/>
              <p:nvPr/>
            </p:nvSpPr>
            <p:spPr>
              <a:xfrm>
                <a:off x="4190603" y="987574"/>
                <a:ext cx="1119217" cy="524606"/>
              </a:xfrm>
              <a:prstGeom prst="rect">
                <a:avLst/>
              </a:prstGeom>
              <a:noFill/>
            </p:spPr>
            <p:txBody>
              <a:bodyPr wrap="square" rtlCol="0">
                <a:spAutoFit/>
              </a:bodyPr>
              <a:lstStyle/>
              <a:p>
                <a:r>
                  <a:rPr lang="en-US" altLang="zh-CN" sz="4400" b="1" dirty="0">
                    <a:solidFill>
                      <a:srgbClr val="419287"/>
                    </a:solidFill>
                    <a:latin typeface="微软雅黑" panose="020B0503020204020204" charset="-122"/>
                    <a:ea typeface="微软雅黑" panose="020B0503020204020204" charset="-122"/>
                  </a:rPr>
                  <a:t>30</a:t>
                </a:r>
                <a:r>
                  <a:rPr lang="en-US" altLang="zh-CN" sz="2000" b="1" dirty="0">
                    <a:solidFill>
                      <a:srgbClr val="419287"/>
                    </a:solidFill>
                    <a:latin typeface="微软雅黑" panose="020B0503020204020204" charset="-122"/>
                    <a:ea typeface="微软雅黑" panose="020B0503020204020204" charset="-122"/>
                  </a:rPr>
                  <a:t>%</a:t>
                </a:r>
              </a:p>
            </p:txBody>
          </p:sp>
        </p:grpSp>
        <p:grpSp>
          <p:nvGrpSpPr>
            <p:cNvPr id="3" name="说明文字1"/>
            <p:cNvGrpSpPr/>
            <p:nvPr/>
          </p:nvGrpSpPr>
          <p:grpSpPr>
            <a:xfrm>
              <a:off x="6838" y="2792"/>
              <a:ext cx="5465" cy="797"/>
              <a:chOff x="883394" y="1398992"/>
              <a:chExt cx="3470431" cy="506221"/>
            </a:xfrm>
          </p:grpSpPr>
          <p:sp>
            <p:nvSpPr>
              <p:cNvPr id="8" name="TextBox 6"/>
              <p:cNvSpPr txBox="1"/>
              <p:nvPr/>
            </p:nvSpPr>
            <p:spPr>
              <a:xfrm>
                <a:off x="883394" y="1398992"/>
                <a:ext cx="3112542" cy="209409"/>
              </a:xfrm>
              <a:prstGeom prst="rect">
                <a:avLst/>
              </a:prstGeom>
              <a:noFill/>
            </p:spPr>
            <p:txBody>
              <a:bodyPr wrap="square" rtlCol="0">
                <a:spAutoFit/>
              </a:bodyPr>
              <a:lstStyle/>
              <a:p>
                <a:r>
                  <a:rPr lang="zh-CN" altLang="en-US" sz="1400" b="1">
                    <a:latin typeface="微软雅黑" panose="020B0503020204020204" charset="-122"/>
                    <a:ea typeface="微软雅黑" panose="020B0503020204020204" charset="-122"/>
                  </a:rPr>
                  <a:t>单击此处添加标题</a:t>
                </a:r>
                <a:endParaRPr lang="zh-CN" altLang="en-US" sz="1400" b="1" dirty="0">
                  <a:latin typeface="微软雅黑" panose="020B0503020204020204" charset="-122"/>
                  <a:ea typeface="微软雅黑" panose="020B0503020204020204" charset="-122"/>
                </a:endParaRPr>
              </a:p>
            </p:txBody>
          </p:sp>
          <p:sp>
            <p:nvSpPr>
              <p:cNvPr id="9" name="TextBox 7"/>
              <p:cNvSpPr txBox="1"/>
              <p:nvPr/>
            </p:nvSpPr>
            <p:spPr>
              <a:xfrm>
                <a:off x="894087" y="1711846"/>
                <a:ext cx="3459738" cy="193367"/>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a:t>单击添加您的文本单击添加您的文本单击添加您的文本单击添加您的文本</a:t>
                </a:r>
                <a:endParaRPr lang="zh-CN" altLang="en-US" dirty="0"/>
              </a:p>
            </p:txBody>
          </p:sp>
        </p:grpSp>
        <p:grpSp>
          <p:nvGrpSpPr>
            <p:cNvPr id="30" name="组合 29"/>
            <p:cNvGrpSpPr/>
            <p:nvPr/>
          </p:nvGrpSpPr>
          <p:grpSpPr>
            <a:xfrm>
              <a:off x="6813" y="4317"/>
              <a:ext cx="5490" cy="1164"/>
              <a:chOff x="4204464" y="2741374"/>
              <a:chExt cx="3485956" cy="739030"/>
            </a:xfrm>
          </p:grpSpPr>
          <p:sp>
            <p:nvSpPr>
              <p:cNvPr id="10" name="矩形 9"/>
              <p:cNvSpPr/>
              <p:nvPr/>
            </p:nvSpPr>
            <p:spPr>
              <a:xfrm>
                <a:off x="4306044" y="3434685"/>
                <a:ext cx="3384376" cy="45719"/>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204464" y="2741374"/>
                <a:ext cx="1119217" cy="524606"/>
              </a:xfrm>
              <a:prstGeom prst="rect">
                <a:avLst/>
              </a:prstGeom>
              <a:noFill/>
            </p:spPr>
            <p:txBody>
              <a:bodyPr wrap="square" rtlCol="0">
                <a:spAutoFit/>
              </a:bodyPr>
              <a:lstStyle/>
              <a:p>
                <a:r>
                  <a:rPr lang="en-US" altLang="zh-CN" sz="4400" b="1" dirty="0">
                    <a:solidFill>
                      <a:srgbClr val="5F5F5F"/>
                    </a:solidFill>
                    <a:latin typeface="微软雅黑" panose="020B0503020204020204" charset="-122"/>
                    <a:ea typeface="微软雅黑" panose="020B0503020204020204" charset="-122"/>
                  </a:rPr>
                  <a:t>70</a:t>
                </a:r>
                <a:r>
                  <a:rPr lang="en-US" altLang="zh-CN" sz="2000" b="1" dirty="0">
                    <a:solidFill>
                      <a:srgbClr val="5F5F5F"/>
                    </a:solidFill>
                    <a:latin typeface="微软雅黑" panose="020B0503020204020204" charset="-122"/>
                    <a:ea typeface="微软雅黑" panose="020B0503020204020204" charset="-122"/>
                  </a:rPr>
                  <a:t>%</a:t>
                </a:r>
                <a:endParaRPr lang="zh-CN" altLang="en-US" sz="2000" b="1" dirty="0">
                  <a:solidFill>
                    <a:srgbClr val="5F5F5F"/>
                  </a:solidFill>
                  <a:latin typeface="微软雅黑" panose="020B0503020204020204" charset="-122"/>
                  <a:ea typeface="微软雅黑" panose="020B0503020204020204" charset="-122"/>
                </a:endParaRPr>
              </a:p>
            </p:txBody>
          </p:sp>
        </p:grpSp>
        <p:grpSp>
          <p:nvGrpSpPr>
            <p:cNvPr id="12" name="说明文字1"/>
            <p:cNvGrpSpPr/>
            <p:nvPr/>
          </p:nvGrpSpPr>
          <p:grpSpPr>
            <a:xfrm>
              <a:off x="6838" y="5627"/>
              <a:ext cx="5465" cy="736"/>
              <a:chOff x="883394" y="1398992"/>
              <a:chExt cx="3470431" cy="467087"/>
            </a:xfrm>
          </p:grpSpPr>
          <p:sp>
            <p:nvSpPr>
              <p:cNvPr id="13" name="TextBox 12"/>
              <p:cNvSpPr txBox="1"/>
              <p:nvPr/>
            </p:nvSpPr>
            <p:spPr>
              <a:xfrm>
                <a:off x="883394" y="1398992"/>
                <a:ext cx="3112542" cy="209409"/>
              </a:xfrm>
              <a:prstGeom prst="rect">
                <a:avLst/>
              </a:prstGeom>
              <a:noFill/>
            </p:spPr>
            <p:txBody>
              <a:bodyPr wrap="square" rtlCol="0">
                <a:spAutoFit/>
              </a:bodyPr>
              <a:lstStyle/>
              <a:p>
                <a:r>
                  <a:rPr lang="zh-CN" altLang="en-US" sz="1400" b="1">
                    <a:latin typeface="微软雅黑" panose="020B0503020204020204" charset="-122"/>
                    <a:ea typeface="微软雅黑" panose="020B0503020204020204" charset="-122"/>
                  </a:rPr>
                  <a:t>单击此处添加标题</a:t>
                </a:r>
                <a:endParaRPr lang="zh-CN" altLang="en-US" sz="1400" b="1" dirty="0">
                  <a:latin typeface="微软雅黑" panose="020B0503020204020204" charset="-122"/>
                  <a:ea typeface="微软雅黑" panose="020B0503020204020204" charset="-122"/>
                </a:endParaRPr>
              </a:p>
            </p:txBody>
          </p:sp>
          <p:sp>
            <p:nvSpPr>
              <p:cNvPr id="14" name="TextBox 13"/>
              <p:cNvSpPr txBox="1"/>
              <p:nvPr/>
            </p:nvSpPr>
            <p:spPr>
              <a:xfrm>
                <a:off x="894087" y="1672712"/>
                <a:ext cx="3459738" cy="193367"/>
              </a:xfrm>
              <a:prstGeom prst="rect">
                <a:avLst/>
              </a:prstGeom>
              <a:noFill/>
            </p:spPr>
            <p:txBody>
              <a:bodyPr wrap="square" rtlCol="0">
                <a:spAutoFit/>
              </a:bodyPr>
              <a:lstStyle/>
              <a:p>
                <a:pPr algn="just">
                  <a:lnSpc>
                    <a:spcPts val="1500"/>
                  </a:lnSpc>
                </a:pPr>
                <a:r>
                  <a:rPr lang="zh-CN" altLang="en-US" sz="1200">
                    <a:latin typeface="微软雅黑" panose="020B0503020204020204" charset="-122"/>
                    <a:ea typeface="微软雅黑" panose="020B0503020204020204" charset="-122"/>
                  </a:rPr>
                  <a:t>单击添加您的文本单击添加您的文本单击添加您的文本单击添加您的文本</a:t>
                </a:r>
                <a:endParaRPr lang="zh-CN" altLang="en-US" sz="1200" dirty="0">
                  <a:latin typeface="微软雅黑" panose="020B0503020204020204" charset="-122"/>
                  <a:ea typeface="微软雅黑" panose="020B0503020204020204" charset="-122"/>
                </a:endParaRPr>
              </a:p>
            </p:txBody>
          </p:sp>
        </p:grpSp>
        <p:cxnSp>
          <p:nvCxnSpPr>
            <p:cNvPr id="15" name="直接连接符 14"/>
            <p:cNvCxnSpPr>
              <a:stCxn id="20" idx="7"/>
              <a:endCxn id="10" idx="1"/>
            </p:cNvCxnSpPr>
            <p:nvPr/>
          </p:nvCxnSpPr>
          <p:spPr>
            <a:xfrm flipV="1">
              <a:off x="5155" y="5445"/>
              <a:ext cx="1819" cy="804"/>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382" y="1997"/>
              <a:ext cx="4195" cy="5071"/>
              <a:chOff x="1093540" y="1084488"/>
              <a:chExt cx="2664000" cy="3219880"/>
            </a:xfrm>
          </p:grpSpPr>
          <p:grpSp>
            <p:nvGrpSpPr>
              <p:cNvPr id="18" name="组合 17"/>
              <p:cNvGrpSpPr/>
              <p:nvPr/>
            </p:nvGrpSpPr>
            <p:grpSpPr>
              <a:xfrm>
                <a:off x="1093540" y="1084488"/>
                <a:ext cx="2664000" cy="3219880"/>
                <a:chOff x="1763688" y="1007758"/>
                <a:chExt cx="2664000" cy="3219880"/>
              </a:xfrm>
            </p:grpSpPr>
            <p:sp>
              <p:nvSpPr>
                <p:cNvPr id="22" name="椭圆 21"/>
                <p:cNvSpPr/>
                <p:nvPr/>
              </p:nvSpPr>
              <p:spPr>
                <a:xfrm>
                  <a:off x="1898469" y="1689638"/>
                  <a:ext cx="2412000" cy="2412000"/>
                </a:xfrm>
                <a:prstGeom prst="ellipse">
                  <a:avLst/>
                </a:prstGeom>
                <a:solidFill>
                  <a:srgbClr val="C0C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763688" y="1563638"/>
                  <a:ext cx="2664000" cy="2664000"/>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饼形 23"/>
                <p:cNvSpPr/>
                <p:nvPr/>
              </p:nvSpPr>
              <p:spPr>
                <a:xfrm>
                  <a:off x="1898469" y="1689638"/>
                  <a:ext cx="2412000" cy="2412000"/>
                </a:xfrm>
                <a:prstGeom prst="pie">
                  <a:avLst>
                    <a:gd name="adj1" fmla="val 16189556"/>
                    <a:gd name="adj2" fmla="val 1422730"/>
                  </a:avLst>
                </a:prstGeom>
                <a:solidFill>
                  <a:srgbClr val="3E8F8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924449" y="2715618"/>
                  <a:ext cx="360040" cy="360040"/>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2969688" y="1203638"/>
                  <a:ext cx="252000" cy="360000"/>
                </a:xfrm>
                <a:prstGeom prst="roundRect">
                  <a:avLst>
                    <a:gd name="adj" fmla="val 50000"/>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861687" y="1007758"/>
                  <a:ext cx="468000" cy="468000"/>
                </a:xfrm>
                <a:prstGeom prst="ellipse">
                  <a:avLst/>
                </a:prstGeom>
                <a:noFill/>
                <a:ln w="571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969687" y="1376262"/>
                  <a:ext cx="252000" cy="198992"/>
                </a:xfrm>
                <a:prstGeom prst="rect">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399417" y="2081016"/>
                <a:ext cx="172624" cy="172624"/>
              </a:xfrm>
              <a:prstGeom prst="ellipse">
                <a:avLst/>
              </a:prstGeom>
              <a:solidFill>
                <a:schemeClr val="accent6">
                  <a:lumMod val="75000"/>
                </a:schemeClr>
              </a:solidFill>
              <a:ln w="571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341856" y="3759079"/>
                <a:ext cx="172624" cy="172624"/>
              </a:xfrm>
              <a:prstGeom prst="ellipse">
                <a:avLst/>
              </a:prstGeom>
              <a:solidFill>
                <a:srgbClr val="C0C0C0"/>
              </a:solidFill>
              <a:ln w="571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64440" y="2307640"/>
                <a:ext cx="1045006" cy="356385"/>
              </a:xfrm>
              <a:prstGeom prst="rect">
                <a:avLst/>
              </a:prstGeom>
            </p:spPr>
            <p:txBody>
              <a:bodyPr wrap="square">
                <a:spAutoFit/>
              </a:bodyPr>
              <a:lstStyle/>
              <a:p>
                <a:pPr algn="ctr"/>
                <a:r>
                  <a:rPr lang="zh-CN" altLang="en-US" sz="1400" b="1">
                    <a:solidFill>
                      <a:srgbClr val="FFFFFF"/>
                    </a:solidFill>
                    <a:latin typeface="微软雅黑" panose="020B0503020204020204" charset="-122"/>
                    <a:ea typeface="微软雅黑" panose="020B0503020204020204" charset="-122"/>
                  </a:rPr>
                  <a:t>单击此处添加标题</a:t>
                </a:r>
                <a:endParaRPr lang="zh-CN" altLang="en-US" sz="1400" b="1" dirty="0">
                  <a:solidFill>
                    <a:srgbClr val="FFFFFF"/>
                  </a:solidFill>
                </a:endParaRPr>
              </a:p>
            </p:txBody>
          </p:sp>
          <p:sp>
            <p:nvSpPr>
              <p:cNvPr id="31" name="矩形 30"/>
              <p:cNvSpPr/>
              <p:nvPr/>
            </p:nvSpPr>
            <p:spPr>
              <a:xfrm>
                <a:off x="1254534" y="3081484"/>
                <a:ext cx="1045006" cy="356385"/>
              </a:xfrm>
              <a:prstGeom prst="rect">
                <a:avLst/>
              </a:prstGeom>
            </p:spPr>
            <p:txBody>
              <a:bodyPr wrap="square">
                <a:spAutoFit/>
              </a:bodyPr>
              <a:lstStyle/>
              <a:p>
                <a:pPr algn="ctr"/>
                <a:r>
                  <a:rPr lang="zh-CN" altLang="en-US" sz="1400" b="1" dirty="0">
                    <a:solidFill>
                      <a:srgbClr val="419287"/>
                    </a:solidFill>
                    <a:latin typeface="微软雅黑" panose="020B0503020204020204" charset="-122"/>
                    <a:ea typeface="微软雅黑" panose="020B0503020204020204" charset="-122"/>
                  </a:rPr>
                  <a:t>单击此处添加标题</a:t>
                </a: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35585" y="22606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271010" y="3628390"/>
            <a:ext cx="1837055" cy="1994535"/>
            <a:chOff x="3171606" y="2500279"/>
            <a:chExt cx="1260000" cy="1367762"/>
          </a:xfrm>
        </p:grpSpPr>
        <p:sp>
          <p:nvSpPr>
            <p:cNvPr id="12" name="等腰三角形 51"/>
            <p:cNvSpPr/>
            <p:nvPr/>
          </p:nvSpPr>
          <p:spPr>
            <a:xfrm>
              <a:off x="3171606" y="2500279"/>
              <a:ext cx="1260000" cy="1367762"/>
            </a:xfrm>
            <a:custGeom>
              <a:avLst/>
              <a:gdLst/>
              <a:ahLst/>
              <a:cxnLst/>
              <a:rect l="l" t="t" r="r" b="b"/>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3319244" y="3034122"/>
              <a:ext cx="964724" cy="442429"/>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29" name="组合 28"/>
          <p:cNvGrpSpPr/>
          <p:nvPr/>
        </p:nvGrpSpPr>
        <p:grpSpPr>
          <a:xfrm>
            <a:off x="6108065" y="3785235"/>
            <a:ext cx="1995170" cy="1837055"/>
            <a:chOff x="4431606" y="2608041"/>
            <a:chExt cx="1368152" cy="1260000"/>
          </a:xfrm>
        </p:grpSpPr>
        <p:sp>
          <p:nvSpPr>
            <p:cNvPr id="13" name="矩形 42"/>
            <p:cNvSpPr/>
            <p:nvPr/>
          </p:nvSpPr>
          <p:spPr>
            <a:xfrm>
              <a:off x="4431606" y="2608041"/>
              <a:ext cx="1368152" cy="1260000"/>
            </a:xfrm>
            <a:custGeom>
              <a:avLst/>
              <a:gdLst/>
              <a:ahLst/>
              <a:cxnLst/>
              <a:rect l="l" t="t" r="r" b="b"/>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4687244" y="3034122"/>
              <a:ext cx="964724" cy="442429"/>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9" name="组合 8"/>
          <p:cNvGrpSpPr/>
          <p:nvPr/>
        </p:nvGrpSpPr>
        <p:grpSpPr>
          <a:xfrm>
            <a:off x="6266180" y="1790065"/>
            <a:ext cx="1837055" cy="1995170"/>
            <a:chOff x="4539758" y="1239889"/>
            <a:chExt cx="1260000" cy="1368389"/>
          </a:xfrm>
        </p:grpSpPr>
        <p:sp>
          <p:nvSpPr>
            <p:cNvPr id="11" name="矩形 35"/>
            <p:cNvSpPr/>
            <p:nvPr/>
          </p:nvSpPr>
          <p:spPr>
            <a:xfrm>
              <a:off x="4539758" y="1239889"/>
              <a:ext cx="1260000" cy="1368389"/>
            </a:xfrm>
            <a:custGeom>
              <a:avLst/>
              <a:gdLst/>
              <a:ahLst/>
              <a:cxnLst/>
              <a:rect l="l" t="t" r="r" b="b"/>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4687396" y="1539514"/>
              <a:ext cx="964724" cy="442429"/>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27" name="组合 26"/>
          <p:cNvGrpSpPr/>
          <p:nvPr/>
        </p:nvGrpSpPr>
        <p:grpSpPr>
          <a:xfrm>
            <a:off x="4271010" y="1790065"/>
            <a:ext cx="1994535" cy="1837055"/>
            <a:chOff x="3171606" y="1239889"/>
            <a:chExt cx="1368000" cy="1260000"/>
          </a:xfrm>
        </p:grpSpPr>
        <p:sp>
          <p:nvSpPr>
            <p:cNvPr id="14" name="等腰三角形 52"/>
            <p:cNvSpPr/>
            <p:nvPr/>
          </p:nvSpPr>
          <p:spPr>
            <a:xfrm rot="5400000">
              <a:off x="3225606" y="1185889"/>
              <a:ext cx="1260000" cy="1368000"/>
            </a:xfrm>
            <a:custGeom>
              <a:avLst/>
              <a:gdLst/>
              <a:ahLst/>
              <a:cxnLst/>
              <a:rect l="l" t="t" r="r" b="b"/>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3319244" y="1548763"/>
              <a:ext cx="964724" cy="442429"/>
            </a:xfrm>
            <a:prstGeom prst="rect">
              <a:avLst/>
            </a:prstGeom>
          </p:spPr>
          <p:txBody>
            <a:bodyPr wrap="square">
              <a:spAutoFit/>
            </a:bodyPr>
            <a:lstStyle/>
            <a:p>
              <a:pPr algn="ctr"/>
              <a:r>
                <a:rPr lang="zh-CN" altLang="en-US" b="1" dirty="0">
                  <a:solidFill>
                    <a:srgbClr val="FFFFFF"/>
                  </a:solidFill>
                  <a:latin typeface="微软雅黑" panose="020B0503020204020204" charset="-122"/>
                  <a:ea typeface="微软雅黑" panose="020B0503020204020204" charset="-122"/>
                </a:rPr>
                <a:t>单击此处添加标题</a:t>
              </a:r>
            </a:p>
          </p:txBody>
        </p:sp>
      </p:grpSp>
      <p:grpSp>
        <p:nvGrpSpPr>
          <p:cNvPr id="19" name="组合 18"/>
          <p:cNvGrpSpPr/>
          <p:nvPr/>
        </p:nvGrpSpPr>
        <p:grpSpPr>
          <a:xfrm>
            <a:off x="5486400" y="3103245"/>
            <a:ext cx="1409065" cy="1207135"/>
            <a:chOff x="4005183" y="2140278"/>
            <a:chExt cx="966458" cy="828000"/>
          </a:xfrm>
        </p:grpSpPr>
        <p:sp>
          <p:nvSpPr>
            <p:cNvPr id="39" name="椭圆 38"/>
            <p:cNvSpPr/>
            <p:nvPr/>
          </p:nvSpPr>
          <p:spPr>
            <a:xfrm>
              <a:off x="4074412" y="2140278"/>
              <a:ext cx="828000" cy="828000"/>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矩形 39"/>
            <p:cNvSpPr/>
            <p:nvPr/>
          </p:nvSpPr>
          <p:spPr>
            <a:xfrm>
              <a:off x="4005183" y="2319784"/>
              <a:ext cx="966458" cy="442429"/>
            </a:xfrm>
            <a:prstGeom prst="rect">
              <a:avLst/>
            </a:prstGeom>
          </p:spPr>
          <p:txBody>
            <a:bodyPr wrap="square">
              <a:spAutoFit/>
            </a:bodyPr>
            <a:lstStyle/>
            <a:p>
              <a:pPr algn="ctr"/>
              <a:r>
                <a:rPr lang="zh-CN" altLang="en-US" b="1">
                  <a:solidFill>
                    <a:srgbClr val="419287"/>
                  </a:solidFill>
                  <a:latin typeface="微软雅黑" panose="020B0503020204020204" charset="-122"/>
                  <a:ea typeface="微软雅黑" panose="020B0503020204020204" charset="-122"/>
                </a:rPr>
                <a:t>单击此处</a:t>
              </a:r>
              <a:endParaRPr lang="en-US" altLang="zh-CN" b="1">
                <a:solidFill>
                  <a:srgbClr val="419287"/>
                </a:solidFill>
                <a:latin typeface="微软雅黑" panose="020B0503020204020204" charset="-122"/>
                <a:ea typeface="微软雅黑" panose="020B0503020204020204" charset="-122"/>
              </a:endParaRPr>
            </a:p>
            <a:p>
              <a:pPr algn="ctr"/>
              <a:r>
                <a:rPr lang="zh-CN" altLang="en-US" b="1">
                  <a:solidFill>
                    <a:srgbClr val="419287"/>
                  </a:solidFill>
                  <a:latin typeface="微软雅黑" panose="020B0503020204020204" charset="-122"/>
                  <a:ea typeface="微软雅黑" panose="020B0503020204020204" charset="-122"/>
                </a:rPr>
                <a:t>添加标题</a:t>
              </a:r>
              <a:endParaRPr lang="zh-CN" altLang="en-US" b="1" dirty="0">
                <a:solidFill>
                  <a:srgbClr val="419287"/>
                </a:solidFill>
                <a:latin typeface="微软雅黑" panose="020B0503020204020204" charset="-122"/>
                <a:ea typeface="微软雅黑" panose="020B0503020204020204" charset="-122"/>
              </a:endParaRPr>
            </a:p>
          </p:txBody>
        </p:sp>
      </p:grpSp>
      <p:grpSp>
        <p:nvGrpSpPr>
          <p:cNvPr id="41" name="说明文字1"/>
          <p:cNvGrpSpPr/>
          <p:nvPr/>
        </p:nvGrpSpPr>
        <p:grpSpPr>
          <a:xfrm>
            <a:off x="8202930" y="1732280"/>
            <a:ext cx="3465195" cy="984250"/>
            <a:chOff x="883394" y="1398992"/>
            <a:chExt cx="2664296" cy="538374"/>
          </a:xfrm>
        </p:grpSpPr>
        <p:sp>
          <p:nvSpPr>
            <p:cNvPr id="42" name="TextBox 14"/>
            <p:cNvSpPr txBox="1"/>
            <p:nvPr/>
          </p:nvSpPr>
          <p:spPr>
            <a:xfrm>
              <a:off x="883394" y="1398992"/>
              <a:ext cx="2664296" cy="201515"/>
            </a:xfrm>
            <a:prstGeom prst="rect">
              <a:avLst/>
            </a:prstGeom>
            <a:noFill/>
          </p:spPr>
          <p:txBody>
            <a:bodyPr wrap="square" rtlCol="0">
              <a:spAutoFit/>
            </a:bodyPr>
            <a:lstStyle/>
            <a:p>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43" name="TextBox 15"/>
            <p:cNvSpPr txBox="1"/>
            <p:nvPr/>
          </p:nvSpPr>
          <p:spPr>
            <a:xfrm>
              <a:off x="894088" y="1677134"/>
              <a:ext cx="2653602" cy="260232"/>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44" name="说明文字1"/>
          <p:cNvGrpSpPr/>
          <p:nvPr/>
        </p:nvGrpSpPr>
        <p:grpSpPr>
          <a:xfrm>
            <a:off x="8218170" y="3934460"/>
            <a:ext cx="3465195" cy="912495"/>
            <a:chOff x="883394" y="1398992"/>
            <a:chExt cx="2664296" cy="443194"/>
          </a:xfrm>
        </p:grpSpPr>
        <p:sp>
          <p:nvSpPr>
            <p:cNvPr id="45" name="TextBox 17"/>
            <p:cNvSpPr txBox="1"/>
            <p:nvPr/>
          </p:nvSpPr>
          <p:spPr>
            <a:xfrm>
              <a:off x="883394" y="1398992"/>
              <a:ext cx="2664296" cy="178852"/>
            </a:xfrm>
            <a:prstGeom prst="rect">
              <a:avLst/>
            </a:prstGeom>
            <a:noFill/>
          </p:spPr>
          <p:txBody>
            <a:bodyPr wrap="square" rtlCol="0">
              <a:spAutoFit/>
            </a:bodyPr>
            <a:lstStyle/>
            <a:p>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46" name="TextBox 18"/>
            <p:cNvSpPr txBox="1"/>
            <p:nvPr/>
          </p:nvSpPr>
          <p:spPr>
            <a:xfrm>
              <a:off x="894088" y="1611220"/>
              <a:ext cx="2653602" cy="230966"/>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47" name="说明文字1"/>
          <p:cNvGrpSpPr/>
          <p:nvPr/>
        </p:nvGrpSpPr>
        <p:grpSpPr>
          <a:xfrm>
            <a:off x="537845" y="1732280"/>
            <a:ext cx="3465195" cy="984250"/>
            <a:chOff x="883394" y="1398992"/>
            <a:chExt cx="2664296" cy="504490"/>
          </a:xfrm>
        </p:grpSpPr>
        <p:sp>
          <p:nvSpPr>
            <p:cNvPr id="48" name="TextBox 20"/>
            <p:cNvSpPr txBox="1"/>
            <p:nvPr/>
          </p:nvSpPr>
          <p:spPr>
            <a:xfrm>
              <a:off x="883394" y="1398992"/>
              <a:ext cx="2664296" cy="188832"/>
            </a:xfrm>
            <a:prstGeom prst="rect">
              <a:avLst/>
            </a:prstGeom>
            <a:noFill/>
          </p:spPr>
          <p:txBody>
            <a:bodyPr wrap="square" rtlCol="0">
              <a:spAutoFit/>
            </a:bodyPr>
            <a:lstStyle/>
            <a:p>
              <a:pPr algn="r"/>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49" name="TextBox 21"/>
            <p:cNvSpPr txBox="1"/>
            <p:nvPr/>
          </p:nvSpPr>
          <p:spPr>
            <a:xfrm>
              <a:off x="894088" y="1659628"/>
              <a:ext cx="2653602" cy="243854"/>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50" name="说明文字1"/>
          <p:cNvGrpSpPr/>
          <p:nvPr/>
        </p:nvGrpSpPr>
        <p:grpSpPr>
          <a:xfrm>
            <a:off x="537845" y="3934460"/>
            <a:ext cx="3465195" cy="890905"/>
            <a:chOff x="883394" y="1398992"/>
            <a:chExt cx="2664296" cy="426759"/>
          </a:xfrm>
        </p:grpSpPr>
        <p:sp>
          <p:nvSpPr>
            <p:cNvPr id="51" name="TextBox 23"/>
            <p:cNvSpPr txBox="1"/>
            <p:nvPr/>
          </p:nvSpPr>
          <p:spPr>
            <a:xfrm>
              <a:off x="883394" y="1398992"/>
              <a:ext cx="2664296" cy="176373"/>
            </a:xfrm>
            <a:prstGeom prst="rect">
              <a:avLst/>
            </a:prstGeom>
            <a:noFill/>
          </p:spPr>
          <p:txBody>
            <a:bodyPr wrap="square" rtlCol="0">
              <a:spAutoFit/>
            </a:bodyPr>
            <a:lstStyle/>
            <a:p>
              <a:pPr algn="r"/>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52" name="TextBox 24"/>
            <p:cNvSpPr txBox="1"/>
            <p:nvPr/>
          </p:nvSpPr>
          <p:spPr>
            <a:xfrm>
              <a:off x="894088" y="1597987"/>
              <a:ext cx="2653602" cy="227764"/>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文本框 19"/>
          <p:cNvSpPr txBox="1"/>
          <p:nvPr/>
        </p:nvSpPr>
        <p:spPr>
          <a:xfrm>
            <a:off x="457835" y="3579495"/>
            <a:ext cx="2920365" cy="521970"/>
          </a:xfrm>
          <a:prstGeom prst="rect">
            <a:avLst/>
          </a:prstGeom>
          <a:noFill/>
        </p:spPr>
        <p:txBody>
          <a:bodyPr wrap="square" rtlCol="0">
            <a:spAutoFit/>
          </a:bodyPr>
          <a:lstStyle/>
          <a:p>
            <a:pPr algn="ctr"/>
            <a:r>
              <a:rPr lang="en-US" altLang="zh-CN" sz="2800" b="1">
                <a:solidFill>
                  <a:schemeClr val="bg1"/>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334645" y="2540635"/>
            <a:ext cx="3166745" cy="1106805"/>
          </a:xfrm>
          <a:prstGeom prst="rect">
            <a:avLst/>
          </a:prstGeom>
          <a:noFill/>
        </p:spPr>
        <p:txBody>
          <a:bodyPr wrap="square" rtlCol="0">
            <a:spAutoFit/>
          </a:bodyPr>
          <a:lstStyle/>
          <a:p>
            <a:pPr algn="ctr"/>
            <a:r>
              <a:rPr lang="zh-CN" altLang="en-US" sz="6600" b="1">
                <a:solidFill>
                  <a:schemeClr val="bg1"/>
                </a:solidFill>
                <a:latin typeface="微软雅黑" panose="020B0503020204020204" charset="-122"/>
                <a:ea typeface="微软雅黑" panose="020B0503020204020204" charset="-122"/>
                <a:sym typeface="+mn-ea"/>
              </a:rPr>
              <a:t>目 录</a:t>
            </a:r>
          </a:p>
        </p:txBody>
      </p:sp>
      <p:grpSp>
        <p:nvGrpSpPr>
          <p:cNvPr id="58" name="组合 57"/>
          <p:cNvGrpSpPr/>
          <p:nvPr/>
        </p:nvGrpSpPr>
        <p:grpSpPr>
          <a:xfrm>
            <a:off x="3501596" y="1068993"/>
            <a:ext cx="6946515" cy="4720420"/>
            <a:chOff x="3591" y="1684"/>
            <a:chExt cx="7447" cy="5060"/>
          </a:xfrm>
        </p:grpSpPr>
        <p:grpSp>
          <p:nvGrpSpPr>
            <p:cNvPr id="2" name="组合 1"/>
            <p:cNvGrpSpPr/>
            <p:nvPr/>
          </p:nvGrpSpPr>
          <p:grpSpPr>
            <a:xfrm>
              <a:off x="5036" y="3126"/>
              <a:ext cx="6001" cy="850"/>
              <a:chOff x="4397698" y="2408684"/>
              <a:chExt cx="3810488" cy="540000"/>
            </a:xfrm>
            <a:solidFill>
              <a:srgbClr val="0070C0"/>
            </a:solidFill>
          </p:grpSpPr>
          <p:sp>
            <p:nvSpPr>
              <p:cNvPr id="11" name="矩形 45"/>
              <p:cNvSpPr/>
              <p:nvPr/>
            </p:nvSpPr>
            <p:spPr>
              <a:xfrm>
                <a:off x="4397698" y="2408684"/>
                <a:ext cx="669639" cy="540000"/>
              </a:xfrm>
              <a:custGeom>
                <a:avLst/>
                <a:gdLst/>
                <a:ahLst/>
                <a:cxnLst/>
                <a:rect l="l" t="t" r="r" b="b"/>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1"/>
              <p:cNvSpPr/>
              <p:nvPr/>
            </p:nvSpPr>
            <p:spPr>
              <a:xfrm>
                <a:off x="4634079" y="2408684"/>
                <a:ext cx="3574107" cy="540000"/>
              </a:xfrm>
              <a:prstGeom prst="roundRect">
                <a:avLst>
                  <a:gd name="adj" fmla="val 50000"/>
                </a:avLst>
              </a:pr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2"/>
            <p:cNvGrpSpPr/>
            <p:nvPr/>
          </p:nvGrpSpPr>
          <p:grpSpPr>
            <a:xfrm>
              <a:off x="4151" y="3130"/>
              <a:ext cx="850" cy="850"/>
              <a:chOff x="3887706" y="2411338"/>
              <a:chExt cx="540000" cy="540000"/>
            </a:xfrm>
          </p:grpSpPr>
          <p:sp>
            <p:nvSpPr>
              <p:cNvPr id="6" name="椭圆 5"/>
              <p:cNvSpPr/>
              <p:nvPr/>
            </p:nvSpPr>
            <p:spPr>
              <a:xfrm>
                <a:off x="3887706" y="2411338"/>
                <a:ext cx="540000" cy="540000"/>
              </a:xfrm>
              <a:prstGeom prst="ellipse">
                <a:avLst/>
              </a:prstGeom>
              <a:solidFill>
                <a:srgbClr val="FFFFFF"/>
              </a:solidFill>
              <a:ln w="57150">
                <a:solidFill>
                  <a:srgbClr val="3E8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4006901" y="2469895"/>
                <a:ext cx="320922" cy="397236"/>
              </a:xfrm>
              <a:prstGeom prst="rect">
                <a:avLst/>
              </a:prstGeom>
              <a:noFill/>
            </p:spPr>
            <p:txBody>
              <a:bodyPr wrap="squar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defRPr>
                </a:lvl1pPr>
              </a:lstStyle>
              <a:p>
                <a:r>
                  <a:rPr lang="en-US" altLang="zh-CN" sz="3200" dirty="0">
                    <a:effectLst/>
                    <a:latin typeface="思源黑体 Bold" panose="020B0800000000000000" charset="-122"/>
                    <a:ea typeface="思源黑体 Bold" panose="020B0800000000000000" charset="-122"/>
                  </a:rPr>
                  <a:t>2</a:t>
                </a:r>
              </a:p>
            </p:txBody>
          </p:sp>
        </p:grpSp>
        <p:sp>
          <p:nvSpPr>
            <p:cNvPr id="7" name="TextBox 8"/>
            <p:cNvSpPr txBox="1"/>
            <p:nvPr/>
          </p:nvSpPr>
          <p:spPr>
            <a:xfrm>
              <a:off x="5327" y="3261"/>
              <a:ext cx="5370" cy="395"/>
            </a:xfrm>
            <a:prstGeom prst="rect">
              <a:avLst/>
            </a:prstGeom>
            <a:noFill/>
          </p:spPr>
          <p:txBody>
            <a:bodyPr wrap="square" rtlCol="0">
              <a:spAutoFit/>
            </a:bodyPr>
            <a:lstStyle>
              <a:defPPr>
                <a:defRPr lang="zh-CN"/>
              </a:defPPr>
              <a:lvl1pPr>
                <a:defRPr sz="1400" b="1">
                  <a:solidFill>
                    <a:srgbClr val="FFFFFF"/>
                  </a:solidFill>
                  <a:latin typeface="微软雅黑" panose="020B0503020204020204" charset="-122"/>
                  <a:ea typeface="微软雅黑" panose="020B0503020204020204" charset="-122"/>
                </a:defRPr>
              </a:lvl1pPr>
            </a:lstStyle>
            <a:p>
              <a:r>
                <a:rPr lang="zh-CN" altLang="en-US" sz="1800"/>
                <a:t>单击此处添加标题单击此处添加标题</a:t>
              </a:r>
            </a:p>
          </p:txBody>
        </p:sp>
        <p:grpSp>
          <p:nvGrpSpPr>
            <p:cNvPr id="13" name="组合 12"/>
            <p:cNvGrpSpPr/>
            <p:nvPr/>
          </p:nvGrpSpPr>
          <p:grpSpPr>
            <a:xfrm>
              <a:off x="4683" y="1684"/>
              <a:ext cx="6001" cy="850"/>
              <a:chOff x="4109666" y="1472580"/>
              <a:chExt cx="3810488" cy="540000"/>
            </a:xfrm>
            <a:solidFill>
              <a:srgbClr val="0070C0"/>
            </a:solidFill>
          </p:grpSpPr>
          <p:sp>
            <p:nvSpPr>
              <p:cNvPr id="18" name="矩形 45"/>
              <p:cNvSpPr/>
              <p:nvPr/>
            </p:nvSpPr>
            <p:spPr>
              <a:xfrm>
                <a:off x="4109666" y="1472580"/>
                <a:ext cx="669639" cy="540000"/>
              </a:xfrm>
              <a:custGeom>
                <a:avLst/>
                <a:gdLst/>
                <a:ahLst/>
                <a:cxnLst/>
                <a:rect l="l" t="t" r="r" b="b"/>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圆角矩形 18"/>
              <p:cNvSpPr/>
              <p:nvPr/>
            </p:nvSpPr>
            <p:spPr>
              <a:xfrm>
                <a:off x="4346047" y="1472580"/>
                <a:ext cx="3574107" cy="540000"/>
              </a:xfrm>
              <a:prstGeom prst="roundRect">
                <a:avLst>
                  <a:gd name="adj" fmla="val 50000"/>
                </a:avLst>
              </a:pr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3690" y="1688"/>
              <a:ext cx="850" cy="850"/>
              <a:chOff x="3599674" y="1475234"/>
              <a:chExt cx="540000" cy="540000"/>
            </a:xfrm>
          </p:grpSpPr>
          <p:sp>
            <p:nvSpPr>
              <p:cNvPr id="17" name="椭圆 16"/>
              <p:cNvSpPr/>
              <p:nvPr/>
            </p:nvSpPr>
            <p:spPr>
              <a:xfrm>
                <a:off x="3599674" y="1475234"/>
                <a:ext cx="540000" cy="540000"/>
              </a:xfrm>
              <a:prstGeom prst="ellipse">
                <a:avLst/>
              </a:prstGeom>
              <a:solidFill>
                <a:srgbClr val="FFFFFF"/>
              </a:solidFill>
              <a:ln w="57150">
                <a:solidFill>
                  <a:srgbClr val="3E8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TextBox 14"/>
              <p:cNvSpPr txBox="1"/>
              <p:nvPr/>
            </p:nvSpPr>
            <p:spPr>
              <a:xfrm>
                <a:off x="3712744" y="1543733"/>
                <a:ext cx="256802" cy="397236"/>
              </a:xfrm>
              <a:prstGeom prst="rect">
                <a:avLst/>
              </a:prstGeom>
              <a:noFill/>
            </p:spPr>
            <p:txBody>
              <a:bodyPr wrap="squar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defRPr>
                </a:lvl1pPr>
              </a:lstStyle>
              <a:p>
                <a:r>
                  <a:rPr lang="en-US" altLang="zh-CN" sz="3200">
                    <a:effectLst/>
                    <a:latin typeface="思源黑体 Bold" panose="020B0800000000000000" charset="-122"/>
                    <a:ea typeface="思源黑体 Bold" panose="020B0800000000000000" charset="-122"/>
                  </a:rPr>
                  <a:t>1</a:t>
                </a:r>
                <a:endParaRPr lang="en-US" altLang="zh-CN" sz="3200" dirty="0">
                  <a:effectLst/>
                  <a:latin typeface="思源黑体 Bold" panose="020B0800000000000000" charset="-122"/>
                  <a:ea typeface="思源黑体 Bold" panose="020B0800000000000000" charset="-122"/>
                </a:endParaRPr>
              </a:p>
            </p:txBody>
          </p:sp>
        </p:grpSp>
        <p:sp>
          <p:nvSpPr>
            <p:cNvPr id="26" name="TextBox 15"/>
            <p:cNvSpPr txBox="1"/>
            <p:nvPr/>
          </p:nvSpPr>
          <p:spPr>
            <a:xfrm>
              <a:off x="4931" y="1863"/>
              <a:ext cx="5370" cy="395"/>
            </a:xfrm>
            <a:prstGeom prst="rect">
              <a:avLst/>
            </a:prstGeom>
            <a:noFill/>
          </p:spPr>
          <p:txBody>
            <a:bodyPr wrap="square" rtlCol="0">
              <a:spAutoFit/>
            </a:bodyPr>
            <a:lstStyle>
              <a:defPPr>
                <a:defRPr lang="zh-CN"/>
              </a:defPPr>
              <a:lvl1pPr>
                <a:defRPr sz="1400" b="1">
                  <a:solidFill>
                    <a:srgbClr val="FFFFFF"/>
                  </a:solidFill>
                  <a:latin typeface="微软雅黑" panose="020B0503020204020204" charset="-122"/>
                  <a:ea typeface="微软雅黑" panose="020B0503020204020204" charset="-122"/>
                </a:defRPr>
              </a:lvl1pPr>
            </a:lstStyle>
            <a:p>
              <a:r>
                <a:rPr lang="zh-CN" altLang="en-US" sz="1800" dirty="0"/>
                <a:t>单击此处添加标题单击此处添加标题</a:t>
              </a:r>
            </a:p>
          </p:txBody>
        </p:sp>
        <p:grpSp>
          <p:nvGrpSpPr>
            <p:cNvPr id="27" name="组合 26"/>
            <p:cNvGrpSpPr/>
            <p:nvPr/>
          </p:nvGrpSpPr>
          <p:grpSpPr>
            <a:xfrm>
              <a:off x="4497" y="5889"/>
              <a:ext cx="6001" cy="850"/>
              <a:chOff x="4109666" y="3344788"/>
              <a:chExt cx="3810488" cy="540000"/>
            </a:xfrm>
          </p:grpSpPr>
          <p:sp>
            <p:nvSpPr>
              <p:cNvPr id="28" name="矩形 45"/>
              <p:cNvSpPr/>
              <p:nvPr/>
            </p:nvSpPr>
            <p:spPr>
              <a:xfrm>
                <a:off x="4109666" y="3344788"/>
                <a:ext cx="669639" cy="540000"/>
              </a:xfrm>
              <a:custGeom>
                <a:avLst/>
                <a:gdLst/>
                <a:ahLst/>
                <a:cxnLst/>
                <a:rect l="l" t="t" r="r" b="b"/>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圆角矩形 45"/>
              <p:cNvSpPr/>
              <p:nvPr/>
            </p:nvSpPr>
            <p:spPr>
              <a:xfrm>
                <a:off x="4346047" y="3344788"/>
                <a:ext cx="3574107" cy="540000"/>
              </a:xfrm>
              <a:prstGeom prst="roundRect">
                <a:avLst>
                  <a:gd name="adj" fmla="val 50000"/>
                </a:avLst>
              </a:prstGeom>
              <a:solidFill>
                <a:srgbClr val="3E8F84">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7" name="组合 46"/>
            <p:cNvGrpSpPr/>
            <p:nvPr/>
          </p:nvGrpSpPr>
          <p:grpSpPr>
            <a:xfrm>
              <a:off x="3591" y="5893"/>
              <a:ext cx="850" cy="850"/>
              <a:chOff x="3552049" y="3347442"/>
              <a:chExt cx="540000" cy="540000"/>
            </a:xfrm>
          </p:grpSpPr>
          <p:sp>
            <p:nvSpPr>
              <p:cNvPr id="48" name="椭圆 47"/>
              <p:cNvSpPr/>
              <p:nvPr/>
            </p:nvSpPr>
            <p:spPr>
              <a:xfrm>
                <a:off x="3552049" y="3347442"/>
                <a:ext cx="540000" cy="540000"/>
              </a:xfrm>
              <a:prstGeom prst="ellipse">
                <a:avLst/>
              </a:prstGeom>
              <a:solidFill>
                <a:srgbClr val="FFFFFF"/>
              </a:solidFill>
              <a:ln w="57150">
                <a:solidFill>
                  <a:srgbClr val="3E8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TextBox 21"/>
              <p:cNvSpPr txBox="1"/>
              <p:nvPr/>
            </p:nvSpPr>
            <p:spPr>
              <a:xfrm>
                <a:off x="3659127" y="3418967"/>
                <a:ext cx="325730" cy="397236"/>
              </a:xfrm>
              <a:prstGeom prst="rect">
                <a:avLst/>
              </a:prstGeom>
              <a:noFill/>
            </p:spPr>
            <p:txBody>
              <a:bodyPr wrap="square" rtlCol="0">
                <a:spAutoFit/>
              </a:bodyPr>
              <a:lstStyle/>
              <a:p>
                <a:r>
                  <a:rPr lang="en-US" altLang="zh-CN" sz="3200" b="1">
                    <a:solidFill>
                      <a:srgbClr val="5F5F5F"/>
                    </a:solidFill>
                    <a:latin typeface="思源黑体 Bold" panose="020B0800000000000000" charset="-122"/>
                    <a:ea typeface="思源黑体 Bold" panose="020B0800000000000000" charset="-122"/>
                  </a:rPr>
                  <a:t>4</a:t>
                </a:r>
                <a:endParaRPr lang="en-US" altLang="zh-CN" sz="3200" b="1" dirty="0">
                  <a:solidFill>
                    <a:srgbClr val="5F5F5F"/>
                  </a:solidFill>
                  <a:latin typeface="思源黑体 Bold" panose="020B0800000000000000" charset="-122"/>
                  <a:ea typeface="思源黑体 Bold" panose="020B0800000000000000" charset="-122"/>
                </a:endParaRPr>
              </a:p>
            </p:txBody>
          </p:sp>
        </p:grpSp>
        <p:sp>
          <p:nvSpPr>
            <p:cNvPr id="50" name="TextBox 22"/>
            <p:cNvSpPr txBox="1"/>
            <p:nvPr/>
          </p:nvSpPr>
          <p:spPr>
            <a:xfrm>
              <a:off x="4792" y="6089"/>
              <a:ext cx="5370" cy="395"/>
            </a:xfrm>
            <a:prstGeom prst="rect">
              <a:avLst/>
            </a:prstGeom>
            <a:noFill/>
          </p:spPr>
          <p:txBody>
            <a:bodyPr wrap="square" rtlCol="0">
              <a:spAutoFit/>
            </a:bodyPr>
            <a:lstStyle>
              <a:defPPr>
                <a:defRPr lang="zh-CN"/>
              </a:defPPr>
              <a:lvl1pPr>
                <a:defRPr sz="1400" b="1">
                  <a:solidFill>
                    <a:srgbClr val="FFFFFF"/>
                  </a:solidFill>
                  <a:latin typeface="微软雅黑" panose="020B0503020204020204" charset="-122"/>
                  <a:ea typeface="微软雅黑" panose="020B0503020204020204" charset="-122"/>
                </a:defRPr>
              </a:lvl1pPr>
            </a:lstStyle>
            <a:p>
              <a:r>
                <a:rPr lang="zh-CN" altLang="en-US" sz="1800"/>
                <a:t>单击此处添加标题单击此处添加标题</a:t>
              </a:r>
            </a:p>
          </p:txBody>
        </p:sp>
        <p:grpSp>
          <p:nvGrpSpPr>
            <p:cNvPr id="51" name="组合 50"/>
            <p:cNvGrpSpPr/>
            <p:nvPr/>
          </p:nvGrpSpPr>
          <p:grpSpPr>
            <a:xfrm>
              <a:off x="5036" y="4567"/>
              <a:ext cx="6001" cy="850"/>
              <a:chOff x="4397698" y="2408684"/>
              <a:chExt cx="3810488" cy="540000"/>
            </a:xfrm>
            <a:solidFill>
              <a:srgbClr val="0070C0"/>
            </a:solidFill>
          </p:grpSpPr>
          <p:sp>
            <p:nvSpPr>
              <p:cNvPr id="52" name="矩形 45"/>
              <p:cNvSpPr/>
              <p:nvPr/>
            </p:nvSpPr>
            <p:spPr>
              <a:xfrm>
                <a:off x="4397698" y="2408684"/>
                <a:ext cx="669639" cy="540000"/>
              </a:xfrm>
              <a:custGeom>
                <a:avLst/>
                <a:gdLst/>
                <a:ahLst/>
                <a:cxnLst/>
                <a:rect l="l" t="t" r="r" b="b"/>
                <a:pathLst>
                  <a:path w="669639" h="540000">
                    <a:moveTo>
                      <a:pt x="0" y="0"/>
                    </a:moveTo>
                    <a:lnTo>
                      <a:pt x="669639" y="0"/>
                    </a:lnTo>
                    <a:lnTo>
                      <a:pt x="669639" y="540000"/>
                    </a:lnTo>
                    <a:lnTo>
                      <a:pt x="0" y="540000"/>
                    </a:lnTo>
                    <a:cubicBezTo>
                      <a:pt x="86768" y="481595"/>
                      <a:pt x="143825" y="382461"/>
                      <a:pt x="143825" y="270000"/>
                    </a:cubicBezTo>
                    <a:cubicBezTo>
                      <a:pt x="143825" y="157539"/>
                      <a:pt x="86768" y="58405"/>
                      <a:pt x="0" y="0"/>
                    </a:cubicBezTo>
                    <a:close/>
                  </a:path>
                </a:pathLst>
              </a:custGeom>
              <a:solidFill>
                <a:srgbClr val="3E8F84">
                  <a:alpha val="9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53" name="圆角矩形 52"/>
              <p:cNvSpPr/>
              <p:nvPr/>
            </p:nvSpPr>
            <p:spPr>
              <a:xfrm>
                <a:off x="4634079" y="2408684"/>
                <a:ext cx="3574107" cy="540000"/>
              </a:xfrm>
              <a:prstGeom prst="roundRect">
                <a:avLst>
                  <a:gd name="adj" fmla="val 50000"/>
                </a:avLst>
              </a:prstGeom>
              <a:solidFill>
                <a:srgbClr val="3E8F84">
                  <a:alpha val="9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grpSp>
          <p:nvGrpSpPr>
            <p:cNvPr id="54" name="组合 53"/>
            <p:cNvGrpSpPr/>
            <p:nvPr/>
          </p:nvGrpSpPr>
          <p:grpSpPr>
            <a:xfrm>
              <a:off x="4151" y="4572"/>
              <a:ext cx="850" cy="850"/>
              <a:chOff x="3887706" y="2411338"/>
              <a:chExt cx="540000" cy="540000"/>
            </a:xfrm>
          </p:grpSpPr>
          <p:sp>
            <p:nvSpPr>
              <p:cNvPr id="55" name="椭圆 54"/>
              <p:cNvSpPr/>
              <p:nvPr/>
            </p:nvSpPr>
            <p:spPr>
              <a:xfrm>
                <a:off x="3887706" y="2411338"/>
                <a:ext cx="540000" cy="540000"/>
              </a:xfrm>
              <a:prstGeom prst="ellipse">
                <a:avLst/>
              </a:prstGeom>
              <a:solidFill>
                <a:srgbClr val="FFFFFF"/>
              </a:solidFill>
              <a:ln w="57150">
                <a:solidFill>
                  <a:srgbClr val="3E8F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TextBox 41"/>
              <p:cNvSpPr txBox="1"/>
              <p:nvPr/>
            </p:nvSpPr>
            <p:spPr>
              <a:xfrm>
                <a:off x="3995231" y="2494102"/>
                <a:ext cx="325730" cy="397236"/>
              </a:xfrm>
              <a:prstGeom prst="rect">
                <a:avLst/>
              </a:prstGeom>
              <a:noFill/>
            </p:spPr>
            <p:txBody>
              <a:bodyPr wrap="square" rtlCol="0">
                <a:spAutoFit/>
              </a:bodyPr>
              <a:lstStyle>
                <a:defPPr>
                  <a:defRPr lang="zh-CN"/>
                </a:defPPr>
                <a:lvl1pPr>
                  <a:defRPr sz="2400" b="1">
                    <a:solidFill>
                      <a:srgbClr val="5F5F5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defRPr>
                </a:lvl1pPr>
              </a:lstStyle>
              <a:p>
                <a:r>
                  <a:rPr lang="en-US" altLang="zh-CN" sz="3200">
                    <a:effectLst/>
                    <a:latin typeface="思源黑体 Bold" panose="020B0800000000000000" charset="-122"/>
                    <a:ea typeface="思源黑体 Bold" panose="020B0800000000000000" charset="-122"/>
                  </a:rPr>
                  <a:t>3</a:t>
                </a:r>
                <a:endParaRPr lang="en-US" altLang="zh-CN" sz="3200" dirty="0">
                  <a:effectLst/>
                  <a:latin typeface="思源黑体 Bold" panose="020B0800000000000000" charset="-122"/>
                  <a:ea typeface="思源黑体 Bold" panose="020B0800000000000000" charset="-122"/>
                </a:endParaRPr>
              </a:p>
            </p:txBody>
          </p:sp>
        </p:grpSp>
        <p:sp>
          <p:nvSpPr>
            <p:cNvPr id="57" name="TextBox 42"/>
            <p:cNvSpPr txBox="1"/>
            <p:nvPr/>
          </p:nvSpPr>
          <p:spPr>
            <a:xfrm>
              <a:off x="5327" y="4702"/>
              <a:ext cx="5370" cy="395"/>
            </a:xfrm>
            <a:prstGeom prst="rect">
              <a:avLst/>
            </a:prstGeom>
            <a:noFill/>
          </p:spPr>
          <p:txBody>
            <a:bodyPr wrap="square" rtlCol="0">
              <a:spAutoFit/>
            </a:bodyPr>
            <a:lstStyle>
              <a:defPPr>
                <a:defRPr lang="zh-CN"/>
              </a:defPPr>
              <a:lvl1pPr>
                <a:defRPr sz="1400" b="1">
                  <a:solidFill>
                    <a:srgbClr val="FFFFFF"/>
                  </a:solidFill>
                  <a:latin typeface="微软雅黑" panose="020B0503020204020204" charset="-122"/>
                  <a:ea typeface="微软雅黑" panose="020B0503020204020204" charset="-122"/>
                </a:defRPr>
              </a:lvl1pPr>
            </a:lstStyle>
            <a:p>
              <a:r>
                <a:rPr lang="zh-CN" altLang="en-US" sz="1800"/>
                <a:t>单击此处添加标题单击此处添加标题</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1115695" y="2849880"/>
            <a:ext cx="9720580" cy="297815"/>
          </a:xfrm>
          <a:prstGeom prst="rightArrow">
            <a:avLst>
              <a:gd name="adj1" fmla="val 45974"/>
              <a:gd name="adj2" fmla="val 6981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
          <p:cNvGrpSpPr/>
          <p:nvPr/>
        </p:nvGrpSpPr>
        <p:grpSpPr>
          <a:xfrm>
            <a:off x="1240155" y="1112520"/>
            <a:ext cx="2426970" cy="1819910"/>
            <a:chOff x="1298163" y="1322669"/>
            <a:chExt cx="1761509" cy="1320969"/>
          </a:xfrm>
        </p:grpSpPr>
        <p:grpSp>
          <p:nvGrpSpPr>
            <p:cNvPr id="21" name="组合 20"/>
            <p:cNvGrpSpPr/>
            <p:nvPr/>
          </p:nvGrpSpPr>
          <p:grpSpPr>
            <a:xfrm>
              <a:off x="1298163" y="1322669"/>
              <a:ext cx="1761509" cy="1320969"/>
              <a:chOff x="1298163" y="1322669"/>
              <a:chExt cx="1761509" cy="1320969"/>
            </a:xfrm>
          </p:grpSpPr>
          <p:grpSp>
            <p:nvGrpSpPr>
              <p:cNvPr id="23" name="组合 22"/>
              <p:cNvGrpSpPr/>
              <p:nvPr/>
            </p:nvGrpSpPr>
            <p:grpSpPr>
              <a:xfrm>
                <a:off x="1298163" y="1322669"/>
                <a:ext cx="1761509" cy="1320969"/>
                <a:chOff x="1298163" y="1322669"/>
                <a:chExt cx="1761509" cy="1320969"/>
              </a:xfrm>
            </p:grpSpPr>
            <p:sp>
              <p:nvSpPr>
                <p:cNvPr id="25" name="矩形 24"/>
                <p:cNvSpPr/>
                <p:nvPr/>
              </p:nvSpPr>
              <p:spPr>
                <a:xfrm>
                  <a:off x="1619672" y="1563638"/>
                  <a:ext cx="1440000" cy="108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1619672" y="1563638"/>
                  <a:ext cx="1440000" cy="180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1298163" y="1322669"/>
                  <a:ext cx="648000" cy="648000"/>
                </a:xfrm>
                <a:prstGeom prst="ellipse">
                  <a:avLst/>
                </a:prstGeom>
                <a:solidFill>
                  <a:schemeClr val="accent6">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4" name="TextBox 23"/>
              <p:cNvSpPr txBox="1"/>
              <p:nvPr/>
            </p:nvSpPr>
            <p:spPr>
              <a:xfrm>
                <a:off x="1487350" y="1385059"/>
                <a:ext cx="269626" cy="468300"/>
              </a:xfrm>
              <a:prstGeom prst="rect">
                <a:avLst/>
              </a:prstGeom>
              <a:noFill/>
            </p:spPr>
            <p:txBody>
              <a:bodyPr wrap="square" rtlCol="0">
                <a:spAutoFit/>
              </a:bodyPr>
              <a:lstStyle/>
              <a:p>
                <a:pPr algn="ctr"/>
                <a:r>
                  <a:rPr lang="en-US" altLang="zh-CN" sz="3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rPr>
                  <a:t>1</a:t>
                </a:r>
              </a:p>
            </p:txBody>
          </p:sp>
        </p:grpSp>
        <p:sp>
          <p:nvSpPr>
            <p:cNvPr id="22" name="矩形 21"/>
            <p:cNvSpPr/>
            <p:nvPr/>
          </p:nvSpPr>
          <p:spPr>
            <a:xfrm>
              <a:off x="1709672" y="1940612"/>
              <a:ext cx="1260000" cy="468300"/>
            </a:xfrm>
            <a:prstGeom prst="rect">
              <a:avLst/>
            </a:prstGeom>
          </p:spPr>
          <p:txBody>
            <a:bodyPr wrap="square">
              <a:spAutoFit/>
            </a:bodyPr>
            <a:lstStyle/>
            <a:p>
              <a:pPr algn="ctr"/>
              <a:r>
                <a:rPr lang="zh-CN" altLang="en-US" b="1" dirty="0">
                  <a:solidFill>
                    <a:srgbClr val="FFFFFF"/>
                  </a:solidFill>
                  <a:latin typeface="微软雅黑" panose="020B0503020204020204" charset="-122"/>
                  <a:ea typeface="微软雅黑" panose="020B0503020204020204" charset="-122"/>
                </a:rPr>
                <a:t>单击此处添加标题</a:t>
              </a:r>
            </a:p>
          </p:txBody>
        </p:sp>
      </p:grpSp>
      <p:grpSp>
        <p:nvGrpSpPr>
          <p:cNvPr id="5" name="组合 4"/>
          <p:cNvGrpSpPr/>
          <p:nvPr/>
        </p:nvGrpSpPr>
        <p:grpSpPr>
          <a:xfrm>
            <a:off x="7642225" y="1112520"/>
            <a:ext cx="2426970" cy="1819910"/>
            <a:chOff x="1298163" y="1322669"/>
            <a:chExt cx="1761509" cy="1320969"/>
          </a:xfrm>
        </p:grpSpPr>
        <p:grpSp>
          <p:nvGrpSpPr>
            <p:cNvPr id="14" name="组合 13"/>
            <p:cNvGrpSpPr/>
            <p:nvPr/>
          </p:nvGrpSpPr>
          <p:grpSpPr>
            <a:xfrm>
              <a:off x="1298163" y="1322669"/>
              <a:ext cx="1761509" cy="1320969"/>
              <a:chOff x="1298163" y="1322669"/>
              <a:chExt cx="1761509" cy="1320969"/>
            </a:xfrm>
          </p:grpSpPr>
          <p:grpSp>
            <p:nvGrpSpPr>
              <p:cNvPr id="2" name="组合 1"/>
              <p:cNvGrpSpPr/>
              <p:nvPr/>
            </p:nvGrpSpPr>
            <p:grpSpPr>
              <a:xfrm>
                <a:off x="1298163" y="1322669"/>
                <a:ext cx="1761509" cy="1320969"/>
                <a:chOff x="1298163" y="1322669"/>
                <a:chExt cx="1761509" cy="1320969"/>
              </a:xfrm>
            </p:grpSpPr>
            <p:sp>
              <p:nvSpPr>
                <p:cNvPr id="18" name="矩形 17"/>
                <p:cNvSpPr/>
                <p:nvPr/>
              </p:nvSpPr>
              <p:spPr>
                <a:xfrm>
                  <a:off x="1619672" y="1563638"/>
                  <a:ext cx="1440000" cy="1080000"/>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a:off x="1619672" y="1563638"/>
                  <a:ext cx="1440000" cy="180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1298163" y="1322669"/>
                  <a:ext cx="648000" cy="648000"/>
                </a:xfrm>
                <a:prstGeom prst="ellipse">
                  <a:avLst/>
                </a:prstGeom>
                <a:solidFill>
                  <a:srgbClr val="419287"/>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7" name="TextBox 16"/>
              <p:cNvSpPr txBox="1"/>
              <p:nvPr/>
            </p:nvSpPr>
            <p:spPr>
              <a:xfrm>
                <a:off x="1447275" y="1385059"/>
                <a:ext cx="349776" cy="468300"/>
              </a:xfrm>
              <a:prstGeom prst="rect">
                <a:avLst/>
              </a:prstGeom>
              <a:noFill/>
            </p:spPr>
            <p:txBody>
              <a:bodyPr wrap="square" rtlCol="0">
                <a:spAutoFit/>
              </a:bodyPr>
              <a:lstStyle/>
              <a:p>
                <a:pPr algn="ctr"/>
                <a:r>
                  <a:rPr lang="en-US" altLang="zh-CN" sz="3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rPr>
                  <a:t>3</a:t>
                </a:r>
              </a:p>
            </p:txBody>
          </p:sp>
        </p:grpSp>
        <p:sp>
          <p:nvSpPr>
            <p:cNvPr id="15" name="矩形 14"/>
            <p:cNvSpPr/>
            <p:nvPr/>
          </p:nvSpPr>
          <p:spPr>
            <a:xfrm>
              <a:off x="1709672" y="1940612"/>
              <a:ext cx="1260000" cy="468300"/>
            </a:xfrm>
            <a:prstGeom prst="rect">
              <a:avLst/>
            </a:prstGeom>
          </p:spPr>
          <p:txBody>
            <a:bodyPr wrap="square">
              <a:spAutoFit/>
            </a:bodyPr>
            <a:lstStyle/>
            <a:p>
              <a:pPr algn="ctr"/>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8" name="组合 7"/>
          <p:cNvGrpSpPr/>
          <p:nvPr/>
        </p:nvGrpSpPr>
        <p:grpSpPr>
          <a:xfrm>
            <a:off x="4441190" y="1112520"/>
            <a:ext cx="2426970" cy="1819910"/>
            <a:chOff x="1298163" y="1322669"/>
            <a:chExt cx="1761509" cy="1320969"/>
          </a:xfrm>
        </p:grpSpPr>
        <p:grpSp>
          <p:nvGrpSpPr>
            <p:cNvPr id="9" name="组合 8"/>
            <p:cNvGrpSpPr/>
            <p:nvPr/>
          </p:nvGrpSpPr>
          <p:grpSpPr>
            <a:xfrm>
              <a:off x="1298163" y="1322669"/>
              <a:ext cx="1761509" cy="1320969"/>
              <a:chOff x="1298163" y="1322669"/>
              <a:chExt cx="1761509" cy="1320969"/>
            </a:xfrm>
          </p:grpSpPr>
          <p:grpSp>
            <p:nvGrpSpPr>
              <p:cNvPr id="10" name="组合 9"/>
              <p:cNvGrpSpPr/>
              <p:nvPr/>
            </p:nvGrpSpPr>
            <p:grpSpPr>
              <a:xfrm>
                <a:off x="1298163" y="1322669"/>
                <a:ext cx="1761509" cy="1320969"/>
                <a:chOff x="1298163" y="1322669"/>
                <a:chExt cx="1761509" cy="1320969"/>
              </a:xfrm>
            </p:grpSpPr>
            <p:sp>
              <p:nvSpPr>
                <p:cNvPr id="11" name="矩形 10"/>
                <p:cNvSpPr/>
                <p:nvPr/>
              </p:nvSpPr>
              <p:spPr>
                <a:xfrm>
                  <a:off x="1619672" y="1563638"/>
                  <a:ext cx="1440000" cy="1080000"/>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1619672" y="1563638"/>
                  <a:ext cx="1440000" cy="180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1298163" y="1322669"/>
                  <a:ext cx="648000" cy="648000"/>
                </a:xfrm>
                <a:prstGeom prst="ellipse">
                  <a:avLst/>
                </a:prstGeom>
                <a:solidFill>
                  <a:srgbClr val="419287"/>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TextBox 9"/>
              <p:cNvSpPr txBox="1"/>
              <p:nvPr/>
            </p:nvSpPr>
            <p:spPr>
              <a:xfrm>
                <a:off x="1450481" y="1385059"/>
                <a:ext cx="343364" cy="468300"/>
              </a:xfrm>
              <a:prstGeom prst="rect">
                <a:avLst/>
              </a:prstGeom>
              <a:noFill/>
            </p:spPr>
            <p:txBody>
              <a:bodyPr wrap="square" rtlCol="0">
                <a:spAutoFit/>
              </a:bodyPr>
              <a:lstStyle/>
              <a:p>
                <a:pPr algn="ctr"/>
                <a:r>
                  <a:rPr lang="en-US" altLang="zh-CN" sz="3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rPr>
                  <a:t>2</a:t>
                </a:r>
              </a:p>
            </p:txBody>
          </p:sp>
        </p:grpSp>
        <p:sp>
          <p:nvSpPr>
            <p:cNvPr id="29" name="矩形 28"/>
            <p:cNvSpPr/>
            <p:nvPr/>
          </p:nvSpPr>
          <p:spPr>
            <a:xfrm>
              <a:off x="1709672" y="1940612"/>
              <a:ext cx="1260000" cy="468300"/>
            </a:xfrm>
            <a:prstGeom prst="rect">
              <a:avLst/>
            </a:prstGeom>
          </p:spPr>
          <p:txBody>
            <a:bodyPr wrap="square">
              <a:spAutoFit/>
            </a:bodyPr>
            <a:lstStyle/>
            <a:p>
              <a:pPr algn="ctr"/>
              <a:r>
                <a:rPr lang="zh-CN" altLang="en-US" b="1" dirty="0">
                  <a:solidFill>
                    <a:srgbClr val="FFFFFF"/>
                  </a:solidFill>
                  <a:latin typeface="微软雅黑" panose="020B0503020204020204" charset="-122"/>
                  <a:ea typeface="微软雅黑" panose="020B0503020204020204" charset="-122"/>
                </a:rPr>
                <a:t>单击此处添加标题</a:t>
              </a:r>
            </a:p>
          </p:txBody>
        </p:sp>
      </p:grpSp>
      <p:grpSp>
        <p:nvGrpSpPr>
          <p:cNvPr id="30" name="说明文字1"/>
          <p:cNvGrpSpPr/>
          <p:nvPr/>
        </p:nvGrpSpPr>
        <p:grpSpPr>
          <a:xfrm>
            <a:off x="1500505" y="3227705"/>
            <a:ext cx="3079115" cy="1102995"/>
            <a:chOff x="883394" y="1398992"/>
            <a:chExt cx="2032651" cy="800821"/>
          </a:xfrm>
        </p:grpSpPr>
        <p:sp>
          <p:nvSpPr>
            <p:cNvPr id="31" name="TextBox 28"/>
            <p:cNvSpPr txBox="1"/>
            <p:nvPr/>
          </p:nvSpPr>
          <p:spPr>
            <a:xfrm>
              <a:off x="883394" y="1398992"/>
              <a:ext cx="2032651" cy="267337"/>
            </a:xfrm>
            <a:prstGeom prst="rect">
              <a:avLst/>
            </a:prstGeom>
            <a:noFill/>
          </p:spPr>
          <p:txBody>
            <a:bodyPr wrap="square" rtlCol="0">
              <a:spAutoFit/>
            </a:bodyPr>
            <a:lstStyle/>
            <a:p>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32" name="TextBox 29"/>
            <p:cNvSpPr txBox="1"/>
            <p:nvPr/>
          </p:nvSpPr>
          <p:spPr>
            <a:xfrm>
              <a:off x="894087" y="1714919"/>
              <a:ext cx="1831285" cy="484894"/>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33" name="说明文字1"/>
          <p:cNvGrpSpPr/>
          <p:nvPr/>
        </p:nvGrpSpPr>
        <p:grpSpPr>
          <a:xfrm>
            <a:off x="4740275" y="3230880"/>
            <a:ext cx="3079115" cy="1100455"/>
            <a:chOff x="883394" y="1398992"/>
            <a:chExt cx="2032651" cy="798678"/>
          </a:xfrm>
        </p:grpSpPr>
        <p:sp>
          <p:nvSpPr>
            <p:cNvPr id="34" name="TextBox 31"/>
            <p:cNvSpPr txBox="1"/>
            <p:nvPr/>
          </p:nvSpPr>
          <p:spPr>
            <a:xfrm>
              <a:off x="883394" y="1398992"/>
              <a:ext cx="2032651" cy="267337"/>
            </a:xfrm>
            <a:prstGeom prst="rect">
              <a:avLst/>
            </a:prstGeom>
            <a:noFill/>
          </p:spPr>
          <p:txBody>
            <a:bodyPr wrap="square" rtlCol="0">
              <a:spAutoFit/>
            </a:bodyPr>
            <a:lstStyle/>
            <a:p>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35" name="TextBox 32"/>
            <p:cNvSpPr txBox="1"/>
            <p:nvPr/>
          </p:nvSpPr>
          <p:spPr>
            <a:xfrm>
              <a:off x="894087" y="1712776"/>
              <a:ext cx="1749838" cy="484894"/>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36" name="说明文字1"/>
          <p:cNvGrpSpPr/>
          <p:nvPr/>
        </p:nvGrpSpPr>
        <p:grpSpPr>
          <a:xfrm>
            <a:off x="7955280" y="3230880"/>
            <a:ext cx="3079115" cy="1089025"/>
            <a:chOff x="883394" y="1398992"/>
            <a:chExt cx="2032651" cy="790528"/>
          </a:xfrm>
        </p:grpSpPr>
        <p:sp>
          <p:nvSpPr>
            <p:cNvPr id="37" name="TextBox 34"/>
            <p:cNvSpPr txBox="1"/>
            <p:nvPr/>
          </p:nvSpPr>
          <p:spPr>
            <a:xfrm>
              <a:off x="883394" y="1398992"/>
              <a:ext cx="2032651" cy="267337"/>
            </a:xfrm>
            <a:prstGeom prst="rect">
              <a:avLst/>
            </a:prstGeom>
            <a:noFill/>
          </p:spPr>
          <p:txBody>
            <a:bodyPr wrap="square" rtlCol="0">
              <a:spAutoFit/>
            </a:bodyPr>
            <a:lstStyle/>
            <a:p>
              <a:r>
                <a:rPr lang="zh-CN" altLang="en-US" b="1">
                  <a:solidFill>
                    <a:srgbClr val="419287"/>
                  </a:solidFill>
                  <a:latin typeface="微软雅黑" panose="020B0503020204020204" charset="-122"/>
                  <a:ea typeface="微软雅黑" panose="020B0503020204020204" charset="-122"/>
                </a:rPr>
                <a:t>单击此处添加标题</a:t>
              </a:r>
              <a:endParaRPr lang="zh-CN" altLang="en-US" b="1" dirty="0">
                <a:solidFill>
                  <a:srgbClr val="419287"/>
                </a:solidFill>
                <a:latin typeface="微软雅黑" panose="020B0503020204020204" charset="-122"/>
                <a:ea typeface="微软雅黑" panose="020B0503020204020204" charset="-122"/>
              </a:endParaRPr>
            </a:p>
          </p:txBody>
        </p:sp>
        <p:sp>
          <p:nvSpPr>
            <p:cNvPr id="38" name="TextBox 35"/>
            <p:cNvSpPr txBox="1"/>
            <p:nvPr/>
          </p:nvSpPr>
          <p:spPr>
            <a:xfrm>
              <a:off x="894087" y="1704626"/>
              <a:ext cx="1720242" cy="484894"/>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sp>
        <p:nvSpPr>
          <p:cNvPr id="39" name="TextBox 36"/>
          <p:cNvSpPr txBox="1"/>
          <p:nvPr/>
        </p:nvSpPr>
        <p:spPr>
          <a:xfrm>
            <a:off x="1515745" y="5138420"/>
            <a:ext cx="8833485" cy="810260"/>
          </a:xfrm>
          <a:prstGeom prst="rect">
            <a:avLst/>
          </a:prstGeom>
          <a:noFill/>
        </p:spPr>
        <p:txBody>
          <a:bodyPr wrap="square" rtlCol="0">
            <a:spAutoFit/>
          </a:bodyPr>
          <a:lstStyle/>
          <a:p>
            <a:pPr algn="just">
              <a:lnSpc>
                <a:spcPct val="130000"/>
              </a:lnSpc>
            </a:pPr>
            <a:r>
              <a:rPr lang="zh-CN" altLang="en-US">
                <a:solidFill>
                  <a:srgbClr val="000000"/>
                </a:solidFill>
                <a:latin typeface="微软雅黑" panose="020B0503020204020204" charset="-122"/>
                <a:ea typeface="微软雅黑" panose="020B0503020204020204" charset="-122"/>
              </a:rPr>
              <a:t>单击添加您的文本单击添加您的文本单击添加您的文本单击添加您的文本单击添加您的文本单击添加您的文本单击添加您的文本单击添加您的文本</a:t>
            </a:r>
            <a:endParaRPr lang="zh-CN" altLang="en-US" dirty="0">
              <a:solidFill>
                <a:srgbClr val="000000"/>
              </a:solidFill>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6118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419287"/>
                </a:solidFill>
                <a:uLnTx/>
                <a:uFillTx/>
                <a:latin typeface="Iskoola Pota" panose="020B0502040204020203" charset="0"/>
                <a:ea typeface="方正舒体" panose="02010601030101010101" pitchFamily="2" charset="-122"/>
                <a:sym typeface="+mn-ea"/>
              </a:rPr>
              <a:t>04</a:t>
            </a:r>
          </a:p>
        </p:txBody>
      </p:sp>
      <p:sp>
        <p:nvSpPr>
          <p:cNvPr id="4" name="文本框 3"/>
          <p:cNvSpPr txBox="1"/>
          <p:nvPr/>
        </p:nvSpPr>
        <p:spPr>
          <a:xfrm>
            <a:off x="2712720" y="3267710"/>
            <a:ext cx="6924040" cy="829945"/>
          </a:xfrm>
          <a:prstGeom prst="rect">
            <a:avLst/>
          </a:prstGeom>
          <a:noFill/>
        </p:spPr>
        <p:txBody>
          <a:bodyPr wrap="square" rtlCol="0">
            <a:spAutoFit/>
          </a:bodyPr>
          <a:lstStyle/>
          <a:p>
            <a:pPr algn="ctr"/>
            <a:r>
              <a:rPr lang="zh-CN" altLang="en-US" sz="4800" b="1">
                <a:solidFill>
                  <a:srgbClr val="419287"/>
                </a:solidFill>
                <a:latin typeface="微软雅黑" panose="020B0503020204020204" charset="-122"/>
                <a:ea typeface="微软雅黑" panose="020B0503020204020204" charset="-122"/>
                <a:sym typeface="+mn-ea"/>
              </a:rPr>
              <a:t>添加您的标题</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419287"/>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69630" y="1452721"/>
            <a:ext cx="10485022" cy="4443119"/>
            <a:chOff x="1531" y="2009"/>
            <a:chExt cx="11339" cy="4805"/>
          </a:xfrm>
        </p:grpSpPr>
        <p:grpSp>
          <p:nvGrpSpPr>
            <p:cNvPr id="23" name="组合 22"/>
            <p:cNvGrpSpPr/>
            <p:nvPr/>
          </p:nvGrpSpPr>
          <p:grpSpPr>
            <a:xfrm>
              <a:off x="7201" y="3373"/>
              <a:ext cx="5669" cy="1361"/>
              <a:chOff x="4355575" y="2141888"/>
              <a:chExt cx="3600000" cy="864000"/>
            </a:xfrm>
          </p:grpSpPr>
          <p:sp>
            <p:nvSpPr>
              <p:cNvPr id="2" name="五边形 7"/>
              <p:cNvSpPr/>
              <p:nvPr/>
            </p:nvSpPr>
            <p:spPr>
              <a:xfrm>
                <a:off x="4355575" y="2141888"/>
                <a:ext cx="3600000" cy="864000"/>
              </a:xfrm>
              <a:custGeom>
                <a:avLst/>
                <a:gdLst/>
                <a:ahLst/>
                <a:cxnLst/>
                <a:rect l="l" t="t" r="r" b="b"/>
                <a:pathLst>
                  <a:path w="3600000" h="864000">
                    <a:moveTo>
                      <a:pt x="848861" y="0"/>
                    </a:moveTo>
                    <a:lnTo>
                      <a:pt x="3168000" y="0"/>
                    </a:lnTo>
                    <a:lnTo>
                      <a:pt x="3600000" y="432000"/>
                    </a:lnTo>
                    <a:lnTo>
                      <a:pt x="3168000" y="864000"/>
                    </a:lnTo>
                    <a:lnTo>
                      <a:pt x="0" y="864000"/>
                    </a:lnTo>
                    <a:lnTo>
                      <a:pt x="0" y="863231"/>
                    </a:lnTo>
                    <a:cubicBezTo>
                      <a:pt x="470175" y="855737"/>
                      <a:pt x="848815" y="472092"/>
                      <a:pt x="848861"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五边形 7"/>
              <p:cNvSpPr/>
              <p:nvPr/>
            </p:nvSpPr>
            <p:spPr>
              <a:xfrm>
                <a:off x="4355575" y="2141888"/>
                <a:ext cx="978460" cy="864000"/>
              </a:xfrm>
              <a:custGeom>
                <a:avLst/>
                <a:gdLst/>
                <a:ahLst/>
                <a:cxnLst/>
                <a:rect l="l" t="t" r="r" b="b"/>
                <a:pathLst>
                  <a:path w="978460" h="864000">
                    <a:moveTo>
                      <a:pt x="848861" y="0"/>
                    </a:moveTo>
                    <a:lnTo>
                      <a:pt x="978460" y="0"/>
                    </a:lnTo>
                    <a:cubicBezTo>
                      <a:pt x="977733" y="372036"/>
                      <a:pt x="771680" y="695872"/>
                      <a:pt x="467432" y="864000"/>
                    </a:cubicBezTo>
                    <a:lnTo>
                      <a:pt x="0" y="864000"/>
                    </a:lnTo>
                    <a:lnTo>
                      <a:pt x="0" y="863231"/>
                    </a:lnTo>
                    <a:cubicBezTo>
                      <a:pt x="470175" y="855737"/>
                      <a:pt x="848815" y="472092"/>
                      <a:pt x="848861" y="0"/>
                    </a:cubicBezTo>
                    <a:close/>
                  </a:path>
                </a:pathLst>
              </a:cu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2" name="组合 21"/>
            <p:cNvGrpSpPr/>
            <p:nvPr/>
          </p:nvGrpSpPr>
          <p:grpSpPr>
            <a:xfrm>
              <a:off x="1531" y="2009"/>
              <a:ext cx="5669" cy="1364"/>
              <a:chOff x="755576" y="1275606"/>
              <a:chExt cx="3599999" cy="866090"/>
            </a:xfrm>
          </p:grpSpPr>
          <p:sp>
            <p:nvSpPr>
              <p:cNvPr id="3" name="五边形 40"/>
              <p:cNvSpPr/>
              <p:nvPr/>
            </p:nvSpPr>
            <p:spPr>
              <a:xfrm flipH="1">
                <a:off x="755576" y="1277696"/>
                <a:ext cx="3598099" cy="864000"/>
              </a:xfrm>
              <a:custGeom>
                <a:avLst/>
                <a:gdLst/>
                <a:ahLst/>
                <a:cxnLst/>
                <a:rect l="l" t="t" r="r" b="b"/>
                <a:pathLst>
                  <a:path w="3598099" h="864000">
                    <a:moveTo>
                      <a:pt x="3166099" y="0"/>
                    </a:moveTo>
                    <a:lnTo>
                      <a:pt x="0" y="0"/>
                    </a:lnTo>
                    <a:cubicBezTo>
                      <a:pt x="476353" y="932"/>
                      <a:pt x="862195" y="387407"/>
                      <a:pt x="862195" y="864000"/>
                    </a:cubicBezTo>
                    <a:lnTo>
                      <a:pt x="3166099" y="864000"/>
                    </a:lnTo>
                    <a:lnTo>
                      <a:pt x="3598099" y="432000"/>
                    </a:lnTo>
                    <a:close/>
                  </a:path>
                </a:pathLst>
              </a:cu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五边形 40"/>
              <p:cNvSpPr/>
              <p:nvPr/>
            </p:nvSpPr>
            <p:spPr>
              <a:xfrm flipH="1">
                <a:off x="3365575" y="1275606"/>
                <a:ext cx="990000" cy="864000"/>
              </a:xfrm>
              <a:custGeom>
                <a:avLst/>
                <a:gdLst/>
                <a:ahLst/>
                <a:cxnLst/>
                <a:rect l="l" t="t" r="r" b="b"/>
                <a:pathLst>
                  <a:path w="990000" h="864000">
                    <a:moveTo>
                      <a:pt x="482613" y="0"/>
                    </a:moveTo>
                    <a:lnTo>
                      <a:pt x="0" y="0"/>
                    </a:lnTo>
                    <a:cubicBezTo>
                      <a:pt x="476353" y="932"/>
                      <a:pt x="862195" y="387407"/>
                      <a:pt x="862195" y="864000"/>
                    </a:cubicBezTo>
                    <a:lnTo>
                      <a:pt x="990000" y="864000"/>
                    </a:lnTo>
                    <a:cubicBezTo>
                      <a:pt x="990000" y="492575"/>
                      <a:pt x="785458" y="168923"/>
                      <a:pt x="482613" y="0"/>
                    </a:cubicBezTo>
                    <a:close/>
                  </a:path>
                </a:pathLst>
              </a:cu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说明文字1"/>
            <p:cNvGrpSpPr/>
            <p:nvPr/>
          </p:nvGrpSpPr>
          <p:grpSpPr>
            <a:xfrm>
              <a:off x="2174" y="2089"/>
              <a:ext cx="3528" cy="977"/>
              <a:chOff x="883394" y="1360892"/>
              <a:chExt cx="2240109" cy="620400"/>
            </a:xfrm>
          </p:grpSpPr>
          <p:sp>
            <p:nvSpPr>
              <p:cNvPr id="9" name="TextBox 8"/>
              <p:cNvSpPr txBox="1"/>
              <p:nvPr/>
            </p:nvSpPr>
            <p:spPr>
              <a:xfrm>
                <a:off x="883394" y="1360892"/>
                <a:ext cx="2240109" cy="252905"/>
              </a:xfrm>
              <a:prstGeom prst="rect">
                <a:avLst/>
              </a:prstGeom>
              <a:noFill/>
            </p:spPr>
            <p:txBody>
              <a:bodyPr wrap="square" rtlCol="0">
                <a:spAutoFit/>
              </a:bodyPr>
              <a:lstStyle/>
              <a:p>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sp>
            <p:nvSpPr>
              <p:cNvPr id="10" name="TextBox 9"/>
              <p:cNvSpPr txBox="1"/>
              <p:nvPr/>
            </p:nvSpPr>
            <p:spPr>
              <a:xfrm>
                <a:off x="894088" y="1654696"/>
                <a:ext cx="2229415" cy="326596"/>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dirty="0">
                    <a:solidFill>
                      <a:schemeClr val="bg1"/>
                    </a:solidFill>
                  </a:rPr>
                  <a:t>单击添加您的文本单击添加您的文本单击添加您的文本</a:t>
                </a:r>
              </a:p>
            </p:txBody>
          </p:sp>
        </p:grpSp>
        <p:grpSp>
          <p:nvGrpSpPr>
            <p:cNvPr id="5" name="说明文字1"/>
            <p:cNvGrpSpPr/>
            <p:nvPr/>
          </p:nvGrpSpPr>
          <p:grpSpPr>
            <a:xfrm>
              <a:off x="8777" y="3448"/>
              <a:ext cx="3528" cy="977"/>
              <a:chOff x="883394" y="1360892"/>
              <a:chExt cx="2240109" cy="620400"/>
            </a:xfrm>
          </p:grpSpPr>
          <p:sp>
            <p:nvSpPr>
              <p:cNvPr id="8" name="TextBox 6"/>
              <p:cNvSpPr txBox="1"/>
              <p:nvPr/>
            </p:nvSpPr>
            <p:spPr>
              <a:xfrm>
                <a:off x="883394" y="1360892"/>
                <a:ext cx="2240109" cy="252905"/>
              </a:xfrm>
              <a:prstGeom prst="rect">
                <a:avLst/>
              </a:prstGeom>
              <a:noFill/>
            </p:spPr>
            <p:txBody>
              <a:bodyPr wrap="square" rtlCol="0">
                <a:spAutoFit/>
              </a:bodyPr>
              <a:lstStyle/>
              <a:p>
                <a:r>
                  <a:rPr lang="zh-CN" altLang="en-US" b="1">
                    <a:solidFill>
                      <a:srgbClr val="FFFFFF"/>
                    </a:solidFill>
                    <a:latin typeface="微软雅黑" panose="020B0503020204020204" charset="-122"/>
                    <a:ea typeface="微软雅黑" panose="020B0503020204020204" charset="-122"/>
                  </a:rPr>
                  <a:t>单击此处添加标题</a:t>
                </a:r>
                <a:endParaRPr lang="zh-CN" altLang="en-US" b="1" dirty="0">
                  <a:solidFill>
                    <a:srgbClr val="FFFFFF"/>
                  </a:solidFill>
                  <a:latin typeface="微软雅黑" panose="020B0503020204020204" charset="-122"/>
                  <a:ea typeface="微软雅黑" panose="020B0503020204020204" charset="-122"/>
                </a:endParaRPr>
              </a:p>
            </p:txBody>
          </p:sp>
          <p:sp>
            <p:nvSpPr>
              <p:cNvPr id="13" name="TextBox 7"/>
              <p:cNvSpPr txBox="1"/>
              <p:nvPr/>
            </p:nvSpPr>
            <p:spPr>
              <a:xfrm>
                <a:off x="894088" y="1654696"/>
                <a:ext cx="2229415" cy="326596"/>
              </a:xfrm>
              <a:prstGeom prst="rect">
                <a:avLst/>
              </a:prstGeom>
              <a:noFill/>
            </p:spPr>
            <p:txBody>
              <a:bodyPr wrap="square" rtlCol="0">
                <a:spAutoFit/>
              </a:bodyPr>
              <a:lstStyle/>
              <a:p>
                <a:pPr algn="just">
                  <a:lnSpc>
                    <a:spcPts val="1500"/>
                  </a:lnSpc>
                </a:pPr>
                <a:r>
                  <a:rPr lang="zh-CN" altLang="en-US" sz="1600">
                    <a:solidFill>
                      <a:srgbClr val="FFFFFF"/>
                    </a:solidFill>
                    <a:latin typeface="微软雅黑" panose="020B0503020204020204" charset="-122"/>
                    <a:ea typeface="微软雅黑" panose="020B0503020204020204" charset="-122"/>
                  </a:rPr>
                  <a:t>单击添加您的文本单击添加您的文本单击添加您的文本</a:t>
                </a:r>
                <a:endParaRPr lang="zh-CN" altLang="en-US" sz="1600" dirty="0">
                  <a:solidFill>
                    <a:srgbClr val="FFFFFF"/>
                  </a:solidFill>
                  <a:latin typeface="微软雅黑" panose="020B0503020204020204" charset="-122"/>
                  <a:ea typeface="微软雅黑" panose="020B0503020204020204" charset="-122"/>
                </a:endParaRPr>
              </a:p>
            </p:txBody>
          </p:sp>
        </p:grpSp>
        <p:grpSp>
          <p:nvGrpSpPr>
            <p:cNvPr id="21" name="组合 20"/>
            <p:cNvGrpSpPr/>
            <p:nvPr/>
          </p:nvGrpSpPr>
          <p:grpSpPr>
            <a:xfrm>
              <a:off x="5935" y="2122"/>
              <a:ext cx="2494" cy="2494"/>
              <a:chOff x="3552150" y="1347606"/>
              <a:chExt cx="1584000" cy="1584000"/>
            </a:xfrm>
          </p:grpSpPr>
          <p:sp>
            <p:nvSpPr>
              <p:cNvPr id="17" name="椭圆 16"/>
              <p:cNvSpPr/>
              <p:nvPr/>
            </p:nvSpPr>
            <p:spPr>
              <a:xfrm>
                <a:off x="3552150" y="1347606"/>
                <a:ext cx="1584000" cy="1584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3552150" y="1835727"/>
                <a:ext cx="1584000" cy="485315"/>
              </a:xfrm>
              <a:prstGeom prst="rect">
                <a:avLst/>
              </a:prstGeom>
            </p:spPr>
            <p:txBody>
              <a:bodyPr wrap="square">
                <a:spAutoFit/>
              </a:bodyPr>
              <a:lstStyle/>
              <a:p>
                <a:pPr algn="ctr"/>
                <a:r>
                  <a:rPr lang="zh-CN" altLang="en-US" sz="2000" b="1">
                    <a:solidFill>
                      <a:srgbClr val="FFFFFF"/>
                    </a:solidFill>
                    <a:latin typeface="微软雅黑" panose="020B0503020204020204" charset="-122"/>
                    <a:ea typeface="微软雅黑" panose="020B0503020204020204" charset="-122"/>
                  </a:rPr>
                  <a:t>单击此处</a:t>
                </a:r>
                <a:endParaRPr lang="en-US" altLang="zh-CN" sz="2000" b="1">
                  <a:solidFill>
                    <a:srgbClr val="FFFFFF"/>
                  </a:solidFill>
                  <a:latin typeface="微软雅黑" panose="020B0503020204020204" charset="-122"/>
                  <a:ea typeface="微软雅黑" panose="020B0503020204020204" charset="-122"/>
                </a:endParaRPr>
              </a:p>
              <a:p>
                <a:pPr algn="ctr"/>
                <a:r>
                  <a:rPr lang="zh-CN" altLang="en-US" sz="2000" b="1">
                    <a:solidFill>
                      <a:srgbClr val="FFFFFF"/>
                    </a:solidFill>
                    <a:latin typeface="微软雅黑" panose="020B0503020204020204" charset="-122"/>
                    <a:ea typeface="微软雅黑" panose="020B0503020204020204" charset="-122"/>
                  </a:rPr>
                  <a:t>添加标题</a:t>
                </a:r>
                <a:endParaRPr lang="zh-CN" altLang="en-US" sz="2000" b="1" dirty="0">
                  <a:solidFill>
                    <a:srgbClr val="FFFFFF"/>
                  </a:solidFill>
                  <a:latin typeface="微软雅黑" panose="020B0503020204020204" charset="-122"/>
                  <a:ea typeface="微软雅黑" panose="020B0503020204020204" charset="-122"/>
                </a:endParaRPr>
              </a:p>
            </p:txBody>
          </p:sp>
        </p:grpSp>
        <p:cxnSp>
          <p:nvCxnSpPr>
            <p:cNvPr id="19" name="直接连接符 18"/>
            <p:cNvCxnSpPr>
              <a:stCxn id="17" idx="3"/>
            </p:cNvCxnSpPr>
            <p:nvPr/>
          </p:nvCxnSpPr>
          <p:spPr>
            <a:xfrm flipH="1">
              <a:off x="4655" y="4251"/>
              <a:ext cx="1646" cy="1601"/>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55" y="5852"/>
              <a:ext cx="898" cy="0"/>
            </a:xfrm>
            <a:prstGeom prst="line">
              <a:avLst/>
            </a:prstGeom>
            <a:ln w="12700">
              <a:solidFill>
                <a:srgbClr val="777777"/>
              </a:solidFill>
            </a:ln>
          </p:spPr>
          <p:style>
            <a:lnRef idx="1">
              <a:schemeClr val="accent1"/>
            </a:lnRef>
            <a:fillRef idx="0">
              <a:schemeClr val="accent1"/>
            </a:fillRef>
            <a:effectRef idx="0">
              <a:schemeClr val="accent1"/>
            </a:effectRef>
            <a:fontRef idx="minor">
              <a:schemeClr val="tx1"/>
            </a:fontRef>
          </p:style>
        </p:cxnSp>
        <p:grpSp>
          <p:nvGrpSpPr>
            <p:cNvPr id="24" name="说明文字1"/>
            <p:cNvGrpSpPr/>
            <p:nvPr/>
          </p:nvGrpSpPr>
          <p:grpSpPr>
            <a:xfrm>
              <a:off x="5589" y="5524"/>
              <a:ext cx="7056" cy="1290"/>
              <a:chOff x="883394" y="1408517"/>
              <a:chExt cx="4480346" cy="818873"/>
            </a:xfrm>
          </p:grpSpPr>
          <p:sp>
            <p:nvSpPr>
              <p:cNvPr id="25" name="TextBox 18"/>
              <p:cNvSpPr txBox="1"/>
              <p:nvPr/>
            </p:nvSpPr>
            <p:spPr>
              <a:xfrm>
                <a:off x="883394" y="1408517"/>
                <a:ext cx="2664296" cy="252905"/>
              </a:xfrm>
              <a:prstGeom prst="rect">
                <a:avLst/>
              </a:prstGeom>
              <a:noFill/>
            </p:spPr>
            <p:txBody>
              <a:bodyPr wrap="square" rtlCol="0">
                <a:spAutoFit/>
              </a:bodyPr>
              <a:lstStyle/>
              <a:p>
                <a:r>
                  <a:rPr lang="zh-CN" altLang="en-US" b="1">
                    <a:latin typeface="微软雅黑" panose="020B0503020204020204" charset="-122"/>
                    <a:ea typeface="微软雅黑" panose="020B0503020204020204" charset="-122"/>
                  </a:rPr>
                  <a:t>单击此处添加标题</a:t>
                </a:r>
                <a:endParaRPr lang="zh-CN" altLang="en-US" b="1" dirty="0">
                  <a:latin typeface="微软雅黑" panose="020B0503020204020204" charset="-122"/>
                  <a:ea typeface="微软雅黑" panose="020B0503020204020204" charset="-122"/>
                </a:endParaRPr>
              </a:p>
            </p:txBody>
          </p:sp>
          <p:sp>
            <p:nvSpPr>
              <p:cNvPr id="26" name="TextBox 19"/>
              <p:cNvSpPr txBox="1"/>
              <p:nvPr/>
            </p:nvSpPr>
            <p:spPr>
              <a:xfrm>
                <a:off x="894087" y="1768673"/>
                <a:ext cx="4469653" cy="458717"/>
              </a:xfrm>
              <a:prstGeom prst="rect">
                <a:avLst/>
              </a:prstGeom>
              <a:noFill/>
            </p:spPr>
            <p:txBody>
              <a:bodyPr wrap="square" rtlCol="0">
                <a:spAutoFit/>
              </a:bodyPr>
              <a:lstStyle/>
              <a:p>
                <a:pPr algn="just">
                  <a:lnSpc>
                    <a:spcPts val="1500"/>
                  </a:lnSpc>
                </a:pPr>
                <a:r>
                  <a:rPr lang="zh-CN" altLang="en-US">
                    <a:latin typeface="微软雅黑" panose="020B0503020204020204" charset="-122"/>
                    <a:ea typeface="微软雅黑" panose="020B0503020204020204" charset="-122"/>
                  </a:rPr>
                  <a:t>单击添加您的文本单击添加您的文本单击添加您的文本单击添加您的文本单击添加您的文本单击添加您的文本单击添加您的文本单击添加您的文本</a:t>
                </a: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1005348" y="1006764"/>
            <a:ext cx="10315323" cy="5280778"/>
            <a:chOff x="1412" y="1119"/>
            <a:chExt cx="12365" cy="6330"/>
          </a:xfrm>
        </p:grpSpPr>
        <p:grpSp>
          <p:nvGrpSpPr>
            <p:cNvPr id="41" name="组合 40"/>
            <p:cNvGrpSpPr/>
            <p:nvPr/>
          </p:nvGrpSpPr>
          <p:grpSpPr>
            <a:xfrm>
              <a:off x="9674" y="5010"/>
              <a:ext cx="4104" cy="2439"/>
              <a:chOff x="5638658" y="3181441"/>
              <a:chExt cx="2605751" cy="1548832"/>
            </a:xfrm>
          </p:grpSpPr>
          <p:sp>
            <p:nvSpPr>
              <p:cNvPr id="2" name="梯形 19"/>
              <p:cNvSpPr/>
              <p:nvPr/>
            </p:nvSpPr>
            <p:spPr>
              <a:xfrm rot="5400000">
                <a:off x="7023956" y="3509820"/>
                <a:ext cx="1548832" cy="892074"/>
              </a:xfrm>
              <a:custGeom>
                <a:avLst/>
                <a:gdLst>
                  <a:gd name="connsiteX0" fmla="*/ 0 w 1651961"/>
                  <a:gd name="connsiteY0" fmla="*/ 1008112 h 1008112"/>
                  <a:gd name="connsiteX1" fmla="*/ 384444 w 1651961"/>
                  <a:gd name="connsiteY1" fmla="*/ 0 h 1008112"/>
                  <a:gd name="connsiteX2" fmla="*/ 1267517 w 1651961"/>
                  <a:gd name="connsiteY2" fmla="*/ 0 h 1008112"/>
                  <a:gd name="connsiteX3" fmla="*/ 1651961 w 1651961"/>
                  <a:gd name="connsiteY3" fmla="*/ 1008112 h 1008112"/>
                  <a:gd name="connsiteX4" fmla="*/ 0 w 1651961"/>
                  <a:gd name="connsiteY4" fmla="*/ 1008112 h 1008112"/>
                  <a:gd name="connsiteX0-1" fmla="*/ 0 w 1651961"/>
                  <a:gd name="connsiteY0-2" fmla="*/ 1317828 h 1317828"/>
                  <a:gd name="connsiteX1-3" fmla="*/ 163222 w 1651961"/>
                  <a:gd name="connsiteY1-4" fmla="*/ 0 h 1317828"/>
                  <a:gd name="connsiteX2-5" fmla="*/ 1267517 w 1651961"/>
                  <a:gd name="connsiteY2-6" fmla="*/ 309716 h 1317828"/>
                  <a:gd name="connsiteX3-7" fmla="*/ 1651961 w 1651961"/>
                  <a:gd name="connsiteY3-8" fmla="*/ 1317828 h 1317828"/>
                  <a:gd name="connsiteX4-9" fmla="*/ 0 w 1651961"/>
                  <a:gd name="connsiteY4-10" fmla="*/ 1317828 h 1317828"/>
                  <a:gd name="connsiteX0-11" fmla="*/ 0 w 1651961"/>
                  <a:gd name="connsiteY0-12" fmla="*/ 1022860 h 1022860"/>
                  <a:gd name="connsiteX1-13" fmla="*/ 222217 w 1651961"/>
                  <a:gd name="connsiteY1-14" fmla="*/ 0 h 1022860"/>
                  <a:gd name="connsiteX2-15" fmla="*/ 1267517 w 1651961"/>
                  <a:gd name="connsiteY2-16" fmla="*/ 14748 h 1022860"/>
                  <a:gd name="connsiteX3-17" fmla="*/ 1651961 w 1651961"/>
                  <a:gd name="connsiteY3-18" fmla="*/ 1022860 h 1022860"/>
                  <a:gd name="connsiteX4-19" fmla="*/ 0 w 1651961"/>
                  <a:gd name="connsiteY4-20" fmla="*/ 1022860 h 1022860"/>
                  <a:gd name="connsiteX0-21" fmla="*/ 0 w 1651961"/>
                  <a:gd name="connsiteY0-22" fmla="*/ 1022860 h 1022860"/>
                  <a:gd name="connsiteX1-23" fmla="*/ 222217 w 1651961"/>
                  <a:gd name="connsiteY1-24" fmla="*/ 0 h 1022860"/>
                  <a:gd name="connsiteX2-25" fmla="*/ 1429753 w 1651961"/>
                  <a:gd name="connsiteY2-26" fmla="*/ 0 h 1022860"/>
                  <a:gd name="connsiteX3-27" fmla="*/ 1651961 w 1651961"/>
                  <a:gd name="connsiteY3-28" fmla="*/ 1022860 h 1022860"/>
                  <a:gd name="connsiteX4-29" fmla="*/ 0 w 1651961"/>
                  <a:gd name="connsiteY4-30" fmla="*/ 1022860 h 1022860"/>
                  <a:gd name="connsiteX0-31" fmla="*/ 0 w 1651961"/>
                  <a:gd name="connsiteY0-32" fmla="*/ 1022860 h 1022860"/>
                  <a:gd name="connsiteX1-33" fmla="*/ 222217 w 1651961"/>
                  <a:gd name="connsiteY1-34" fmla="*/ 0 h 1022860"/>
                  <a:gd name="connsiteX2-35" fmla="*/ 1577239 w 1651961"/>
                  <a:gd name="connsiteY2-36" fmla="*/ 0 h 1022860"/>
                  <a:gd name="connsiteX3-37" fmla="*/ 1651961 w 1651961"/>
                  <a:gd name="connsiteY3-38" fmla="*/ 1022860 h 1022860"/>
                  <a:gd name="connsiteX4-39" fmla="*/ 0 w 1651961"/>
                  <a:gd name="connsiteY4-40" fmla="*/ 1022860 h 1022860"/>
                  <a:gd name="connsiteX0-41" fmla="*/ 0 w 1858442"/>
                  <a:gd name="connsiteY0-42" fmla="*/ 1022860 h 1052357"/>
                  <a:gd name="connsiteX1-43" fmla="*/ 222217 w 1858442"/>
                  <a:gd name="connsiteY1-44" fmla="*/ 0 h 1052357"/>
                  <a:gd name="connsiteX2-45" fmla="*/ 1577239 w 1858442"/>
                  <a:gd name="connsiteY2-46" fmla="*/ 0 h 1052357"/>
                  <a:gd name="connsiteX3-47" fmla="*/ 1858442 w 1858442"/>
                  <a:gd name="connsiteY3-48" fmla="*/ 1052357 h 1052357"/>
                  <a:gd name="connsiteX4-49" fmla="*/ 0 w 1858442"/>
                  <a:gd name="connsiteY4-50" fmla="*/ 1022860 h 1052357"/>
                  <a:gd name="connsiteX0-51" fmla="*/ 0 w 1740458"/>
                  <a:gd name="connsiteY0-52" fmla="*/ 1022860 h 1067105"/>
                  <a:gd name="connsiteX1-53" fmla="*/ 222217 w 1740458"/>
                  <a:gd name="connsiteY1-54" fmla="*/ 0 h 1067105"/>
                  <a:gd name="connsiteX2-55" fmla="*/ 1577239 w 1740458"/>
                  <a:gd name="connsiteY2-56" fmla="*/ 0 h 1067105"/>
                  <a:gd name="connsiteX3-57" fmla="*/ 1740458 w 1740458"/>
                  <a:gd name="connsiteY3-58" fmla="*/ 1067105 h 1067105"/>
                  <a:gd name="connsiteX4-59" fmla="*/ 0 w 1740458"/>
                  <a:gd name="connsiteY4-60" fmla="*/ 1022860 h 1067105"/>
                  <a:gd name="connsiteX0-61" fmla="*/ 0 w 1799455"/>
                  <a:gd name="connsiteY0-62" fmla="*/ 1022860 h 1067105"/>
                  <a:gd name="connsiteX1-63" fmla="*/ 222217 w 1799455"/>
                  <a:gd name="connsiteY1-64" fmla="*/ 0 h 1067105"/>
                  <a:gd name="connsiteX2-65" fmla="*/ 1577239 w 1799455"/>
                  <a:gd name="connsiteY2-66" fmla="*/ 0 h 1067105"/>
                  <a:gd name="connsiteX3-67" fmla="*/ 1799455 w 1799455"/>
                  <a:gd name="connsiteY3-68" fmla="*/ 1067105 h 1067105"/>
                  <a:gd name="connsiteX4-69" fmla="*/ 0 w 1799455"/>
                  <a:gd name="connsiteY4-70" fmla="*/ 1022860 h 1067105"/>
                  <a:gd name="connsiteX0-71" fmla="*/ 0 w 1696217"/>
                  <a:gd name="connsiteY0-72" fmla="*/ 1022860 h 1067105"/>
                  <a:gd name="connsiteX1-73" fmla="*/ 118979 w 1696217"/>
                  <a:gd name="connsiteY1-74" fmla="*/ 0 h 1067105"/>
                  <a:gd name="connsiteX2-75" fmla="*/ 1474001 w 1696217"/>
                  <a:gd name="connsiteY2-76" fmla="*/ 0 h 1067105"/>
                  <a:gd name="connsiteX3-77" fmla="*/ 1696217 w 1696217"/>
                  <a:gd name="connsiteY3-78" fmla="*/ 1067105 h 1067105"/>
                  <a:gd name="connsiteX4-79" fmla="*/ 0 w 1696217"/>
                  <a:gd name="connsiteY4-80" fmla="*/ 1022860 h 1067105"/>
                  <a:gd name="connsiteX0-81" fmla="*/ 0 w 1519237"/>
                  <a:gd name="connsiteY0-82" fmla="*/ 1022860 h 1052357"/>
                  <a:gd name="connsiteX1-83" fmla="*/ 118979 w 1519237"/>
                  <a:gd name="connsiteY1-84" fmla="*/ 0 h 1052357"/>
                  <a:gd name="connsiteX2-85" fmla="*/ 1474001 w 1519237"/>
                  <a:gd name="connsiteY2-86" fmla="*/ 0 h 1052357"/>
                  <a:gd name="connsiteX3-87" fmla="*/ 1519237 w 1519237"/>
                  <a:gd name="connsiteY3-88" fmla="*/ 1052357 h 1052357"/>
                  <a:gd name="connsiteX4-89" fmla="*/ 0 w 1519237"/>
                  <a:gd name="connsiteY4-90" fmla="*/ 1022860 h 1052357"/>
                  <a:gd name="connsiteX0-91" fmla="*/ 0 w 1592978"/>
                  <a:gd name="connsiteY0-92" fmla="*/ 1022860 h 1067105"/>
                  <a:gd name="connsiteX1-93" fmla="*/ 118979 w 1592978"/>
                  <a:gd name="connsiteY1-94" fmla="*/ 0 h 1067105"/>
                  <a:gd name="connsiteX2-95" fmla="*/ 1474001 w 1592978"/>
                  <a:gd name="connsiteY2-96" fmla="*/ 0 h 1067105"/>
                  <a:gd name="connsiteX3-97" fmla="*/ 1592978 w 1592978"/>
                  <a:gd name="connsiteY3-98" fmla="*/ 1067105 h 1067105"/>
                  <a:gd name="connsiteX4-99" fmla="*/ 0 w 1592978"/>
                  <a:gd name="connsiteY4-100" fmla="*/ 1022860 h 1067105"/>
                  <a:gd name="connsiteX0-101" fmla="*/ 0 w 1592978"/>
                  <a:gd name="connsiteY0-102" fmla="*/ 1081853 h 1126098"/>
                  <a:gd name="connsiteX1-103" fmla="*/ 118979 w 1592978"/>
                  <a:gd name="connsiteY1-104" fmla="*/ 58993 h 1126098"/>
                  <a:gd name="connsiteX2-105" fmla="*/ 1311771 w 1592978"/>
                  <a:gd name="connsiteY2-106" fmla="*/ 0 h 1126098"/>
                  <a:gd name="connsiteX3-107" fmla="*/ 1592978 w 1592978"/>
                  <a:gd name="connsiteY3-108" fmla="*/ 1126098 h 1126098"/>
                  <a:gd name="connsiteX4-109" fmla="*/ 0 w 1592978"/>
                  <a:gd name="connsiteY4-110" fmla="*/ 1081853 h 1126098"/>
                  <a:gd name="connsiteX0-111" fmla="*/ 0 w 1592978"/>
                  <a:gd name="connsiteY0-112" fmla="*/ 1081853 h 1126098"/>
                  <a:gd name="connsiteX1-113" fmla="*/ 236966 w 1592978"/>
                  <a:gd name="connsiteY1-114" fmla="*/ 73741 h 1126098"/>
                  <a:gd name="connsiteX2-115" fmla="*/ 1311771 w 1592978"/>
                  <a:gd name="connsiteY2-116" fmla="*/ 0 h 1126098"/>
                  <a:gd name="connsiteX3-117" fmla="*/ 1592978 w 1592978"/>
                  <a:gd name="connsiteY3-118" fmla="*/ 1126098 h 1126098"/>
                  <a:gd name="connsiteX4-119" fmla="*/ 0 w 1592978"/>
                  <a:gd name="connsiteY4-120" fmla="*/ 1081853 h 1126098"/>
                  <a:gd name="connsiteX0-121" fmla="*/ 0 w 1592978"/>
                  <a:gd name="connsiteY0-122" fmla="*/ 1008112 h 1052357"/>
                  <a:gd name="connsiteX1-123" fmla="*/ 236966 w 1592978"/>
                  <a:gd name="connsiteY1-124" fmla="*/ 0 h 1052357"/>
                  <a:gd name="connsiteX2-125" fmla="*/ 1311771 w 1592978"/>
                  <a:gd name="connsiteY2-126" fmla="*/ 1 h 1052357"/>
                  <a:gd name="connsiteX3-127" fmla="*/ 1592978 w 1592978"/>
                  <a:gd name="connsiteY3-128" fmla="*/ 1052357 h 1052357"/>
                  <a:gd name="connsiteX4-129" fmla="*/ 0 w 1592978"/>
                  <a:gd name="connsiteY4-130" fmla="*/ 1008112 h 1052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2978" h="1052357">
                    <a:moveTo>
                      <a:pt x="0" y="1008112"/>
                    </a:moveTo>
                    <a:lnTo>
                      <a:pt x="236966" y="0"/>
                    </a:lnTo>
                    <a:lnTo>
                      <a:pt x="1311771" y="1"/>
                    </a:lnTo>
                    <a:lnTo>
                      <a:pt x="1592978" y="1052357"/>
                    </a:lnTo>
                    <a:lnTo>
                      <a:pt x="0" y="1008112"/>
                    </a:lnTo>
                    <a:close/>
                  </a:path>
                </a:pathLst>
              </a:custGeom>
              <a:gradFill flip="none" rotWithShape="1">
                <a:gsLst>
                  <a:gs pos="0">
                    <a:sysClr val="windowText" lastClr="000000">
                      <a:lumMod val="85000"/>
                      <a:lumOff val="15000"/>
                    </a:sysClr>
                  </a:gs>
                  <a:gs pos="60000">
                    <a:sysClr val="windowText" lastClr="000000">
                      <a:lumMod val="75000"/>
                      <a:lumOff val="25000"/>
                    </a:sysClr>
                  </a:gs>
                  <a:gs pos="100000">
                    <a:sysClr val="windowText" lastClr="000000">
                      <a:lumMod val="65000"/>
                      <a:lumOff val="35000"/>
                      <a:alpha val="0"/>
                    </a:sysClr>
                  </a:gs>
                </a:gsLst>
                <a:lin ang="16200000" scaled="1"/>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梯形 2"/>
              <p:cNvSpPr/>
              <p:nvPr/>
            </p:nvSpPr>
            <p:spPr>
              <a:xfrm rot="5400000">
                <a:off x="7007804" y="3635913"/>
                <a:ext cx="1400353" cy="587966"/>
              </a:xfrm>
              <a:prstGeom prst="trapezoid">
                <a:avLst>
                  <a:gd name="adj" fmla="val 49839"/>
                </a:avLst>
              </a:prstGeom>
              <a:solidFill>
                <a:srgbClr val="4192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5638658" y="3229720"/>
                <a:ext cx="1775340" cy="1394616"/>
              </a:xfrm>
              <a:prstGeom prst="rect">
                <a:avLst/>
              </a:prstGeom>
              <a:solidFill>
                <a:srgbClr val="4192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rot="5400000" flipH="1">
                <a:off x="7144567" y="3802133"/>
                <a:ext cx="1037690" cy="2938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STEP 05</a:t>
                </a:r>
              </a:p>
            </p:txBody>
          </p:sp>
          <p:sp>
            <p:nvSpPr>
              <p:cNvPr id="24" name="TextBox 23"/>
              <p:cNvSpPr txBox="1"/>
              <p:nvPr/>
            </p:nvSpPr>
            <p:spPr>
              <a:xfrm flipH="1">
                <a:off x="6314362" y="3338840"/>
                <a:ext cx="1099637" cy="947816"/>
              </a:xfrm>
              <a:prstGeom prst="rect">
                <a:avLst/>
              </a:prstGeom>
              <a:noFill/>
            </p:spPr>
            <p:txBody>
              <a:bodyPr wrap="square" rtlCol="0">
                <a:spAutoFit/>
              </a:bodyPr>
              <a:lstStyle>
                <a:defPPr>
                  <a:defRPr lang="zh-CN"/>
                </a:defPPr>
                <a:lvl1pPr algn="just">
                  <a:lnSpc>
                    <a:spcPts val="1500"/>
                  </a:lnSpc>
                  <a:defRPr sz="1200">
                    <a:solidFill>
                      <a:schemeClr val="bg1"/>
                    </a:solidFill>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nvGrpSpPr>
            <p:cNvPr id="40" name="组合 39"/>
            <p:cNvGrpSpPr/>
            <p:nvPr/>
          </p:nvGrpSpPr>
          <p:grpSpPr>
            <a:xfrm>
              <a:off x="6998" y="5010"/>
              <a:ext cx="4104" cy="2439"/>
              <a:chOff x="3939518" y="3181440"/>
              <a:chExt cx="2605750" cy="1548832"/>
            </a:xfrm>
          </p:grpSpPr>
          <p:sp>
            <p:nvSpPr>
              <p:cNvPr id="5" name="梯形 19"/>
              <p:cNvSpPr/>
              <p:nvPr/>
            </p:nvSpPr>
            <p:spPr>
              <a:xfrm rot="5400000">
                <a:off x="5324815" y="3509819"/>
                <a:ext cx="1548832" cy="892074"/>
              </a:xfrm>
              <a:custGeom>
                <a:avLst/>
                <a:gdLst>
                  <a:gd name="connsiteX0" fmla="*/ 0 w 1651961"/>
                  <a:gd name="connsiteY0" fmla="*/ 1008112 h 1008112"/>
                  <a:gd name="connsiteX1" fmla="*/ 384444 w 1651961"/>
                  <a:gd name="connsiteY1" fmla="*/ 0 h 1008112"/>
                  <a:gd name="connsiteX2" fmla="*/ 1267517 w 1651961"/>
                  <a:gd name="connsiteY2" fmla="*/ 0 h 1008112"/>
                  <a:gd name="connsiteX3" fmla="*/ 1651961 w 1651961"/>
                  <a:gd name="connsiteY3" fmla="*/ 1008112 h 1008112"/>
                  <a:gd name="connsiteX4" fmla="*/ 0 w 1651961"/>
                  <a:gd name="connsiteY4" fmla="*/ 1008112 h 1008112"/>
                  <a:gd name="connsiteX0-1" fmla="*/ 0 w 1651961"/>
                  <a:gd name="connsiteY0-2" fmla="*/ 1317828 h 1317828"/>
                  <a:gd name="connsiteX1-3" fmla="*/ 163222 w 1651961"/>
                  <a:gd name="connsiteY1-4" fmla="*/ 0 h 1317828"/>
                  <a:gd name="connsiteX2-5" fmla="*/ 1267517 w 1651961"/>
                  <a:gd name="connsiteY2-6" fmla="*/ 309716 h 1317828"/>
                  <a:gd name="connsiteX3-7" fmla="*/ 1651961 w 1651961"/>
                  <a:gd name="connsiteY3-8" fmla="*/ 1317828 h 1317828"/>
                  <a:gd name="connsiteX4-9" fmla="*/ 0 w 1651961"/>
                  <a:gd name="connsiteY4-10" fmla="*/ 1317828 h 1317828"/>
                  <a:gd name="connsiteX0-11" fmla="*/ 0 w 1651961"/>
                  <a:gd name="connsiteY0-12" fmla="*/ 1022860 h 1022860"/>
                  <a:gd name="connsiteX1-13" fmla="*/ 222217 w 1651961"/>
                  <a:gd name="connsiteY1-14" fmla="*/ 0 h 1022860"/>
                  <a:gd name="connsiteX2-15" fmla="*/ 1267517 w 1651961"/>
                  <a:gd name="connsiteY2-16" fmla="*/ 14748 h 1022860"/>
                  <a:gd name="connsiteX3-17" fmla="*/ 1651961 w 1651961"/>
                  <a:gd name="connsiteY3-18" fmla="*/ 1022860 h 1022860"/>
                  <a:gd name="connsiteX4-19" fmla="*/ 0 w 1651961"/>
                  <a:gd name="connsiteY4-20" fmla="*/ 1022860 h 1022860"/>
                  <a:gd name="connsiteX0-21" fmla="*/ 0 w 1651961"/>
                  <a:gd name="connsiteY0-22" fmla="*/ 1022860 h 1022860"/>
                  <a:gd name="connsiteX1-23" fmla="*/ 222217 w 1651961"/>
                  <a:gd name="connsiteY1-24" fmla="*/ 0 h 1022860"/>
                  <a:gd name="connsiteX2-25" fmla="*/ 1429753 w 1651961"/>
                  <a:gd name="connsiteY2-26" fmla="*/ 0 h 1022860"/>
                  <a:gd name="connsiteX3-27" fmla="*/ 1651961 w 1651961"/>
                  <a:gd name="connsiteY3-28" fmla="*/ 1022860 h 1022860"/>
                  <a:gd name="connsiteX4-29" fmla="*/ 0 w 1651961"/>
                  <a:gd name="connsiteY4-30" fmla="*/ 1022860 h 1022860"/>
                  <a:gd name="connsiteX0-31" fmla="*/ 0 w 1651961"/>
                  <a:gd name="connsiteY0-32" fmla="*/ 1022860 h 1022860"/>
                  <a:gd name="connsiteX1-33" fmla="*/ 222217 w 1651961"/>
                  <a:gd name="connsiteY1-34" fmla="*/ 0 h 1022860"/>
                  <a:gd name="connsiteX2-35" fmla="*/ 1577239 w 1651961"/>
                  <a:gd name="connsiteY2-36" fmla="*/ 0 h 1022860"/>
                  <a:gd name="connsiteX3-37" fmla="*/ 1651961 w 1651961"/>
                  <a:gd name="connsiteY3-38" fmla="*/ 1022860 h 1022860"/>
                  <a:gd name="connsiteX4-39" fmla="*/ 0 w 1651961"/>
                  <a:gd name="connsiteY4-40" fmla="*/ 1022860 h 1022860"/>
                  <a:gd name="connsiteX0-41" fmla="*/ 0 w 1858442"/>
                  <a:gd name="connsiteY0-42" fmla="*/ 1022860 h 1052357"/>
                  <a:gd name="connsiteX1-43" fmla="*/ 222217 w 1858442"/>
                  <a:gd name="connsiteY1-44" fmla="*/ 0 h 1052357"/>
                  <a:gd name="connsiteX2-45" fmla="*/ 1577239 w 1858442"/>
                  <a:gd name="connsiteY2-46" fmla="*/ 0 h 1052357"/>
                  <a:gd name="connsiteX3-47" fmla="*/ 1858442 w 1858442"/>
                  <a:gd name="connsiteY3-48" fmla="*/ 1052357 h 1052357"/>
                  <a:gd name="connsiteX4-49" fmla="*/ 0 w 1858442"/>
                  <a:gd name="connsiteY4-50" fmla="*/ 1022860 h 1052357"/>
                  <a:gd name="connsiteX0-51" fmla="*/ 0 w 1740458"/>
                  <a:gd name="connsiteY0-52" fmla="*/ 1022860 h 1067105"/>
                  <a:gd name="connsiteX1-53" fmla="*/ 222217 w 1740458"/>
                  <a:gd name="connsiteY1-54" fmla="*/ 0 h 1067105"/>
                  <a:gd name="connsiteX2-55" fmla="*/ 1577239 w 1740458"/>
                  <a:gd name="connsiteY2-56" fmla="*/ 0 h 1067105"/>
                  <a:gd name="connsiteX3-57" fmla="*/ 1740458 w 1740458"/>
                  <a:gd name="connsiteY3-58" fmla="*/ 1067105 h 1067105"/>
                  <a:gd name="connsiteX4-59" fmla="*/ 0 w 1740458"/>
                  <a:gd name="connsiteY4-60" fmla="*/ 1022860 h 1067105"/>
                  <a:gd name="connsiteX0-61" fmla="*/ 0 w 1799455"/>
                  <a:gd name="connsiteY0-62" fmla="*/ 1022860 h 1067105"/>
                  <a:gd name="connsiteX1-63" fmla="*/ 222217 w 1799455"/>
                  <a:gd name="connsiteY1-64" fmla="*/ 0 h 1067105"/>
                  <a:gd name="connsiteX2-65" fmla="*/ 1577239 w 1799455"/>
                  <a:gd name="connsiteY2-66" fmla="*/ 0 h 1067105"/>
                  <a:gd name="connsiteX3-67" fmla="*/ 1799455 w 1799455"/>
                  <a:gd name="connsiteY3-68" fmla="*/ 1067105 h 1067105"/>
                  <a:gd name="connsiteX4-69" fmla="*/ 0 w 1799455"/>
                  <a:gd name="connsiteY4-70" fmla="*/ 1022860 h 1067105"/>
                  <a:gd name="connsiteX0-71" fmla="*/ 0 w 1696217"/>
                  <a:gd name="connsiteY0-72" fmla="*/ 1022860 h 1067105"/>
                  <a:gd name="connsiteX1-73" fmla="*/ 118979 w 1696217"/>
                  <a:gd name="connsiteY1-74" fmla="*/ 0 h 1067105"/>
                  <a:gd name="connsiteX2-75" fmla="*/ 1474001 w 1696217"/>
                  <a:gd name="connsiteY2-76" fmla="*/ 0 h 1067105"/>
                  <a:gd name="connsiteX3-77" fmla="*/ 1696217 w 1696217"/>
                  <a:gd name="connsiteY3-78" fmla="*/ 1067105 h 1067105"/>
                  <a:gd name="connsiteX4-79" fmla="*/ 0 w 1696217"/>
                  <a:gd name="connsiteY4-80" fmla="*/ 1022860 h 1067105"/>
                  <a:gd name="connsiteX0-81" fmla="*/ 0 w 1519237"/>
                  <a:gd name="connsiteY0-82" fmla="*/ 1022860 h 1052357"/>
                  <a:gd name="connsiteX1-83" fmla="*/ 118979 w 1519237"/>
                  <a:gd name="connsiteY1-84" fmla="*/ 0 h 1052357"/>
                  <a:gd name="connsiteX2-85" fmla="*/ 1474001 w 1519237"/>
                  <a:gd name="connsiteY2-86" fmla="*/ 0 h 1052357"/>
                  <a:gd name="connsiteX3-87" fmla="*/ 1519237 w 1519237"/>
                  <a:gd name="connsiteY3-88" fmla="*/ 1052357 h 1052357"/>
                  <a:gd name="connsiteX4-89" fmla="*/ 0 w 1519237"/>
                  <a:gd name="connsiteY4-90" fmla="*/ 1022860 h 1052357"/>
                  <a:gd name="connsiteX0-91" fmla="*/ 0 w 1592978"/>
                  <a:gd name="connsiteY0-92" fmla="*/ 1022860 h 1067105"/>
                  <a:gd name="connsiteX1-93" fmla="*/ 118979 w 1592978"/>
                  <a:gd name="connsiteY1-94" fmla="*/ 0 h 1067105"/>
                  <a:gd name="connsiteX2-95" fmla="*/ 1474001 w 1592978"/>
                  <a:gd name="connsiteY2-96" fmla="*/ 0 h 1067105"/>
                  <a:gd name="connsiteX3-97" fmla="*/ 1592978 w 1592978"/>
                  <a:gd name="connsiteY3-98" fmla="*/ 1067105 h 1067105"/>
                  <a:gd name="connsiteX4-99" fmla="*/ 0 w 1592978"/>
                  <a:gd name="connsiteY4-100" fmla="*/ 1022860 h 1067105"/>
                  <a:gd name="connsiteX0-101" fmla="*/ 0 w 1592978"/>
                  <a:gd name="connsiteY0-102" fmla="*/ 1081853 h 1126098"/>
                  <a:gd name="connsiteX1-103" fmla="*/ 118979 w 1592978"/>
                  <a:gd name="connsiteY1-104" fmla="*/ 58993 h 1126098"/>
                  <a:gd name="connsiteX2-105" fmla="*/ 1311771 w 1592978"/>
                  <a:gd name="connsiteY2-106" fmla="*/ 0 h 1126098"/>
                  <a:gd name="connsiteX3-107" fmla="*/ 1592978 w 1592978"/>
                  <a:gd name="connsiteY3-108" fmla="*/ 1126098 h 1126098"/>
                  <a:gd name="connsiteX4-109" fmla="*/ 0 w 1592978"/>
                  <a:gd name="connsiteY4-110" fmla="*/ 1081853 h 1126098"/>
                  <a:gd name="connsiteX0-111" fmla="*/ 0 w 1592978"/>
                  <a:gd name="connsiteY0-112" fmla="*/ 1081853 h 1126098"/>
                  <a:gd name="connsiteX1-113" fmla="*/ 236966 w 1592978"/>
                  <a:gd name="connsiteY1-114" fmla="*/ 73741 h 1126098"/>
                  <a:gd name="connsiteX2-115" fmla="*/ 1311771 w 1592978"/>
                  <a:gd name="connsiteY2-116" fmla="*/ 0 h 1126098"/>
                  <a:gd name="connsiteX3-117" fmla="*/ 1592978 w 1592978"/>
                  <a:gd name="connsiteY3-118" fmla="*/ 1126098 h 1126098"/>
                  <a:gd name="connsiteX4-119" fmla="*/ 0 w 1592978"/>
                  <a:gd name="connsiteY4-120" fmla="*/ 1081853 h 1126098"/>
                  <a:gd name="connsiteX0-121" fmla="*/ 0 w 1592978"/>
                  <a:gd name="connsiteY0-122" fmla="*/ 1008112 h 1052357"/>
                  <a:gd name="connsiteX1-123" fmla="*/ 236966 w 1592978"/>
                  <a:gd name="connsiteY1-124" fmla="*/ 0 h 1052357"/>
                  <a:gd name="connsiteX2-125" fmla="*/ 1311771 w 1592978"/>
                  <a:gd name="connsiteY2-126" fmla="*/ 1 h 1052357"/>
                  <a:gd name="connsiteX3-127" fmla="*/ 1592978 w 1592978"/>
                  <a:gd name="connsiteY3-128" fmla="*/ 1052357 h 1052357"/>
                  <a:gd name="connsiteX4-129" fmla="*/ 0 w 1592978"/>
                  <a:gd name="connsiteY4-130" fmla="*/ 1008112 h 1052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2978" h="1052357">
                    <a:moveTo>
                      <a:pt x="0" y="1008112"/>
                    </a:moveTo>
                    <a:lnTo>
                      <a:pt x="236966" y="0"/>
                    </a:lnTo>
                    <a:lnTo>
                      <a:pt x="1311771" y="1"/>
                    </a:lnTo>
                    <a:lnTo>
                      <a:pt x="1592978" y="1052357"/>
                    </a:lnTo>
                    <a:lnTo>
                      <a:pt x="0" y="1008112"/>
                    </a:lnTo>
                    <a:close/>
                  </a:path>
                </a:pathLst>
              </a:custGeom>
              <a:gradFill flip="none" rotWithShape="1">
                <a:gsLst>
                  <a:gs pos="0">
                    <a:sysClr val="windowText" lastClr="000000">
                      <a:lumMod val="85000"/>
                      <a:lumOff val="15000"/>
                    </a:sysClr>
                  </a:gs>
                  <a:gs pos="60000">
                    <a:sysClr val="windowText" lastClr="000000">
                      <a:lumMod val="75000"/>
                      <a:lumOff val="25000"/>
                    </a:sysClr>
                  </a:gs>
                  <a:gs pos="100000">
                    <a:sysClr val="windowText" lastClr="000000">
                      <a:lumMod val="65000"/>
                      <a:lumOff val="35000"/>
                      <a:alpha val="0"/>
                    </a:sysClr>
                  </a:gs>
                </a:gsLst>
                <a:lin ang="16200000" scaled="1"/>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39" name="组合 38"/>
              <p:cNvGrpSpPr/>
              <p:nvPr/>
            </p:nvGrpSpPr>
            <p:grpSpPr>
              <a:xfrm>
                <a:off x="3939518" y="3229719"/>
                <a:ext cx="2363306" cy="1400353"/>
                <a:chOff x="3939518" y="3229719"/>
                <a:chExt cx="2363306" cy="1400353"/>
              </a:xfrm>
            </p:grpSpPr>
            <p:sp>
              <p:nvSpPr>
                <p:cNvPr id="8" name="梯形 7"/>
                <p:cNvSpPr/>
                <p:nvPr/>
              </p:nvSpPr>
              <p:spPr>
                <a:xfrm rot="5400000">
                  <a:off x="5308664" y="3635912"/>
                  <a:ext cx="1400353" cy="587966"/>
                </a:xfrm>
                <a:prstGeom prst="trapezoid">
                  <a:avLst>
                    <a:gd name="adj" fmla="val 49839"/>
                  </a:avLst>
                </a:prstGeom>
                <a:solidFill>
                  <a:schemeClr val="accent6">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3939518" y="3229719"/>
                  <a:ext cx="1775340" cy="1394616"/>
                </a:xfrm>
                <a:prstGeom prst="rect">
                  <a:avLst/>
                </a:prstGeom>
                <a:solidFill>
                  <a:schemeClr val="accent6">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TextBox 17"/>
                <p:cNvSpPr txBox="1"/>
                <p:nvPr/>
              </p:nvSpPr>
              <p:spPr>
                <a:xfrm rot="5400000" flipH="1">
                  <a:off x="5436891" y="3802132"/>
                  <a:ext cx="1037690" cy="2938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STEP 04</a:t>
                  </a:r>
                </a:p>
              </p:txBody>
            </p:sp>
            <p:sp>
              <p:nvSpPr>
                <p:cNvPr id="23" name="TextBox 22"/>
                <p:cNvSpPr txBox="1"/>
                <p:nvPr/>
              </p:nvSpPr>
              <p:spPr>
                <a:xfrm flipH="1">
                  <a:off x="4521779" y="3323779"/>
                  <a:ext cx="1116877" cy="947816"/>
                </a:xfrm>
                <a:prstGeom prst="rect">
                  <a:avLst/>
                </a:prstGeom>
                <a:noFill/>
              </p:spPr>
              <p:txBody>
                <a:bodyPr wrap="square" rtlCol="0">
                  <a:spAutoFit/>
                </a:bodyPr>
                <a:lstStyle>
                  <a:defPPr>
                    <a:defRPr lang="zh-CN"/>
                  </a:defPPr>
                  <a:lvl1pPr algn="just">
                    <a:lnSpc>
                      <a:spcPts val="1500"/>
                    </a:lnSpc>
                    <a:defRPr sz="1200">
                      <a:solidFill>
                        <a:schemeClr val="bg1"/>
                      </a:solidFill>
                      <a:latin typeface="微软雅黑" panose="020B0503020204020204" charset="-122"/>
                      <a:ea typeface="微软雅黑" panose="020B0503020204020204" charset="-122"/>
                    </a:defRPr>
                  </a:lvl1pPr>
                </a:lstStyle>
                <a:p>
                  <a:r>
                    <a:rPr lang="zh-CN" altLang="en-US" sz="1600"/>
                    <a:t>单击添加您的文本单击添加您的文本单击添加您的文本单击添加您的文本</a:t>
                  </a:r>
                  <a:endParaRPr lang="zh-CN" altLang="en-US" sz="1600" dirty="0"/>
                </a:p>
              </p:txBody>
            </p:sp>
          </p:grpSp>
        </p:grpSp>
        <p:grpSp>
          <p:nvGrpSpPr>
            <p:cNvPr id="38" name="组合 37"/>
            <p:cNvGrpSpPr/>
            <p:nvPr/>
          </p:nvGrpSpPr>
          <p:grpSpPr>
            <a:xfrm>
              <a:off x="4202" y="5077"/>
              <a:ext cx="3722" cy="2205"/>
              <a:chOff x="2164178" y="3223981"/>
              <a:chExt cx="2363307" cy="1400353"/>
            </a:xfrm>
          </p:grpSpPr>
          <p:sp>
            <p:nvSpPr>
              <p:cNvPr id="10" name="梯形 9"/>
              <p:cNvSpPr/>
              <p:nvPr/>
            </p:nvSpPr>
            <p:spPr>
              <a:xfrm rot="5400000">
                <a:off x="3533325" y="3630174"/>
                <a:ext cx="1400353" cy="587966"/>
              </a:xfrm>
              <a:prstGeom prst="trapezoid">
                <a:avLst>
                  <a:gd name="adj" fmla="val 49839"/>
                </a:avLst>
              </a:prstGeom>
              <a:solidFill>
                <a:srgbClr val="419287"/>
              </a:solidFill>
              <a:ln w="25400" cap="flat" cmpd="sng" algn="ctr">
                <a:noFill/>
                <a:prstDash val="solid"/>
              </a:ln>
              <a:effectLst>
                <a:outerShdw blurRad="304800" dist="38100" dir="2700000" algn="tl" rotWithShape="0">
                  <a:prstClr val="black">
                    <a:alpha val="6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2164178" y="3228988"/>
                <a:ext cx="1775340" cy="1394616"/>
              </a:xfrm>
              <a:prstGeom prst="rect">
                <a:avLst/>
              </a:prstGeom>
              <a:solidFill>
                <a:srgbClr val="4192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TextBox 16"/>
              <p:cNvSpPr txBox="1"/>
              <p:nvPr/>
            </p:nvSpPr>
            <p:spPr>
              <a:xfrm rot="5400000" flipH="1">
                <a:off x="3701784" y="3806215"/>
                <a:ext cx="1029522" cy="29387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STEP 03</a:t>
                </a:r>
              </a:p>
            </p:txBody>
          </p:sp>
          <p:sp>
            <p:nvSpPr>
              <p:cNvPr id="22" name="TextBox 21"/>
              <p:cNvSpPr txBox="1"/>
              <p:nvPr/>
            </p:nvSpPr>
            <p:spPr>
              <a:xfrm flipH="1">
                <a:off x="2214150" y="3738037"/>
                <a:ext cx="1725366" cy="654916"/>
              </a:xfrm>
              <a:prstGeom prst="rect">
                <a:avLst/>
              </a:prstGeom>
              <a:noFill/>
            </p:spPr>
            <p:txBody>
              <a:bodyPr wrap="square" rtlCol="0">
                <a:spAutoFit/>
              </a:bodyPr>
              <a:lstStyle>
                <a:defPPr>
                  <a:defRPr lang="zh-CN"/>
                </a:defPPr>
                <a:lvl1pPr algn="just">
                  <a:lnSpc>
                    <a:spcPts val="1500"/>
                  </a:lnSpc>
                  <a:defRPr sz="1200">
                    <a:solidFill>
                      <a:schemeClr val="bg1"/>
                    </a:solidFill>
                    <a:latin typeface="微软雅黑" panose="020B0503020204020204" charset="-122"/>
                    <a:ea typeface="微软雅黑" panose="020B0503020204020204" charset="-122"/>
                  </a:defRPr>
                </a:lvl1pPr>
              </a:lstStyle>
              <a:p>
                <a:r>
                  <a:rPr lang="zh-CN" altLang="en-US" sz="1600" dirty="0"/>
                  <a:t>单击添加您的文本单击添加您的文本单击添加您的文本单击添加您的文本</a:t>
                </a:r>
              </a:p>
            </p:txBody>
          </p:sp>
        </p:grpSp>
        <p:grpSp>
          <p:nvGrpSpPr>
            <p:cNvPr id="37" name="组合 36"/>
            <p:cNvGrpSpPr/>
            <p:nvPr/>
          </p:nvGrpSpPr>
          <p:grpSpPr>
            <a:xfrm>
              <a:off x="4202" y="2824"/>
              <a:ext cx="2848" cy="3024"/>
              <a:chOff x="2164178" y="1793205"/>
              <a:chExt cx="1808237" cy="1920237"/>
            </a:xfrm>
          </p:grpSpPr>
          <p:sp>
            <p:nvSpPr>
              <p:cNvPr id="12" name="梯形 11"/>
              <p:cNvSpPr/>
              <p:nvPr/>
            </p:nvSpPr>
            <p:spPr>
              <a:xfrm rot="10800000">
                <a:off x="2168013" y="3187820"/>
                <a:ext cx="1771504" cy="468723"/>
              </a:xfrm>
              <a:prstGeom prst="trapezoid">
                <a:avLst>
                  <a:gd name="adj" fmla="val 49839"/>
                </a:avLst>
              </a:prstGeom>
              <a:solidFill>
                <a:schemeClr val="accent6">
                  <a:lumMod val="75000"/>
                </a:schemeClr>
              </a:solidFill>
              <a:ln w="25400" cap="flat" cmpd="sng" algn="ctr">
                <a:noFill/>
                <a:prstDash val="solid"/>
              </a:ln>
              <a:effectLst>
                <a:outerShdw blurRad="304800" dist="38100" dir="2700000" algn="tl" rotWithShape="0">
                  <a:prstClr val="black">
                    <a:alpha val="6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64178" y="1793205"/>
                <a:ext cx="1775340" cy="1394616"/>
              </a:xfrm>
              <a:prstGeom prst="rect">
                <a:avLst/>
              </a:prstGeom>
              <a:solidFill>
                <a:schemeClr val="accent6">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TextBox 15"/>
              <p:cNvSpPr txBox="1"/>
              <p:nvPr/>
            </p:nvSpPr>
            <p:spPr>
              <a:xfrm flipH="1">
                <a:off x="2493056" y="3194826"/>
                <a:ext cx="1097535" cy="51861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STEP </a:t>
                </a:r>
              </a:p>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02</a:t>
                </a:r>
              </a:p>
            </p:txBody>
          </p:sp>
          <p:sp>
            <p:nvSpPr>
              <p:cNvPr id="21" name="TextBox 20"/>
              <p:cNvSpPr txBox="1"/>
              <p:nvPr/>
            </p:nvSpPr>
            <p:spPr>
              <a:xfrm flipH="1">
                <a:off x="2745111" y="1977737"/>
                <a:ext cx="1227304" cy="825837"/>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solidFill>
                      <a:schemeClr val="bg1"/>
                    </a:solidFill>
                  </a:rPr>
                  <a:t>单击添加您的文本单击添加您的文本单击添加您的文本单击添加您的文本</a:t>
                </a:r>
                <a:endParaRPr lang="zh-CN" altLang="en-US" sz="1600" dirty="0">
                  <a:solidFill>
                    <a:schemeClr val="bg1"/>
                  </a:solidFill>
                </a:endParaRPr>
              </a:p>
            </p:txBody>
          </p:sp>
        </p:grpSp>
        <p:grpSp>
          <p:nvGrpSpPr>
            <p:cNvPr id="15" name="组合 14"/>
            <p:cNvGrpSpPr/>
            <p:nvPr/>
          </p:nvGrpSpPr>
          <p:grpSpPr>
            <a:xfrm>
              <a:off x="1412" y="2824"/>
              <a:ext cx="4129" cy="2261"/>
              <a:chOff x="392674" y="1793206"/>
              <a:chExt cx="2621963" cy="1435428"/>
            </a:xfrm>
          </p:grpSpPr>
          <p:sp>
            <p:nvSpPr>
              <p:cNvPr id="20" name="梯形 19"/>
              <p:cNvSpPr/>
              <p:nvPr/>
            </p:nvSpPr>
            <p:spPr>
              <a:xfrm rot="5400000">
                <a:off x="1850886" y="2064883"/>
                <a:ext cx="1435428" cy="892074"/>
              </a:xfrm>
              <a:custGeom>
                <a:avLst/>
                <a:gdLst>
                  <a:gd name="connsiteX0" fmla="*/ 0 w 1651961"/>
                  <a:gd name="connsiteY0" fmla="*/ 1008112 h 1008112"/>
                  <a:gd name="connsiteX1" fmla="*/ 384444 w 1651961"/>
                  <a:gd name="connsiteY1" fmla="*/ 0 h 1008112"/>
                  <a:gd name="connsiteX2" fmla="*/ 1267517 w 1651961"/>
                  <a:gd name="connsiteY2" fmla="*/ 0 h 1008112"/>
                  <a:gd name="connsiteX3" fmla="*/ 1651961 w 1651961"/>
                  <a:gd name="connsiteY3" fmla="*/ 1008112 h 1008112"/>
                  <a:gd name="connsiteX4" fmla="*/ 0 w 1651961"/>
                  <a:gd name="connsiteY4" fmla="*/ 1008112 h 1008112"/>
                  <a:gd name="connsiteX0-1" fmla="*/ 0 w 1651961"/>
                  <a:gd name="connsiteY0-2" fmla="*/ 1317828 h 1317828"/>
                  <a:gd name="connsiteX1-3" fmla="*/ 163222 w 1651961"/>
                  <a:gd name="connsiteY1-4" fmla="*/ 0 h 1317828"/>
                  <a:gd name="connsiteX2-5" fmla="*/ 1267517 w 1651961"/>
                  <a:gd name="connsiteY2-6" fmla="*/ 309716 h 1317828"/>
                  <a:gd name="connsiteX3-7" fmla="*/ 1651961 w 1651961"/>
                  <a:gd name="connsiteY3-8" fmla="*/ 1317828 h 1317828"/>
                  <a:gd name="connsiteX4-9" fmla="*/ 0 w 1651961"/>
                  <a:gd name="connsiteY4-10" fmla="*/ 1317828 h 1317828"/>
                  <a:gd name="connsiteX0-11" fmla="*/ 0 w 1651961"/>
                  <a:gd name="connsiteY0-12" fmla="*/ 1022860 h 1022860"/>
                  <a:gd name="connsiteX1-13" fmla="*/ 222217 w 1651961"/>
                  <a:gd name="connsiteY1-14" fmla="*/ 0 h 1022860"/>
                  <a:gd name="connsiteX2-15" fmla="*/ 1267517 w 1651961"/>
                  <a:gd name="connsiteY2-16" fmla="*/ 14748 h 1022860"/>
                  <a:gd name="connsiteX3-17" fmla="*/ 1651961 w 1651961"/>
                  <a:gd name="connsiteY3-18" fmla="*/ 1022860 h 1022860"/>
                  <a:gd name="connsiteX4-19" fmla="*/ 0 w 1651961"/>
                  <a:gd name="connsiteY4-20" fmla="*/ 1022860 h 1022860"/>
                  <a:gd name="connsiteX0-21" fmla="*/ 0 w 1651961"/>
                  <a:gd name="connsiteY0-22" fmla="*/ 1022860 h 1022860"/>
                  <a:gd name="connsiteX1-23" fmla="*/ 222217 w 1651961"/>
                  <a:gd name="connsiteY1-24" fmla="*/ 0 h 1022860"/>
                  <a:gd name="connsiteX2-25" fmla="*/ 1429753 w 1651961"/>
                  <a:gd name="connsiteY2-26" fmla="*/ 0 h 1022860"/>
                  <a:gd name="connsiteX3-27" fmla="*/ 1651961 w 1651961"/>
                  <a:gd name="connsiteY3-28" fmla="*/ 1022860 h 1022860"/>
                  <a:gd name="connsiteX4-29" fmla="*/ 0 w 1651961"/>
                  <a:gd name="connsiteY4-30" fmla="*/ 1022860 h 1022860"/>
                  <a:gd name="connsiteX0-31" fmla="*/ 0 w 1651961"/>
                  <a:gd name="connsiteY0-32" fmla="*/ 1022860 h 1022860"/>
                  <a:gd name="connsiteX1-33" fmla="*/ 222217 w 1651961"/>
                  <a:gd name="connsiteY1-34" fmla="*/ 0 h 1022860"/>
                  <a:gd name="connsiteX2-35" fmla="*/ 1577239 w 1651961"/>
                  <a:gd name="connsiteY2-36" fmla="*/ 0 h 1022860"/>
                  <a:gd name="connsiteX3-37" fmla="*/ 1651961 w 1651961"/>
                  <a:gd name="connsiteY3-38" fmla="*/ 1022860 h 1022860"/>
                  <a:gd name="connsiteX4-39" fmla="*/ 0 w 1651961"/>
                  <a:gd name="connsiteY4-40" fmla="*/ 1022860 h 1022860"/>
                  <a:gd name="connsiteX0-41" fmla="*/ 0 w 1858442"/>
                  <a:gd name="connsiteY0-42" fmla="*/ 1022860 h 1052357"/>
                  <a:gd name="connsiteX1-43" fmla="*/ 222217 w 1858442"/>
                  <a:gd name="connsiteY1-44" fmla="*/ 0 h 1052357"/>
                  <a:gd name="connsiteX2-45" fmla="*/ 1577239 w 1858442"/>
                  <a:gd name="connsiteY2-46" fmla="*/ 0 h 1052357"/>
                  <a:gd name="connsiteX3-47" fmla="*/ 1858442 w 1858442"/>
                  <a:gd name="connsiteY3-48" fmla="*/ 1052357 h 1052357"/>
                  <a:gd name="connsiteX4-49" fmla="*/ 0 w 1858442"/>
                  <a:gd name="connsiteY4-50" fmla="*/ 1022860 h 1052357"/>
                  <a:gd name="connsiteX0-51" fmla="*/ 0 w 1740458"/>
                  <a:gd name="connsiteY0-52" fmla="*/ 1022860 h 1067105"/>
                  <a:gd name="connsiteX1-53" fmla="*/ 222217 w 1740458"/>
                  <a:gd name="connsiteY1-54" fmla="*/ 0 h 1067105"/>
                  <a:gd name="connsiteX2-55" fmla="*/ 1577239 w 1740458"/>
                  <a:gd name="connsiteY2-56" fmla="*/ 0 h 1067105"/>
                  <a:gd name="connsiteX3-57" fmla="*/ 1740458 w 1740458"/>
                  <a:gd name="connsiteY3-58" fmla="*/ 1067105 h 1067105"/>
                  <a:gd name="connsiteX4-59" fmla="*/ 0 w 1740458"/>
                  <a:gd name="connsiteY4-60" fmla="*/ 1022860 h 1067105"/>
                  <a:gd name="connsiteX0-61" fmla="*/ 0 w 1799455"/>
                  <a:gd name="connsiteY0-62" fmla="*/ 1022860 h 1067105"/>
                  <a:gd name="connsiteX1-63" fmla="*/ 222217 w 1799455"/>
                  <a:gd name="connsiteY1-64" fmla="*/ 0 h 1067105"/>
                  <a:gd name="connsiteX2-65" fmla="*/ 1577239 w 1799455"/>
                  <a:gd name="connsiteY2-66" fmla="*/ 0 h 1067105"/>
                  <a:gd name="connsiteX3-67" fmla="*/ 1799455 w 1799455"/>
                  <a:gd name="connsiteY3-68" fmla="*/ 1067105 h 1067105"/>
                  <a:gd name="connsiteX4-69" fmla="*/ 0 w 1799455"/>
                  <a:gd name="connsiteY4-70" fmla="*/ 1022860 h 1067105"/>
                  <a:gd name="connsiteX0-71" fmla="*/ 0 w 1696217"/>
                  <a:gd name="connsiteY0-72" fmla="*/ 1022860 h 1067105"/>
                  <a:gd name="connsiteX1-73" fmla="*/ 118979 w 1696217"/>
                  <a:gd name="connsiteY1-74" fmla="*/ 0 h 1067105"/>
                  <a:gd name="connsiteX2-75" fmla="*/ 1474001 w 1696217"/>
                  <a:gd name="connsiteY2-76" fmla="*/ 0 h 1067105"/>
                  <a:gd name="connsiteX3-77" fmla="*/ 1696217 w 1696217"/>
                  <a:gd name="connsiteY3-78" fmla="*/ 1067105 h 1067105"/>
                  <a:gd name="connsiteX4-79" fmla="*/ 0 w 1696217"/>
                  <a:gd name="connsiteY4-80" fmla="*/ 1022860 h 1067105"/>
                  <a:gd name="connsiteX0-81" fmla="*/ 0 w 1519237"/>
                  <a:gd name="connsiteY0-82" fmla="*/ 1022860 h 1052357"/>
                  <a:gd name="connsiteX1-83" fmla="*/ 118979 w 1519237"/>
                  <a:gd name="connsiteY1-84" fmla="*/ 0 h 1052357"/>
                  <a:gd name="connsiteX2-85" fmla="*/ 1474001 w 1519237"/>
                  <a:gd name="connsiteY2-86" fmla="*/ 0 h 1052357"/>
                  <a:gd name="connsiteX3-87" fmla="*/ 1519237 w 1519237"/>
                  <a:gd name="connsiteY3-88" fmla="*/ 1052357 h 1052357"/>
                  <a:gd name="connsiteX4-89" fmla="*/ 0 w 1519237"/>
                  <a:gd name="connsiteY4-90" fmla="*/ 1022860 h 1052357"/>
                  <a:gd name="connsiteX0-91" fmla="*/ 0 w 1592978"/>
                  <a:gd name="connsiteY0-92" fmla="*/ 1022860 h 1067105"/>
                  <a:gd name="connsiteX1-93" fmla="*/ 118979 w 1592978"/>
                  <a:gd name="connsiteY1-94" fmla="*/ 0 h 1067105"/>
                  <a:gd name="connsiteX2-95" fmla="*/ 1474001 w 1592978"/>
                  <a:gd name="connsiteY2-96" fmla="*/ 0 h 1067105"/>
                  <a:gd name="connsiteX3-97" fmla="*/ 1592978 w 1592978"/>
                  <a:gd name="connsiteY3-98" fmla="*/ 1067105 h 1067105"/>
                  <a:gd name="connsiteX4-99" fmla="*/ 0 w 1592978"/>
                  <a:gd name="connsiteY4-100" fmla="*/ 1022860 h 1067105"/>
                  <a:gd name="connsiteX0-101" fmla="*/ 0 w 1592978"/>
                  <a:gd name="connsiteY0-102" fmla="*/ 1081853 h 1126098"/>
                  <a:gd name="connsiteX1-103" fmla="*/ 118979 w 1592978"/>
                  <a:gd name="connsiteY1-104" fmla="*/ 58993 h 1126098"/>
                  <a:gd name="connsiteX2-105" fmla="*/ 1311771 w 1592978"/>
                  <a:gd name="connsiteY2-106" fmla="*/ 0 h 1126098"/>
                  <a:gd name="connsiteX3-107" fmla="*/ 1592978 w 1592978"/>
                  <a:gd name="connsiteY3-108" fmla="*/ 1126098 h 1126098"/>
                  <a:gd name="connsiteX4-109" fmla="*/ 0 w 1592978"/>
                  <a:gd name="connsiteY4-110" fmla="*/ 1081853 h 1126098"/>
                  <a:gd name="connsiteX0-111" fmla="*/ 0 w 1592978"/>
                  <a:gd name="connsiteY0-112" fmla="*/ 1081853 h 1126098"/>
                  <a:gd name="connsiteX1-113" fmla="*/ 236966 w 1592978"/>
                  <a:gd name="connsiteY1-114" fmla="*/ 73741 h 1126098"/>
                  <a:gd name="connsiteX2-115" fmla="*/ 1311771 w 1592978"/>
                  <a:gd name="connsiteY2-116" fmla="*/ 0 h 1126098"/>
                  <a:gd name="connsiteX3-117" fmla="*/ 1592978 w 1592978"/>
                  <a:gd name="connsiteY3-118" fmla="*/ 1126098 h 1126098"/>
                  <a:gd name="connsiteX4-119" fmla="*/ 0 w 1592978"/>
                  <a:gd name="connsiteY4-120" fmla="*/ 1081853 h 1126098"/>
                  <a:gd name="connsiteX0-121" fmla="*/ 0 w 1592978"/>
                  <a:gd name="connsiteY0-122" fmla="*/ 1008112 h 1052357"/>
                  <a:gd name="connsiteX1-123" fmla="*/ 236966 w 1592978"/>
                  <a:gd name="connsiteY1-124" fmla="*/ 0 h 1052357"/>
                  <a:gd name="connsiteX2-125" fmla="*/ 1311771 w 1592978"/>
                  <a:gd name="connsiteY2-126" fmla="*/ 1 h 1052357"/>
                  <a:gd name="connsiteX3-127" fmla="*/ 1592978 w 1592978"/>
                  <a:gd name="connsiteY3-128" fmla="*/ 1052357 h 1052357"/>
                  <a:gd name="connsiteX4-129" fmla="*/ 0 w 1592978"/>
                  <a:gd name="connsiteY4-130" fmla="*/ 1008112 h 1052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92978" h="1052357">
                    <a:moveTo>
                      <a:pt x="0" y="1008112"/>
                    </a:moveTo>
                    <a:lnTo>
                      <a:pt x="236966" y="0"/>
                    </a:lnTo>
                    <a:lnTo>
                      <a:pt x="1311771" y="1"/>
                    </a:lnTo>
                    <a:lnTo>
                      <a:pt x="1592978" y="1052357"/>
                    </a:lnTo>
                    <a:lnTo>
                      <a:pt x="0" y="1008112"/>
                    </a:lnTo>
                    <a:close/>
                  </a:path>
                </a:pathLst>
              </a:custGeom>
              <a:gradFill flip="none" rotWithShape="1">
                <a:gsLst>
                  <a:gs pos="0">
                    <a:srgbClr val="C0504D">
                      <a:lumMod val="50000"/>
                      <a:shade val="30000"/>
                      <a:satMod val="115000"/>
                    </a:srgbClr>
                  </a:gs>
                  <a:gs pos="50000">
                    <a:srgbClr val="C0504D">
                      <a:lumMod val="50000"/>
                      <a:shade val="67500"/>
                      <a:satMod val="115000"/>
                    </a:srgbClr>
                  </a:gs>
                  <a:gs pos="100000">
                    <a:srgbClr val="C0504D">
                      <a:lumMod val="50000"/>
                      <a:shade val="100000"/>
                      <a:satMod val="115000"/>
                      <a:alpha val="0"/>
                    </a:srgbClr>
                  </a:gs>
                </a:gsLst>
                <a:lin ang="16200000" scaled="1"/>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5" name="组合 24"/>
              <p:cNvGrpSpPr/>
              <p:nvPr/>
            </p:nvGrpSpPr>
            <p:grpSpPr>
              <a:xfrm>
                <a:off x="392674" y="1793207"/>
                <a:ext cx="2319541" cy="1402438"/>
                <a:chOff x="392674" y="1793207"/>
                <a:chExt cx="2319541" cy="1402438"/>
              </a:xfrm>
            </p:grpSpPr>
            <p:sp>
              <p:nvSpPr>
                <p:cNvPr id="26" name="矩形 25"/>
                <p:cNvSpPr/>
                <p:nvPr/>
              </p:nvSpPr>
              <p:spPr>
                <a:xfrm>
                  <a:off x="392674" y="1801029"/>
                  <a:ext cx="1775340" cy="1394616"/>
                </a:xfrm>
                <a:prstGeom prst="rect">
                  <a:avLst/>
                </a:prstGeom>
                <a:solidFill>
                  <a:srgbClr val="4192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梯形 26"/>
                <p:cNvSpPr/>
                <p:nvPr/>
              </p:nvSpPr>
              <p:spPr>
                <a:xfrm rot="5400000">
                  <a:off x="1738019" y="2219364"/>
                  <a:ext cx="1400353" cy="548038"/>
                </a:xfrm>
                <a:prstGeom prst="trapezoid">
                  <a:avLst>
                    <a:gd name="adj" fmla="val 49839"/>
                  </a:avLst>
                </a:prstGeom>
                <a:solidFill>
                  <a:srgbClr val="41928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8" name="TextBox 14"/>
                <p:cNvSpPr txBox="1"/>
                <p:nvPr/>
              </p:nvSpPr>
              <p:spPr>
                <a:xfrm rot="5400000" flipH="1">
                  <a:off x="1851124" y="2268582"/>
                  <a:ext cx="1091663" cy="51862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STEP </a:t>
                  </a:r>
                </a:p>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rPr>
                    <a:t>01</a:t>
                  </a:r>
                  <a:endParaRPr kumimoji="0" lang="en-US" altLang="zh-CN" sz="2400" b="1" i="0" u="none" strike="noStrike" kern="0" cap="none" spc="0" normalizeH="0" baseline="0" noProof="0" dirty="0">
                    <a:ln w="18415" cmpd="sng">
                      <a:noFill/>
                      <a:prstDash val="solid"/>
                    </a:ln>
                    <a:solidFill>
                      <a:schemeClr val="bg1"/>
                    </a:solidFill>
                    <a:effectLst>
                      <a:outerShdw blurRad="38100" dist="38100" dir="2700000" algn="tl">
                        <a:srgbClr val="000000">
                          <a:alpha val="43137"/>
                        </a:srgbClr>
                      </a:outerShdw>
                    </a:effectLst>
                    <a:uLnTx/>
                    <a:uFillTx/>
                    <a:cs typeface="Times New Roman" panose="02020603050405020304" pitchFamily="18" charset="0"/>
                  </a:endParaRPr>
                </a:p>
              </p:txBody>
            </p:sp>
            <p:sp>
              <p:nvSpPr>
                <p:cNvPr id="42" name="TextBox 19"/>
                <p:cNvSpPr txBox="1"/>
                <p:nvPr/>
              </p:nvSpPr>
              <p:spPr>
                <a:xfrm flipH="1">
                  <a:off x="545160" y="2048329"/>
                  <a:ext cx="1517312" cy="654916"/>
                </a:xfrm>
                <a:prstGeom prst="rect">
                  <a:avLst/>
                </a:prstGeom>
                <a:noFill/>
              </p:spPr>
              <p:txBody>
                <a:bodyPr wrap="square" rtlCol="0">
                  <a:spAutoFit/>
                </a:bodyPr>
                <a:lstStyle>
                  <a:defPPr>
                    <a:defRPr lang="zh-CN"/>
                  </a:defPPr>
                  <a:lvl1pPr algn="just">
                    <a:lnSpc>
                      <a:spcPts val="1500"/>
                    </a:lnSpc>
                    <a:defRPr sz="1200">
                      <a:latin typeface="微软雅黑" panose="020B0503020204020204" charset="-122"/>
                      <a:ea typeface="微软雅黑" panose="020B0503020204020204" charset="-122"/>
                    </a:defRPr>
                  </a:lvl1pPr>
                </a:lstStyle>
                <a:p>
                  <a:r>
                    <a:rPr lang="zh-CN" altLang="en-US" sz="1600">
                      <a:solidFill>
                        <a:schemeClr val="bg1"/>
                      </a:solidFill>
                    </a:rPr>
                    <a:t>单击添加您的文本单击添加您的文本单击添加您的文本单击添加您的文本</a:t>
                  </a:r>
                  <a:endParaRPr lang="zh-CN" altLang="en-US" sz="1600" dirty="0">
                    <a:solidFill>
                      <a:schemeClr val="bg1"/>
                    </a:solidFill>
                  </a:endParaRPr>
                </a:p>
              </p:txBody>
            </p:sp>
          </p:grpSp>
        </p:grpSp>
        <p:grpSp>
          <p:nvGrpSpPr>
            <p:cNvPr id="43" name="组合 42"/>
            <p:cNvGrpSpPr/>
            <p:nvPr/>
          </p:nvGrpSpPr>
          <p:grpSpPr>
            <a:xfrm>
              <a:off x="2268" y="1119"/>
              <a:ext cx="3854" cy="1493"/>
              <a:chOff x="936331" y="710785"/>
              <a:chExt cx="2447331" cy="947873"/>
            </a:xfrm>
          </p:grpSpPr>
          <p:sp>
            <p:nvSpPr>
              <p:cNvPr id="44" name="TextBox 24"/>
              <p:cNvSpPr txBox="1"/>
              <p:nvPr/>
            </p:nvSpPr>
            <p:spPr>
              <a:xfrm flipH="1">
                <a:off x="936331" y="710785"/>
                <a:ext cx="2186427" cy="23780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lvl="0">
                  <a:defRPr/>
                </a:pPr>
                <a:r>
                  <a:rPr lang="zh-CN" altLang="en-US" sz="1800">
                    <a:solidFill>
                      <a:sysClr val="windowText" lastClr="000000">
                        <a:lumMod val="75000"/>
                        <a:lumOff val="25000"/>
                      </a:sysClr>
                    </a:solidFill>
                    <a:latin typeface="Arial Rounded MT Bold" panose="020F0704030504030204" pitchFamily="34" charset="0"/>
                    <a:cs typeface="Times New Roman" panose="02020603050405020304" pitchFamily="18" charset="0"/>
                  </a:rPr>
                  <a:t>单击此处添加标题</a:t>
                </a:r>
                <a:endParaRPr kumimoji="0" lang="zh-CN" altLang="en-US" sz="1800" b="1" i="0" u="none" strike="noStrike" kern="0" cap="none" spc="0" normalizeH="0" baseline="0" noProof="0" dirty="0">
                  <a:ln w="18415" cmpd="sng">
                    <a:noFill/>
                    <a:prstDash val="solid"/>
                  </a:ln>
                  <a:solidFill>
                    <a:sysClr val="windowText" lastClr="000000">
                      <a:lumMod val="75000"/>
                      <a:lumOff val="25000"/>
                    </a:sysClr>
                  </a:solidFill>
                  <a:effectLst/>
                  <a:uLnTx/>
                  <a:uFillTx/>
                  <a:latin typeface="Arial Rounded MT Bold" panose="020F0704030504030204" pitchFamily="34" charset="0"/>
                  <a:cs typeface="Times New Roman" panose="02020603050405020304" pitchFamily="18" charset="0"/>
                </a:endParaRPr>
              </a:p>
            </p:txBody>
          </p:sp>
          <p:sp>
            <p:nvSpPr>
              <p:cNvPr id="45" name="TextBox 25"/>
              <p:cNvSpPr txBox="1"/>
              <p:nvPr/>
            </p:nvSpPr>
            <p:spPr>
              <a:xfrm flipH="1">
                <a:off x="937133" y="956858"/>
                <a:ext cx="2446529" cy="701800"/>
              </a:xfrm>
              <a:prstGeom prst="rect">
                <a:avLst/>
              </a:prstGeom>
              <a:noFill/>
            </p:spPr>
            <p:txBody>
              <a:bodyPr wrap="square" rtlCol="0">
                <a:spAutoFit/>
              </a:bodyPr>
              <a:lstStyle/>
              <a:p>
                <a:pPr lvl="0">
                  <a:defRPr/>
                </a:pPr>
                <a:r>
                  <a:rPr lang="zh-CN" altLang="en-US" kern="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lang="zh-CN" altLang="en-US"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grpSp>
        <p:grpSp>
          <p:nvGrpSpPr>
            <p:cNvPr id="46" name="组合 45"/>
            <p:cNvGrpSpPr/>
            <p:nvPr/>
          </p:nvGrpSpPr>
          <p:grpSpPr>
            <a:xfrm>
              <a:off x="7635" y="3364"/>
              <a:ext cx="3854" cy="1493"/>
              <a:chOff x="4344357" y="2136442"/>
              <a:chExt cx="2447331" cy="947873"/>
            </a:xfrm>
          </p:grpSpPr>
          <p:sp>
            <p:nvSpPr>
              <p:cNvPr id="47" name="TextBox 26"/>
              <p:cNvSpPr txBox="1"/>
              <p:nvPr/>
            </p:nvSpPr>
            <p:spPr>
              <a:xfrm flipH="1">
                <a:off x="4344357" y="2136442"/>
                <a:ext cx="2117613" cy="23780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lvl="0">
                  <a:defRPr/>
                </a:pPr>
                <a:r>
                  <a:rPr lang="zh-CN" altLang="en-US" sz="1800">
                    <a:solidFill>
                      <a:sysClr val="windowText" lastClr="000000">
                        <a:lumMod val="75000"/>
                        <a:lumOff val="25000"/>
                      </a:sysClr>
                    </a:solidFill>
                    <a:latin typeface="Arial Rounded MT Bold" panose="020F0704030504030204" pitchFamily="34" charset="0"/>
                    <a:cs typeface="Times New Roman" panose="02020603050405020304" pitchFamily="18" charset="0"/>
                  </a:rPr>
                  <a:t>单击此处添加标题</a:t>
                </a:r>
                <a:endParaRPr kumimoji="0" lang="zh-CN" altLang="en-US" sz="1800" b="1" i="0" u="none" strike="noStrike" kern="0" cap="none" spc="0" normalizeH="0" baseline="0" noProof="0" dirty="0">
                  <a:ln w="18415" cmpd="sng">
                    <a:noFill/>
                    <a:prstDash val="solid"/>
                  </a:ln>
                  <a:solidFill>
                    <a:sysClr val="windowText" lastClr="000000">
                      <a:lumMod val="75000"/>
                      <a:lumOff val="25000"/>
                    </a:sysClr>
                  </a:solidFill>
                  <a:effectLst/>
                  <a:uLnTx/>
                  <a:uFillTx/>
                  <a:latin typeface="Arial Rounded MT Bold" panose="020F0704030504030204" pitchFamily="34" charset="0"/>
                  <a:cs typeface="Times New Roman" panose="02020603050405020304" pitchFamily="18" charset="0"/>
                </a:endParaRPr>
              </a:p>
            </p:txBody>
          </p:sp>
          <p:sp>
            <p:nvSpPr>
              <p:cNvPr id="48" name="TextBox 27"/>
              <p:cNvSpPr txBox="1"/>
              <p:nvPr/>
            </p:nvSpPr>
            <p:spPr>
              <a:xfrm flipH="1">
                <a:off x="4345159" y="2382515"/>
                <a:ext cx="2446529" cy="701800"/>
              </a:xfrm>
              <a:prstGeom prst="rect">
                <a:avLst/>
              </a:prstGeom>
              <a:noFill/>
            </p:spPr>
            <p:txBody>
              <a:bodyPr wrap="square" rtlCol="0">
                <a:spAutoFit/>
              </a:bodyPr>
              <a:lstStyle/>
              <a:p>
                <a:pPr lvl="0">
                  <a:defRPr/>
                </a:pPr>
                <a:r>
                  <a:rPr lang="zh-CN" altLang="en-US" kern="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kumimoji="0" lang="zh-CN" altLang="en-US"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635" y="1945005"/>
            <a:ext cx="11922568" cy="3240742"/>
            <a:chOff x="0" y="2349"/>
            <a:chExt cx="14400" cy="3914"/>
          </a:xfrm>
        </p:grpSpPr>
        <p:sp>
          <p:nvSpPr>
            <p:cNvPr id="2" name="Oval 19"/>
            <p:cNvSpPr>
              <a:spLocks noChangeArrowheads="1"/>
            </p:cNvSpPr>
            <p:nvPr/>
          </p:nvSpPr>
          <p:spPr bwMode="auto">
            <a:xfrm>
              <a:off x="1718" y="3538"/>
              <a:ext cx="1649" cy="1649"/>
            </a:xfrm>
            <a:prstGeom prst="ellipse">
              <a:avLst/>
            </a:prstGeom>
            <a:solidFill>
              <a:srgbClr val="419287"/>
            </a:solidFill>
            <a:ln w="9525">
              <a:noFill/>
              <a:round/>
            </a:ln>
            <a:effectLst/>
          </p:spPr>
          <p:txBody>
            <a:bodyPr anchor="ctr"/>
            <a:lstStyle/>
            <a:p>
              <a:pPr lvl="0" algn="ctr">
                <a:lnSpc>
                  <a:spcPct val="120000"/>
                </a:lnSpc>
                <a:defRPr/>
              </a:pPr>
              <a:r>
                <a:rPr lang="zh-CN" altLang="zh-CN" sz="2000" b="1" dirty="0">
                  <a:solidFill>
                    <a:schemeClr val="bg1"/>
                  </a:solidFill>
                  <a:latin typeface="微软雅黑" panose="020B0503020204020204" charset="-122"/>
                  <a:ea typeface="微软雅黑" panose="020B0503020204020204" charset="-122"/>
                </a:rPr>
                <a:t>建立</a:t>
              </a:r>
              <a:endPar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3" name="Oval 19"/>
            <p:cNvSpPr>
              <a:spLocks noChangeArrowheads="1"/>
            </p:cNvSpPr>
            <p:nvPr/>
          </p:nvSpPr>
          <p:spPr bwMode="auto">
            <a:xfrm>
              <a:off x="4812" y="3542"/>
              <a:ext cx="1649" cy="1649"/>
            </a:xfrm>
            <a:prstGeom prst="ellipse">
              <a:avLst/>
            </a:prstGeom>
            <a:solidFill>
              <a:schemeClr val="accent6">
                <a:lumMod val="75000"/>
              </a:schemeClr>
            </a:solidFill>
            <a:ln w="9525">
              <a:solidFill>
                <a:schemeClr val="accent6">
                  <a:lumMod val="75000"/>
                </a:schemeClr>
              </a:solidFill>
              <a:round/>
            </a:ln>
            <a:effectLst/>
          </p:spPr>
          <p:txBody>
            <a:bodyPr anchor="ctr"/>
            <a:lstStyle/>
            <a:p>
              <a:pPr algn="ctr">
                <a:lnSpc>
                  <a:spcPct val="120000"/>
                </a:lnSpc>
              </a:pPr>
              <a:r>
                <a:rPr lang="zh-CN" altLang="zh-CN" sz="2000" b="1" dirty="0">
                  <a:solidFill>
                    <a:schemeClr val="bg1"/>
                  </a:solidFill>
                  <a:latin typeface="微软雅黑" panose="020B0503020204020204" charset="-122"/>
                  <a:ea typeface="微软雅黑" panose="020B0503020204020204" charset="-122"/>
                </a:rPr>
                <a:t>制定</a:t>
              </a:r>
              <a:endParaRPr lang="zh-CN" altLang="en-US" sz="2000" b="1" dirty="0">
                <a:solidFill>
                  <a:schemeClr val="bg1"/>
                </a:solidFill>
                <a:latin typeface="微软雅黑" panose="020B0503020204020204" charset="-122"/>
                <a:ea typeface="微软雅黑" panose="020B0503020204020204" charset="-122"/>
              </a:endParaRPr>
            </a:p>
          </p:txBody>
        </p:sp>
        <p:sp>
          <p:nvSpPr>
            <p:cNvPr id="4" name="Oval 19"/>
            <p:cNvSpPr>
              <a:spLocks noChangeArrowheads="1"/>
            </p:cNvSpPr>
            <p:nvPr/>
          </p:nvSpPr>
          <p:spPr bwMode="auto">
            <a:xfrm>
              <a:off x="7883" y="3538"/>
              <a:ext cx="1649" cy="1649"/>
            </a:xfrm>
            <a:prstGeom prst="ellipse">
              <a:avLst/>
            </a:prstGeom>
            <a:solidFill>
              <a:srgbClr val="419287"/>
            </a:solidFill>
            <a:ln w="9525">
              <a:solidFill>
                <a:srgbClr val="0070C0"/>
              </a:solidFill>
              <a:round/>
            </a:ln>
            <a:effectLst/>
          </p:spPr>
          <p:txBody>
            <a:bodyPr anchor="ctr"/>
            <a:lstStyle/>
            <a:p>
              <a:pPr algn="ctr">
                <a:lnSpc>
                  <a:spcPct val="120000"/>
                </a:lnSpc>
              </a:pPr>
              <a:r>
                <a:rPr lang="zh-CN" altLang="zh-CN" sz="2000" b="1" dirty="0">
                  <a:solidFill>
                    <a:schemeClr val="bg1"/>
                  </a:solidFill>
                  <a:latin typeface="微软雅黑" panose="020B0503020204020204" charset="-122"/>
                  <a:ea typeface="微软雅黑" panose="020B0503020204020204" charset="-122"/>
                </a:rPr>
                <a:t>进行</a:t>
              </a:r>
              <a:endParaRPr lang="zh-CN" altLang="en-US" sz="2000" b="1" dirty="0">
                <a:solidFill>
                  <a:schemeClr val="bg1"/>
                </a:solidFill>
                <a:latin typeface="微软雅黑" panose="020B0503020204020204" charset="-122"/>
                <a:ea typeface="微软雅黑" panose="020B0503020204020204" charset="-122"/>
              </a:endParaRPr>
            </a:p>
          </p:txBody>
        </p:sp>
        <p:sp>
          <p:nvSpPr>
            <p:cNvPr id="5" name="Oval 19"/>
            <p:cNvSpPr>
              <a:spLocks noChangeArrowheads="1"/>
            </p:cNvSpPr>
            <p:nvPr/>
          </p:nvSpPr>
          <p:spPr bwMode="auto">
            <a:xfrm>
              <a:off x="10958" y="3538"/>
              <a:ext cx="1649" cy="1649"/>
            </a:xfrm>
            <a:prstGeom prst="ellipse">
              <a:avLst/>
            </a:prstGeom>
            <a:solidFill>
              <a:schemeClr val="accent6">
                <a:lumMod val="75000"/>
              </a:schemeClr>
            </a:solidFill>
            <a:ln w="9525">
              <a:solidFill>
                <a:schemeClr val="accent6">
                  <a:lumMod val="75000"/>
                </a:schemeClr>
              </a:solidFill>
              <a:round/>
            </a:ln>
            <a:effectLst/>
          </p:spPr>
          <p:txBody>
            <a:bodyPr anchor="ctr"/>
            <a:lstStyle/>
            <a:p>
              <a:pPr algn="ctr">
                <a:lnSpc>
                  <a:spcPct val="120000"/>
                </a:lnSpc>
              </a:pPr>
              <a:r>
                <a:rPr lang="zh-CN" altLang="zh-CN" sz="2000" b="1" dirty="0">
                  <a:solidFill>
                    <a:schemeClr val="bg1"/>
                  </a:solidFill>
                  <a:latin typeface="微软雅黑" panose="020B0503020204020204" charset="-122"/>
                  <a:ea typeface="微软雅黑" panose="020B0503020204020204" charset="-122"/>
                </a:rPr>
                <a:t>签订</a:t>
              </a:r>
              <a:endParaRPr lang="zh-CN" altLang="en-US" sz="2000" b="1" dirty="0">
                <a:solidFill>
                  <a:schemeClr val="bg1"/>
                </a:solidFill>
                <a:latin typeface="微软雅黑" panose="020B0503020204020204" charset="-122"/>
                <a:ea typeface="微软雅黑" panose="020B0503020204020204" charset="-122"/>
              </a:endParaRPr>
            </a:p>
          </p:txBody>
        </p:sp>
        <p:sp>
          <p:nvSpPr>
            <p:cNvPr id="8" name="文本1"/>
            <p:cNvSpPr txBox="1">
              <a:spLocks noChangeArrowheads="1"/>
            </p:cNvSpPr>
            <p:nvPr/>
          </p:nvSpPr>
          <p:spPr bwMode="gray">
            <a:xfrm>
              <a:off x="1068" y="5669"/>
              <a:ext cx="292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hlink"/>
                </a:buClr>
              </a:pPr>
              <a:r>
                <a:rPr lang="zh-CN" altLang="en-US" sz="2000" b="1" dirty="0">
                  <a:latin typeface="微软雅黑" panose="020B0503020204020204" charset="-122"/>
                  <a:ea typeface="微软雅黑" panose="020B0503020204020204" charset="-122"/>
                </a:rPr>
                <a:t>添加文字</a:t>
              </a:r>
              <a:endParaRPr lang="en-US" altLang="zh-CN" sz="2000" b="1" dirty="0">
                <a:solidFill>
                  <a:srgbClr val="7D7D7D"/>
                </a:solidFill>
                <a:latin typeface="微软雅黑" panose="020B0503020204020204" charset="-122"/>
                <a:ea typeface="微软雅黑" panose="020B0503020204020204" charset="-122"/>
              </a:endParaRPr>
            </a:p>
          </p:txBody>
        </p:sp>
        <p:sp>
          <p:nvSpPr>
            <p:cNvPr id="9" name="文本4"/>
            <p:cNvSpPr txBox="1">
              <a:spLocks noChangeArrowheads="1"/>
            </p:cNvSpPr>
            <p:nvPr/>
          </p:nvSpPr>
          <p:spPr bwMode="gray">
            <a:xfrm>
              <a:off x="10056" y="2349"/>
              <a:ext cx="348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1"/>
                </a:buClr>
              </a:pPr>
              <a:r>
                <a:rPr lang="zh-CN" altLang="en-US" sz="2000" b="1" dirty="0">
                  <a:latin typeface="微软雅黑" panose="020B0503020204020204" charset="-122"/>
                  <a:ea typeface="微软雅黑" panose="020B0503020204020204" charset="-122"/>
                </a:rPr>
                <a:t>添加文字</a:t>
              </a:r>
              <a:endParaRPr lang="en-US" altLang="zh-CN" sz="2000" dirty="0">
                <a:solidFill>
                  <a:srgbClr val="7D7D7D"/>
                </a:solidFill>
                <a:latin typeface="微软雅黑" panose="020B0503020204020204" charset="-122"/>
                <a:ea typeface="微软雅黑" panose="020B0503020204020204" charset="-122"/>
              </a:endParaRPr>
            </a:p>
          </p:txBody>
        </p:sp>
        <p:sp>
          <p:nvSpPr>
            <p:cNvPr id="10" name="文本2"/>
            <p:cNvSpPr txBox="1">
              <a:spLocks noChangeArrowheads="1"/>
            </p:cNvSpPr>
            <p:nvPr/>
          </p:nvSpPr>
          <p:spPr bwMode="gray">
            <a:xfrm>
              <a:off x="3679" y="2349"/>
              <a:ext cx="389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2000" b="1" dirty="0">
                  <a:latin typeface="微软雅黑" panose="020B0503020204020204" charset="-122"/>
                  <a:ea typeface="微软雅黑" panose="020B0503020204020204" charset="-122"/>
                </a:rPr>
                <a:t>添加文字</a:t>
              </a:r>
              <a:endParaRPr lang="en-US" altLang="zh-CN" sz="2000" dirty="0">
                <a:solidFill>
                  <a:srgbClr val="7D7D7D"/>
                </a:solidFill>
                <a:latin typeface="微软雅黑" panose="020B0503020204020204" charset="-122"/>
                <a:ea typeface="微软雅黑" panose="020B0503020204020204" charset="-122"/>
              </a:endParaRPr>
            </a:p>
          </p:txBody>
        </p:sp>
        <p:sp>
          <p:nvSpPr>
            <p:cNvPr id="11" name="文本3"/>
            <p:cNvSpPr txBox="1">
              <a:spLocks noChangeArrowheads="1"/>
            </p:cNvSpPr>
            <p:nvPr/>
          </p:nvSpPr>
          <p:spPr bwMode="gray">
            <a:xfrm>
              <a:off x="7247" y="5631"/>
              <a:ext cx="292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folHlink"/>
                </a:buClr>
              </a:pPr>
              <a:r>
                <a:rPr lang="zh-CN" altLang="en-US" sz="2000" b="1" dirty="0">
                  <a:latin typeface="微软雅黑" panose="020B0503020204020204" charset="-122"/>
                  <a:ea typeface="微软雅黑" panose="020B0503020204020204" charset="-122"/>
                </a:rPr>
                <a:t>添加文字</a:t>
              </a:r>
              <a:endParaRPr lang="en-US" altLang="zh-CN" sz="2000" b="1" dirty="0">
                <a:solidFill>
                  <a:srgbClr val="7D7D7D"/>
                </a:solidFill>
                <a:latin typeface="微软雅黑" panose="020B0503020204020204" charset="-122"/>
                <a:ea typeface="微软雅黑" panose="020B0503020204020204" charset="-122"/>
              </a:endParaRPr>
            </a:p>
          </p:txBody>
        </p:sp>
        <p:grpSp>
          <p:nvGrpSpPr>
            <p:cNvPr id="12" name="线2"/>
            <p:cNvGrpSpPr/>
            <p:nvPr/>
          </p:nvGrpSpPr>
          <p:grpSpPr>
            <a:xfrm>
              <a:off x="3468" y="3322"/>
              <a:ext cx="3208" cy="2075"/>
              <a:chOff x="2201863" y="2782070"/>
              <a:chExt cx="2036763" cy="1317625"/>
            </a:xfrm>
          </p:grpSpPr>
          <p:sp>
            <p:nvSpPr>
              <p:cNvPr id="13" name="Rectangle 97"/>
              <p:cNvSpPr>
                <a:spLocks noChangeArrowheads="1"/>
              </p:cNvSpPr>
              <p:nvPr/>
            </p:nvSpPr>
            <p:spPr bwMode="ltGray">
              <a:xfrm>
                <a:off x="2201863" y="3394845"/>
                <a:ext cx="795338" cy="74613"/>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sp>
            <p:nvSpPr>
              <p:cNvPr id="14" name="AutoShape 100"/>
              <p:cNvSpPr>
                <a:spLocks noChangeArrowheads="1"/>
              </p:cNvSpPr>
              <p:nvPr/>
            </p:nvSpPr>
            <p:spPr bwMode="ltGray">
              <a:xfrm>
                <a:off x="2919413" y="2782070"/>
                <a:ext cx="1319213" cy="13176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grpSp>
        <p:grpSp>
          <p:nvGrpSpPr>
            <p:cNvPr id="15" name="线4"/>
            <p:cNvGrpSpPr/>
            <p:nvPr/>
          </p:nvGrpSpPr>
          <p:grpSpPr>
            <a:xfrm>
              <a:off x="9623" y="3325"/>
              <a:ext cx="4778" cy="2075"/>
              <a:chOff x="6110288" y="2783658"/>
              <a:chExt cx="3033713" cy="1317625"/>
            </a:xfrm>
          </p:grpSpPr>
          <p:sp>
            <p:nvSpPr>
              <p:cNvPr id="17" name="Rectangle 96"/>
              <p:cNvSpPr>
                <a:spLocks noChangeArrowheads="1"/>
              </p:cNvSpPr>
              <p:nvPr/>
            </p:nvSpPr>
            <p:spPr bwMode="ltGray">
              <a:xfrm>
                <a:off x="8066088" y="3388495"/>
                <a:ext cx="1077913" cy="7620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grpSp>
            <p:nvGrpSpPr>
              <p:cNvPr id="18" name="组合 17"/>
              <p:cNvGrpSpPr/>
              <p:nvPr/>
            </p:nvGrpSpPr>
            <p:grpSpPr>
              <a:xfrm>
                <a:off x="6110288" y="2783658"/>
                <a:ext cx="2030413" cy="1317625"/>
                <a:chOff x="6110288" y="2783658"/>
                <a:chExt cx="2030413" cy="1317625"/>
              </a:xfrm>
            </p:grpSpPr>
            <p:sp>
              <p:nvSpPr>
                <p:cNvPr id="19" name="Rectangle 99"/>
                <p:cNvSpPr>
                  <a:spLocks noChangeArrowheads="1"/>
                </p:cNvSpPr>
                <p:nvPr/>
              </p:nvSpPr>
              <p:spPr bwMode="ltGray">
                <a:xfrm>
                  <a:off x="6110288" y="3394845"/>
                  <a:ext cx="787400" cy="74613"/>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sp>
              <p:nvSpPr>
                <p:cNvPr id="20" name="AutoShape 101"/>
                <p:cNvSpPr>
                  <a:spLocks noChangeArrowheads="1"/>
                </p:cNvSpPr>
                <p:nvPr/>
              </p:nvSpPr>
              <p:spPr bwMode="ltGray">
                <a:xfrm>
                  <a:off x="6821488" y="2783658"/>
                  <a:ext cx="1319213" cy="13176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grpSp>
        </p:grpSp>
        <p:grpSp>
          <p:nvGrpSpPr>
            <p:cNvPr id="21" name="线1"/>
            <p:cNvGrpSpPr/>
            <p:nvPr/>
          </p:nvGrpSpPr>
          <p:grpSpPr>
            <a:xfrm>
              <a:off x="0" y="3322"/>
              <a:ext cx="3585" cy="2075"/>
              <a:chOff x="0" y="2782070"/>
              <a:chExt cx="2276476" cy="1317625"/>
            </a:xfrm>
          </p:grpSpPr>
          <p:sp>
            <p:nvSpPr>
              <p:cNvPr id="22" name="Rectangle 95"/>
              <p:cNvSpPr>
                <a:spLocks noChangeArrowheads="1"/>
              </p:cNvSpPr>
              <p:nvPr/>
            </p:nvSpPr>
            <p:spPr bwMode="ltGray">
              <a:xfrm>
                <a:off x="0" y="3394845"/>
                <a:ext cx="1028700" cy="76200"/>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sp>
            <p:nvSpPr>
              <p:cNvPr id="23" name="AutoShape 102"/>
              <p:cNvSpPr>
                <a:spLocks noChangeArrowheads="1"/>
              </p:cNvSpPr>
              <p:nvPr/>
            </p:nvSpPr>
            <p:spPr bwMode="ltGray">
              <a:xfrm flipV="1">
                <a:off x="957263" y="2782070"/>
                <a:ext cx="1319213" cy="13176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grpSp>
        <p:grpSp>
          <p:nvGrpSpPr>
            <p:cNvPr id="24" name="线3"/>
            <p:cNvGrpSpPr/>
            <p:nvPr/>
          </p:nvGrpSpPr>
          <p:grpSpPr>
            <a:xfrm>
              <a:off x="6560" y="3335"/>
              <a:ext cx="3175" cy="2075"/>
              <a:chOff x="4165600" y="2790008"/>
              <a:chExt cx="2016126" cy="1317625"/>
            </a:xfrm>
          </p:grpSpPr>
          <p:sp>
            <p:nvSpPr>
              <p:cNvPr id="25" name="Rectangle 98"/>
              <p:cNvSpPr>
                <a:spLocks noChangeArrowheads="1"/>
              </p:cNvSpPr>
              <p:nvPr/>
            </p:nvSpPr>
            <p:spPr bwMode="ltGray">
              <a:xfrm>
                <a:off x="4165600" y="3394845"/>
                <a:ext cx="771525" cy="74613"/>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sp>
            <p:nvSpPr>
              <p:cNvPr id="26" name="AutoShape 103"/>
              <p:cNvSpPr>
                <a:spLocks noChangeArrowheads="1"/>
              </p:cNvSpPr>
              <p:nvPr/>
            </p:nvSpPr>
            <p:spPr bwMode="ltGray">
              <a:xfrm flipV="1">
                <a:off x="4862513" y="2790008"/>
                <a:ext cx="1319213" cy="13176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dirty="0">
                  <a:latin typeface="微软雅黑" panose="020B0503020204020204" charset="-122"/>
                  <a:ea typeface="微软雅黑" panose="020B0503020204020204" charset="-122"/>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476250" y="1511935"/>
            <a:ext cx="11195685" cy="3919054"/>
            <a:chOff x="735" y="1930"/>
            <a:chExt cx="12816" cy="4486"/>
          </a:xfrm>
        </p:grpSpPr>
        <p:sp>
          <p:nvSpPr>
            <p:cNvPr id="2" name="矩形 1"/>
            <p:cNvSpPr>
              <a:spLocks noChangeArrowheads="1"/>
            </p:cNvSpPr>
            <p:nvPr/>
          </p:nvSpPr>
          <p:spPr bwMode="auto">
            <a:xfrm>
              <a:off x="735" y="1930"/>
              <a:ext cx="407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b="1" dirty="0">
                  <a:solidFill>
                    <a:srgbClr val="419287"/>
                  </a:solidFill>
                  <a:latin typeface="微软雅黑" panose="020B0503020204020204" charset="-122"/>
                  <a:ea typeface="微软雅黑" panose="020B0503020204020204" charset="-122"/>
                </a:rPr>
                <a:t>点击此处添加文本</a:t>
              </a:r>
            </a:p>
          </p:txBody>
        </p:sp>
        <p:sp>
          <p:nvSpPr>
            <p:cNvPr id="3" name="矩形 1"/>
            <p:cNvSpPr>
              <a:spLocks noChangeArrowheads="1"/>
            </p:cNvSpPr>
            <p:nvPr/>
          </p:nvSpPr>
          <p:spPr bwMode="auto">
            <a:xfrm>
              <a:off x="9460" y="1930"/>
              <a:ext cx="407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b="1" dirty="0">
                  <a:solidFill>
                    <a:srgbClr val="419287"/>
                  </a:solidFill>
                  <a:latin typeface="微软雅黑" panose="020B0503020204020204" charset="-122"/>
                  <a:ea typeface="微软雅黑" panose="020B0503020204020204" charset="-122"/>
                </a:rPr>
                <a:t>点击此处添加文本</a:t>
              </a:r>
            </a:p>
          </p:txBody>
        </p:sp>
        <p:sp>
          <p:nvSpPr>
            <p:cNvPr id="20" name="矩形 1"/>
            <p:cNvSpPr>
              <a:spLocks noChangeArrowheads="1"/>
            </p:cNvSpPr>
            <p:nvPr/>
          </p:nvSpPr>
          <p:spPr bwMode="auto">
            <a:xfrm>
              <a:off x="9479" y="5756"/>
              <a:ext cx="407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b="1" dirty="0">
                  <a:solidFill>
                    <a:schemeClr val="accent6">
                      <a:lumMod val="75000"/>
                    </a:schemeClr>
                  </a:solidFill>
                  <a:latin typeface="微软雅黑" panose="020B0503020204020204" charset="-122"/>
                  <a:ea typeface="微软雅黑" panose="020B0503020204020204" charset="-122"/>
                </a:rPr>
                <a:t>点击此处添加文本</a:t>
              </a:r>
            </a:p>
          </p:txBody>
        </p:sp>
        <p:sp>
          <p:nvSpPr>
            <p:cNvPr id="21" name="矩形 1"/>
            <p:cNvSpPr>
              <a:spLocks noChangeArrowheads="1"/>
            </p:cNvSpPr>
            <p:nvPr/>
          </p:nvSpPr>
          <p:spPr bwMode="auto">
            <a:xfrm>
              <a:off x="735" y="5836"/>
              <a:ext cx="407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b="1" dirty="0">
                  <a:solidFill>
                    <a:srgbClr val="419287"/>
                  </a:solidFill>
                  <a:latin typeface="微软雅黑" panose="020B0503020204020204" charset="-122"/>
                  <a:ea typeface="微软雅黑" panose="020B0503020204020204" charset="-122"/>
                </a:rPr>
                <a:t>点击此处添加文本</a:t>
              </a:r>
            </a:p>
          </p:txBody>
        </p:sp>
        <p:grpSp>
          <p:nvGrpSpPr>
            <p:cNvPr id="32" name="组合 31"/>
            <p:cNvGrpSpPr/>
            <p:nvPr/>
          </p:nvGrpSpPr>
          <p:grpSpPr>
            <a:xfrm>
              <a:off x="5237" y="2415"/>
              <a:ext cx="3706" cy="3703"/>
              <a:chOff x="3325743" y="1533595"/>
              <a:chExt cx="2353152" cy="2351515"/>
            </a:xfrm>
          </p:grpSpPr>
          <p:grpSp>
            <p:nvGrpSpPr>
              <p:cNvPr id="28" name="组合 27"/>
              <p:cNvGrpSpPr/>
              <p:nvPr/>
            </p:nvGrpSpPr>
            <p:grpSpPr>
              <a:xfrm>
                <a:off x="3340421" y="1553938"/>
                <a:ext cx="1063587" cy="1251221"/>
                <a:chOff x="3340421" y="1553938"/>
                <a:chExt cx="1063587" cy="1251221"/>
              </a:xfrm>
            </p:grpSpPr>
            <p:sp>
              <p:nvSpPr>
                <p:cNvPr id="22" name="椭圆 37"/>
                <p:cNvSpPr/>
                <p:nvPr/>
              </p:nvSpPr>
              <p:spPr>
                <a:xfrm>
                  <a:off x="3340421" y="1553938"/>
                  <a:ext cx="1063587" cy="1251221"/>
                </a:xfrm>
                <a:custGeom>
                  <a:avLst/>
                  <a:gdLst/>
                  <a:ahLst/>
                  <a:cxnLst/>
                  <a:rect l="l" t="t" r="r" b="b"/>
                  <a:pathLst>
                    <a:path w="1224056" h="1440000">
                      <a:moveTo>
                        <a:pt x="720000" y="0"/>
                      </a:moveTo>
                      <a:cubicBezTo>
                        <a:pt x="916472" y="0"/>
                        <a:pt x="1094563" y="78694"/>
                        <a:pt x="1224056" y="206708"/>
                      </a:cubicBezTo>
                      <a:cubicBezTo>
                        <a:pt x="1090618" y="336923"/>
                        <a:pt x="1008112" y="518827"/>
                        <a:pt x="1008112" y="720000"/>
                      </a:cubicBezTo>
                      <a:cubicBezTo>
                        <a:pt x="1008112" y="921174"/>
                        <a:pt x="1090618" y="1103077"/>
                        <a:pt x="1224056" y="1233293"/>
                      </a:cubicBezTo>
                      <a:cubicBezTo>
                        <a:pt x="1094563" y="1361306"/>
                        <a:pt x="916472" y="1440000"/>
                        <a:pt x="720000" y="1440000"/>
                      </a:cubicBezTo>
                      <a:cubicBezTo>
                        <a:pt x="322355" y="1440000"/>
                        <a:pt x="0" y="1117645"/>
                        <a:pt x="0" y="720000"/>
                      </a:cubicBezTo>
                      <a:cubicBezTo>
                        <a:pt x="0" y="322355"/>
                        <a:pt x="322355" y="0"/>
                        <a:pt x="720000" y="0"/>
                      </a:cubicBezTo>
                      <a:close/>
                    </a:path>
                  </a:pathLst>
                </a:custGeom>
                <a:solidFill>
                  <a:srgbClr val="419287"/>
                </a:solidFill>
                <a:ln>
                  <a:solidFill>
                    <a:srgbClr val="4192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400">
                    <a:solidFill>
                      <a:srgbClr val="7030A0"/>
                    </a:solidFill>
                  </a:endParaRPr>
                </a:p>
              </p:txBody>
            </p:sp>
            <p:sp>
              <p:nvSpPr>
                <p:cNvPr id="23" name="TextBox 9"/>
                <p:cNvSpPr txBox="1"/>
                <p:nvPr/>
              </p:nvSpPr>
              <p:spPr>
                <a:xfrm>
                  <a:off x="3756515" y="1900604"/>
                  <a:ext cx="293670" cy="558484"/>
                </a:xfrm>
                <a:prstGeom prst="rect">
                  <a:avLst/>
                </a:prstGeom>
                <a:noFill/>
              </p:spPr>
              <p:txBody>
                <a:bodyPr wrap="square" rtlCol="0">
                  <a:spAutoFit/>
                </a:bodyPr>
                <a:lstStyle>
                  <a:defPPr>
                    <a:defRPr lang="zh-CN"/>
                  </a:defPPr>
                  <a:lvl1pPr>
                    <a:defRPr sz="3200">
                      <a:latin typeface="微软雅黑" panose="020B0503020204020204" charset="-122"/>
                      <a:ea typeface="微软雅黑" panose="020B0503020204020204" charset="-122"/>
                      <a:cs typeface="Arial Unicode MS" pitchFamily="34" charset="-122"/>
                    </a:defRPr>
                  </a:lvl1p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1</a:t>
                  </a:r>
                </a:p>
              </p:txBody>
            </p:sp>
          </p:grpSp>
          <p:grpSp>
            <p:nvGrpSpPr>
              <p:cNvPr id="29" name="组合 28"/>
              <p:cNvGrpSpPr/>
              <p:nvPr/>
            </p:nvGrpSpPr>
            <p:grpSpPr>
              <a:xfrm>
                <a:off x="4427673" y="1533595"/>
                <a:ext cx="1251222" cy="1092546"/>
                <a:chOff x="4427673" y="1533595"/>
                <a:chExt cx="1251222" cy="1092546"/>
              </a:xfrm>
            </p:grpSpPr>
            <p:sp>
              <p:nvSpPr>
                <p:cNvPr id="24" name="椭圆 39"/>
                <p:cNvSpPr/>
                <p:nvPr/>
              </p:nvSpPr>
              <p:spPr>
                <a:xfrm>
                  <a:off x="4427673" y="1533595"/>
                  <a:ext cx="1251222" cy="1092546"/>
                </a:xfrm>
                <a:custGeom>
                  <a:avLst/>
                  <a:gdLst/>
                  <a:ahLst/>
                  <a:cxnLst/>
                  <a:rect l="l" t="t" r="r" b="b"/>
                  <a:pathLst>
                    <a:path w="1440000" h="1257385">
                      <a:moveTo>
                        <a:pt x="720000" y="0"/>
                      </a:moveTo>
                      <a:cubicBezTo>
                        <a:pt x="1117645" y="0"/>
                        <a:pt x="1440000" y="322355"/>
                        <a:pt x="1440000" y="720000"/>
                      </a:cubicBezTo>
                      <a:cubicBezTo>
                        <a:pt x="1440000" y="917842"/>
                        <a:pt x="1360205" y="1097046"/>
                        <a:pt x="1230860" y="1227004"/>
                      </a:cubicBezTo>
                      <a:cubicBezTo>
                        <a:pt x="1105781" y="1112548"/>
                        <a:pt x="938852" y="1044389"/>
                        <a:pt x="756004" y="1044389"/>
                      </a:cubicBezTo>
                      <a:cubicBezTo>
                        <a:pt x="556201" y="1044389"/>
                        <a:pt x="375406" y="1125775"/>
                        <a:pt x="245144" y="1257385"/>
                      </a:cubicBezTo>
                      <a:cubicBezTo>
                        <a:pt x="94059" y="1127625"/>
                        <a:pt x="0" y="934797"/>
                        <a:pt x="0" y="720000"/>
                      </a:cubicBezTo>
                      <a:cubicBezTo>
                        <a:pt x="0" y="322355"/>
                        <a:pt x="322355" y="0"/>
                        <a:pt x="720000" y="0"/>
                      </a:cubicBezTo>
                      <a:close/>
                    </a:path>
                  </a:pathLst>
                </a:custGeom>
                <a:solidFill>
                  <a:srgbClr val="419287"/>
                </a:solidFill>
                <a:ln>
                  <a:solidFill>
                    <a:srgbClr val="419287"/>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solidFill>
                      <a:srgbClr val="7030A0"/>
                    </a:solidFill>
                  </a:endParaRPr>
                </a:p>
              </p:txBody>
            </p:sp>
            <p:sp>
              <p:nvSpPr>
                <p:cNvPr id="25" name="TextBox 10"/>
                <p:cNvSpPr txBox="1"/>
                <p:nvPr/>
              </p:nvSpPr>
              <p:spPr>
                <a:xfrm>
                  <a:off x="4872453" y="1851670"/>
                  <a:ext cx="388248" cy="558484"/>
                </a:xfrm>
                <a:prstGeom prst="rect">
                  <a:avLst/>
                </a:prstGeom>
                <a:noFill/>
              </p:spPr>
              <p:txBody>
                <a:bodyPr wrap="square" rtlCol="0">
                  <a:spAutoFit/>
                </a:bodyPr>
                <a:lstStyle>
                  <a:defPPr>
                    <a:defRPr lang="zh-CN"/>
                  </a:defPPr>
                  <a:lvl1pPr>
                    <a:defRPr sz="3200">
                      <a:latin typeface="微软雅黑" panose="020B0503020204020204" charset="-122"/>
                      <a:ea typeface="微软雅黑" panose="020B0503020204020204" charset="-122"/>
                      <a:cs typeface="Arial Unicode MS" pitchFamily="34" charset="-122"/>
                    </a:defRPr>
                  </a:lvl1p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2</a:t>
                  </a:r>
                </a:p>
              </p:txBody>
            </p:sp>
          </p:grpSp>
          <p:grpSp>
            <p:nvGrpSpPr>
              <p:cNvPr id="31" name="组合 30"/>
              <p:cNvGrpSpPr/>
              <p:nvPr/>
            </p:nvGrpSpPr>
            <p:grpSpPr>
              <a:xfrm>
                <a:off x="4610032" y="2616239"/>
                <a:ext cx="1063587" cy="1251221"/>
                <a:chOff x="4610032" y="2616239"/>
                <a:chExt cx="1063587" cy="1251221"/>
              </a:xfrm>
            </p:grpSpPr>
            <p:sp>
              <p:nvSpPr>
                <p:cNvPr id="26" name="椭圆 44"/>
                <p:cNvSpPr/>
                <p:nvPr/>
              </p:nvSpPr>
              <p:spPr>
                <a:xfrm>
                  <a:off x="4610032" y="2616239"/>
                  <a:ext cx="1063587" cy="1251221"/>
                </a:xfrm>
                <a:custGeom>
                  <a:avLst/>
                  <a:gdLst/>
                  <a:ahLst/>
                  <a:cxnLst/>
                  <a:rect l="l" t="t" r="r" b="b"/>
                  <a:pathLst>
                    <a:path w="1224056" h="1440000">
                      <a:moveTo>
                        <a:pt x="504056" y="0"/>
                      </a:moveTo>
                      <a:cubicBezTo>
                        <a:pt x="901701" y="0"/>
                        <a:pt x="1224056" y="322355"/>
                        <a:pt x="1224056" y="720000"/>
                      </a:cubicBezTo>
                      <a:cubicBezTo>
                        <a:pt x="1224056" y="1117645"/>
                        <a:pt x="901701" y="1440000"/>
                        <a:pt x="504056" y="1440000"/>
                      </a:cubicBezTo>
                      <a:cubicBezTo>
                        <a:pt x="307585" y="1440000"/>
                        <a:pt x="129493" y="1361306"/>
                        <a:pt x="0" y="1233293"/>
                      </a:cubicBezTo>
                      <a:cubicBezTo>
                        <a:pt x="133438" y="1103077"/>
                        <a:pt x="215944" y="921174"/>
                        <a:pt x="215944" y="720000"/>
                      </a:cubicBezTo>
                      <a:cubicBezTo>
                        <a:pt x="215944" y="518827"/>
                        <a:pt x="133438" y="336923"/>
                        <a:pt x="0" y="206708"/>
                      </a:cubicBezTo>
                      <a:cubicBezTo>
                        <a:pt x="129493" y="78694"/>
                        <a:pt x="307585" y="0"/>
                        <a:pt x="504056" y="0"/>
                      </a:cubicBezTo>
                      <a:close/>
                    </a:path>
                  </a:pathLst>
                </a:custGeom>
                <a:solidFill>
                  <a:schemeClr val="accent6">
                    <a:lumMod val="75000"/>
                  </a:schemeClr>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2400">
                    <a:solidFill>
                      <a:srgbClr val="7030A0"/>
                    </a:solidFill>
                  </a:endParaRPr>
                </a:p>
              </p:txBody>
            </p:sp>
            <p:sp>
              <p:nvSpPr>
                <p:cNvPr id="27" name="TextBox 11"/>
                <p:cNvSpPr txBox="1"/>
                <p:nvPr/>
              </p:nvSpPr>
              <p:spPr>
                <a:xfrm>
                  <a:off x="4872453" y="2967794"/>
                  <a:ext cx="394660" cy="558484"/>
                </a:xfrm>
                <a:prstGeom prst="rect">
                  <a:avLst/>
                </a:prstGeom>
                <a:noFill/>
              </p:spPr>
              <p:txBody>
                <a:bodyPr wrap="square" rtlCol="0">
                  <a:spAutoFit/>
                </a:bodyPr>
                <a:lstStyle>
                  <a:defPPr>
                    <a:defRPr lang="zh-CN"/>
                  </a:defPPr>
                  <a:lvl1pPr>
                    <a:defRPr sz="3200">
                      <a:latin typeface="微软雅黑" panose="020B0503020204020204" charset="-122"/>
                      <a:ea typeface="微软雅黑" panose="020B0503020204020204" charset="-122"/>
                      <a:cs typeface="Arial Unicode MS" pitchFamily="34" charset="-122"/>
                    </a:defRPr>
                  </a:lvl1p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4</a:t>
                  </a:r>
                </a:p>
              </p:txBody>
            </p:sp>
          </p:grpSp>
          <p:grpSp>
            <p:nvGrpSpPr>
              <p:cNvPr id="30" name="组合 29"/>
              <p:cNvGrpSpPr/>
              <p:nvPr/>
            </p:nvGrpSpPr>
            <p:grpSpPr>
              <a:xfrm>
                <a:off x="3325743" y="2821405"/>
                <a:ext cx="1251222" cy="1063705"/>
                <a:chOff x="3325743" y="2821405"/>
                <a:chExt cx="1251222" cy="1063705"/>
              </a:xfrm>
            </p:grpSpPr>
            <p:sp>
              <p:nvSpPr>
                <p:cNvPr id="33" name="椭圆 47"/>
                <p:cNvSpPr/>
                <p:nvPr/>
              </p:nvSpPr>
              <p:spPr>
                <a:xfrm>
                  <a:off x="3325743" y="2821405"/>
                  <a:ext cx="1251222" cy="1063705"/>
                </a:xfrm>
                <a:custGeom>
                  <a:avLst/>
                  <a:gdLst/>
                  <a:ahLst/>
                  <a:cxnLst/>
                  <a:rect l="l" t="t" r="r" b="b"/>
                  <a:pathLst>
                    <a:path w="1440000" h="1224192">
                      <a:moveTo>
                        <a:pt x="206820" y="0"/>
                      </a:moveTo>
                      <a:cubicBezTo>
                        <a:pt x="337038" y="133353"/>
                        <a:pt x="518890" y="215807"/>
                        <a:pt x="720000" y="215807"/>
                      </a:cubicBezTo>
                      <a:cubicBezTo>
                        <a:pt x="921110" y="215807"/>
                        <a:pt x="1102962" y="133353"/>
                        <a:pt x="1233180" y="0"/>
                      </a:cubicBezTo>
                      <a:cubicBezTo>
                        <a:pt x="1361255" y="129514"/>
                        <a:pt x="1440000" y="307657"/>
                        <a:pt x="1440000" y="504192"/>
                      </a:cubicBezTo>
                      <a:cubicBezTo>
                        <a:pt x="1440000" y="901837"/>
                        <a:pt x="1117645" y="1224192"/>
                        <a:pt x="720000" y="1224192"/>
                      </a:cubicBezTo>
                      <a:cubicBezTo>
                        <a:pt x="322355" y="1224192"/>
                        <a:pt x="0" y="901837"/>
                        <a:pt x="0" y="504192"/>
                      </a:cubicBezTo>
                      <a:cubicBezTo>
                        <a:pt x="0" y="307657"/>
                        <a:pt x="78745" y="129514"/>
                        <a:pt x="206820" y="0"/>
                      </a:cubicBezTo>
                      <a:close/>
                    </a:path>
                  </a:pathLst>
                </a:custGeom>
                <a:solidFill>
                  <a:srgbClr val="419287"/>
                </a:solidFill>
                <a:ln w="9525">
                  <a:solidFill>
                    <a:srgbClr val="419287"/>
                  </a:solidFill>
                  <a:round/>
                </a:ln>
                <a:effectLst/>
              </p:spPr>
              <p:txBody>
                <a:bodyPr vert="horz" wrap="square" lIns="91440" tIns="45720" rIns="91440" bIns="45720" numCol="1" anchor="t" anchorCtr="0" compatLnSpc="1"/>
                <a:lstStyle/>
                <a:p>
                  <a:endParaRPr lang="zh-CN" altLang="en-US" sz="2400">
                    <a:solidFill>
                      <a:srgbClr val="7030A0"/>
                    </a:solidFill>
                    <a:latin typeface="Calibri" panose="020F0502020204030204" pitchFamily="34" charset="0"/>
                    <a:ea typeface="宋体" panose="02010600030101010101" pitchFamily="2" charset="-122"/>
                  </a:endParaRPr>
                </a:p>
              </p:txBody>
            </p:sp>
            <p:sp>
              <p:nvSpPr>
                <p:cNvPr id="34" name="TextBox 12"/>
                <p:cNvSpPr txBox="1"/>
                <p:nvPr/>
              </p:nvSpPr>
              <p:spPr>
                <a:xfrm>
                  <a:off x="3756515" y="3016728"/>
                  <a:ext cx="396262" cy="558484"/>
                </a:xfrm>
                <a:prstGeom prst="rect">
                  <a:avLst/>
                </a:prstGeom>
                <a:noFill/>
              </p:spPr>
              <p:txBody>
                <a:bodyPr wrap="square" rtlCol="0">
                  <a:spAutoFit/>
                </a:bodyPr>
                <a:lstStyle>
                  <a:defPPr>
                    <a:defRPr lang="zh-CN"/>
                  </a:defPPr>
                  <a:lvl1pPr>
                    <a:defRPr sz="3200">
                      <a:latin typeface="微软雅黑" panose="020B0503020204020204" charset="-122"/>
                      <a:ea typeface="微软雅黑" panose="020B0503020204020204" charset="-122"/>
                      <a:cs typeface="Arial Unicode MS" pitchFamily="34" charset="-122"/>
                    </a:defRPr>
                  </a:lvl1pPr>
                </a:lstStyle>
                <a:p>
                  <a:r>
                    <a:rPr lang="en-US" altLang="zh-CN" sz="4400" b="1" dirty="0">
                      <a:solidFill>
                        <a:schemeClr val="bg1"/>
                      </a:solidFill>
                      <a:effectLst>
                        <a:outerShdw blurRad="38100" dist="38100" dir="2700000" algn="tl">
                          <a:srgbClr val="000000">
                            <a:alpha val="43137"/>
                          </a:srgbClr>
                        </a:outerShdw>
                      </a:effectLst>
                      <a:latin typeface="Agency FB" panose="020B0503020202020204" pitchFamily="34" charset="0"/>
                    </a:rPr>
                    <a:t>3</a:t>
                  </a:r>
                </a:p>
              </p:txBody>
            </p:sp>
          </p:grpSp>
        </p:grpSp>
        <p:grpSp>
          <p:nvGrpSpPr>
            <p:cNvPr id="35" name="组合 34"/>
            <p:cNvGrpSpPr/>
            <p:nvPr/>
          </p:nvGrpSpPr>
          <p:grpSpPr>
            <a:xfrm>
              <a:off x="9241" y="2302"/>
              <a:ext cx="4196" cy="3856"/>
              <a:chOff x="5867833" y="1461587"/>
              <a:chExt cx="2664296" cy="2448272"/>
            </a:xfrm>
          </p:grpSpPr>
          <p:cxnSp>
            <p:nvCxnSpPr>
              <p:cNvPr id="36" name="直接连接符 35"/>
              <p:cNvCxnSpPr/>
              <p:nvPr/>
            </p:nvCxnSpPr>
            <p:spPr>
              <a:xfrm>
                <a:off x="5867833" y="2793735"/>
                <a:ext cx="0" cy="1116124"/>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37" name="直接连接符 36"/>
              <p:cNvCxnSpPr/>
              <p:nvPr/>
            </p:nvCxnSpPr>
            <p:spPr>
              <a:xfrm>
                <a:off x="5867833" y="1461587"/>
                <a:ext cx="0" cy="1116124"/>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38" name="直接连接符 37"/>
              <p:cNvCxnSpPr/>
              <p:nvPr/>
            </p:nvCxnSpPr>
            <p:spPr>
              <a:xfrm>
                <a:off x="5903837" y="2685723"/>
                <a:ext cx="2628292"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grpSp>
          <p:nvGrpSpPr>
            <p:cNvPr id="39" name="组合 38"/>
            <p:cNvGrpSpPr/>
            <p:nvPr/>
          </p:nvGrpSpPr>
          <p:grpSpPr>
            <a:xfrm>
              <a:off x="905" y="2388"/>
              <a:ext cx="4140" cy="3826"/>
              <a:chOff x="574873" y="1516314"/>
              <a:chExt cx="2628664" cy="2429549"/>
            </a:xfrm>
          </p:grpSpPr>
          <p:cxnSp>
            <p:nvCxnSpPr>
              <p:cNvPr id="40" name="直接连接符 39"/>
              <p:cNvCxnSpPr/>
              <p:nvPr/>
            </p:nvCxnSpPr>
            <p:spPr>
              <a:xfrm>
                <a:off x="3203537" y="1516314"/>
                <a:ext cx="0" cy="108012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41" name="直接连接符 40"/>
              <p:cNvCxnSpPr/>
              <p:nvPr/>
            </p:nvCxnSpPr>
            <p:spPr>
              <a:xfrm>
                <a:off x="3203537" y="2829739"/>
                <a:ext cx="0" cy="1116124"/>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42" name="直接连接符 41"/>
              <p:cNvCxnSpPr/>
              <p:nvPr/>
            </p:nvCxnSpPr>
            <p:spPr>
              <a:xfrm flipH="1">
                <a:off x="574873" y="2704955"/>
                <a:ext cx="2556656" cy="0"/>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grpSp>
        <p:sp>
          <p:nvSpPr>
            <p:cNvPr id="43" name="TextBox 23"/>
            <p:cNvSpPr txBox="1"/>
            <p:nvPr/>
          </p:nvSpPr>
          <p:spPr>
            <a:xfrm>
              <a:off x="1303" y="2692"/>
              <a:ext cx="3647" cy="950"/>
            </a:xfrm>
            <a:prstGeom prst="rect">
              <a:avLst/>
            </a:prstGeom>
            <a:noFill/>
          </p:spPr>
          <p:txBody>
            <a:bodyPr wrap="square" rtlCol="0">
              <a:spAutoFit/>
            </a:bodyPr>
            <a:lstStyle/>
            <a:p>
              <a:pPr lvl="0" algn="just">
                <a:defRPr/>
              </a:pPr>
              <a:r>
                <a:rPr lang="zh-CN" altLang="en-US" sz="1600" ker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lang="zh-CN" altLang="en-US" sz="1600" kern="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4" name="TextBox 24"/>
            <p:cNvSpPr txBox="1"/>
            <p:nvPr/>
          </p:nvSpPr>
          <p:spPr>
            <a:xfrm>
              <a:off x="9460" y="2692"/>
              <a:ext cx="3647" cy="950"/>
            </a:xfrm>
            <a:prstGeom prst="rect">
              <a:avLst/>
            </a:prstGeom>
            <a:noFill/>
          </p:spPr>
          <p:txBody>
            <a:bodyPr wrap="square" rtlCol="0">
              <a:spAutoFit/>
            </a:bodyPr>
            <a:lstStyle/>
            <a:p>
              <a:pPr lvl="0" algn="just">
                <a:defRPr/>
              </a:pPr>
              <a:r>
                <a:rPr lang="zh-CN" altLang="en-US" sz="1600" ker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lang="zh-CN" altLang="en-US" sz="1600" kern="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5" name="TextBox 25"/>
            <p:cNvSpPr txBox="1"/>
            <p:nvPr/>
          </p:nvSpPr>
          <p:spPr>
            <a:xfrm>
              <a:off x="9460" y="4730"/>
              <a:ext cx="3647" cy="950"/>
            </a:xfrm>
            <a:prstGeom prst="rect">
              <a:avLst/>
            </a:prstGeom>
            <a:noFill/>
          </p:spPr>
          <p:txBody>
            <a:bodyPr wrap="square" rtlCol="0">
              <a:spAutoFit/>
            </a:bodyPr>
            <a:lstStyle/>
            <a:p>
              <a:pPr lvl="0" algn="just">
                <a:defRPr/>
              </a:pPr>
              <a:r>
                <a:rPr lang="zh-CN" altLang="en-US" sz="1600" ker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lang="zh-CN" altLang="en-US" sz="1600" kern="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6" name="TextBox 26"/>
            <p:cNvSpPr txBox="1"/>
            <p:nvPr/>
          </p:nvSpPr>
          <p:spPr>
            <a:xfrm>
              <a:off x="1303" y="4730"/>
              <a:ext cx="3647" cy="950"/>
            </a:xfrm>
            <a:prstGeom prst="rect">
              <a:avLst/>
            </a:prstGeom>
            <a:noFill/>
          </p:spPr>
          <p:txBody>
            <a:bodyPr wrap="square" rtlCol="0">
              <a:spAutoFit/>
            </a:bodyPr>
            <a:lstStyle/>
            <a:p>
              <a:pPr lvl="0" algn="just">
                <a:defRPr/>
              </a:pPr>
              <a:r>
                <a:rPr lang="zh-CN" altLang="en-US" sz="1600" ker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单击添加您的文本单击添加您的文本单击添加您的文本单击添加您的文本</a:t>
              </a:r>
              <a:endParaRPr lang="zh-CN" altLang="en-US" sz="1600" kern="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746375" y="1692910"/>
            <a:ext cx="1918970" cy="1917065"/>
            <a:chOff x="5305423" y="2638424"/>
            <a:chExt cx="1579563" cy="1577975"/>
          </a:xfrm>
          <a:solidFill>
            <a:srgbClr val="000000">
              <a:alpha val="60000"/>
            </a:srgbClr>
          </a:solidFill>
        </p:grpSpPr>
        <p:sp>
          <p:nvSpPr>
            <p:cNvPr id="3" name="Freeform 6"/>
            <p:cNvSpPr>
              <a:spLocks noEditPoints="1"/>
            </p:cNvSpPr>
            <p:nvPr/>
          </p:nvSpPr>
          <p:spPr bwMode="auto">
            <a:xfrm>
              <a:off x="5305423"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6">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918585" y="2863215"/>
            <a:ext cx="2408555" cy="2404745"/>
            <a:chOff x="5102225" y="2441575"/>
            <a:chExt cx="1982788" cy="1979613"/>
          </a:xfrm>
          <a:solidFill>
            <a:srgbClr val="000000">
              <a:alpha val="60000"/>
            </a:srgbClr>
          </a:solidFill>
        </p:grpSpPr>
        <p:sp>
          <p:nvSpPr>
            <p:cNvPr id="2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41928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5968365" y="2392680"/>
            <a:ext cx="1579245" cy="1602740"/>
            <a:chOff x="5803900" y="2852738"/>
            <a:chExt cx="1300163" cy="1319212"/>
          </a:xfrm>
          <a:solidFill>
            <a:srgbClr val="000000">
              <a:alpha val="60000"/>
            </a:srgbClr>
          </a:solidFill>
        </p:grpSpPr>
        <p:sp>
          <p:nvSpPr>
            <p:cNvPr id="38"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6">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7319010" y="2691765"/>
            <a:ext cx="1918970" cy="1917065"/>
            <a:chOff x="5305425" y="2638425"/>
            <a:chExt cx="1579563" cy="1577975"/>
          </a:xfrm>
          <a:solidFill>
            <a:srgbClr val="000000">
              <a:alpha val="60000"/>
            </a:srgbClr>
          </a:solidFill>
        </p:grpSpPr>
        <p:sp>
          <p:nvSpPr>
            <p:cNvPr id="4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41928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TextBox 51"/>
          <p:cNvSpPr txBox="1"/>
          <p:nvPr/>
        </p:nvSpPr>
        <p:spPr>
          <a:xfrm>
            <a:off x="549275" y="2914650"/>
            <a:ext cx="1979930" cy="584835"/>
          </a:xfrm>
          <a:prstGeom prst="rect">
            <a:avLst/>
          </a:prstGeom>
          <a:noFill/>
        </p:spPr>
        <p:txBody>
          <a:bodyPr wrap="square" lIns="68580" tIns="34290" rIns="68580" bIns="34290" rtlCol="0" anchor="ctr">
            <a:spAutoFit/>
          </a:bodyPr>
          <a:lstStyle/>
          <a:p>
            <a:pPr algn="just">
              <a:lnSpc>
                <a:spcPct val="120000"/>
              </a:lnSpc>
              <a:spcBef>
                <a:spcPct val="0"/>
              </a:spcBef>
            </a:pPr>
            <a:r>
              <a:rPr lang="zh-CN" altLang="en-US" sz="1400" dirty="0">
                <a:latin typeface="微软雅黑" panose="020B0503020204020204" charset="-122"/>
                <a:ea typeface="微软雅黑" panose="020B0503020204020204" charset="-122"/>
                <a:sym typeface="微软雅黑" panose="020B0503020204020204" charset="-122"/>
              </a:rPr>
              <a:t>在此录入上述图表的描述说明</a:t>
            </a:r>
          </a:p>
        </p:txBody>
      </p:sp>
      <p:sp>
        <p:nvSpPr>
          <p:cNvPr id="45" name="矩形 44"/>
          <p:cNvSpPr/>
          <p:nvPr/>
        </p:nvSpPr>
        <p:spPr>
          <a:xfrm>
            <a:off x="2874645" y="1125220"/>
            <a:ext cx="1641475" cy="314960"/>
          </a:xfrm>
          <a:prstGeom prst="rect">
            <a:avLst/>
          </a:prstGeom>
        </p:spPr>
        <p:txBody>
          <a:bodyPr wrap="square" lIns="68580" tIns="34290" rIns="68580" bIns="34290">
            <a:spAutoFit/>
          </a:bodyPr>
          <a:lstStyle/>
          <a:p>
            <a:pPr algn="ctr"/>
            <a:r>
              <a:rPr lang="zh-CN" altLang="en-US" sz="1600" b="1" dirty="0">
                <a:solidFill>
                  <a:srgbClr val="419287"/>
                </a:solidFill>
                <a:latin typeface="微软雅黑" panose="020B0503020204020204" charset="-122"/>
                <a:ea typeface="微软雅黑" panose="020B0503020204020204" charset="-122"/>
                <a:cs typeface="华文黑体" pitchFamily="2" charset="-122"/>
              </a:rPr>
              <a:t>添加标题</a:t>
            </a:r>
          </a:p>
        </p:txBody>
      </p:sp>
      <p:sp>
        <p:nvSpPr>
          <p:cNvPr id="46" name="TextBox 53"/>
          <p:cNvSpPr txBox="1"/>
          <p:nvPr/>
        </p:nvSpPr>
        <p:spPr>
          <a:xfrm>
            <a:off x="549275" y="4441825"/>
            <a:ext cx="2760345" cy="584835"/>
          </a:xfrm>
          <a:prstGeom prst="rect">
            <a:avLst/>
          </a:prstGeom>
          <a:noFill/>
        </p:spPr>
        <p:txBody>
          <a:bodyPr wrap="square" lIns="68580" tIns="34290" rIns="68580" bIns="34290"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charset="-122"/>
                <a:ea typeface="微软雅黑" panose="020B0503020204020204" charset="-122"/>
              </a:defRPr>
            </a:lvl1pPr>
          </a:lstStyle>
          <a:p>
            <a:pPr algn="just"/>
            <a:r>
              <a:rPr lang="zh-CN" altLang="en-US" dirty="0">
                <a:solidFill>
                  <a:schemeClr val="tx1"/>
                </a:solidFill>
              </a:rPr>
              <a:t>您的内容打在这里，或者通过复制您的文本</a:t>
            </a:r>
            <a:endParaRPr lang="zh-CN" altLang="en-US" dirty="0">
              <a:solidFill>
                <a:schemeClr val="tx1"/>
              </a:solidFill>
              <a:sym typeface="微软雅黑" panose="020B0503020204020204" charset="-122"/>
            </a:endParaRPr>
          </a:p>
        </p:txBody>
      </p:sp>
      <p:sp>
        <p:nvSpPr>
          <p:cNvPr id="47" name="矩形 46"/>
          <p:cNvSpPr/>
          <p:nvPr/>
        </p:nvSpPr>
        <p:spPr>
          <a:xfrm>
            <a:off x="4286250" y="5373370"/>
            <a:ext cx="1641475" cy="314960"/>
          </a:xfrm>
          <a:prstGeom prst="rect">
            <a:avLst/>
          </a:prstGeom>
        </p:spPr>
        <p:txBody>
          <a:bodyPr wrap="square" lIns="68580" tIns="34290" rIns="68580" bIns="34290">
            <a:spAutoFit/>
          </a:bodyPr>
          <a:lstStyle/>
          <a:p>
            <a:pPr algn="ctr"/>
            <a:r>
              <a:rPr lang="zh-CN" altLang="en-US" sz="1600" b="1" dirty="0">
                <a:solidFill>
                  <a:srgbClr val="419287"/>
                </a:solidFill>
                <a:latin typeface="微软雅黑" panose="020B0503020204020204" charset="-122"/>
                <a:ea typeface="微软雅黑" panose="020B0503020204020204" charset="-122"/>
                <a:cs typeface="华文黑体" pitchFamily="2" charset="-122"/>
              </a:rPr>
              <a:t>添加标题</a:t>
            </a:r>
          </a:p>
        </p:txBody>
      </p:sp>
      <p:sp>
        <p:nvSpPr>
          <p:cNvPr id="48" name="TextBox 55"/>
          <p:cNvSpPr txBox="1"/>
          <p:nvPr/>
        </p:nvSpPr>
        <p:spPr>
          <a:xfrm>
            <a:off x="7994015" y="2024380"/>
            <a:ext cx="3596640" cy="325755"/>
          </a:xfrm>
          <a:prstGeom prst="rect">
            <a:avLst/>
          </a:prstGeom>
          <a:noFill/>
        </p:spPr>
        <p:txBody>
          <a:bodyPr wrap="square" lIns="68580" tIns="34290" rIns="68580" bIns="34290"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charset="-122"/>
                <a:ea typeface="微软雅黑" panose="020B0503020204020204" charset="-122"/>
              </a:defRPr>
            </a:lvl1pPr>
          </a:lstStyle>
          <a:p>
            <a:pPr algn="just"/>
            <a:r>
              <a:rPr lang="zh-CN" altLang="en-US" dirty="0">
                <a:solidFill>
                  <a:schemeClr val="tx1"/>
                </a:solidFill>
              </a:rPr>
              <a:t>您的内容打在这里，或者通过复制您的文本</a:t>
            </a:r>
            <a:endParaRPr lang="zh-CN" altLang="en-US" dirty="0">
              <a:solidFill>
                <a:schemeClr val="tx1"/>
              </a:solidFill>
              <a:sym typeface="微软雅黑" panose="020B0503020204020204" charset="-122"/>
            </a:endParaRPr>
          </a:p>
        </p:txBody>
      </p:sp>
      <p:sp>
        <p:nvSpPr>
          <p:cNvPr id="49" name="矩形 48"/>
          <p:cNvSpPr/>
          <p:nvPr/>
        </p:nvSpPr>
        <p:spPr>
          <a:xfrm>
            <a:off x="5883910" y="1803400"/>
            <a:ext cx="1641475" cy="314960"/>
          </a:xfrm>
          <a:prstGeom prst="rect">
            <a:avLst/>
          </a:prstGeom>
        </p:spPr>
        <p:txBody>
          <a:bodyPr wrap="square" lIns="68580" tIns="34290" rIns="68580" bIns="34290">
            <a:spAutoFit/>
          </a:bodyPr>
          <a:lstStyle/>
          <a:p>
            <a:pPr algn="ctr"/>
            <a:r>
              <a:rPr lang="zh-CN" altLang="en-US" sz="1600" b="1" dirty="0">
                <a:solidFill>
                  <a:srgbClr val="419287"/>
                </a:solidFill>
                <a:latin typeface="微软雅黑" panose="020B0503020204020204" charset="-122"/>
                <a:ea typeface="微软雅黑" panose="020B0503020204020204" charset="-122"/>
                <a:cs typeface="华文黑体" pitchFamily="2" charset="-122"/>
              </a:rPr>
              <a:t>添加标题</a:t>
            </a:r>
          </a:p>
        </p:txBody>
      </p:sp>
      <p:sp>
        <p:nvSpPr>
          <p:cNvPr id="50" name="TextBox 57"/>
          <p:cNvSpPr txBox="1"/>
          <p:nvPr/>
        </p:nvSpPr>
        <p:spPr>
          <a:xfrm>
            <a:off x="9237980" y="4163060"/>
            <a:ext cx="2352675" cy="584835"/>
          </a:xfrm>
          <a:prstGeom prst="rect">
            <a:avLst/>
          </a:prstGeom>
          <a:noFill/>
        </p:spPr>
        <p:txBody>
          <a:bodyPr wrap="square" lIns="68580" tIns="34290" rIns="68580" bIns="34290" rtlCol="0" anchor="ctr">
            <a:spAutoFit/>
          </a:bodyPr>
          <a:lstStyle/>
          <a:p>
            <a:pPr algn="just">
              <a:lnSpc>
                <a:spcPct val="120000"/>
              </a:lnSpc>
              <a:spcBef>
                <a:spcPct val="0"/>
              </a:spcBef>
            </a:pPr>
            <a:r>
              <a:rPr lang="zh-CN" altLang="en-US" sz="1400" dirty="0">
                <a:latin typeface="微软雅黑" panose="020B0503020204020204" charset="-122"/>
                <a:ea typeface="微软雅黑" panose="020B0503020204020204" charset="-122"/>
                <a:sym typeface="微软雅黑" panose="020B0503020204020204" charset="-122"/>
              </a:rPr>
              <a:t>在此录入上述图表的描述说明</a:t>
            </a:r>
          </a:p>
        </p:txBody>
      </p:sp>
      <p:sp>
        <p:nvSpPr>
          <p:cNvPr id="51" name="矩形 50"/>
          <p:cNvSpPr/>
          <p:nvPr/>
        </p:nvSpPr>
        <p:spPr>
          <a:xfrm>
            <a:off x="7425055" y="4723765"/>
            <a:ext cx="1641475" cy="314960"/>
          </a:xfrm>
          <a:prstGeom prst="rect">
            <a:avLst/>
          </a:prstGeom>
        </p:spPr>
        <p:txBody>
          <a:bodyPr wrap="square" lIns="68580" tIns="34290" rIns="68580" bIns="34290">
            <a:spAutoFit/>
          </a:bodyPr>
          <a:lstStyle/>
          <a:p>
            <a:pPr algn="ctr"/>
            <a:r>
              <a:rPr lang="zh-CN" altLang="en-US" sz="1600" b="1" dirty="0">
                <a:solidFill>
                  <a:srgbClr val="419287"/>
                </a:solidFill>
                <a:latin typeface="微软雅黑" panose="020B0503020204020204" charset="-122"/>
                <a:ea typeface="微软雅黑" panose="020B0503020204020204" charset="-122"/>
                <a:cs typeface="华文黑体" pitchFamily="2" charset="-122"/>
              </a:rPr>
              <a:t>添加标题</a:t>
            </a:r>
          </a:p>
        </p:txBody>
      </p:sp>
      <p:cxnSp>
        <p:nvCxnSpPr>
          <p:cNvPr id="52" name="肘形连接符 51"/>
          <p:cNvCxnSpPr/>
          <p:nvPr/>
        </p:nvCxnSpPr>
        <p:spPr>
          <a:xfrm rot="10800000" flipV="1">
            <a:off x="549275" y="2877185"/>
            <a:ext cx="2342515" cy="820420"/>
          </a:xfrm>
          <a:prstGeom prst="bentConnector3">
            <a:avLst>
              <a:gd name="adj1" fmla="val 15113"/>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a:off x="549275" y="4298315"/>
            <a:ext cx="3704590" cy="441960"/>
          </a:xfrm>
          <a:prstGeom prst="bentConnector3">
            <a:avLst>
              <a:gd name="adj1" fmla="val 19490"/>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nvCxnSpPr>
        <p:spPr>
          <a:xfrm rot="10800000" flipV="1">
            <a:off x="8548370" y="3994785"/>
            <a:ext cx="3042285" cy="561975"/>
          </a:xfrm>
          <a:prstGeom prst="bentConnector3">
            <a:avLst>
              <a:gd name="adj1" fmla="val 7915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肘形连接符 54"/>
          <p:cNvCxnSpPr/>
          <p:nvPr/>
        </p:nvCxnSpPr>
        <p:spPr>
          <a:xfrm rot="10800000" flipV="1">
            <a:off x="7320280" y="1692910"/>
            <a:ext cx="4270375" cy="942975"/>
          </a:xfrm>
          <a:prstGeom prst="bentConnector3">
            <a:avLst>
              <a:gd name="adj1" fmla="val 87051"/>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84004" y="3013627"/>
            <a:ext cx="5883910" cy="829945"/>
          </a:xfrm>
          <a:prstGeom prst="rect">
            <a:avLst/>
          </a:prstGeom>
          <a:noFill/>
        </p:spPr>
        <p:txBody>
          <a:bodyPr wrap="square" rtlCol="0">
            <a:spAutoFit/>
          </a:bodyPr>
          <a:lstStyle/>
          <a:p>
            <a:pPr algn="ctr"/>
            <a:r>
              <a:rPr lang="zh-CN" altLang="en-US" sz="4800" dirty="0">
                <a:solidFill>
                  <a:schemeClr val="tx1">
                    <a:lumMod val="85000"/>
                    <a:lumOff val="15000"/>
                  </a:schemeClr>
                </a:solidFill>
                <a:latin typeface="汉仪大黑简" panose="02010609000101010101" charset="-122"/>
                <a:ea typeface="汉仪大黑简" panose="02010609000101010101" charset="-122"/>
                <a:sym typeface="+mn-ea"/>
              </a:rPr>
              <a:t>感谢您的观看</a:t>
            </a:r>
          </a:p>
        </p:txBody>
      </p:sp>
      <p:sp>
        <p:nvSpPr>
          <p:cNvPr id="3075" name="文本框 3074"/>
          <p:cNvSpPr txBox="1"/>
          <p:nvPr/>
        </p:nvSpPr>
        <p:spPr>
          <a:xfrm>
            <a:off x="4784500" y="4577080"/>
            <a:ext cx="2282919"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rgbClr val="3E8F84"/>
                </a:solidFill>
                <a:latin typeface="微软雅黑" panose="020B0503020204020204" charset="-122"/>
                <a:ea typeface="微软雅黑" panose="020B0503020204020204" charset="-122"/>
              </a:rPr>
              <a:t>汇报人：</a:t>
            </a:r>
            <a:r>
              <a:rPr lang="en-US" altLang="zh-CN" sz="1600" b="1">
                <a:solidFill>
                  <a:srgbClr val="3E8F84"/>
                </a:solidFill>
                <a:latin typeface="微软雅黑" panose="020B0503020204020204" charset="-122"/>
                <a:ea typeface="微软雅黑" panose="020B0503020204020204" charset="-122"/>
              </a:rPr>
              <a:t>xiazaii</a:t>
            </a:r>
            <a:endParaRPr lang="zh-CN" altLang="en-US" sz="1600" b="1" dirty="0">
              <a:solidFill>
                <a:srgbClr val="3E8F84"/>
              </a:solidFill>
              <a:latin typeface="微软雅黑" panose="020B0503020204020204" charset="-122"/>
              <a:ea typeface="微软雅黑" panose="020B0503020204020204" charset="-122"/>
            </a:endParaRPr>
          </a:p>
        </p:txBody>
      </p:sp>
      <p:sp>
        <p:nvSpPr>
          <p:cNvPr id="3076" name="文本框 3075"/>
          <p:cNvSpPr txBox="1"/>
          <p:nvPr/>
        </p:nvSpPr>
        <p:spPr>
          <a:xfrm>
            <a:off x="5127447" y="4891405"/>
            <a:ext cx="1597025" cy="33718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3E8F84"/>
                </a:solidFill>
                <a:latin typeface="微软雅黑" panose="020B0503020204020204" charset="-122"/>
                <a:ea typeface="微软雅黑" panose="020B0503020204020204" charset="-122"/>
              </a:rPr>
              <a:t>汇报时间：××</a:t>
            </a:r>
          </a:p>
        </p:txBody>
      </p:sp>
      <p:sp>
        <p:nvSpPr>
          <p:cNvPr id="12" name="文本框 11"/>
          <p:cNvSpPr txBox="1"/>
          <p:nvPr/>
        </p:nvSpPr>
        <p:spPr>
          <a:xfrm>
            <a:off x="4169549" y="3790867"/>
            <a:ext cx="3380105" cy="368300"/>
          </a:xfrm>
          <a:prstGeom prst="rect">
            <a:avLst/>
          </a:prstGeom>
          <a:noFill/>
        </p:spPr>
        <p:txBody>
          <a:bodyPr wrap="square" rtlCol="0">
            <a:spAutoFit/>
          </a:bodyPr>
          <a:lstStyle/>
          <a:p>
            <a:pPr algn="ctr"/>
            <a:r>
              <a:rPr lang="zh-CN" altLang="en-US" dirty="0">
                <a:solidFill>
                  <a:srgbClr val="3E8F84"/>
                </a:solidFill>
                <a:latin typeface="微软雅黑" panose="020B0503020204020204" charset="-122"/>
                <a:ea typeface="微软雅黑" panose="020B0503020204020204" charset="-122"/>
              </a:rPr>
              <a:t>可在这里输入您的公司名称</a:t>
            </a:r>
          </a:p>
        </p:txBody>
      </p:sp>
      <p:cxnSp>
        <p:nvCxnSpPr>
          <p:cNvPr id="13" name="直接连接符 12"/>
          <p:cNvCxnSpPr/>
          <p:nvPr/>
        </p:nvCxnSpPr>
        <p:spPr>
          <a:xfrm>
            <a:off x="3600589" y="3990975"/>
            <a:ext cx="793115" cy="0"/>
          </a:xfrm>
          <a:prstGeom prst="line">
            <a:avLst/>
          </a:prstGeom>
          <a:ln>
            <a:solidFill>
              <a:srgbClr val="0E263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73429" y="3990975"/>
            <a:ext cx="793115" cy="0"/>
          </a:xfrm>
          <a:prstGeom prst="line">
            <a:avLst/>
          </a:prstGeom>
          <a:ln>
            <a:solidFill>
              <a:srgbClr val="0E2638"/>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84004" y="2165267"/>
            <a:ext cx="5883910" cy="1014730"/>
          </a:xfrm>
          <a:prstGeom prst="rect">
            <a:avLst/>
          </a:prstGeom>
          <a:noFill/>
        </p:spPr>
        <p:txBody>
          <a:bodyPr wrap="square" rtlCol="0">
            <a:spAutoFit/>
          </a:bodyPr>
          <a:lstStyle/>
          <a:p>
            <a:pPr algn="ctr"/>
            <a:r>
              <a:rPr lang="en-US" altLang="zh-CN" sz="6000" dirty="0">
                <a:solidFill>
                  <a:srgbClr val="0E2638"/>
                </a:solidFill>
                <a:latin typeface="汉仪大黑简" panose="02010609000101010101" charset="-122"/>
                <a:ea typeface="汉仪大黑简" panose="02010609000101010101" charset="-122"/>
                <a:sym typeface="+mn-ea"/>
              </a:rPr>
              <a:t>202X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419287"/>
                </a:solidFill>
                <a:uLnTx/>
                <a:uFillTx/>
                <a:latin typeface="Iskoola Pota" panose="020B0502040204020203" charset="0"/>
                <a:ea typeface="方正舒体" panose="02010601030101010101" pitchFamily="2" charset="-122"/>
                <a:sym typeface="+mn-ea"/>
              </a:rPr>
              <a:t>01</a:t>
            </a:r>
          </a:p>
        </p:txBody>
      </p:sp>
      <p:sp>
        <p:nvSpPr>
          <p:cNvPr id="4" name="文本框 3"/>
          <p:cNvSpPr txBox="1"/>
          <p:nvPr/>
        </p:nvSpPr>
        <p:spPr>
          <a:xfrm>
            <a:off x="2712720" y="3267710"/>
            <a:ext cx="6924040" cy="829945"/>
          </a:xfrm>
          <a:prstGeom prst="rect">
            <a:avLst/>
          </a:prstGeom>
          <a:noFill/>
        </p:spPr>
        <p:txBody>
          <a:bodyPr wrap="square" rtlCol="0">
            <a:spAutoFit/>
          </a:bodyPr>
          <a:lstStyle/>
          <a:p>
            <a:pPr algn="ctr"/>
            <a:r>
              <a:rPr lang="zh-CN" altLang="en-US" sz="4800" b="1">
                <a:solidFill>
                  <a:srgbClr val="419287"/>
                </a:solidFill>
                <a:latin typeface="微软雅黑" panose="020B0503020204020204" charset="-122"/>
                <a:ea typeface="微软雅黑" panose="020B0503020204020204" charset="-122"/>
                <a:sym typeface="+mn-ea"/>
              </a:rPr>
              <a:t>添加您的标题</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419287"/>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18795" y="956766"/>
            <a:ext cx="11082677" cy="5291751"/>
            <a:chOff x="786" y="1073"/>
            <a:chExt cx="12967" cy="6191"/>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14880" t="61391" r="66248" b="5953"/>
            <a:stretch>
              <a:fillRect/>
            </a:stretch>
          </p:blipFill>
          <p:spPr>
            <a:xfrm>
              <a:off x="10625" y="4043"/>
              <a:ext cx="1497" cy="1721"/>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l="4650" t="33672" r="76478" b="33672"/>
            <a:stretch>
              <a:fillRect/>
            </a:stretch>
          </p:blipFill>
          <p:spPr>
            <a:xfrm>
              <a:off x="9780" y="2562"/>
              <a:ext cx="1497" cy="1721"/>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14880" t="5953" r="66248" b="61391"/>
            <a:stretch>
              <a:fillRect/>
            </a:stretch>
          </p:blipFill>
          <p:spPr>
            <a:xfrm>
              <a:off x="10595" y="1073"/>
              <a:ext cx="1497" cy="1721"/>
            </a:xfrm>
            <a:custGeom>
              <a:avLst/>
              <a:gdLst>
                <a:gd name="connsiteX0" fmla="*/ 514042 w 1028084"/>
                <a:gd name="connsiteY0" fmla="*/ 0 h 1181707"/>
                <a:gd name="connsiteX1" fmla="*/ 1028084 w 1028084"/>
                <a:gd name="connsiteY1" fmla="*/ 257022 h 1181707"/>
                <a:gd name="connsiteX2" fmla="*/ 1028084 w 1028084"/>
                <a:gd name="connsiteY2" fmla="*/ 924686 h 1181707"/>
                <a:gd name="connsiteX3" fmla="*/ 514042 w 1028084"/>
                <a:gd name="connsiteY3" fmla="*/ 1181707 h 1181707"/>
                <a:gd name="connsiteX4" fmla="*/ 0 w 1028084"/>
                <a:gd name="connsiteY4" fmla="*/ 924686 h 1181707"/>
                <a:gd name="connsiteX5" fmla="*/ 0 w 1028084"/>
                <a:gd name="connsiteY5" fmla="*/ 257022 h 118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084" h="1181707">
                  <a:moveTo>
                    <a:pt x="514042" y="0"/>
                  </a:moveTo>
                  <a:lnTo>
                    <a:pt x="1028084" y="257022"/>
                  </a:lnTo>
                  <a:lnTo>
                    <a:pt x="1028084" y="924686"/>
                  </a:lnTo>
                  <a:lnTo>
                    <a:pt x="514042" y="1181707"/>
                  </a:lnTo>
                  <a:lnTo>
                    <a:pt x="0" y="924686"/>
                  </a:lnTo>
                  <a:lnTo>
                    <a:pt x="0" y="257022"/>
                  </a:lnTo>
                  <a:close/>
                </a:path>
              </a:pathLst>
            </a:custGeom>
            <a:effectLst>
              <a:outerShdw blurRad="50800" dist="38100" dir="2700000" algn="tl" rotWithShape="0">
                <a:prstClr val="black">
                  <a:alpha val="40000"/>
                </a:prstClr>
              </a:outerShdw>
            </a:effectLst>
          </p:spPr>
        </p:pic>
        <p:grpSp>
          <p:nvGrpSpPr>
            <p:cNvPr id="8" name="组合 7"/>
            <p:cNvGrpSpPr/>
            <p:nvPr/>
          </p:nvGrpSpPr>
          <p:grpSpPr>
            <a:xfrm>
              <a:off x="8924" y="4043"/>
              <a:ext cx="1497" cy="1721"/>
              <a:chOff x="3379345" y="2854036"/>
              <a:chExt cx="842021" cy="967839"/>
            </a:xfrm>
            <a:effectLst>
              <a:outerShdw blurRad="50800" dist="38100" dir="2700000" algn="tl" rotWithShape="0">
                <a:prstClr val="black">
                  <a:alpha val="40000"/>
                </a:prstClr>
              </a:outerShdw>
            </a:effectLst>
          </p:grpSpPr>
          <p:sp>
            <p:nvSpPr>
              <p:cNvPr id="11" name="任意多边形 10"/>
              <p:cNvSpPr/>
              <p:nvPr/>
            </p:nvSpPr>
            <p:spPr>
              <a:xfrm>
                <a:off x="3379345" y="28540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E8F84"/>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14" name="Freeform 193"/>
              <p:cNvSpPr>
                <a:spLocks noEditPoints="1"/>
              </p:cNvSpPr>
              <p:nvPr/>
            </p:nvSpPr>
            <p:spPr bwMode="auto">
              <a:xfrm>
                <a:off x="3584333" y="3122649"/>
                <a:ext cx="432042" cy="430614"/>
              </a:xfrm>
              <a:custGeom>
                <a:avLst/>
                <a:gdLst>
                  <a:gd name="T0" fmla="*/ 54 w 128"/>
                  <a:gd name="T1" fmla="*/ 52 h 128"/>
                  <a:gd name="T2" fmla="*/ 60 w 128"/>
                  <a:gd name="T3" fmla="*/ 46 h 128"/>
                  <a:gd name="T4" fmla="*/ 54 w 128"/>
                  <a:gd name="T5" fmla="*/ 40 h 128"/>
                  <a:gd name="T6" fmla="*/ 48 w 128"/>
                  <a:gd name="T7" fmla="*/ 46 h 128"/>
                  <a:gd name="T8" fmla="*/ 54 w 128"/>
                  <a:gd name="T9" fmla="*/ 52 h 128"/>
                  <a:gd name="T10" fmla="*/ 78 w 128"/>
                  <a:gd name="T11" fmla="*/ 52 h 128"/>
                  <a:gd name="T12" fmla="*/ 84 w 128"/>
                  <a:gd name="T13" fmla="*/ 46 h 128"/>
                  <a:gd name="T14" fmla="*/ 78 w 128"/>
                  <a:gd name="T15" fmla="*/ 40 h 128"/>
                  <a:gd name="T16" fmla="*/ 72 w 128"/>
                  <a:gd name="T17" fmla="*/ 46 h 128"/>
                  <a:gd name="T18" fmla="*/ 78 w 128"/>
                  <a:gd name="T19" fmla="*/ 52 h 128"/>
                  <a:gd name="T20" fmla="*/ 42 w 128"/>
                  <a:gd name="T21" fmla="*/ 90 h 128"/>
                  <a:gd name="T22" fmla="*/ 52 w 128"/>
                  <a:gd name="T23" fmla="*/ 91 h 128"/>
                  <a:gd name="T24" fmla="*/ 104 w 128"/>
                  <a:gd name="T25" fmla="*/ 45 h 128"/>
                  <a:gd name="T26" fmla="*/ 52 w 128"/>
                  <a:gd name="T27" fmla="*/ 0 h 128"/>
                  <a:gd name="T28" fmla="*/ 0 w 128"/>
                  <a:gd name="T29" fmla="*/ 45 h 128"/>
                  <a:gd name="T30" fmla="*/ 20 w 128"/>
                  <a:gd name="T31" fmla="*/ 81 h 128"/>
                  <a:gd name="T32" fmla="*/ 20 w 128"/>
                  <a:gd name="T33" fmla="*/ 104 h 128"/>
                  <a:gd name="T34" fmla="*/ 42 w 128"/>
                  <a:gd name="T35" fmla="*/ 90 h 128"/>
                  <a:gd name="T36" fmla="*/ 8 w 128"/>
                  <a:gd name="T37" fmla="*/ 46 h 128"/>
                  <a:gd name="T38" fmla="*/ 52 w 128"/>
                  <a:gd name="T39" fmla="*/ 8 h 128"/>
                  <a:gd name="T40" fmla="*/ 96 w 128"/>
                  <a:gd name="T41" fmla="*/ 46 h 128"/>
                  <a:gd name="T42" fmla="*/ 52 w 128"/>
                  <a:gd name="T43" fmla="*/ 84 h 128"/>
                  <a:gd name="T44" fmla="*/ 42 w 128"/>
                  <a:gd name="T45" fmla="*/ 83 h 128"/>
                  <a:gd name="T46" fmla="*/ 34 w 128"/>
                  <a:gd name="T47" fmla="*/ 88 h 128"/>
                  <a:gd name="T48" fmla="*/ 34 w 128"/>
                  <a:gd name="T49" fmla="*/ 88 h 128"/>
                  <a:gd name="T50" fmla="*/ 28 w 128"/>
                  <a:gd name="T51" fmla="*/ 92 h 128"/>
                  <a:gd name="T52" fmla="*/ 28 w 128"/>
                  <a:gd name="T53" fmla="*/ 86 h 128"/>
                  <a:gd name="T54" fmla="*/ 28 w 128"/>
                  <a:gd name="T55" fmla="*/ 78 h 128"/>
                  <a:gd name="T56" fmla="*/ 8 w 128"/>
                  <a:gd name="T57" fmla="*/ 46 h 128"/>
                  <a:gd name="T58" fmla="*/ 36 w 128"/>
                  <a:gd name="T59" fmla="*/ 46 h 128"/>
                  <a:gd name="T60" fmla="*/ 30 w 128"/>
                  <a:gd name="T61" fmla="*/ 40 h 128"/>
                  <a:gd name="T62" fmla="*/ 24 w 128"/>
                  <a:gd name="T63" fmla="*/ 46 h 128"/>
                  <a:gd name="T64" fmla="*/ 30 w 128"/>
                  <a:gd name="T65" fmla="*/ 52 h 128"/>
                  <a:gd name="T66" fmla="*/ 36 w 128"/>
                  <a:gd name="T67" fmla="*/ 46 h 128"/>
                  <a:gd name="T68" fmla="*/ 112 w 128"/>
                  <a:gd name="T69" fmla="*/ 37 h 128"/>
                  <a:gd name="T70" fmla="*/ 112 w 128"/>
                  <a:gd name="T71" fmla="*/ 40 h 128"/>
                  <a:gd name="T72" fmla="*/ 111 w 128"/>
                  <a:gd name="T73" fmla="*/ 47 h 128"/>
                  <a:gd name="T74" fmla="*/ 120 w 128"/>
                  <a:gd name="T75" fmla="*/ 70 h 128"/>
                  <a:gd name="T76" fmla="*/ 100 w 128"/>
                  <a:gd name="T77" fmla="*/ 102 h 128"/>
                  <a:gd name="T78" fmla="*/ 100 w 128"/>
                  <a:gd name="T79" fmla="*/ 110 h 128"/>
                  <a:gd name="T80" fmla="*/ 100 w 128"/>
                  <a:gd name="T81" fmla="*/ 116 h 128"/>
                  <a:gd name="T82" fmla="*/ 94 w 128"/>
                  <a:gd name="T83" fmla="*/ 112 h 128"/>
                  <a:gd name="T84" fmla="*/ 94 w 128"/>
                  <a:gd name="T85" fmla="*/ 112 h 128"/>
                  <a:gd name="T86" fmla="*/ 86 w 128"/>
                  <a:gd name="T87" fmla="*/ 107 h 128"/>
                  <a:gd name="T88" fmla="*/ 76 w 128"/>
                  <a:gd name="T89" fmla="*/ 108 h 128"/>
                  <a:gd name="T90" fmla="*/ 49 w 128"/>
                  <a:gd name="T91" fmla="*/ 100 h 128"/>
                  <a:gd name="T92" fmla="*/ 42 w 128"/>
                  <a:gd name="T93" fmla="*/ 100 h 128"/>
                  <a:gd name="T94" fmla="*/ 37 w 128"/>
                  <a:gd name="T95" fmla="*/ 100 h 128"/>
                  <a:gd name="T96" fmla="*/ 76 w 128"/>
                  <a:gd name="T97" fmla="*/ 115 h 128"/>
                  <a:gd name="T98" fmla="*/ 86 w 128"/>
                  <a:gd name="T99" fmla="*/ 114 h 128"/>
                  <a:gd name="T100" fmla="*/ 108 w 128"/>
                  <a:gd name="T101" fmla="*/ 128 h 128"/>
                  <a:gd name="T102" fmla="*/ 108 w 128"/>
                  <a:gd name="T103" fmla="*/ 105 h 128"/>
                  <a:gd name="T104" fmla="*/ 128 w 128"/>
                  <a:gd name="T105" fmla="*/ 69 h 128"/>
                  <a:gd name="T106" fmla="*/ 112 w 128"/>
                  <a:gd name="T107"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17" name="组合 16"/>
            <p:cNvGrpSpPr/>
            <p:nvPr/>
          </p:nvGrpSpPr>
          <p:grpSpPr>
            <a:xfrm>
              <a:off x="11455" y="2562"/>
              <a:ext cx="1497" cy="1721"/>
              <a:chOff x="4741677" y="2032536"/>
              <a:chExt cx="842021" cy="967839"/>
            </a:xfrm>
            <a:effectLst>
              <a:outerShdw blurRad="50800" dist="38100" dir="2700000" algn="tl" rotWithShape="0">
                <a:prstClr val="black">
                  <a:alpha val="40000"/>
                </a:prstClr>
              </a:outerShdw>
            </a:effectLst>
          </p:grpSpPr>
          <p:sp>
            <p:nvSpPr>
              <p:cNvPr id="18" name="任意多边形 17"/>
              <p:cNvSpPr/>
              <p:nvPr/>
            </p:nvSpPr>
            <p:spPr>
              <a:xfrm>
                <a:off x="4741677" y="20325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E8F84"/>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19" name="Freeform 221"/>
              <p:cNvSpPr>
                <a:spLocks noEditPoints="1"/>
              </p:cNvSpPr>
              <p:nvPr/>
            </p:nvSpPr>
            <p:spPr bwMode="auto">
              <a:xfrm>
                <a:off x="4961285" y="2329545"/>
                <a:ext cx="402804" cy="402802"/>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21" name="组合 20"/>
            <p:cNvGrpSpPr/>
            <p:nvPr/>
          </p:nvGrpSpPr>
          <p:grpSpPr>
            <a:xfrm>
              <a:off x="8924" y="1097"/>
              <a:ext cx="1497" cy="1721"/>
              <a:chOff x="3379345" y="1211033"/>
              <a:chExt cx="842021" cy="967839"/>
            </a:xfrm>
            <a:effectLst>
              <a:outerShdw blurRad="50800" dist="38100" dir="2700000" algn="tl" rotWithShape="0">
                <a:prstClr val="black">
                  <a:alpha val="40000"/>
                </a:prstClr>
              </a:outerShdw>
            </a:effectLst>
          </p:grpSpPr>
          <p:sp>
            <p:nvSpPr>
              <p:cNvPr id="22" name="任意多边形 21"/>
              <p:cNvSpPr/>
              <p:nvPr/>
            </p:nvSpPr>
            <p:spPr>
              <a:xfrm>
                <a:off x="3379345" y="1211033"/>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E8F84"/>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23" name="Freeform 223"/>
              <p:cNvSpPr>
                <a:spLocks noEditPoints="1"/>
              </p:cNvSpPr>
              <p:nvPr/>
            </p:nvSpPr>
            <p:spPr bwMode="auto">
              <a:xfrm>
                <a:off x="3586156" y="1491631"/>
                <a:ext cx="428398" cy="426982"/>
              </a:xfrm>
              <a:custGeom>
                <a:avLst/>
                <a:gdLst>
                  <a:gd name="T0" fmla="*/ 96 w 128"/>
                  <a:gd name="T1" fmla="*/ 56 h 128"/>
                  <a:gd name="T2" fmla="*/ 32 w 128"/>
                  <a:gd name="T3" fmla="*/ 56 h 128"/>
                  <a:gd name="T4" fmla="*/ 28 w 128"/>
                  <a:gd name="T5" fmla="*/ 60 h 128"/>
                  <a:gd name="T6" fmla="*/ 32 w 128"/>
                  <a:gd name="T7" fmla="*/ 64 h 128"/>
                  <a:gd name="T8" fmla="*/ 96 w 128"/>
                  <a:gd name="T9" fmla="*/ 64 h 128"/>
                  <a:gd name="T10" fmla="*/ 100 w 128"/>
                  <a:gd name="T11" fmla="*/ 60 h 128"/>
                  <a:gd name="T12" fmla="*/ 96 w 128"/>
                  <a:gd name="T13" fmla="*/ 56 h 128"/>
                  <a:gd name="T14" fmla="*/ 96 w 128"/>
                  <a:gd name="T15" fmla="*/ 80 h 128"/>
                  <a:gd name="T16" fmla="*/ 32 w 128"/>
                  <a:gd name="T17" fmla="*/ 80 h 128"/>
                  <a:gd name="T18" fmla="*/ 28 w 128"/>
                  <a:gd name="T19" fmla="*/ 84 h 128"/>
                  <a:gd name="T20" fmla="*/ 32 w 128"/>
                  <a:gd name="T21" fmla="*/ 88 h 128"/>
                  <a:gd name="T22" fmla="*/ 96 w 128"/>
                  <a:gd name="T23" fmla="*/ 88 h 128"/>
                  <a:gd name="T24" fmla="*/ 100 w 128"/>
                  <a:gd name="T25" fmla="*/ 84 h 128"/>
                  <a:gd name="T26" fmla="*/ 96 w 128"/>
                  <a:gd name="T27" fmla="*/ 80 h 128"/>
                  <a:gd name="T28" fmla="*/ 96 w 128"/>
                  <a:gd name="T29" fmla="*/ 32 h 128"/>
                  <a:gd name="T30" fmla="*/ 32 w 128"/>
                  <a:gd name="T31" fmla="*/ 32 h 128"/>
                  <a:gd name="T32" fmla="*/ 28 w 128"/>
                  <a:gd name="T33" fmla="*/ 36 h 128"/>
                  <a:gd name="T34" fmla="*/ 32 w 128"/>
                  <a:gd name="T35" fmla="*/ 40 h 128"/>
                  <a:gd name="T36" fmla="*/ 96 w 128"/>
                  <a:gd name="T37" fmla="*/ 40 h 128"/>
                  <a:gd name="T38" fmla="*/ 100 w 128"/>
                  <a:gd name="T39" fmla="*/ 36 h 128"/>
                  <a:gd name="T40" fmla="*/ 96 w 128"/>
                  <a:gd name="T41" fmla="*/ 32 h 128"/>
                  <a:gd name="T42" fmla="*/ 112 w 128"/>
                  <a:gd name="T43" fmla="*/ 0 h 128"/>
                  <a:gd name="T44" fmla="*/ 16 w 128"/>
                  <a:gd name="T45" fmla="*/ 0 h 128"/>
                  <a:gd name="T46" fmla="*/ 0 w 128"/>
                  <a:gd name="T47" fmla="*/ 17 h 128"/>
                  <a:gd name="T48" fmla="*/ 0 w 128"/>
                  <a:gd name="T49" fmla="*/ 112 h 128"/>
                  <a:gd name="T50" fmla="*/ 16 w 128"/>
                  <a:gd name="T51" fmla="*/ 128 h 128"/>
                  <a:gd name="T52" fmla="*/ 111 w 128"/>
                  <a:gd name="T53" fmla="*/ 128 h 128"/>
                  <a:gd name="T54" fmla="*/ 128 w 128"/>
                  <a:gd name="T55" fmla="*/ 112 h 128"/>
                  <a:gd name="T56" fmla="*/ 128 w 128"/>
                  <a:gd name="T57" fmla="*/ 16 h 128"/>
                  <a:gd name="T58" fmla="*/ 112 w 128"/>
                  <a:gd name="T59" fmla="*/ 0 h 128"/>
                  <a:gd name="T60" fmla="*/ 120 w 128"/>
                  <a:gd name="T61" fmla="*/ 112 h 128"/>
                  <a:gd name="T62" fmla="*/ 111 w 128"/>
                  <a:gd name="T63" fmla="*/ 120 h 128"/>
                  <a:gd name="T64" fmla="*/ 16 w 128"/>
                  <a:gd name="T65" fmla="*/ 120 h 128"/>
                  <a:gd name="T66" fmla="*/ 8 w 128"/>
                  <a:gd name="T67" fmla="*/ 112 h 128"/>
                  <a:gd name="T68" fmla="*/ 8 w 128"/>
                  <a:gd name="T69" fmla="*/ 17 h 128"/>
                  <a:gd name="T70" fmla="*/ 16 w 128"/>
                  <a:gd name="T71" fmla="*/ 8 h 128"/>
                  <a:gd name="T72" fmla="*/ 112 w 128"/>
                  <a:gd name="T73" fmla="*/ 8 h 128"/>
                  <a:gd name="T74" fmla="*/ 120 w 128"/>
                  <a:gd name="T75" fmla="*/ 16 h 128"/>
                  <a:gd name="T76" fmla="*/ 120 w 128"/>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grpSp>
          <p:nvGrpSpPr>
            <p:cNvPr id="26" name="组合 25"/>
            <p:cNvGrpSpPr/>
            <p:nvPr/>
          </p:nvGrpSpPr>
          <p:grpSpPr>
            <a:xfrm>
              <a:off x="12256" y="5101"/>
              <a:ext cx="1497" cy="1721"/>
              <a:chOff x="3379345" y="2854036"/>
              <a:chExt cx="842021" cy="967839"/>
            </a:xfrm>
            <a:effectLst>
              <a:outerShdw blurRad="50800" dist="38100" dir="2700000" algn="tl" rotWithShape="0">
                <a:prstClr val="black">
                  <a:alpha val="40000"/>
                </a:prstClr>
              </a:outerShdw>
            </a:effectLst>
          </p:grpSpPr>
          <p:sp>
            <p:nvSpPr>
              <p:cNvPr id="31" name="任意多边形 30"/>
              <p:cNvSpPr/>
              <p:nvPr/>
            </p:nvSpPr>
            <p:spPr>
              <a:xfrm>
                <a:off x="3379345" y="2854036"/>
                <a:ext cx="842021" cy="96783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E8F84"/>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32" name="Freeform 193"/>
              <p:cNvSpPr>
                <a:spLocks noEditPoints="1"/>
              </p:cNvSpPr>
              <p:nvPr/>
            </p:nvSpPr>
            <p:spPr bwMode="auto">
              <a:xfrm>
                <a:off x="3584333" y="3122649"/>
                <a:ext cx="432042" cy="430614"/>
              </a:xfrm>
              <a:custGeom>
                <a:avLst/>
                <a:gdLst>
                  <a:gd name="T0" fmla="*/ 54 w 128"/>
                  <a:gd name="T1" fmla="*/ 52 h 128"/>
                  <a:gd name="T2" fmla="*/ 60 w 128"/>
                  <a:gd name="T3" fmla="*/ 46 h 128"/>
                  <a:gd name="T4" fmla="*/ 54 w 128"/>
                  <a:gd name="T5" fmla="*/ 40 h 128"/>
                  <a:gd name="T6" fmla="*/ 48 w 128"/>
                  <a:gd name="T7" fmla="*/ 46 h 128"/>
                  <a:gd name="T8" fmla="*/ 54 w 128"/>
                  <a:gd name="T9" fmla="*/ 52 h 128"/>
                  <a:gd name="T10" fmla="*/ 78 w 128"/>
                  <a:gd name="T11" fmla="*/ 52 h 128"/>
                  <a:gd name="T12" fmla="*/ 84 w 128"/>
                  <a:gd name="T13" fmla="*/ 46 h 128"/>
                  <a:gd name="T14" fmla="*/ 78 w 128"/>
                  <a:gd name="T15" fmla="*/ 40 h 128"/>
                  <a:gd name="T16" fmla="*/ 72 w 128"/>
                  <a:gd name="T17" fmla="*/ 46 h 128"/>
                  <a:gd name="T18" fmla="*/ 78 w 128"/>
                  <a:gd name="T19" fmla="*/ 52 h 128"/>
                  <a:gd name="T20" fmla="*/ 42 w 128"/>
                  <a:gd name="T21" fmla="*/ 90 h 128"/>
                  <a:gd name="T22" fmla="*/ 52 w 128"/>
                  <a:gd name="T23" fmla="*/ 91 h 128"/>
                  <a:gd name="T24" fmla="*/ 104 w 128"/>
                  <a:gd name="T25" fmla="*/ 45 h 128"/>
                  <a:gd name="T26" fmla="*/ 52 w 128"/>
                  <a:gd name="T27" fmla="*/ 0 h 128"/>
                  <a:gd name="T28" fmla="*/ 0 w 128"/>
                  <a:gd name="T29" fmla="*/ 45 h 128"/>
                  <a:gd name="T30" fmla="*/ 20 w 128"/>
                  <a:gd name="T31" fmla="*/ 81 h 128"/>
                  <a:gd name="T32" fmla="*/ 20 w 128"/>
                  <a:gd name="T33" fmla="*/ 104 h 128"/>
                  <a:gd name="T34" fmla="*/ 42 w 128"/>
                  <a:gd name="T35" fmla="*/ 90 h 128"/>
                  <a:gd name="T36" fmla="*/ 8 w 128"/>
                  <a:gd name="T37" fmla="*/ 46 h 128"/>
                  <a:gd name="T38" fmla="*/ 52 w 128"/>
                  <a:gd name="T39" fmla="*/ 8 h 128"/>
                  <a:gd name="T40" fmla="*/ 96 w 128"/>
                  <a:gd name="T41" fmla="*/ 46 h 128"/>
                  <a:gd name="T42" fmla="*/ 52 w 128"/>
                  <a:gd name="T43" fmla="*/ 84 h 128"/>
                  <a:gd name="T44" fmla="*/ 42 w 128"/>
                  <a:gd name="T45" fmla="*/ 83 h 128"/>
                  <a:gd name="T46" fmla="*/ 34 w 128"/>
                  <a:gd name="T47" fmla="*/ 88 h 128"/>
                  <a:gd name="T48" fmla="*/ 34 w 128"/>
                  <a:gd name="T49" fmla="*/ 88 h 128"/>
                  <a:gd name="T50" fmla="*/ 28 w 128"/>
                  <a:gd name="T51" fmla="*/ 92 h 128"/>
                  <a:gd name="T52" fmla="*/ 28 w 128"/>
                  <a:gd name="T53" fmla="*/ 86 h 128"/>
                  <a:gd name="T54" fmla="*/ 28 w 128"/>
                  <a:gd name="T55" fmla="*/ 78 h 128"/>
                  <a:gd name="T56" fmla="*/ 8 w 128"/>
                  <a:gd name="T57" fmla="*/ 46 h 128"/>
                  <a:gd name="T58" fmla="*/ 36 w 128"/>
                  <a:gd name="T59" fmla="*/ 46 h 128"/>
                  <a:gd name="T60" fmla="*/ 30 w 128"/>
                  <a:gd name="T61" fmla="*/ 40 h 128"/>
                  <a:gd name="T62" fmla="*/ 24 w 128"/>
                  <a:gd name="T63" fmla="*/ 46 h 128"/>
                  <a:gd name="T64" fmla="*/ 30 w 128"/>
                  <a:gd name="T65" fmla="*/ 52 h 128"/>
                  <a:gd name="T66" fmla="*/ 36 w 128"/>
                  <a:gd name="T67" fmla="*/ 46 h 128"/>
                  <a:gd name="T68" fmla="*/ 112 w 128"/>
                  <a:gd name="T69" fmla="*/ 37 h 128"/>
                  <a:gd name="T70" fmla="*/ 112 w 128"/>
                  <a:gd name="T71" fmla="*/ 40 h 128"/>
                  <a:gd name="T72" fmla="*/ 111 w 128"/>
                  <a:gd name="T73" fmla="*/ 47 h 128"/>
                  <a:gd name="T74" fmla="*/ 120 w 128"/>
                  <a:gd name="T75" fmla="*/ 70 h 128"/>
                  <a:gd name="T76" fmla="*/ 100 w 128"/>
                  <a:gd name="T77" fmla="*/ 102 h 128"/>
                  <a:gd name="T78" fmla="*/ 100 w 128"/>
                  <a:gd name="T79" fmla="*/ 110 h 128"/>
                  <a:gd name="T80" fmla="*/ 100 w 128"/>
                  <a:gd name="T81" fmla="*/ 116 h 128"/>
                  <a:gd name="T82" fmla="*/ 94 w 128"/>
                  <a:gd name="T83" fmla="*/ 112 h 128"/>
                  <a:gd name="T84" fmla="*/ 94 w 128"/>
                  <a:gd name="T85" fmla="*/ 112 h 128"/>
                  <a:gd name="T86" fmla="*/ 86 w 128"/>
                  <a:gd name="T87" fmla="*/ 107 h 128"/>
                  <a:gd name="T88" fmla="*/ 76 w 128"/>
                  <a:gd name="T89" fmla="*/ 108 h 128"/>
                  <a:gd name="T90" fmla="*/ 49 w 128"/>
                  <a:gd name="T91" fmla="*/ 100 h 128"/>
                  <a:gd name="T92" fmla="*/ 42 w 128"/>
                  <a:gd name="T93" fmla="*/ 100 h 128"/>
                  <a:gd name="T94" fmla="*/ 37 w 128"/>
                  <a:gd name="T95" fmla="*/ 100 h 128"/>
                  <a:gd name="T96" fmla="*/ 76 w 128"/>
                  <a:gd name="T97" fmla="*/ 115 h 128"/>
                  <a:gd name="T98" fmla="*/ 86 w 128"/>
                  <a:gd name="T99" fmla="*/ 114 h 128"/>
                  <a:gd name="T100" fmla="*/ 108 w 128"/>
                  <a:gd name="T101" fmla="*/ 128 h 128"/>
                  <a:gd name="T102" fmla="*/ 108 w 128"/>
                  <a:gd name="T103" fmla="*/ 105 h 128"/>
                  <a:gd name="T104" fmla="*/ 128 w 128"/>
                  <a:gd name="T105" fmla="*/ 69 h 128"/>
                  <a:gd name="T106" fmla="*/ 112 w 128"/>
                  <a:gd name="T107"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sp>
          <p:nvSpPr>
            <p:cNvPr id="33" name="任意多边形 32"/>
            <p:cNvSpPr/>
            <p:nvPr/>
          </p:nvSpPr>
          <p:spPr>
            <a:xfrm>
              <a:off x="8107" y="5543"/>
              <a:ext cx="1497" cy="1721"/>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pPr>
              <a:endParaRPr lang="zh-CN" altLang="en-US" sz="2700"/>
            </a:p>
          </p:txBody>
        </p:sp>
        <p:sp>
          <p:nvSpPr>
            <p:cNvPr id="34" name="矩形 33"/>
            <p:cNvSpPr/>
            <p:nvPr/>
          </p:nvSpPr>
          <p:spPr>
            <a:xfrm>
              <a:off x="786" y="3256"/>
              <a:ext cx="6868" cy="1634"/>
            </a:xfrm>
            <a:prstGeom prst="rect">
              <a:avLst/>
            </a:prstGeom>
          </p:spPr>
          <p:txBody>
            <a:bodyPr wrap="square" lIns="68580" tIns="34290" rIns="68580" bIns="34290">
              <a:spAutoFit/>
            </a:bodyPr>
            <a:lstStyle/>
            <a:p>
              <a:pPr indent="457200" algn="just">
                <a:lnSpc>
                  <a:spcPct val="120000"/>
                </a:lnSpc>
              </a:pPr>
              <a:r>
                <a:rPr lang="zh-CN" altLang="en-US" dirty="0">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dirty="0">
                <a:latin typeface="微软雅黑" panose="020B0503020204020204" charset="-122"/>
                <a:ea typeface="微软雅黑" panose="020B0503020204020204" charset="-122"/>
              </a:endParaRPr>
            </a:p>
            <a:p>
              <a:pPr indent="457200" algn="just">
                <a:lnSpc>
                  <a:spcPct val="120000"/>
                </a:lnSpc>
              </a:pPr>
              <a:r>
                <a:rPr lang="zh-CN" altLang="en-US" dirty="0">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582160" y="1120140"/>
            <a:ext cx="2855884" cy="4505960"/>
            <a:chOff x="4676865" y="1573765"/>
            <a:chExt cx="2806701" cy="4428596"/>
          </a:xfrm>
        </p:grpSpPr>
        <p:grpSp>
          <p:nvGrpSpPr>
            <p:cNvPr id="3" name="组合 2"/>
            <p:cNvGrpSpPr/>
            <p:nvPr/>
          </p:nvGrpSpPr>
          <p:grpSpPr>
            <a:xfrm>
              <a:off x="5457915" y="5078801"/>
              <a:ext cx="1289707" cy="923560"/>
              <a:chOff x="4350532" y="1811995"/>
              <a:chExt cx="3661868" cy="2622287"/>
            </a:xfrm>
          </p:grpSpPr>
          <p:sp>
            <p:nvSpPr>
              <p:cNvPr id="120"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lt1"/>
                  </a:solidFill>
                </a:endParaRPr>
              </a:p>
            </p:txBody>
          </p:sp>
          <p:sp>
            <p:nvSpPr>
              <p:cNvPr id="121"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22"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23"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nvGrpSpPr>
              <p:cNvPr id="124" name="组合 123"/>
              <p:cNvGrpSpPr/>
              <p:nvPr/>
            </p:nvGrpSpPr>
            <p:grpSpPr>
              <a:xfrm>
                <a:off x="4350532" y="1811995"/>
                <a:ext cx="3661868" cy="598986"/>
                <a:chOff x="4350532" y="2259168"/>
                <a:chExt cx="3661868" cy="598986"/>
              </a:xfrm>
            </p:grpSpPr>
            <p:sp>
              <p:nvSpPr>
                <p:cNvPr id="139"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lt1"/>
                    </a:solidFill>
                  </a:endParaRPr>
                </a:p>
              </p:txBody>
            </p:sp>
            <p:sp>
              <p:nvSpPr>
                <p:cNvPr id="140"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41"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grpSp>
            <p:nvGrpSpPr>
              <p:cNvPr id="125" name="组合 124"/>
              <p:cNvGrpSpPr/>
              <p:nvPr/>
            </p:nvGrpSpPr>
            <p:grpSpPr>
              <a:xfrm>
                <a:off x="4513666" y="2274205"/>
                <a:ext cx="3282939" cy="340225"/>
                <a:chOff x="4513666" y="2710466"/>
                <a:chExt cx="3282939" cy="340225"/>
              </a:xfrm>
            </p:grpSpPr>
            <p:sp>
              <p:nvSpPr>
                <p:cNvPr id="137"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8"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grpSp>
            <p:nvGrpSpPr>
              <p:cNvPr id="126" name="组合 125"/>
              <p:cNvGrpSpPr/>
              <p:nvPr/>
            </p:nvGrpSpPr>
            <p:grpSpPr>
              <a:xfrm>
                <a:off x="4513666" y="2657696"/>
                <a:ext cx="3282939" cy="340225"/>
                <a:chOff x="4513666" y="2710466"/>
                <a:chExt cx="3282939" cy="340225"/>
              </a:xfrm>
            </p:grpSpPr>
            <p:sp>
              <p:nvSpPr>
                <p:cNvPr id="135"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6"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sp>
            <p:nvSpPr>
              <p:cNvPr id="127"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nvGrpSpPr>
              <p:cNvPr id="128" name="组合 127"/>
              <p:cNvGrpSpPr/>
              <p:nvPr/>
            </p:nvGrpSpPr>
            <p:grpSpPr>
              <a:xfrm>
                <a:off x="4513666" y="3041297"/>
                <a:ext cx="3282939" cy="340225"/>
                <a:chOff x="4513666" y="2710466"/>
                <a:chExt cx="3282939" cy="340225"/>
              </a:xfrm>
            </p:grpSpPr>
            <p:sp>
              <p:nvSpPr>
                <p:cNvPr id="133"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4"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grpSp>
          <p:sp>
            <p:nvSpPr>
              <p:cNvPr id="129"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0"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1"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32"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grpSp>
        <p:sp>
          <p:nvSpPr>
            <p:cNvPr id="4" name="AutoShape 291"/>
            <p:cNvSpPr>
              <a:spLocks noChangeAspect="1" noChangeArrowheads="1" noTextEdit="1"/>
            </p:cNvSpPr>
            <p:nvPr/>
          </p:nvSpPr>
          <p:spPr bwMode="auto">
            <a:xfrm>
              <a:off x="4676865" y="1583126"/>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 name="Rectangle 293"/>
            <p:cNvSpPr>
              <a:spLocks noChangeArrowheads="1"/>
            </p:cNvSpPr>
            <p:nvPr/>
          </p:nvSpPr>
          <p:spPr bwMode="auto">
            <a:xfrm>
              <a:off x="6070690" y="4000889"/>
              <a:ext cx="26988" cy="85725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1" name="Freeform 294"/>
            <p:cNvSpPr/>
            <p:nvPr/>
          </p:nvSpPr>
          <p:spPr bwMode="auto">
            <a:xfrm>
              <a:off x="6080215" y="4842264"/>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2" name="Freeform 295"/>
            <p:cNvSpPr/>
            <p:nvPr/>
          </p:nvSpPr>
          <p:spPr bwMode="auto">
            <a:xfrm>
              <a:off x="5784940" y="4470789"/>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3" name="Freeform 296"/>
            <p:cNvSpPr/>
            <p:nvPr/>
          </p:nvSpPr>
          <p:spPr bwMode="auto">
            <a:xfrm>
              <a:off x="6064340" y="4515239"/>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4" name="Freeform 297"/>
            <p:cNvSpPr/>
            <p:nvPr/>
          </p:nvSpPr>
          <p:spPr bwMode="auto">
            <a:xfrm>
              <a:off x="5457915" y="4850201"/>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5" name="Freeform 298"/>
            <p:cNvSpPr/>
            <p:nvPr/>
          </p:nvSpPr>
          <p:spPr bwMode="auto">
            <a:xfrm>
              <a:off x="5318215" y="4413639"/>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7" name="Freeform 299"/>
            <p:cNvSpPr/>
            <p:nvPr/>
          </p:nvSpPr>
          <p:spPr bwMode="auto">
            <a:xfrm>
              <a:off x="5443628" y="4475551"/>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8" name="Freeform 300"/>
            <p:cNvSpPr/>
            <p:nvPr/>
          </p:nvSpPr>
          <p:spPr bwMode="auto">
            <a:xfrm>
              <a:off x="5321390" y="4402526"/>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9" name="Freeform 301"/>
            <p:cNvSpPr/>
            <p:nvPr/>
          </p:nvSpPr>
          <p:spPr bwMode="auto">
            <a:xfrm>
              <a:off x="5783353" y="4000889"/>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0" name="Freeform 302"/>
            <p:cNvSpPr/>
            <p:nvPr/>
          </p:nvSpPr>
          <p:spPr bwMode="auto">
            <a:xfrm>
              <a:off x="6492966" y="4258064"/>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1" name="Freeform 303"/>
            <p:cNvSpPr/>
            <p:nvPr/>
          </p:nvSpPr>
          <p:spPr bwMode="auto">
            <a:xfrm>
              <a:off x="6470741" y="4527939"/>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2" name="Freeform 304"/>
            <p:cNvSpPr/>
            <p:nvPr/>
          </p:nvSpPr>
          <p:spPr bwMode="auto">
            <a:xfrm>
              <a:off x="5799228" y="4450151"/>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3" name="Freeform 305"/>
            <p:cNvSpPr/>
            <p:nvPr/>
          </p:nvSpPr>
          <p:spPr bwMode="auto">
            <a:xfrm>
              <a:off x="6478678" y="4058039"/>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4" name="Freeform 306"/>
            <p:cNvSpPr/>
            <p:nvPr/>
          </p:nvSpPr>
          <p:spPr bwMode="auto">
            <a:xfrm>
              <a:off x="6489791" y="4500951"/>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5" name="Freeform 307"/>
            <p:cNvSpPr/>
            <p:nvPr/>
          </p:nvSpPr>
          <p:spPr bwMode="auto">
            <a:xfrm>
              <a:off x="6483441" y="4794639"/>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6" name="Freeform 308"/>
            <p:cNvSpPr/>
            <p:nvPr/>
          </p:nvSpPr>
          <p:spPr bwMode="auto">
            <a:xfrm>
              <a:off x="6762841" y="4270764"/>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7" name="Freeform 309"/>
            <p:cNvSpPr/>
            <p:nvPr/>
          </p:nvSpPr>
          <p:spPr bwMode="auto">
            <a:xfrm>
              <a:off x="6831103" y="3783401"/>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8" name="Freeform 310"/>
            <p:cNvSpPr/>
            <p:nvPr/>
          </p:nvSpPr>
          <p:spPr bwMode="auto">
            <a:xfrm>
              <a:off x="7064466" y="3183326"/>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29" name="Freeform 311"/>
            <p:cNvSpPr/>
            <p:nvPr/>
          </p:nvSpPr>
          <p:spPr bwMode="auto">
            <a:xfrm>
              <a:off x="6762841" y="3453201"/>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0" name="Freeform 312"/>
            <p:cNvSpPr/>
            <p:nvPr/>
          </p:nvSpPr>
          <p:spPr bwMode="auto">
            <a:xfrm>
              <a:off x="6483441" y="3453201"/>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1" name="Freeform 313"/>
            <p:cNvSpPr/>
            <p:nvPr/>
          </p:nvSpPr>
          <p:spPr bwMode="auto">
            <a:xfrm>
              <a:off x="6081803" y="3991364"/>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2" name="Freeform 314"/>
            <p:cNvSpPr/>
            <p:nvPr/>
          </p:nvSpPr>
          <p:spPr bwMode="auto">
            <a:xfrm>
              <a:off x="6492966" y="4046926"/>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3" name="Freeform 315"/>
            <p:cNvSpPr/>
            <p:nvPr/>
          </p:nvSpPr>
          <p:spPr bwMode="auto">
            <a:xfrm>
              <a:off x="6497728" y="3777051"/>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4" name="Freeform 316"/>
            <p:cNvSpPr/>
            <p:nvPr/>
          </p:nvSpPr>
          <p:spPr bwMode="auto">
            <a:xfrm>
              <a:off x="6402478" y="3557976"/>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5" name="Freeform 317"/>
            <p:cNvSpPr/>
            <p:nvPr/>
          </p:nvSpPr>
          <p:spPr bwMode="auto">
            <a:xfrm>
              <a:off x="6067515" y="3565914"/>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6" name="Freeform 318"/>
            <p:cNvSpPr/>
            <p:nvPr/>
          </p:nvSpPr>
          <p:spPr bwMode="auto">
            <a:xfrm>
              <a:off x="6040528" y="2891226"/>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7" name="Freeform 319"/>
            <p:cNvSpPr/>
            <p:nvPr/>
          </p:nvSpPr>
          <p:spPr bwMode="auto">
            <a:xfrm>
              <a:off x="6086566" y="3542101"/>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8" name="Freeform 320"/>
            <p:cNvSpPr/>
            <p:nvPr/>
          </p:nvSpPr>
          <p:spPr bwMode="auto">
            <a:xfrm>
              <a:off x="5610315" y="3573851"/>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39" name="Freeform 321"/>
            <p:cNvSpPr/>
            <p:nvPr/>
          </p:nvSpPr>
          <p:spPr bwMode="auto">
            <a:xfrm>
              <a:off x="5315040" y="3877064"/>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0" name="Freeform 322"/>
            <p:cNvSpPr/>
            <p:nvPr/>
          </p:nvSpPr>
          <p:spPr bwMode="auto">
            <a:xfrm>
              <a:off x="5321390" y="3996126"/>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1" name="Freeform 323"/>
            <p:cNvSpPr/>
            <p:nvPr/>
          </p:nvSpPr>
          <p:spPr bwMode="auto">
            <a:xfrm>
              <a:off x="5608728" y="3877064"/>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2" name="Freeform 324"/>
            <p:cNvSpPr/>
            <p:nvPr/>
          </p:nvSpPr>
          <p:spPr bwMode="auto">
            <a:xfrm>
              <a:off x="4927690" y="3586551"/>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3" name="Freeform 325"/>
            <p:cNvSpPr/>
            <p:nvPr/>
          </p:nvSpPr>
          <p:spPr bwMode="auto">
            <a:xfrm>
              <a:off x="4754653" y="2743589"/>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4" name="Freeform 326"/>
            <p:cNvSpPr/>
            <p:nvPr/>
          </p:nvSpPr>
          <p:spPr bwMode="auto">
            <a:xfrm>
              <a:off x="4761003" y="2742001"/>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5" name="Freeform 327"/>
            <p:cNvSpPr/>
            <p:nvPr/>
          </p:nvSpPr>
          <p:spPr bwMode="auto">
            <a:xfrm>
              <a:off x="4924515" y="3059501"/>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6" name="Freeform 328"/>
            <p:cNvSpPr/>
            <p:nvPr/>
          </p:nvSpPr>
          <p:spPr bwMode="auto">
            <a:xfrm>
              <a:off x="5135653" y="3048389"/>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7" name="Freeform 329"/>
            <p:cNvSpPr/>
            <p:nvPr/>
          </p:nvSpPr>
          <p:spPr bwMode="auto">
            <a:xfrm>
              <a:off x="5527765" y="3280164"/>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8" name="Freeform 330"/>
            <p:cNvSpPr/>
            <p:nvPr/>
          </p:nvSpPr>
          <p:spPr bwMode="auto">
            <a:xfrm>
              <a:off x="5542053" y="3272226"/>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49" name="Freeform 331"/>
            <p:cNvSpPr/>
            <p:nvPr/>
          </p:nvSpPr>
          <p:spPr bwMode="auto">
            <a:xfrm>
              <a:off x="5480140" y="2964251"/>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0" name="Freeform 332"/>
            <p:cNvSpPr/>
            <p:nvPr/>
          </p:nvSpPr>
          <p:spPr bwMode="auto">
            <a:xfrm>
              <a:off x="4934040" y="3267464"/>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1" name="Freeform 333"/>
            <p:cNvSpPr/>
            <p:nvPr/>
          </p:nvSpPr>
          <p:spPr bwMode="auto">
            <a:xfrm>
              <a:off x="4938803" y="3564326"/>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2" name="Freeform 334"/>
            <p:cNvSpPr/>
            <p:nvPr/>
          </p:nvSpPr>
          <p:spPr bwMode="auto">
            <a:xfrm>
              <a:off x="5623015" y="3777051"/>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3" name="Freeform 335"/>
            <p:cNvSpPr/>
            <p:nvPr/>
          </p:nvSpPr>
          <p:spPr bwMode="auto">
            <a:xfrm>
              <a:off x="6767603" y="3180151"/>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4" name="Freeform 336"/>
            <p:cNvSpPr/>
            <p:nvPr/>
          </p:nvSpPr>
          <p:spPr bwMode="auto">
            <a:xfrm>
              <a:off x="6410416" y="3442089"/>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5" name="Freeform 337"/>
            <p:cNvSpPr/>
            <p:nvPr/>
          </p:nvSpPr>
          <p:spPr bwMode="auto">
            <a:xfrm>
              <a:off x="7312116" y="2422914"/>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6" name="Freeform 338"/>
            <p:cNvSpPr/>
            <p:nvPr/>
          </p:nvSpPr>
          <p:spPr bwMode="auto">
            <a:xfrm>
              <a:off x="6897778" y="1940314"/>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7" name="Freeform 339"/>
            <p:cNvSpPr/>
            <p:nvPr/>
          </p:nvSpPr>
          <p:spPr bwMode="auto">
            <a:xfrm>
              <a:off x="6980328" y="2421326"/>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8" name="Freeform 340"/>
            <p:cNvSpPr/>
            <p:nvPr/>
          </p:nvSpPr>
          <p:spPr bwMode="auto">
            <a:xfrm>
              <a:off x="6629491" y="2673739"/>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59" name="Freeform 341"/>
            <p:cNvSpPr/>
            <p:nvPr/>
          </p:nvSpPr>
          <p:spPr bwMode="auto">
            <a:xfrm>
              <a:off x="6051640" y="2891226"/>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0" name="Freeform 342"/>
            <p:cNvSpPr/>
            <p:nvPr/>
          </p:nvSpPr>
          <p:spPr bwMode="auto">
            <a:xfrm>
              <a:off x="5491253" y="2897576"/>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2" name="Freeform 343"/>
            <p:cNvSpPr/>
            <p:nvPr/>
          </p:nvSpPr>
          <p:spPr bwMode="auto">
            <a:xfrm>
              <a:off x="4765765" y="2737239"/>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3" name="Freeform 344"/>
            <p:cNvSpPr/>
            <p:nvPr/>
          </p:nvSpPr>
          <p:spPr bwMode="auto">
            <a:xfrm>
              <a:off x="5142003" y="2964251"/>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4" name="Freeform 345"/>
            <p:cNvSpPr/>
            <p:nvPr/>
          </p:nvSpPr>
          <p:spPr bwMode="auto">
            <a:xfrm>
              <a:off x="5537290" y="2970601"/>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5" name="Freeform 346"/>
            <p:cNvSpPr/>
            <p:nvPr/>
          </p:nvSpPr>
          <p:spPr bwMode="auto">
            <a:xfrm>
              <a:off x="5537290" y="2903926"/>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6" name="Freeform 347"/>
            <p:cNvSpPr/>
            <p:nvPr/>
          </p:nvSpPr>
          <p:spPr bwMode="auto">
            <a:xfrm>
              <a:off x="6064340" y="2673739"/>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7" name="Freeform 348"/>
            <p:cNvSpPr/>
            <p:nvPr/>
          </p:nvSpPr>
          <p:spPr bwMode="auto">
            <a:xfrm>
              <a:off x="6627903" y="2986476"/>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8" name="Freeform 349"/>
            <p:cNvSpPr/>
            <p:nvPr/>
          </p:nvSpPr>
          <p:spPr bwMode="auto">
            <a:xfrm>
              <a:off x="6380253" y="2314964"/>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69" name="Freeform 350"/>
            <p:cNvSpPr/>
            <p:nvPr/>
          </p:nvSpPr>
          <p:spPr bwMode="auto">
            <a:xfrm>
              <a:off x="6377078" y="1941901"/>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0" name="Freeform 351"/>
            <p:cNvSpPr/>
            <p:nvPr/>
          </p:nvSpPr>
          <p:spPr bwMode="auto">
            <a:xfrm>
              <a:off x="4754653" y="2164151"/>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1" name="Freeform 352"/>
            <p:cNvSpPr/>
            <p:nvPr/>
          </p:nvSpPr>
          <p:spPr bwMode="auto">
            <a:xfrm>
              <a:off x="5000715" y="2153039"/>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2" name="Freeform 353"/>
            <p:cNvSpPr/>
            <p:nvPr/>
          </p:nvSpPr>
          <p:spPr bwMode="auto">
            <a:xfrm>
              <a:off x="5403940" y="2681676"/>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3" name="Freeform 354"/>
            <p:cNvSpPr/>
            <p:nvPr/>
          </p:nvSpPr>
          <p:spPr bwMode="auto">
            <a:xfrm>
              <a:off x="5388065" y="2691201"/>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4" name="Freeform 355"/>
            <p:cNvSpPr/>
            <p:nvPr/>
          </p:nvSpPr>
          <p:spPr bwMode="auto">
            <a:xfrm>
              <a:off x="5130890" y="2684851"/>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5" name="Freeform 356"/>
            <p:cNvSpPr/>
            <p:nvPr/>
          </p:nvSpPr>
          <p:spPr bwMode="auto">
            <a:xfrm>
              <a:off x="4988015" y="1800614"/>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6" name="Freeform 357"/>
            <p:cNvSpPr/>
            <p:nvPr/>
          </p:nvSpPr>
          <p:spPr bwMode="auto">
            <a:xfrm>
              <a:off x="5421403" y="1805376"/>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7" name="Freeform 358"/>
            <p:cNvSpPr/>
            <p:nvPr/>
          </p:nvSpPr>
          <p:spPr bwMode="auto">
            <a:xfrm>
              <a:off x="5388065" y="2356239"/>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8" name="Freeform 359"/>
            <p:cNvSpPr/>
            <p:nvPr/>
          </p:nvSpPr>
          <p:spPr bwMode="auto">
            <a:xfrm>
              <a:off x="4770528" y="2681676"/>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79" name="Freeform 360"/>
            <p:cNvSpPr/>
            <p:nvPr/>
          </p:nvSpPr>
          <p:spPr bwMode="auto">
            <a:xfrm>
              <a:off x="5896065" y="2310201"/>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0" name="Freeform 361"/>
            <p:cNvSpPr/>
            <p:nvPr/>
          </p:nvSpPr>
          <p:spPr bwMode="auto">
            <a:xfrm>
              <a:off x="6191341" y="1638689"/>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1" name="Freeform 362"/>
            <p:cNvSpPr/>
            <p:nvPr/>
          </p:nvSpPr>
          <p:spPr bwMode="auto">
            <a:xfrm>
              <a:off x="5426165" y="1635514"/>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2" name="Freeform 363"/>
            <p:cNvSpPr/>
            <p:nvPr/>
          </p:nvSpPr>
          <p:spPr bwMode="auto">
            <a:xfrm>
              <a:off x="6184991" y="1645039"/>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3" name="Freeform 364"/>
            <p:cNvSpPr/>
            <p:nvPr/>
          </p:nvSpPr>
          <p:spPr bwMode="auto">
            <a:xfrm>
              <a:off x="5872253" y="1657739"/>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4" name="Freeform 365"/>
            <p:cNvSpPr/>
            <p:nvPr/>
          </p:nvSpPr>
          <p:spPr bwMode="auto">
            <a:xfrm>
              <a:off x="5376953" y="1808551"/>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5" name="Freeform 366"/>
            <p:cNvSpPr/>
            <p:nvPr/>
          </p:nvSpPr>
          <p:spPr bwMode="auto">
            <a:xfrm>
              <a:off x="6375491" y="2318139"/>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6" name="Freeform 367"/>
            <p:cNvSpPr/>
            <p:nvPr/>
          </p:nvSpPr>
          <p:spPr bwMode="auto">
            <a:xfrm>
              <a:off x="5891303" y="2365764"/>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7" name="Freeform 368"/>
            <p:cNvSpPr/>
            <p:nvPr/>
          </p:nvSpPr>
          <p:spPr bwMode="auto">
            <a:xfrm>
              <a:off x="6042115" y="2327664"/>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8" name="Freeform 369"/>
            <p:cNvSpPr/>
            <p:nvPr/>
          </p:nvSpPr>
          <p:spPr bwMode="auto">
            <a:xfrm>
              <a:off x="6394541" y="2316551"/>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89" name="Freeform 370"/>
            <p:cNvSpPr/>
            <p:nvPr/>
          </p:nvSpPr>
          <p:spPr bwMode="auto">
            <a:xfrm>
              <a:off x="6975566" y="2684851"/>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0" name="Freeform 371"/>
            <p:cNvSpPr/>
            <p:nvPr/>
          </p:nvSpPr>
          <p:spPr bwMode="auto">
            <a:xfrm>
              <a:off x="6773953" y="2702314"/>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1" name="Freeform 372"/>
            <p:cNvSpPr/>
            <p:nvPr/>
          </p:nvSpPr>
          <p:spPr bwMode="auto">
            <a:xfrm>
              <a:off x="6048465" y="2903926"/>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2" name="Freeform 373"/>
            <p:cNvSpPr/>
            <p:nvPr/>
          </p:nvSpPr>
          <p:spPr bwMode="auto">
            <a:xfrm>
              <a:off x="6394541" y="2981714"/>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3" name="Freeform 374"/>
            <p:cNvSpPr/>
            <p:nvPr/>
          </p:nvSpPr>
          <p:spPr bwMode="auto">
            <a:xfrm>
              <a:off x="6075453" y="3551626"/>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4" name="Freeform 375"/>
            <p:cNvSpPr/>
            <p:nvPr/>
          </p:nvSpPr>
          <p:spPr bwMode="auto">
            <a:xfrm>
              <a:off x="6075453" y="4024701"/>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5" name="Freeform 376"/>
            <p:cNvSpPr/>
            <p:nvPr/>
          </p:nvSpPr>
          <p:spPr bwMode="auto">
            <a:xfrm>
              <a:off x="5530940" y="3291276"/>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6" name="Oval 377"/>
            <p:cNvSpPr>
              <a:spLocks noChangeArrowheads="1"/>
            </p:cNvSpPr>
            <p:nvPr/>
          </p:nvSpPr>
          <p:spPr bwMode="auto">
            <a:xfrm>
              <a:off x="5926283" y="2742165"/>
              <a:ext cx="258763" cy="258763"/>
            </a:xfrm>
            <a:prstGeom prst="ellipse">
              <a:avLst/>
            </a:prstGeom>
            <a:solidFill>
              <a:srgbClr val="0E26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7" name="Oval 378"/>
            <p:cNvSpPr>
              <a:spLocks noChangeArrowheads="1"/>
            </p:cNvSpPr>
            <p:nvPr/>
          </p:nvSpPr>
          <p:spPr bwMode="auto">
            <a:xfrm>
              <a:off x="4810215" y="3453201"/>
              <a:ext cx="258763" cy="258763"/>
            </a:xfrm>
            <a:prstGeom prst="ellipse">
              <a:avLst/>
            </a:prstGeom>
            <a:solidFill>
              <a:srgbClr val="0E26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98" name="Oval 379"/>
            <p:cNvSpPr>
              <a:spLocks noChangeArrowheads="1"/>
            </p:cNvSpPr>
            <p:nvPr/>
          </p:nvSpPr>
          <p:spPr bwMode="auto">
            <a:xfrm>
              <a:off x="5953270" y="4713840"/>
              <a:ext cx="258763" cy="25876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99" name="Oval 380"/>
            <p:cNvSpPr>
              <a:spLocks noChangeArrowheads="1"/>
            </p:cNvSpPr>
            <p:nvPr/>
          </p:nvSpPr>
          <p:spPr bwMode="auto">
            <a:xfrm>
              <a:off x="5953270" y="3413678"/>
              <a:ext cx="258763" cy="25876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0" name="Oval 381"/>
            <p:cNvSpPr>
              <a:spLocks noChangeArrowheads="1"/>
            </p:cNvSpPr>
            <p:nvPr/>
          </p:nvSpPr>
          <p:spPr bwMode="auto">
            <a:xfrm>
              <a:off x="7223271" y="3045378"/>
              <a:ext cx="258763" cy="25876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1" name="Oval 382"/>
            <p:cNvSpPr>
              <a:spLocks noChangeArrowheads="1"/>
            </p:cNvSpPr>
            <p:nvPr/>
          </p:nvSpPr>
          <p:spPr bwMode="auto">
            <a:xfrm>
              <a:off x="5311920" y="1678540"/>
              <a:ext cx="260350" cy="25876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2" name="Oval 383"/>
            <p:cNvSpPr>
              <a:spLocks noChangeArrowheads="1"/>
            </p:cNvSpPr>
            <p:nvPr/>
          </p:nvSpPr>
          <p:spPr bwMode="auto">
            <a:xfrm>
              <a:off x="5313453" y="2605476"/>
              <a:ext cx="185738"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3" name="Oval 384"/>
            <p:cNvSpPr>
              <a:spLocks noChangeArrowheads="1"/>
            </p:cNvSpPr>
            <p:nvPr/>
          </p:nvSpPr>
          <p:spPr bwMode="auto">
            <a:xfrm>
              <a:off x="4676865" y="2653101"/>
              <a:ext cx="185738"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4" name="Oval 385"/>
            <p:cNvSpPr>
              <a:spLocks noChangeArrowheads="1"/>
            </p:cNvSpPr>
            <p:nvPr/>
          </p:nvSpPr>
          <p:spPr bwMode="auto">
            <a:xfrm>
              <a:off x="4911815" y="2072076"/>
              <a:ext cx="188913" cy="187325"/>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5" name="Oval 386"/>
            <p:cNvSpPr>
              <a:spLocks noChangeArrowheads="1"/>
            </p:cNvSpPr>
            <p:nvPr/>
          </p:nvSpPr>
          <p:spPr bwMode="auto">
            <a:xfrm>
              <a:off x="6288233" y="2223053"/>
              <a:ext cx="185738"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6" name="Oval 387"/>
            <p:cNvSpPr>
              <a:spLocks noChangeArrowheads="1"/>
            </p:cNvSpPr>
            <p:nvPr/>
          </p:nvSpPr>
          <p:spPr bwMode="auto">
            <a:xfrm>
              <a:off x="7232796" y="2316715"/>
              <a:ext cx="185738"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7" name="Oval 388"/>
            <p:cNvSpPr>
              <a:spLocks noChangeArrowheads="1"/>
            </p:cNvSpPr>
            <p:nvPr/>
          </p:nvSpPr>
          <p:spPr bwMode="auto">
            <a:xfrm>
              <a:off x="6681933" y="3362878"/>
              <a:ext cx="187325"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8" name="Oval 389"/>
            <p:cNvSpPr>
              <a:spLocks noChangeArrowheads="1"/>
            </p:cNvSpPr>
            <p:nvPr/>
          </p:nvSpPr>
          <p:spPr bwMode="auto">
            <a:xfrm>
              <a:off x="6897833" y="2585003"/>
              <a:ext cx="187325"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09" name="Oval 390"/>
            <p:cNvSpPr>
              <a:spLocks noChangeArrowheads="1"/>
            </p:cNvSpPr>
            <p:nvPr/>
          </p:nvSpPr>
          <p:spPr bwMode="auto">
            <a:xfrm>
              <a:off x="5234133" y="4309028"/>
              <a:ext cx="187325"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0" name="Oval 391"/>
            <p:cNvSpPr>
              <a:spLocks noChangeArrowheads="1"/>
            </p:cNvSpPr>
            <p:nvPr/>
          </p:nvSpPr>
          <p:spPr bwMode="auto">
            <a:xfrm>
              <a:off x="6742258" y="4159803"/>
              <a:ext cx="188913" cy="18891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1" name="Oval 392"/>
            <p:cNvSpPr>
              <a:spLocks noChangeArrowheads="1"/>
            </p:cNvSpPr>
            <p:nvPr/>
          </p:nvSpPr>
          <p:spPr bwMode="auto">
            <a:xfrm>
              <a:off x="5834153" y="2310201"/>
              <a:ext cx="133350"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2" name="Oval 393"/>
            <p:cNvSpPr>
              <a:spLocks noChangeArrowheads="1"/>
            </p:cNvSpPr>
            <p:nvPr/>
          </p:nvSpPr>
          <p:spPr bwMode="auto">
            <a:xfrm>
              <a:off x="5080090" y="2994414"/>
              <a:ext cx="133350" cy="133350"/>
            </a:xfrm>
            <a:prstGeom prst="ellipse">
              <a:avLst/>
            </a:prstGeom>
            <a:solidFill>
              <a:srgbClr val="0E26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13" name="Oval 394"/>
            <p:cNvSpPr>
              <a:spLocks noChangeArrowheads="1"/>
            </p:cNvSpPr>
            <p:nvPr/>
          </p:nvSpPr>
          <p:spPr bwMode="auto">
            <a:xfrm>
              <a:off x="5430928" y="2905514"/>
              <a:ext cx="133350" cy="136525"/>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4" name="Oval 395"/>
            <p:cNvSpPr>
              <a:spLocks noChangeArrowheads="1"/>
            </p:cNvSpPr>
            <p:nvPr/>
          </p:nvSpPr>
          <p:spPr bwMode="auto">
            <a:xfrm>
              <a:off x="6575571" y="2905678"/>
              <a:ext cx="134938"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5" name="Oval 396"/>
            <p:cNvSpPr>
              <a:spLocks noChangeArrowheads="1"/>
            </p:cNvSpPr>
            <p:nvPr/>
          </p:nvSpPr>
          <p:spPr bwMode="auto">
            <a:xfrm>
              <a:off x="6346971" y="3486703"/>
              <a:ext cx="136525" cy="131763"/>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6" name="Oval 397"/>
            <p:cNvSpPr>
              <a:spLocks noChangeArrowheads="1"/>
            </p:cNvSpPr>
            <p:nvPr/>
          </p:nvSpPr>
          <p:spPr bwMode="auto">
            <a:xfrm>
              <a:off x="6126308" y="1573765"/>
              <a:ext cx="134938"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7" name="Oval 398"/>
            <p:cNvSpPr>
              <a:spLocks noChangeArrowheads="1"/>
            </p:cNvSpPr>
            <p:nvPr/>
          </p:nvSpPr>
          <p:spPr bwMode="auto">
            <a:xfrm>
              <a:off x="6839096" y="1880153"/>
              <a:ext cx="133350"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8" name="Oval 399"/>
            <p:cNvSpPr>
              <a:spLocks noChangeArrowheads="1"/>
            </p:cNvSpPr>
            <p:nvPr/>
          </p:nvSpPr>
          <p:spPr bwMode="auto">
            <a:xfrm>
              <a:off x="7015308" y="3712128"/>
              <a:ext cx="134938"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19" name="Oval 400"/>
            <p:cNvSpPr>
              <a:spLocks noChangeArrowheads="1"/>
            </p:cNvSpPr>
            <p:nvPr/>
          </p:nvSpPr>
          <p:spPr bwMode="auto">
            <a:xfrm>
              <a:off x="6699396" y="4720190"/>
              <a:ext cx="133350"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2" name="Oval 401"/>
            <p:cNvSpPr>
              <a:spLocks noChangeArrowheads="1"/>
            </p:cNvSpPr>
            <p:nvPr/>
          </p:nvSpPr>
          <p:spPr bwMode="auto">
            <a:xfrm>
              <a:off x="6408883" y="4791628"/>
              <a:ext cx="136525" cy="1349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3" name="Oval 402"/>
            <p:cNvSpPr>
              <a:spLocks noChangeArrowheads="1"/>
            </p:cNvSpPr>
            <p:nvPr/>
          </p:nvSpPr>
          <p:spPr bwMode="auto">
            <a:xfrm>
              <a:off x="5389708" y="4797978"/>
              <a:ext cx="134938" cy="133350"/>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4" name="Oval 403"/>
            <p:cNvSpPr>
              <a:spLocks noChangeArrowheads="1"/>
            </p:cNvSpPr>
            <p:nvPr/>
          </p:nvSpPr>
          <p:spPr bwMode="auto">
            <a:xfrm>
              <a:off x="5530995" y="3774040"/>
              <a:ext cx="188913"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5" name="Oval 404"/>
            <p:cNvSpPr>
              <a:spLocks noChangeArrowheads="1"/>
            </p:cNvSpPr>
            <p:nvPr/>
          </p:nvSpPr>
          <p:spPr bwMode="auto">
            <a:xfrm>
              <a:off x="6400946" y="3948665"/>
              <a:ext cx="185738" cy="188913"/>
            </a:xfrm>
            <a:prstGeom prst="ellipse">
              <a:avLst/>
            </a:prstGeom>
            <a:solidFill>
              <a:srgbClr val="0E26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sp>
          <p:nvSpPr>
            <p:cNvPr id="146" name="Oval 405"/>
            <p:cNvSpPr>
              <a:spLocks noChangeArrowheads="1"/>
            </p:cNvSpPr>
            <p:nvPr/>
          </p:nvSpPr>
          <p:spPr bwMode="auto">
            <a:xfrm>
              <a:off x="6408883" y="4415390"/>
              <a:ext cx="187325" cy="185738"/>
            </a:xfrm>
            <a:prstGeom prst="ellipse">
              <a:avLst/>
            </a:prstGeom>
            <a:solidFill>
              <a:srgbClr val="0E2638"/>
            </a:solidFill>
            <a:ln>
              <a:noFill/>
            </a:ln>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7" name="Oval 406"/>
            <p:cNvSpPr>
              <a:spLocks noChangeArrowheads="1"/>
            </p:cNvSpPr>
            <p:nvPr/>
          </p:nvSpPr>
          <p:spPr bwMode="auto">
            <a:xfrm>
              <a:off x="5707208" y="4370940"/>
              <a:ext cx="188913" cy="187325"/>
            </a:xfrm>
            <a:prstGeom prst="ellipse">
              <a:avLst/>
            </a:prstGeom>
            <a:solidFill>
              <a:srgbClr val="0E2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eaLnBrk="1" hangingPunct="1"/>
              <a:endParaRPr lang="zh-CN" altLang="en-US" sz="2000">
                <a:latin typeface="+mn-lt"/>
                <a:ea typeface="+mn-ea"/>
              </a:endParaRPr>
            </a:p>
          </p:txBody>
        </p:sp>
        <p:sp>
          <p:nvSpPr>
            <p:cNvPr id="148" name="Oval 407"/>
            <p:cNvSpPr>
              <a:spLocks noChangeArrowheads="1"/>
            </p:cNvSpPr>
            <p:nvPr/>
          </p:nvSpPr>
          <p:spPr bwMode="auto">
            <a:xfrm>
              <a:off x="5457915" y="3196026"/>
              <a:ext cx="185738" cy="185738"/>
            </a:xfrm>
            <a:prstGeom prst="ellipse">
              <a:avLst/>
            </a:prstGeom>
            <a:solidFill>
              <a:srgbClr val="0E263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p>
          </p:txBody>
        </p:sp>
      </p:grpSp>
      <p:grpSp>
        <p:nvGrpSpPr>
          <p:cNvPr id="149" name="组合 148"/>
          <p:cNvGrpSpPr/>
          <p:nvPr/>
        </p:nvGrpSpPr>
        <p:grpSpPr>
          <a:xfrm>
            <a:off x="755650" y="1165860"/>
            <a:ext cx="3614420" cy="1377950"/>
            <a:chOff x="6410353" y="981022"/>
            <a:chExt cx="2664098" cy="1015444"/>
          </a:xfrm>
        </p:grpSpPr>
        <p:sp>
          <p:nvSpPr>
            <p:cNvPr id="150" name="TextBox 142"/>
            <p:cNvSpPr txBox="1"/>
            <p:nvPr/>
          </p:nvSpPr>
          <p:spPr>
            <a:xfrm>
              <a:off x="6419259" y="1327161"/>
              <a:ext cx="2655192" cy="669305"/>
            </a:xfrm>
            <a:prstGeom prst="rect">
              <a:avLst/>
            </a:prstGeom>
            <a:noFill/>
          </p:spPr>
          <p:txBody>
            <a:bodyPr wrap="square" lIns="68559" tIns="34280" rIns="68559" bIns="34280" rtlCol="0">
              <a:spAutoFit/>
            </a:bodyPr>
            <a:lstStyle/>
            <a:p>
              <a:pPr algn="just">
                <a:lnSpc>
                  <a:spcPct val="114000"/>
                </a:lnSpc>
              </a:pPr>
              <a:r>
                <a:rPr lang="zh-CN" altLang="en-US" sz="1200" dirty="0">
                  <a:solidFill>
                    <a:schemeClr val="tx1">
                      <a:lumMod val="75000"/>
                      <a:lumOff val="25000"/>
                    </a:schemeClr>
                  </a:solidFill>
                  <a:latin typeface="Calibri" panose="020F0502020204030204" pitchFamily="34" charset="0"/>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151" name="TextBox 143"/>
            <p:cNvSpPr txBox="1"/>
            <p:nvPr/>
          </p:nvSpPr>
          <p:spPr>
            <a:xfrm>
              <a:off x="6410353" y="981022"/>
              <a:ext cx="1330297" cy="286876"/>
            </a:xfrm>
            <a:prstGeom prst="rect">
              <a:avLst/>
            </a:prstGeom>
            <a:noFill/>
          </p:spPr>
          <p:txBody>
            <a:bodyPr wrap="square" lIns="68559" tIns="0" rIns="68559" bIns="0" rtlCol="0" anchor="t">
              <a:spAutoFit/>
            </a:bodyPr>
            <a:lstStyle/>
            <a:p>
              <a:pPr>
                <a:lnSpc>
                  <a:spcPct val="150000"/>
                </a:lnSpc>
              </a:pPr>
              <a:r>
                <a:rPr lang="zh-CN" altLang="en-US" sz="1600" b="1" dirty="0">
                  <a:solidFill>
                    <a:srgbClr val="419287"/>
                  </a:solidFill>
                  <a:latin typeface="Calibri" panose="020F0502020204030204" pitchFamily="34" charset="0"/>
                  <a:ea typeface="微软雅黑" panose="020B0503020204020204" charset="-122"/>
                  <a:cs typeface="华文黑体" pitchFamily="2" charset="-122"/>
                </a:rPr>
                <a:t>点击添加标题</a:t>
              </a:r>
            </a:p>
          </p:txBody>
        </p:sp>
      </p:grpSp>
      <p:grpSp>
        <p:nvGrpSpPr>
          <p:cNvPr id="152" name="组合 151"/>
          <p:cNvGrpSpPr/>
          <p:nvPr/>
        </p:nvGrpSpPr>
        <p:grpSpPr>
          <a:xfrm>
            <a:off x="755650" y="3571875"/>
            <a:ext cx="3614420" cy="1377950"/>
            <a:chOff x="6410353" y="981022"/>
            <a:chExt cx="2664098" cy="1015444"/>
          </a:xfrm>
        </p:grpSpPr>
        <p:sp>
          <p:nvSpPr>
            <p:cNvPr id="153" name="TextBox 145"/>
            <p:cNvSpPr txBox="1"/>
            <p:nvPr/>
          </p:nvSpPr>
          <p:spPr>
            <a:xfrm>
              <a:off x="6419259" y="1327161"/>
              <a:ext cx="2655192" cy="669305"/>
            </a:xfrm>
            <a:prstGeom prst="rect">
              <a:avLst/>
            </a:prstGeom>
            <a:noFill/>
          </p:spPr>
          <p:txBody>
            <a:bodyPr wrap="square" lIns="68559" tIns="34280" rIns="68559" bIns="34280" rtlCol="0">
              <a:spAutoFit/>
            </a:bodyPr>
            <a:lstStyle/>
            <a:p>
              <a:pPr algn="just">
                <a:lnSpc>
                  <a:spcPct val="114000"/>
                </a:lnSpc>
              </a:pPr>
              <a:r>
                <a:rPr lang="zh-CN" altLang="en-US" sz="1200" dirty="0">
                  <a:solidFill>
                    <a:schemeClr val="tx1">
                      <a:lumMod val="75000"/>
                      <a:lumOff val="25000"/>
                    </a:schemeClr>
                  </a:solidFill>
                  <a:latin typeface="Calibri" panose="020F0502020204030204" pitchFamily="34" charset="0"/>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154" name="TextBox 146"/>
            <p:cNvSpPr txBox="1"/>
            <p:nvPr/>
          </p:nvSpPr>
          <p:spPr>
            <a:xfrm>
              <a:off x="6410353" y="981022"/>
              <a:ext cx="1330297" cy="286876"/>
            </a:xfrm>
            <a:prstGeom prst="rect">
              <a:avLst/>
            </a:prstGeom>
            <a:noFill/>
          </p:spPr>
          <p:txBody>
            <a:bodyPr wrap="square" lIns="68559" tIns="0" rIns="68559" bIns="0" rtlCol="0" anchor="t">
              <a:spAutoFit/>
            </a:bodyPr>
            <a:lstStyle/>
            <a:p>
              <a:pPr>
                <a:lnSpc>
                  <a:spcPct val="150000"/>
                </a:lnSpc>
              </a:pPr>
              <a:r>
                <a:rPr lang="zh-CN" altLang="en-US" sz="1600" b="1" dirty="0">
                  <a:solidFill>
                    <a:srgbClr val="419287"/>
                  </a:solidFill>
                  <a:latin typeface="Calibri" panose="020F0502020204030204" pitchFamily="34" charset="0"/>
                  <a:ea typeface="微软雅黑" panose="020B0503020204020204" charset="-122"/>
                  <a:cs typeface="华文黑体" pitchFamily="2" charset="-122"/>
                </a:rPr>
                <a:t>点击添加标题</a:t>
              </a:r>
            </a:p>
          </p:txBody>
        </p:sp>
      </p:grpSp>
      <p:grpSp>
        <p:nvGrpSpPr>
          <p:cNvPr id="155" name="组合 154"/>
          <p:cNvGrpSpPr/>
          <p:nvPr/>
        </p:nvGrpSpPr>
        <p:grpSpPr>
          <a:xfrm>
            <a:off x="7746365" y="1165860"/>
            <a:ext cx="3614420" cy="1377950"/>
            <a:chOff x="6410353" y="981022"/>
            <a:chExt cx="2664098" cy="1015444"/>
          </a:xfrm>
        </p:grpSpPr>
        <p:sp>
          <p:nvSpPr>
            <p:cNvPr id="156" name="TextBox 148"/>
            <p:cNvSpPr txBox="1"/>
            <p:nvPr/>
          </p:nvSpPr>
          <p:spPr>
            <a:xfrm>
              <a:off x="6419259" y="1327161"/>
              <a:ext cx="2655192" cy="669305"/>
            </a:xfrm>
            <a:prstGeom prst="rect">
              <a:avLst/>
            </a:prstGeom>
            <a:noFill/>
          </p:spPr>
          <p:txBody>
            <a:bodyPr wrap="square" lIns="68559" tIns="34280" rIns="68559" bIns="34280" rtlCol="0">
              <a:spAutoFit/>
            </a:bodyPr>
            <a:lstStyle/>
            <a:p>
              <a:pPr algn="just">
                <a:lnSpc>
                  <a:spcPct val="114000"/>
                </a:lnSpc>
              </a:pPr>
              <a:r>
                <a:rPr lang="zh-CN" altLang="en-US" sz="1200" dirty="0">
                  <a:solidFill>
                    <a:schemeClr val="tx1">
                      <a:lumMod val="75000"/>
                      <a:lumOff val="25000"/>
                    </a:schemeClr>
                  </a:solidFill>
                  <a:latin typeface="Calibri" panose="020F0502020204030204" pitchFamily="34" charset="0"/>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157" name="TextBox 149"/>
            <p:cNvSpPr txBox="1"/>
            <p:nvPr/>
          </p:nvSpPr>
          <p:spPr>
            <a:xfrm>
              <a:off x="6410353" y="981022"/>
              <a:ext cx="1330297" cy="271877"/>
            </a:xfrm>
            <a:prstGeom prst="rect">
              <a:avLst/>
            </a:prstGeom>
            <a:noFill/>
          </p:spPr>
          <p:txBody>
            <a:bodyPr wrap="square" lIns="68559" tIns="0" rIns="68559" bIns="0" rtlCol="0" anchor="t">
              <a:spAutoFit/>
            </a:bodyPr>
            <a:lstStyle/>
            <a:p>
              <a:pPr>
                <a:lnSpc>
                  <a:spcPct val="150000"/>
                </a:lnSpc>
              </a:pPr>
              <a:r>
                <a:rPr lang="zh-CN" altLang="en-US" sz="1600" b="1" dirty="0">
                  <a:solidFill>
                    <a:srgbClr val="419287"/>
                  </a:solidFill>
                  <a:latin typeface="Calibri" panose="020F0502020204030204" pitchFamily="34" charset="0"/>
                  <a:ea typeface="微软雅黑" panose="020B0503020204020204" charset="-122"/>
                  <a:cs typeface="华文黑体" pitchFamily="2" charset="-122"/>
                </a:rPr>
                <a:t>点击添加标题</a:t>
              </a:r>
            </a:p>
          </p:txBody>
        </p:sp>
      </p:grpSp>
      <p:grpSp>
        <p:nvGrpSpPr>
          <p:cNvPr id="158" name="组合 157"/>
          <p:cNvGrpSpPr/>
          <p:nvPr/>
        </p:nvGrpSpPr>
        <p:grpSpPr>
          <a:xfrm>
            <a:off x="7746365" y="3571875"/>
            <a:ext cx="3614420" cy="1377950"/>
            <a:chOff x="6410353" y="981022"/>
            <a:chExt cx="2664098" cy="1015444"/>
          </a:xfrm>
        </p:grpSpPr>
        <p:sp>
          <p:nvSpPr>
            <p:cNvPr id="159" name="TextBox 151"/>
            <p:cNvSpPr txBox="1"/>
            <p:nvPr/>
          </p:nvSpPr>
          <p:spPr>
            <a:xfrm>
              <a:off x="6419259" y="1327161"/>
              <a:ext cx="2655192" cy="669305"/>
            </a:xfrm>
            <a:prstGeom prst="rect">
              <a:avLst/>
            </a:prstGeom>
            <a:noFill/>
          </p:spPr>
          <p:txBody>
            <a:bodyPr wrap="square" lIns="68559" tIns="34280" rIns="68559" bIns="34280" rtlCol="0">
              <a:spAutoFit/>
            </a:bodyPr>
            <a:lstStyle/>
            <a:p>
              <a:pPr algn="just">
                <a:lnSpc>
                  <a:spcPct val="114000"/>
                </a:lnSpc>
              </a:pPr>
              <a:r>
                <a:rPr lang="zh-CN" altLang="en-US" sz="1200" dirty="0">
                  <a:solidFill>
                    <a:schemeClr val="tx1">
                      <a:lumMod val="75000"/>
                      <a:lumOff val="25000"/>
                    </a:schemeClr>
                  </a:solidFill>
                  <a:latin typeface="Calibri" panose="020F0502020204030204" pitchFamily="34" charset="0"/>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160" name="TextBox 152"/>
            <p:cNvSpPr txBox="1"/>
            <p:nvPr/>
          </p:nvSpPr>
          <p:spPr>
            <a:xfrm>
              <a:off x="6410353" y="981022"/>
              <a:ext cx="1330297" cy="286876"/>
            </a:xfrm>
            <a:prstGeom prst="rect">
              <a:avLst/>
            </a:prstGeom>
            <a:noFill/>
          </p:spPr>
          <p:txBody>
            <a:bodyPr wrap="square" lIns="68559" tIns="0" rIns="68559" bIns="0" rtlCol="0" anchor="t">
              <a:spAutoFit/>
            </a:bodyPr>
            <a:lstStyle/>
            <a:p>
              <a:pPr>
                <a:lnSpc>
                  <a:spcPct val="150000"/>
                </a:lnSpc>
              </a:pPr>
              <a:r>
                <a:rPr lang="zh-CN" altLang="en-US" sz="1600" b="1" dirty="0">
                  <a:solidFill>
                    <a:srgbClr val="419287"/>
                  </a:solidFill>
                  <a:latin typeface="Calibri" panose="020F0502020204030204" pitchFamily="34" charset="0"/>
                  <a:ea typeface="微软雅黑" panose="020B0503020204020204" charset="-122"/>
                  <a:cs typeface="华文黑体" pitchFamily="2" charset="-122"/>
                </a:rPr>
                <a:t>点击添加标题</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7"/>
          <p:cNvSpPr>
            <a:spLocks noEditPoints="1"/>
          </p:cNvSpPr>
          <p:nvPr/>
        </p:nvSpPr>
        <p:spPr bwMode="auto">
          <a:xfrm>
            <a:off x="4653915" y="200977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419287"/>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3" name="TextBox 147"/>
          <p:cNvSpPr txBox="1"/>
          <p:nvPr/>
        </p:nvSpPr>
        <p:spPr>
          <a:xfrm>
            <a:off x="4725035" y="2067560"/>
            <a:ext cx="273050"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8</a:t>
            </a:r>
          </a:p>
        </p:txBody>
      </p:sp>
      <p:sp>
        <p:nvSpPr>
          <p:cNvPr id="28" name="Freeform 7"/>
          <p:cNvSpPr>
            <a:spLocks noEditPoints="1"/>
          </p:cNvSpPr>
          <p:nvPr/>
        </p:nvSpPr>
        <p:spPr bwMode="auto">
          <a:xfrm>
            <a:off x="2223135" y="109664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419287"/>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31" name="TextBox 150"/>
          <p:cNvSpPr txBox="1"/>
          <p:nvPr/>
        </p:nvSpPr>
        <p:spPr>
          <a:xfrm>
            <a:off x="2254250" y="115633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18</a:t>
            </a:r>
          </a:p>
        </p:txBody>
      </p:sp>
      <p:sp>
        <p:nvSpPr>
          <p:cNvPr id="32" name="Freeform 7"/>
          <p:cNvSpPr>
            <a:spLocks noEditPoints="1"/>
          </p:cNvSpPr>
          <p:nvPr/>
        </p:nvSpPr>
        <p:spPr bwMode="auto">
          <a:xfrm>
            <a:off x="3498850" y="1580515"/>
            <a:ext cx="407670"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419287"/>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33" name="TextBox 153"/>
          <p:cNvSpPr txBox="1"/>
          <p:nvPr/>
        </p:nvSpPr>
        <p:spPr>
          <a:xfrm>
            <a:off x="3528695" y="164020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15</a:t>
            </a:r>
          </a:p>
        </p:txBody>
      </p:sp>
      <p:sp>
        <p:nvSpPr>
          <p:cNvPr id="34" name="Freeform 7"/>
          <p:cNvSpPr>
            <a:spLocks noEditPoints="1"/>
          </p:cNvSpPr>
          <p:nvPr/>
        </p:nvSpPr>
        <p:spPr bwMode="auto">
          <a:xfrm>
            <a:off x="1163955" y="178625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419287"/>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35" name="TextBox 156"/>
          <p:cNvSpPr txBox="1"/>
          <p:nvPr/>
        </p:nvSpPr>
        <p:spPr>
          <a:xfrm>
            <a:off x="1195705" y="184594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12</a:t>
            </a:r>
          </a:p>
        </p:txBody>
      </p:sp>
      <p:sp>
        <p:nvSpPr>
          <p:cNvPr id="36" name="Isosceles Triangle 2"/>
          <p:cNvSpPr/>
          <p:nvPr/>
        </p:nvSpPr>
        <p:spPr>
          <a:xfrm>
            <a:off x="497840" y="2562860"/>
            <a:ext cx="1748155" cy="124460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3E8F8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latin typeface="+mn-lt"/>
              <a:ea typeface="+mn-ea"/>
            </a:endParaRPr>
          </a:p>
        </p:txBody>
      </p:sp>
      <p:sp>
        <p:nvSpPr>
          <p:cNvPr id="37" name="Isosceles Triangle 2"/>
          <p:cNvSpPr/>
          <p:nvPr/>
        </p:nvSpPr>
        <p:spPr>
          <a:xfrm>
            <a:off x="1557020" y="1905000"/>
            <a:ext cx="1748155" cy="19024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3E8F8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latin typeface="+mn-lt"/>
              <a:ea typeface="+mn-ea"/>
            </a:endParaRPr>
          </a:p>
        </p:txBody>
      </p:sp>
      <p:sp>
        <p:nvSpPr>
          <p:cNvPr id="38" name="Isosceles Triangle 2"/>
          <p:cNvSpPr/>
          <p:nvPr/>
        </p:nvSpPr>
        <p:spPr>
          <a:xfrm>
            <a:off x="2902585" y="2357755"/>
            <a:ext cx="1607185" cy="144970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3E8F8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solidFill>
                <a:schemeClr val="tx1"/>
              </a:solidFill>
            </a:endParaRPr>
          </a:p>
        </p:txBody>
      </p:sp>
      <p:sp>
        <p:nvSpPr>
          <p:cNvPr id="39" name="Isosceles Triangle 2"/>
          <p:cNvSpPr/>
          <p:nvPr/>
        </p:nvSpPr>
        <p:spPr>
          <a:xfrm>
            <a:off x="4112260" y="2806700"/>
            <a:ext cx="1499870" cy="10007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rgbClr val="3E8F8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sz="4000" b="1" dirty="0">
              <a:solidFill>
                <a:schemeClr val="tx1"/>
              </a:solidFill>
            </a:endParaRPr>
          </a:p>
        </p:txBody>
      </p:sp>
      <p:sp>
        <p:nvSpPr>
          <p:cNvPr id="40" name="Content Placeholder 2"/>
          <p:cNvSpPr txBox="1"/>
          <p:nvPr/>
        </p:nvSpPr>
        <p:spPr bwMode="auto">
          <a:xfrm>
            <a:off x="1127760" y="4054475"/>
            <a:ext cx="2134235"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en-US" altLang="zh-CN" sz="1800" b="1" dirty="0">
                <a:solidFill>
                  <a:srgbClr val="419287"/>
                </a:solidFill>
                <a:ea typeface="微软雅黑" panose="020B0503020204020204" charset="-122"/>
              </a:rPr>
              <a:t>2014</a:t>
            </a:r>
          </a:p>
        </p:txBody>
      </p:sp>
      <p:grpSp>
        <p:nvGrpSpPr>
          <p:cNvPr id="41" name="组合 40"/>
          <p:cNvGrpSpPr/>
          <p:nvPr/>
        </p:nvGrpSpPr>
        <p:grpSpPr>
          <a:xfrm>
            <a:off x="524510" y="4253230"/>
            <a:ext cx="5060315" cy="1542415"/>
            <a:chOff x="536972" y="3180755"/>
            <a:chExt cx="3636170" cy="1108472"/>
          </a:xfrm>
        </p:grpSpPr>
        <p:sp>
          <p:nvSpPr>
            <p:cNvPr id="42" name="Content Placeholder 2"/>
            <p:cNvSpPr txBox="1"/>
            <p:nvPr/>
          </p:nvSpPr>
          <p:spPr bwMode="auto">
            <a:xfrm>
              <a:off x="983457" y="3630812"/>
              <a:ext cx="3189685" cy="65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zh-CN" altLang="en-US" sz="1400" dirty="0">
                  <a:solidFill>
                    <a:schemeClr val="tx1">
                      <a:lumMod val="75000"/>
                      <a:lumOff val="25000"/>
                    </a:schemeClr>
                  </a:solidFill>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43" name="Subtitle 2"/>
            <p:cNvSpPr txBox="1"/>
            <p:nvPr/>
          </p:nvSpPr>
          <p:spPr bwMode="auto">
            <a:xfrm>
              <a:off x="970360" y="3406974"/>
              <a:ext cx="2965847" cy="2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zh-CN" altLang="en-US" sz="1400" b="1" dirty="0">
                  <a:solidFill>
                    <a:srgbClr val="419287"/>
                  </a:solidFill>
                  <a:ea typeface="微软雅黑" panose="020B0503020204020204" charset="-122"/>
                </a:rPr>
                <a:t>年度主要数据（活动场次或者参与人数）</a:t>
              </a:r>
            </a:p>
          </p:txBody>
        </p:sp>
        <p:sp>
          <p:nvSpPr>
            <p:cNvPr id="44" name="Oval 79"/>
            <p:cNvSpPr/>
            <p:nvPr/>
          </p:nvSpPr>
          <p:spPr>
            <a:xfrm>
              <a:off x="536972" y="3180755"/>
              <a:ext cx="385763" cy="385763"/>
            </a:xfrm>
            <a:prstGeom prst="ellipse">
              <a:avLst/>
            </a:prstGeom>
            <a:solidFill>
              <a:srgbClr val="419287"/>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45" name="Freeform 80"/>
            <p:cNvSpPr/>
            <p:nvPr/>
          </p:nvSpPr>
          <p:spPr bwMode="auto">
            <a:xfrm>
              <a:off x="652463" y="3287912"/>
              <a:ext cx="154781" cy="15954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grpSp>
      <p:cxnSp>
        <p:nvCxnSpPr>
          <p:cNvPr id="46" name="Straight Connector 81"/>
          <p:cNvCxnSpPr/>
          <p:nvPr/>
        </p:nvCxnSpPr>
        <p:spPr>
          <a:xfrm>
            <a:off x="6116955" y="1000760"/>
            <a:ext cx="0" cy="4755515"/>
          </a:xfrm>
          <a:prstGeom prst="line">
            <a:avLst/>
          </a:prstGeom>
          <a:ln w="44450" cmpd="sng">
            <a:solidFill>
              <a:srgbClr val="0E2638"/>
            </a:solidFill>
            <a:prstDash val="solid"/>
          </a:ln>
        </p:spPr>
        <p:style>
          <a:lnRef idx="1">
            <a:schemeClr val="accent1"/>
          </a:lnRef>
          <a:fillRef idx="0">
            <a:schemeClr val="accent1"/>
          </a:fillRef>
          <a:effectRef idx="0">
            <a:schemeClr val="accent1"/>
          </a:effectRef>
          <a:fontRef idx="minor">
            <a:schemeClr val="tx1"/>
          </a:fontRef>
        </p:style>
      </p:cxnSp>
      <p:sp>
        <p:nvSpPr>
          <p:cNvPr id="47" name="Freeform 7"/>
          <p:cNvSpPr>
            <a:spLocks noEditPoints="1"/>
          </p:cNvSpPr>
          <p:nvPr/>
        </p:nvSpPr>
        <p:spPr bwMode="auto">
          <a:xfrm>
            <a:off x="10824210" y="200977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48" name="TextBox 93"/>
          <p:cNvSpPr txBox="1"/>
          <p:nvPr/>
        </p:nvSpPr>
        <p:spPr>
          <a:xfrm>
            <a:off x="10895330" y="2067560"/>
            <a:ext cx="273050"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8</a:t>
            </a:r>
          </a:p>
        </p:txBody>
      </p:sp>
      <p:sp>
        <p:nvSpPr>
          <p:cNvPr id="49" name="Freeform 7"/>
          <p:cNvSpPr>
            <a:spLocks noEditPoints="1"/>
          </p:cNvSpPr>
          <p:nvPr/>
        </p:nvSpPr>
        <p:spPr bwMode="auto">
          <a:xfrm>
            <a:off x="8393430" y="109664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50" name="TextBox 96"/>
          <p:cNvSpPr txBox="1"/>
          <p:nvPr/>
        </p:nvSpPr>
        <p:spPr>
          <a:xfrm>
            <a:off x="8424545" y="115633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18</a:t>
            </a:r>
          </a:p>
        </p:txBody>
      </p:sp>
      <p:sp>
        <p:nvSpPr>
          <p:cNvPr id="51" name="Freeform 7"/>
          <p:cNvSpPr>
            <a:spLocks noEditPoints="1"/>
          </p:cNvSpPr>
          <p:nvPr/>
        </p:nvSpPr>
        <p:spPr bwMode="auto">
          <a:xfrm>
            <a:off x="9669780" y="1580515"/>
            <a:ext cx="409575"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52" name="TextBox 99"/>
          <p:cNvSpPr txBox="1"/>
          <p:nvPr/>
        </p:nvSpPr>
        <p:spPr>
          <a:xfrm>
            <a:off x="9698990" y="164020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15</a:t>
            </a:r>
          </a:p>
        </p:txBody>
      </p:sp>
      <p:sp>
        <p:nvSpPr>
          <p:cNvPr id="53" name="Freeform 7"/>
          <p:cNvSpPr>
            <a:spLocks noEditPoints="1"/>
          </p:cNvSpPr>
          <p:nvPr/>
        </p:nvSpPr>
        <p:spPr bwMode="auto">
          <a:xfrm>
            <a:off x="7336155" y="1786255"/>
            <a:ext cx="407670" cy="697865"/>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54" name="TextBox 102"/>
          <p:cNvSpPr txBox="1"/>
          <p:nvPr/>
        </p:nvSpPr>
        <p:spPr>
          <a:xfrm>
            <a:off x="7366000" y="1845945"/>
            <a:ext cx="353695" cy="221615"/>
          </a:xfrm>
          <a:prstGeom prst="rect">
            <a:avLst/>
          </a:prstGeom>
          <a:noFill/>
        </p:spPr>
        <p:txBody>
          <a:bodyPr wrap="square" lIns="68580" tIns="34290" rIns="68580" bIns="34290">
            <a:spAutoFit/>
          </a:bodyPr>
          <a:lstStyle/>
          <a:p>
            <a:pPr algn="ctr" eaLnBrk="1" fontAlgn="auto" hangingPunct="1">
              <a:spcBef>
                <a:spcPts val="0"/>
              </a:spcBef>
              <a:spcAft>
                <a:spcPts val="0"/>
              </a:spcAft>
              <a:defRPr/>
            </a:pPr>
            <a:r>
              <a:rPr lang="en-US" altLang="zh-CN" sz="1000" b="1" dirty="0">
                <a:solidFill>
                  <a:schemeClr val="tx1">
                    <a:lumMod val="75000"/>
                    <a:lumOff val="25000"/>
                  </a:schemeClr>
                </a:solidFill>
                <a:latin typeface="+mn-lt"/>
                <a:ea typeface="+mn-ea"/>
              </a:rPr>
              <a:t>12</a:t>
            </a:r>
          </a:p>
        </p:txBody>
      </p:sp>
      <p:sp>
        <p:nvSpPr>
          <p:cNvPr id="55" name="Isosceles Triangle 2"/>
          <p:cNvSpPr/>
          <p:nvPr/>
        </p:nvSpPr>
        <p:spPr>
          <a:xfrm>
            <a:off x="6668770" y="2562860"/>
            <a:ext cx="1748155" cy="124460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solidFill>
                <a:schemeClr val="tx1"/>
              </a:solidFill>
            </a:endParaRPr>
          </a:p>
        </p:txBody>
      </p:sp>
      <p:sp>
        <p:nvSpPr>
          <p:cNvPr id="56" name="Isosceles Triangle 2"/>
          <p:cNvSpPr/>
          <p:nvPr/>
        </p:nvSpPr>
        <p:spPr>
          <a:xfrm>
            <a:off x="7727315" y="1905000"/>
            <a:ext cx="1748155" cy="19024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solidFill>
                <a:schemeClr val="tx1"/>
              </a:solidFill>
            </a:endParaRPr>
          </a:p>
        </p:txBody>
      </p:sp>
      <p:sp>
        <p:nvSpPr>
          <p:cNvPr id="57" name="Isosceles Triangle 2"/>
          <p:cNvSpPr/>
          <p:nvPr/>
        </p:nvSpPr>
        <p:spPr>
          <a:xfrm>
            <a:off x="9072880" y="2357755"/>
            <a:ext cx="1607185" cy="144970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solidFill>
                <a:schemeClr val="tx1"/>
              </a:solidFill>
            </a:endParaRPr>
          </a:p>
        </p:txBody>
      </p:sp>
      <p:sp>
        <p:nvSpPr>
          <p:cNvPr id="58" name="Isosceles Triangle 2"/>
          <p:cNvSpPr/>
          <p:nvPr/>
        </p:nvSpPr>
        <p:spPr>
          <a:xfrm>
            <a:off x="10282555" y="2806700"/>
            <a:ext cx="1499870" cy="100076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pPr>
            <a:endParaRPr lang="en-US" sz="4000" b="1" dirty="0">
              <a:solidFill>
                <a:schemeClr val="tx1"/>
              </a:solidFill>
            </a:endParaRPr>
          </a:p>
        </p:txBody>
      </p:sp>
      <p:sp>
        <p:nvSpPr>
          <p:cNvPr id="59" name="Content Placeholder 2"/>
          <p:cNvSpPr txBox="1"/>
          <p:nvPr/>
        </p:nvSpPr>
        <p:spPr bwMode="auto">
          <a:xfrm>
            <a:off x="7298055" y="4879975"/>
            <a:ext cx="4439285" cy="9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zh-CN" altLang="en-US" sz="1400" dirty="0">
                <a:solidFill>
                  <a:schemeClr val="tx1">
                    <a:lumMod val="75000"/>
                    <a:lumOff val="25000"/>
                  </a:schemeClr>
                </a:solidFill>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60" name="Content Placeholder 2"/>
          <p:cNvSpPr txBox="1"/>
          <p:nvPr/>
        </p:nvSpPr>
        <p:spPr bwMode="auto">
          <a:xfrm>
            <a:off x="7298055" y="4054475"/>
            <a:ext cx="2134235"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en-US" altLang="zh-CN" sz="1800" b="1" dirty="0">
                <a:solidFill>
                  <a:schemeClr val="accent6">
                    <a:lumMod val="75000"/>
                  </a:schemeClr>
                </a:solidFill>
                <a:ea typeface="微软雅黑" panose="020B0503020204020204" charset="-122"/>
              </a:rPr>
              <a:t>2015</a:t>
            </a:r>
          </a:p>
        </p:txBody>
      </p:sp>
      <p:sp>
        <p:nvSpPr>
          <p:cNvPr id="61" name="Subtitle 2"/>
          <p:cNvSpPr txBox="1"/>
          <p:nvPr/>
        </p:nvSpPr>
        <p:spPr bwMode="auto">
          <a:xfrm>
            <a:off x="7298055" y="4579620"/>
            <a:ext cx="3935095"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14000"/>
              </a:lnSpc>
              <a:buNone/>
            </a:pPr>
            <a:r>
              <a:rPr lang="zh-CN" altLang="en-US" sz="1400" b="1" dirty="0">
                <a:solidFill>
                  <a:schemeClr val="accent6">
                    <a:lumMod val="75000"/>
                  </a:schemeClr>
                </a:solidFill>
                <a:ea typeface="微软雅黑" panose="020B0503020204020204" charset="-122"/>
              </a:rPr>
              <a:t>年度主要数据（活动场次或者参与人数）</a:t>
            </a:r>
          </a:p>
        </p:txBody>
      </p:sp>
      <p:sp>
        <p:nvSpPr>
          <p:cNvPr id="62" name="Oval 111"/>
          <p:cNvSpPr/>
          <p:nvPr/>
        </p:nvSpPr>
        <p:spPr>
          <a:xfrm>
            <a:off x="6695440" y="4253230"/>
            <a:ext cx="536575" cy="536575"/>
          </a:xfrm>
          <a:prstGeom prst="ellipse">
            <a:avLst/>
          </a:prstGeom>
          <a:solidFill>
            <a:schemeClr val="accent6">
              <a:lumMod val="75000"/>
            </a:schemeClr>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63" name="Freeform 112"/>
          <p:cNvSpPr/>
          <p:nvPr/>
        </p:nvSpPr>
        <p:spPr bwMode="auto">
          <a:xfrm>
            <a:off x="6857365" y="4402455"/>
            <a:ext cx="213995" cy="22225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p:spPr>
        <p:txBody>
          <a:bodyPr lIns="0" tIns="0" rIns="0" bIns="0" anchor="ctr"/>
          <a:lstStyle/>
          <a:p>
            <a:pPr algn="ctr">
              <a:lnSpc>
                <a:spcPct val="120000"/>
              </a:lnSpc>
            </a:pPr>
            <a:endParaRPr lang="en-US" sz="2000" dirty="0">
              <a:solidFill>
                <a:schemeClr val="tx1">
                  <a:lumMod val="75000"/>
                  <a:lumOff val="25000"/>
                </a:schemeClr>
              </a:solidFill>
              <a:latin typeface="Calibri" panose="020F0502020204030204" pitchFamily="34" charset="0"/>
              <a:ea typeface="微软雅黑" panose="020B0503020204020204" charset="-122"/>
            </a:endParaRPr>
          </a:p>
        </p:txBody>
      </p:sp>
      <p:sp>
        <p:nvSpPr>
          <p:cNvPr id="64" name="文本框 38"/>
          <p:cNvSpPr txBox="1">
            <a:spLocks noChangeArrowheads="1"/>
          </p:cNvSpPr>
          <p:nvPr/>
        </p:nvSpPr>
        <p:spPr bwMode="auto">
          <a:xfrm>
            <a:off x="748665" y="346519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dirty="0">
                <a:solidFill>
                  <a:schemeClr val="bg1"/>
                </a:solidFill>
                <a:latin typeface="微软雅黑" panose="020B0503020204020204" charset="-122"/>
                <a:ea typeface="微软雅黑" panose="020B0503020204020204" charset="-122"/>
              </a:rPr>
              <a:t>第一季度</a:t>
            </a:r>
          </a:p>
        </p:txBody>
      </p:sp>
      <p:sp>
        <p:nvSpPr>
          <p:cNvPr id="65" name="文本框 39"/>
          <p:cNvSpPr txBox="1">
            <a:spLocks noChangeArrowheads="1"/>
          </p:cNvSpPr>
          <p:nvPr/>
        </p:nvSpPr>
        <p:spPr bwMode="auto">
          <a:xfrm>
            <a:off x="2036445" y="3465195"/>
            <a:ext cx="780415"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第二季度</a:t>
            </a:r>
          </a:p>
        </p:txBody>
      </p:sp>
      <p:sp>
        <p:nvSpPr>
          <p:cNvPr id="66" name="文本框 40"/>
          <p:cNvSpPr txBox="1">
            <a:spLocks noChangeArrowheads="1"/>
          </p:cNvSpPr>
          <p:nvPr/>
        </p:nvSpPr>
        <p:spPr bwMode="auto">
          <a:xfrm>
            <a:off x="3316605" y="346519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第三季度</a:t>
            </a:r>
          </a:p>
        </p:txBody>
      </p:sp>
      <p:sp>
        <p:nvSpPr>
          <p:cNvPr id="67" name="文本框 41"/>
          <p:cNvSpPr txBox="1">
            <a:spLocks noChangeArrowheads="1"/>
          </p:cNvSpPr>
          <p:nvPr/>
        </p:nvSpPr>
        <p:spPr bwMode="auto">
          <a:xfrm>
            <a:off x="4473575" y="346138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第四季度</a:t>
            </a:r>
          </a:p>
        </p:txBody>
      </p:sp>
      <p:sp>
        <p:nvSpPr>
          <p:cNvPr id="68" name="文本框 42"/>
          <p:cNvSpPr txBox="1">
            <a:spLocks noChangeArrowheads="1"/>
          </p:cNvSpPr>
          <p:nvPr/>
        </p:nvSpPr>
        <p:spPr bwMode="auto">
          <a:xfrm>
            <a:off x="6912610" y="346519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第一季度</a:t>
            </a:r>
          </a:p>
        </p:txBody>
      </p:sp>
      <p:sp>
        <p:nvSpPr>
          <p:cNvPr id="69" name="文本框 43"/>
          <p:cNvSpPr txBox="1">
            <a:spLocks noChangeArrowheads="1"/>
          </p:cNvSpPr>
          <p:nvPr/>
        </p:nvSpPr>
        <p:spPr bwMode="auto">
          <a:xfrm>
            <a:off x="8198485" y="346519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第二季度</a:t>
            </a:r>
          </a:p>
        </p:txBody>
      </p:sp>
      <p:sp>
        <p:nvSpPr>
          <p:cNvPr id="70" name="文本框 44"/>
          <p:cNvSpPr txBox="1">
            <a:spLocks noChangeArrowheads="1"/>
          </p:cNvSpPr>
          <p:nvPr/>
        </p:nvSpPr>
        <p:spPr bwMode="auto">
          <a:xfrm>
            <a:off x="9480550" y="346519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第三季度</a:t>
            </a:r>
          </a:p>
        </p:txBody>
      </p:sp>
      <p:sp>
        <p:nvSpPr>
          <p:cNvPr id="71" name="文本框 45"/>
          <p:cNvSpPr txBox="1">
            <a:spLocks noChangeArrowheads="1"/>
          </p:cNvSpPr>
          <p:nvPr/>
        </p:nvSpPr>
        <p:spPr bwMode="auto">
          <a:xfrm>
            <a:off x="10637520" y="3461385"/>
            <a:ext cx="782320" cy="22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000">
                <a:solidFill>
                  <a:schemeClr val="bg1"/>
                </a:solidFill>
                <a:latin typeface="微软雅黑" panose="020B0503020204020204" charset="-122"/>
                <a:ea typeface="微软雅黑" panose="020B0503020204020204" charset="-122"/>
              </a:rPr>
              <a:t>第四季度</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0E2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6118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419287"/>
                </a:solidFill>
                <a:uLnTx/>
                <a:uFillTx/>
                <a:latin typeface="Iskoola Pota" panose="020B0502040204020203" charset="0"/>
                <a:ea typeface="方正舒体" panose="02010601030101010101" pitchFamily="2" charset="-122"/>
                <a:sym typeface="+mn-ea"/>
              </a:rPr>
              <a:t>02</a:t>
            </a:r>
          </a:p>
        </p:txBody>
      </p:sp>
      <p:sp>
        <p:nvSpPr>
          <p:cNvPr id="4" name="文本框 3"/>
          <p:cNvSpPr txBox="1"/>
          <p:nvPr/>
        </p:nvSpPr>
        <p:spPr>
          <a:xfrm>
            <a:off x="2712720" y="3267710"/>
            <a:ext cx="6924040" cy="829945"/>
          </a:xfrm>
          <a:prstGeom prst="rect">
            <a:avLst/>
          </a:prstGeom>
          <a:noFill/>
        </p:spPr>
        <p:txBody>
          <a:bodyPr wrap="square" rtlCol="0">
            <a:spAutoFit/>
          </a:bodyPr>
          <a:lstStyle/>
          <a:p>
            <a:pPr algn="ctr"/>
            <a:r>
              <a:rPr lang="zh-CN" altLang="en-US" sz="4800" b="1">
                <a:solidFill>
                  <a:srgbClr val="419287"/>
                </a:solidFill>
                <a:latin typeface="微软雅黑" panose="020B0503020204020204" charset="-122"/>
                <a:ea typeface="微软雅黑" panose="020B0503020204020204" charset="-122"/>
                <a:sym typeface="+mn-ea"/>
              </a:rPr>
              <a:t>添加您的标题</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419287"/>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83"/>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1115695" y="636270"/>
            <a:ext cx="9713595" cy="5243195"/>
            <a:chOff x="1017588" y="2060575"/>
            <a:chExt cx="7170737" cy="3870325"/>
          </a:xfrm>
        </p:grpSpPr>
        <p:sp>
          <p:nvSpPr>
            <p:cNvPr id="2" name="MH_Other_1"/>
            <p:cNvSpPr/>
            <p:nvPr>
              <p:custDataLst>
                <p:tags r:id="rId1"/>
              </p:custDataLst>
            </p:nvPr>
          </p:nvSpPr>
          <p:spPr>
            <a:xfrm>
              <a:off x="2560638" y="2651125"/>
              <a:ext cx="1339850" cy="1339850"/>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3" name="MH_Other_2"/>
            <p:cNvSpPr/>
            <p:nvPr>
              <p:custDataLst>
                <p:tags r:id="rId2"/>
              </p:custDataLst>
            </p:nvPr>
          </p:nvSpPr>
          <p:spPr>
            <a:xfrm>
              <a:off x="1220788" y="3994150"/>
              <a:ext cx="1339850" cy="1341438"/>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18" name="MH_Other_3"/>
            <p:cNvSpPr/>
            <p:nvPr>
              <p:custDataLst>
                <p:tags r:id="rId3"/>
              </p:custDataLst>
            </p:nvPr>
          </p:nvSpPr>
          <p:spPr>
            <a:xfrm>
              <a:off x="3900488" y="3994150"/>
              <a:ext cx="1339850" cy="1341438"/>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19" name="MH_Other_4"/>
            <p:cNvSpPr/>
            <p:nvPr>
              <p:custDataLst>
                <p:tags r:id="rId4"/>
              </p:custDataLst>
            </p:nvPr>
          </p:nvSpPr>
          <p:spPr>
            <a:xfrm>
              <a:off x="5240338" y="2651125"/>
              <a:ext cx="1339850" cy="1339850"/>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24" name="MH_Other_5"/>
            <p:cNvSpPr/>
            <p:nvPr>
              <p:custDataLst>
                <p:tags r:id="rId5"/>
              </p:custDataLst>
            </p:nvPr>
          </p:nvSpPr>
          <p:spPr>
            <a:xfrm>
              <a:off x="6580188" y="3994150"/>
              <a:ext cx="1341437" cy="1341438"/>
            </a:xfrm>
            <a:prstGeom prst="rect">
              <a:avLst/>
            </a:prstGeom>
            <a:solidFill>
              <a:sysClr val="window" lastClr="FFFFFF"/>
            </a:solidFill>
            <a:ln w="12700" cap="flat" cmpd="sng" algn="ctr">
              <a:noFill/>
              <a:prstDash val="solid"/>
              <a:miter lim="800000"/>
            </a:ln>
            <a:effectLst>
              <a:outerShdw blurRad="177800" dist="1905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25" name="MH_Other_6"/>
            <p:cNvSpPr/>
            <p:nvPr>
              <p:custDataLst>
                <p:tags r:id="rId6"/>
              </p:custDataLst>
            </p:nvPr>
          </p:nvSpPr>
          <p:spPr>
            <a:xfrm flipH="1">
              <a:off x="2560638" y="2651125"/>
              <a:ext cx="1339850" cy="1339850"/>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26" name="MH_Other_7"/>
            <p:cNvSpPr/>
            <p:nvPr>
              <p:custDataLst>
                <p:tags r:id="rId7"/>
              </p:custDataLst>
            </p:nvPr>
          </p:nvSpPr>
          <p:spPr>
            <a:xfrm flipH="1">
              <a:off x="5240338" y="2651125"/>
              <a:ext cx="1339850" cy="1339850"/>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28" name="MH_Other_8"/>
            <p:cNvSpPr/>
            <p:nvPr>
              <p:custDataLst>
                <p:tags r:id="rId8"/>
              </p:custDataLst>
            </p:nvPr>
          </p:nvSpPr>
          <p:spPr>
            <a:xfrm flipH="1">
              <a:off x="6580188" y="3994150"/>
              <a:ext cx="1341437" cy="134143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29" name="MH_Other_9"/>
            <p:cNvSpPr/>
            <p:nvPr>
              <p:custDataLst>
                <p:tags r:id="rId9"/>
              </p:custDataLst>
            </p:nvPr>
          </p:nvSpPr>
          <p:spPr>
            <a:xfrm flipH="1">
              <a:off x="3903663" y="3994150"/>
              <a:ext cx="1339850" cy="134143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30" name="MH_Other_10"/>
            <p:cNvSpPr/>
            <p:nvPr>
              <p:custDataLst>
                <p:tags r:id="rId10"/>
              </p:custDataLst>
            </p:nvPr>
          </p:nvSpPr>
          <p:spPr>
            <a:xfrm flipH="1">
              <a:off x="1225550" y="3994150"/>
              <a:ext cx="1339850" cy="134143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31" name="MH_Other_11"/>
            <p:cNvSpPr>
              <a:spLocks noChangeAspect="1"/>
            </p:cNvSpPr>
            <p:nvPr>
              <p:custDataLst>
                <p:tags r:id="rId11"/>
              </p:custDataLst>
            </p:nvPr>
          </p:nvSpPr>
          <p:spPr>
            <a:xfrm>
              <a:off x="2757272" y="2846684"/>
              <a:ext cx="1017741" cy="1017740"/>
            </a:xfrm>
            <a:prstGeom prst="ellipse">
              <a:avLst/>
            </a:prstGeom>
            <a:solidFill>
              <a:srgbClr val="3E8F84"/>
            </a:solidFill>
            <a:ln w="12700" cap="flat" cmpd="sng" algn="ctr">
              <a:noFill/>
              <a:prstDash val="solid"/>
              <a:miter lim="800000"/>
            </a:ln>
            <a:effectLst>
              <a:innerShdw blurRad="177800" dist="177800" dir="135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32" name="MH_Other_12"/>
            <p:cNvSpPr>
              <a:spLocks noChangeAspect="1"/>
            </p:cNvSpPr>
            <p:nvPr>
              <p:custDataLst>
                <p:tags r:id="rId12"/>
              </p:custDataLst>
            </p:nvPr>
          </p:nvSpPr>
          <p:spPr>
            <a:xfrm>
              <a:off x="5402518" y="2846684"/>
              <a:ext cx="1017741" cy="1017740"/>
            </a:xfrm>
            <a:prstGeom prst="ellipse">
              <a:avLst/>
            </a:prstGeom>
            <a:solidFill>
              <a:srgbClr val="3E8F84"/>
            </a:solidFill>
            <a:ln w="12700" cap="flat" cmpd="sng" algn="ctr">
              <a:noFill/>
              <a:prstDash val="solid"/>
              <a:miter lim="800000"/>
            </a:ln>
            <a:effectLst>
              <a:innerShdw blurRad="177800" dist="177800" dir="13500000">
                <a:prstClr val="black">
                  <a:alpha val="50000"/>
                </a:prstClr>
              </a:innerShdw>
            </a:effectLst>
          </p:spPr>
          <p:txBody>
            <a:bodyPr anchor="ctr"/>
            <a:lstStyle/>
            <a:p>
              <a:pPr algn="ctr"/>
              <a:endParaRPr lang="zh-CN" altLang="en-US" kern="0">
                <a:solidFill>
                  <a:prstClr val="white"/>
                </a:solidFill>
                <a:latin typeface="微软雅黑" panose="020B0503020204020204" charset="-122"/>
                <a:ea typeface="微软雅黑" panose="020B0503020204020204" charset="-122"/>
              </a:endParaRPr>
            </a:p>
          </p:txBody>
        </p:sp>
        <p:sp>
          <p:nvSpPr>
            <p:cNvPr id="33" name="MH_Other_13"/>
            <p:cNvSpPr>
              <a:spLocks noChangeAspect="1"/>
            </p:cNvSpPr>
            <p:nvPr>
              <p:custDataLst>
                <p:tags r:id="rId13"/>
              </p:custDataLst>
            </p:nvPr>
          </p:nvSpPr>
          <p:spPr>
            <a:xfrm>
              <a:off x="6742699" y="4155472"/>
              <a:ext cx="1017741" cy="1017740"/>
            </a:xfrm>
            <a:prstGeom prst="ellipse">
              <a:avLst/>
            </a:prstGeom>
            <a:solidFill>
              <a:schemeClr val="accent6">
                <a:lumMod val="75000"/>
              </a:schemeClr>
            </a:solidFill>
            <a:ln w="12700" cap="flat" cmpd="sng" algn="ctr">
              <a:noFill/>
              <a:prstDash val="solid"/>
              <a:miter lim="800000"/>
            </a:ln>
            <a:effectLst>
              <a:innerShdw blurRad="177800" dist="177800" dir="135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charset="-122"/>
                <a:ea typeface="微软雅黑" panose="020B0503020204020204" charset="-122"/>
              </a:endParaRPr>
            </a:p>
          </p:txBody>
        </p:sp>
        <p:sp>
          <p:nvSpPr>
            <p:cNvPr id="34" name="MH_Other_14"/>
            <p:cNvSpPr>
              <a:spLocks noChangeAspect="1"/>
            </p:cNvSpPr>
            <p:nvPr>
              <p:custDataLst>
                <p:tags r:id="rId14"/>
              </p:custDataLst>
            </p:nvPr>
          </p:nvSpPr>
          <p:spPr>
            <a:xfrm>
              <a:off x="1381974" y="4155472"/>
              <a:ext cx="1017741" cy="1017740"/>
            </a:xfrm>
            <a:prstGeom prst="ellipse">
              <a:avLst/>
            </a:prstGeom>
            <a:solidFill>
              <a:srgbClr val="3E8F84"/>
            </a:solidFill>
            <a:ln w="12700" cap="flat" cmpd="sng" algn="ctr">
              <a:noFill/>
              <a:prstDash val="solid"/>
              <a:miter lim="800000"/>
            </a:ln>
            <a:effectLst>
              <a:innerShdw blurRad="177800" dist="177800" dir="13500000">
                <a:prstClr val="black">
                  <a:alpha val="50000"/>
                </a:prstClr>
              </a:innerShdw>
            </a:effectLst>
          </p:spPr>
          <p:txBody>
            <a:bodyPr anchor="ctr"/>
            <a:lstStyle/>
            <a:p>
              <a:pPr algn="ctr"/>
              <a:endParaRPr lang="zh-CN" altLang="en-US" kern="0">
                <a:solidFill>
                  <a:prstClr val="white"/>
                </a:solidFill>
                <a:latin typeface="微软雅黑" panose="020B0503020204020204" charset="-122"/>
                <a:ea typeface="微软雅黑" panose="020B0503020204020204" charset="-122"/>
              </a:endParaRPr>
            </a:p>
          </p:txBody>
        </p:sp>
        <p:sp>
          <p:nvSpPr>
            <p:cNvPr id="35" name="MH_Other_15"/>
            <p:cNvSpPr>
              <a:spLocks noChangeAspect="1"/>
            </p:cNvSpPr>
            <p:nvPr>
              <p:custDataLst>
                <p:tags r:id="rId15"/>
              </p:custDataLst>
            </p:nvPr>
          </p:nvSpPr>
          <p:spPr>
            <a:xfrm>
              <a:off x="4062338" y="4155472"/>
              <a:ext cx="1017741" cy="1017740"/>
            </a:xfrm>
            <a:prstGeom prst="ellipse">
              <a:avLst/>
            </a:prstGeom>
            <a:solidFill>
              <a:srgbClr val="3E8F84"/>
            </a:solidFill>
            <a:ln w="12700" cap="flat" cmpd="sng" algn="ctr">
              <a:noFill/>
              <a:prstDash val="solid"/>
              <a:miter lim="800000"/>
            </a:ln>
            <a:effectLst>
              <a:innerShdw blurRad="177800" dist="177800" dir="13500000">
                <a:prstClr val="black">
                  <a:alpha val="50000"/>
                </a:prstClr>
              </a:innerShdw>
            </a:effectLst>
          </p:spPr>
          <p:txBody>
            <a:bodyPr anchor="ctr"/>
            <a:lstStyle/>
            <a:p>
              <a:pPr algn="ctr"/>
              <a:endParaRPr lang="zh-CN" altLang="en-US" kern="0">
                <a:solidFill>
                  <a:prstClr val="white"/>
                </a:solidFill>
                <a:latin typeface="微软雅黑" panose="020B0503020204020204" charset="-122"/>
                <a:ea typeface="微软雅黑" panose="020B0503020204020204" charset="-122"/>
              </a:endParaRPr>
            </a:p>
          </p:txBody>
        </p:sp>
        <p:sp>
          <p:nvSpPr>
            <p:cNvPr id="36" name="MH_SubTitle_1"/>
            <p:cNvSpPr txBox="1">
              <a:spLocks noChangeArrowheads="1"/>
            </p:cNvSpPr>
            <p:nvPr>
              <p:custDataLst>
                <p:tags r:id="rId16"/>
              </p:custDataLst>
            </p:nvPr>
          </p:nvSpPr>
          <p:spPr bwMode="auto">
            <a:xfrm>
              <a:off x="1017588" y="5495925"/>
              <a:ext cx="18018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zh-CN" altLang="en-US">
                  <a:solidFill>
                    <a:schemeClr val="tx1">
                      <a:lumMod val="85000"/>
                    </a:schemeClr>
                  </a:solidFill>
                  <a:latin typeface="微软雅黑" panose="020B0503020204020204" charset="-122"/>
                </a:rPr>
                <a:t>点击添加文字</a:t>
              </a:r>
            </a:p>
          </p:txBody>
        </p:sp>
        <p:sp>
          <p:nvSpPr>
            <p:cNvPr id="37" name="MH_SubTitle_3"/>
            <p:cNvSpPr txBox="1">
              <a:spLocks noChangeArrowheads="1"/>
            </p:cNvSpPr>
            <p:nvPr>
              <p:custDataLst>
                <p:tags r:id="rId17"/>
              </p:custDataLst>
            </p:nvPr>
          </p:nvSpPr>
          <p:spPr bwMode="auto">
            <a:xfrm>
              <a:off x="3702050" y="5495925"/>
              <a:ext cx="18018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zh-CN" altLang="en-US">
                  <a:solidFill>
                    <a:schemeClr val="tx1">
                      <a:lumMod val="85000"/>
                    </a:schemeClr>
                  </a:solidFill>
                  <a:latin typeface="微软雅黑" panose="020B0503020204020204" charset="-122"/>
                </a:rPr>
                <a:t>点击添加文字</a:t>
              </a:r>
            </a:p>
          </p:txBody>
        </p:sp>
        <p:sp>
          <p:nvSpPr>
            <p:cNvPr id="38" name="MH_SubTitle_5"/>
            <p:cNvSpPr txBox="1">
              <a:spLocks noChangeArrowheads="1"/>
            </p:cNvSpPr>
            <p:nvPr>
              <p:custDataLst>
                <p:tags r:id="rId18"/>
              </p:custDataLst>
            </p:nvPr>
          </p:nvSpPr>
          <p:spPr bwMode="auto">
            <a:xfrm>
              <a:off x="6384925" y="5495925"/>
              <a:ext cx="1803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zh-CN" altLang="en-US">
                  <a:solidFill>
                    <a:schemeClr val="tx1">
                      <a:lumMod val="85000"/>
                    </a:schemeClr>
                  </a:solidFill>
                  <a:latin typeface="微软雅黑" panose="020B0503020204020204" charset="-122"/>
                </a:rPr>
                <a:t>点击添加文字</a:t>
              </a:r>
            </a:p>
          </p:txBody>
        </p:sp>
        <p:sp>
          <p:nvSpPr>
            <p:cNvPr id="39" name="MH_SubTitle_4"/>
            <p:cNvSpPr txBox="1">
              <a:spLocks noChangeArrowheads="1"/>
            </p:cNvSpPr>
            <p:nvPr>
              <p:custDataLst>
                <p:tags r:id="rId19"/>
              </p:custDataLst>
            </p:nvPr>
          </p:nvSpPr>
          <p:spPr bwMode="auto">
            <a:xfrm>
              <a:off x="5041900" y="2060575"/>
              <a:ext cx="18018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zh-CN" altLang="en-US">
                  <a:solidFill>
                    <a:schemeClr val="tx1">
                      <a:lumMod val="85000"/>
                    </a:schemeClr>
                  </a:solidFill>
                  <a:latin typeface="微软雅黑" panose="020B0503020204020204" charset="-122"/>
                </a:rPr>
                <a:t>点击添加文字</a:t>
              </a:r>
            </a:p>
          </p:txBody>
        </p:sp>
        <p:sp>
          <p:nvSpPr>
            <p:cNvPr id="40" name="MH_SubTitle_2"/>
            <p:cNvSpPr txBox="1">
              <a:spLocks noChangeArrowheads="1"/>
            </p:cNvSpPr>
            <p:nvPr>
              <p:custDataLst>
                <p:tags r:id="rId20"/>
              </p:custDataLst>
            </p:nvPr>
          </p:nvSpPr>
          <p:spPr bwMode="auto">
            <a:xfrm>
              <a:off x="2397125" y="2060575"/>
              <a:ext cx="18002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eaLnBrk="1" hangingPunct="1"/>
              <a:r>
                <a:rPr lang="zh-CN" altLang="en-US" dirty="0">
                  <a:solidFill>
                    <a:schemeClr val="tx1">
                      <a:lumMod val="85000"/>
                    </a:schemeClr>
                  </a:solidFill>
                  <a:latin typeface="微软雅黑" panose="020B0503020204020204" charset="-122"/>
                </a:rPr>
                <a:t>点击添加文字</a:t>
              </a:r>
            </a:p>
          </p:txBody>
        </p:sp>
        <p:sp>
          <p:nvSpPr>
            <p:cNvPr id="41" name="MH_Other_16"/>
            <p:cNvSpPr>
              <a:spLocks noEditPoints="1"/>
            </p:cNvSpPr>
            <p:nvPr>
              <p:custDataLst>
                <p:tags r:id="rId21"/>
              </p:custDataLst>
            </p:nvPr>
          </p:nvSpPr>
          <p:spPr bwMode="auto">
            <a:xfrm>
              <a:off x="3041650" y="3152775"/>
              <a:ext cx="449263" cy="404813"/>
            </a:xfrm>
            <a:custGeom>
              <a:avLst/>
              <a:gdLst>
                <a:gd name="T0" fmla="*/ 198935783 w 116"/>
                <a:gd name="T1" fmla="*/ 349570235 h 104"/>
                <a:gd name="T2" fmla="*/ 298402238 w 116"/>
                <a:gd name="T3" fmla="*/ 482740947 h 104"/>
                <a:gd name="T4" fmla="*/ 431025136 w 116"/>
                <a:gd name="T5" fmla="*/ 391186082 h 104"/>
                <a:gd name="T6" fmla="*/ 331558681 w 116"/>
                <a:gd name="T7" fmla="*/ 258015370 h 104"/>
                <a:gd name="T8" fmla="*/ 439313528 w 116"/>
                <a:gd name="T9" fmla="*/ 199756068 h 104"/>
                <a:gd name="T10" fmla="*/ 58021620 w 116"/>
                <a:gd name="T11" fmla="*/ 0 h 104"/>
                <a:gd name="T12" fmla="*/ 91178063 w 116"/>
                <a:gd name="T13" fmla="*/ 424478761 h 104"/>
                <a:gd name="T14" fmla="*/ 198935783 w 116"/>
                <a:gd name="T15" fmla="*/ 349570235 h 104"/>
                <a:gd name="T16" fmla="*/ 770872209 w 116"/>
                <a:gd name="T17" fmla="*/ 357893404 h 104"/>
                <a:gd name="T18" fmla="*/ 878627056 w 116"/>
                <a:gd name="T19" fmla="*/ 432801930 h 104"/>
                <a:gd name="T20" fmla="*/ 920071891 w 116"/>
                <a:gd name="T21" fmla="*/ 8323170 h 104"/>
                <a:gd name="T22" fmla="*/ 538779983 w 116"/>
                <a:gd name="T23" fmla="*/ 199756068 h 104"/>
                <a:gd name="T24" fmla="*/ 638249311 w 116"/>
                <a:gd name="T25" fmla="*/ 266338540 h 104"/>
                <a:gd name="T26" fmla="*/ 0 w 116"/>
                <a:gd name="T27" fmla="*/ 690817300 h 104"/>
                <a:gd name="T28" fmla="*/ 24868051 w 116"/>
                <a:gd name="T29" fmla="*/ 848957521 h 104"/>
                <a:gd name="T30" fmla="*/ 770872209 w 116"/>
                <a:gd name="T31" fmla="*/ 357893404 h 104"/>
                <a:gd name="T32" fmla="*/ 671402880 w 116"/>
                <a:gd name="T33" fmla="*/ 582618981 h 104"/>
                <a:gd name="T34" fmla="*/ 538779983 w 116"/>
                <a:gd name="T35" fmla="*/ 690817300 h 104"/>
                <a:gd name="T36" fmla="*/ 920071891 w 116"/>
                <a:gd name="T37" fmla="*/ 865603860 h 104"/>
                <a:gd name="T38" fmla="*/ 961516726 w 116"/>
                <a:gd name="T39" fmla="*/ 707463639 h 104"/>
                <a:gd name="T40" fmla="*/ 671402880 w 116"/>
                <a:gd name="T41" fmla="*/ 58261898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微软雅黑" panose="020B0503020204020204" charset="-122"/>
                <a:ea typeface="微软雅黑" panose="020B0503020204020204" charset="-122"/>
              </a:endParaRPr>
            </a:p>
          </p:txBody>
        </p:sp>
        <p:sp>
          <p:nvSpPr>
            <p:cNvPr id="42" name="MH_Other_17"/>
            <p:cNvSpPr>
              <a:spLocks noEditPoints="1"/>
            </p:cNvSpPr>
            <p:nvPr>
              <p:custDataLst>
                <p:tags r:id="rId22"/>
              </p:custDataLst>
            </p:nvPr>
          </p:nvSpPr>
          <p:spPr bwMode="auto">
            <a:xfrm>
              <a:off x="5697538" y="3121025"/>
              <a:ext cx="428625" cy="469900"/>
            </a:xfrm>
            <a:custGeom>
              <a:avLst/>
              <a:gdLst>
                <a:gd name="T0" fmla="*/ 734054227 w 110"/>
                <a:gd name="T1" fmla="*/ 139634158 h 122"/>
                <a:gd name="T2" fmla="*/ 650638318 w 110"/>
                <a:gd name="T3" fmla="*/ 254626152 h 122"/>
                <a:gd name="T4" fmla="*/ 775759295 w 110"/>
                <a:gd name="T5" fmla="*/ 501036340 h 122"/>
                <a:gd name="T6" fmla="*/ 475464909 w 110"/>
                <a:gd name="T7" fmla="*/ 813157057 h 122"/>
                <a:gd name="T8" fmla="*/ 475464909 w 110"/>
                <a:gd name="T9" fmla="*/ 763875592 h 122"/>
                <a:gd name="T10" fmla="*/ 266928023 w 110"/>
                <a:gd name="T11" fmla="*/ 887080686 h 122"/>
                <a:gd name="T12" fmla="*/ 475464909 w 110"/>
                <a:gd name="T13" fmla="*/ 1002072680 h 122"/>
                <a:gd name="T14" fmla="*/ 475464909 w 110"/>
                <a:gd name="T15" fmla="*/ 952791215 h 122"/>
                <a:gd name="T16" fmla="*/ 917566341 w 110"/>
                <a:gd name="T17" fmla="*/ 501036340 h 122"/>
                <a:gd name="T18" fmla="*/ 734054227 w 110"/>
                <a:gd name="T19" fmla="*/ 139634158 h 122"/>
                <a:gd name="T20" fmla="*/ 417076659 w 110"/>
                <a:gd name="T21" fmla="*/ 0 h 122"/>
                <a:gd name="T22" fmla="*/ 417076659 w 110"/>
                <a:gd name="T23" fmla="*/ 49281465 h 122"/>
                <a:gd name="T24" fmla="*/ 0 w 110"/>
                <a:gd name="T25" fmla="*/ 501036340 h 122"/>
                <a:gd name="T26" fmla="*/ 158487341 w 110"/>
                <a:gd name="T27" fmla="*/ 846012322 h 122"/>
                <a:gd name="T28" fmla="*/ 250244841 w 110"/>
                <a:gd name="T29" fmla="*/ 739233428 h 122"/>
                <a:gd name="T30" fmla="*/ 141807045 w 110"/>
                <a:gd name="T31" fmla="*/ 501036340 h 122"/>
                <a:gd name="T32" fmla="*/ 417076659 w 110"/>
                <a:gd name="T33" fmla="*/ 188915623 h 122"/>
                <a:gd name="T34" fmla="*/ 417076659 w 110"/>
                <a:gd name="T35" fmla="*/ 238197088 h 122"/>
                <a:gd name="T36" fmla="*/ 625613545 w 110"/>
                <a:gd name="T37" fmla="*/ 123205094 h 122"/>
                <a:gd name="T38" fmla="*/ 417076659 w 110"/>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微软雅黑" panose="020B0503020204020204" charset="-122"/>
                <a:ea typeface="微软雅黑" panose="020B0503020204020204" charset="-122"/>
              </a:endParaRPr>
            </a:p>
          </p:txBody>
        </p:sp>
        <p:sp>
          <p:nvSpPr>
            <p:cNvPr id="43" name="MH_Other_18"/>
            <p:cNvSpPr>
              <a:spLocks noChangeAspect="1" noEditPoints="1"/>
            </p:cNvSpPr>
            <p:nvPr>
              <p:custDataLst>
                <p:tags r:id="rId23"/>
              </p:custDataLst>
            </p:nvPr>
          </p:nvSpPr>
          <p:spPr bwMode="auto">
            <a:xfrm>
              <a:off x="1635125" y="4410075"/>
              <a:ext cx="503238" cy="508000"/>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微软雅黑" panose="020B0503020204020204" charset="-122"/>
                <a:ea typeface="微软雅黑" panose="020B0503020204020204" charset="-122"/>
              </a:endParaRPr>
            </a:p>
          </p:txBody>
        </p:sp>
        <p:sp>
          <p:nvSpPr>
            <p:cNvPr id="44" name="MH_Other_19"/>
            <p:cNvSpPr>
              <a:spLocks noChangeAspect="1" noEditPoints="1"/>
            </p:cNvSpPr>
            <p:nvPr>
              <p:custDataLst>
                <p:tags r:id="rId24"/>
              </p:custDataLst>
            </p:nvPr>
          </p:nvSpPr>
          <p:spPr bwMode="auto">
            <a:xfrm>
              <a:off x="4289425" y="4410075"/>
              <a:ext cx="565150" cy="508000"/>
            </a:xfrm>
            <a:custGeom>
              <a:avLst/>
              <a:gdLst>
                <a:gd name="T0" fmla="*/ 812168355 w 106"/>
                <a:gd name="T1" fmla="*/ 965307081 h 95"/>
                <a:gd name="T2" fmla="*/ 577891455 w 106"/>
                <a:gd name="T3" fmla="*/ 1139377024 h 95"/>
                <a:gd name="T4" fmla="*/ 577891455 w 106"/>
                <a:gd name="T5" fmla="*/ 886182572 h 95"/>
                <a:gd name="T6" fmla="*/ 312371836 w 106"/>
                <a:gd name="T7" fmla="*/ 490564003 h 95"/>
                <a:gd name="T8" fmla="*/ 0 w 106"/>
                <a:gd name="T9" fmla="*/ 870357670 h 95"/>
                <a:gd name="T10" fmla="*/ 624743672 w 106"/>
                <a:gd name="T11" fmla="*/ 1297626043 h 95"/>
                <a:gd name="T12" fmla="*/ 827789714 w 106"/>
                <a:gd name="T13" fmla="*/ 1281801141 h 95"/>
                <a:gd name="T14" fmla="*/ 1046449208 w 106"/>
                <a:gd name="T15" fmla="*/ 1503345789 h 95"/>
                <a:gd name="T16" fmla="*/ 983975632 w 106"/>
                <a:gd name="T17" fmla="*/ 1234326435 h 95"/>
                <a:gd name="T18" fmla="*/ 1249491297 w 106"/>
                <a:gd name="T19" fmla="*/ 949482179 h 95"/>
                <a:gd name="T20" fmla="*/ 999593038 w 106"/>
                <a:gd name="T21" fmla="*/ 981131983 h 95"/>
                <a:gd name="T22" fmla="*/ 812168355 w 106"/>
                <a:gd name="T23" fmla="*/ 965307081 h 95"/>
                <a:gd name="T24" fmla="*/ 1030831803 w 106"/>
                <a:gd name="T25" fmla="*/ 0 h 95"/>
                <a:gd name="T26" fmla="*/ 406084177 w 106"/>
                <a:gd name="T27" fmla="*/ 427268373 h 95"/>
                <a:gd name="T28" fmla="*/ 671599842 w 106"/>
                <a:gd name="T29" fmla="*/ 791233161 h 95"/>
                <a:gd name="T30" fmla="*/ 671599842 w 106"/>
                <a:gd name="T31" fmla="*/ 965307081 h 95"/>
                <a:gd name="T32" fmla="*/ 843407120 w 106"/>
                <a:gd name="T33" fmla="*/ 838707866 h 95"/>
                <a:gd name="T34" fmla="*/ 1030831803 w 106"/>
                <a:gd name="T35" fmla="*/ 870357670 h 95"/>
                <a:gd name="T36" fmla="*/ 1655575475 w 106"/>
                <a:gd name="T37" fmla="*/ 42726837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微软雅黑" panose="020B0503020204020204" charset="-122"/>
                <a:ea typeface="微软雅黑" panose="020B0503020204020204" charset="-122"/>
              </a:endParaRPr>
            </a:p>
          </p:txBody>
        </p:sp>
        <p:sp>
          <p:nvSpPr>
            <p:cNvPr id="45" name="MH_Other_20"/>
            <p:cNvSpPr>
              <a:spLocks noChangeAspect="1" noEditPoints="1"/>
            </p:cNvSpPr>
            <p:nvPr>
              <p:custDataLst>
                <p:tags r:id="rId25"/>
              </p:custDataLst>
            </p:nvPr>
          </p:nvSpPr>
          <p:spPr bwMode="auto">
            <a:xfrm>
              <a:off x="6831013" y="4419600"/>
              <a:ext cx="841375" cy="490538"/>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kern="0">
                <a:solidFill>
                  <a:prstClr val="black"/>
                </a:solidFill>
                <a:latin typeface="微软雅黑" panose="020B0503020204020204" charset="-122"/>
                <a:ea typeface="微软雅黑" panose="020B0503020204020204" charset="-122"/>
              </a:endParaRPr>
            </a:p>
          </p:txBody>
        </p:sp>
        <p:sp>
          <p:nvSpPr>
            <p:cNvPr id="46" name="MH_Other_21"/>
            <p:cNvSpPr/>
            <p:nvPr>
              <p:custDataLst>
                <p:tags r:id="rId26"/>
              </p:custDataLst>
            </p:nvPr>
          </p:nvSpPr>
          <p:spPr bwMode="auto">
            <a:xfrm>
              <a:off x="6672471" y="2784162"/>
              <a:ext cx="105722" cy="147517"/>
            </a:xfrm>
            <a:custGeom>
              <a:avLst/>
              <a:gdLst>
                <a:gd name="T0" fmla="*/ 1 w 11"/>
                <a:gd name="T1" fmla="*/ 6 h 15"/>
                <a:gd name="T2" fmla="*/ 0 w 11"/>
                <a:gd name="T3" fmla="*/ 7 h 15"/>
                <a:gd name="T4" fmla="*/ 5 w 11"/>
                <a:gd name="T5" fmla="*/ 15 h 15"/>
                <a:gd name="T6" fmla="*/ 10 w 11"/>
                <a:gd name="T7" fmla="*/ 11 h 15"/>
                <a:gd name="T8" fmla="*/ 11 w 11"/>
                <a:gd name="T9" fmla="*/ 8 h 15"/>
                <a:gd name="T10" fmla="*/ 11 w 11"/>
                <a:gd name="T11" fmla="*/ 1 h 15"/>
                <a:gd name="T12" fmla="*/ 1 w 11"/>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 y="6"/>
                  </a:moveTo>
                  <a:cubicBezTo>
                    <a:pt x="0" y="7"/>
                    <a:pt x="0" y="7"/>
                    <a:pt x="0" y="7"/>
                  </a:cubicBezTo>
                  <a:cubicBezTo>
                    <a:pt x="5" y="15"/>
                    <a:pt x="5" y="15"/>
                    <a:pt x="5" y="15"/>
                  </a:cubicBezTo>
                  <a:cubicBezTo>
                    <a:pt x="10" y="11"/>
                    <a:pt x="10" y="11"/>
                    <a:pt x="10" y="11"/>
                  </a:cubicBezTo>
                  <a:cubicBezTo>
                    <a:pt x="11" y="8"/>
                    <a:pt x="11" y="8"/>
                    <a:pt x="11" y="8"/>
                  </a:cubicBezTo>
                  <a:cubicBezTo>
                    <a:pt x="11" y="8"/>
                    <a:pt x="11" y="2"/>
                    <a:pt x="11" y="1"/>
                  </a:cubicBezTo>
                  <a:cubicBezTo>
                    <a:pt x="11" y="0"/>
                    <a:pt x="1" y="6"/>
                    <a:pt x="1"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47" name="MH_Other_22"/>
            <p:cNvSpPr/>
            <p:nvPr>
              <p:custDataLst>
                <p:tags r:id="rId27"/>
              </p:custDataLst>
            </p:nvPr>
          </p:nvSpPr>
          <p:spPr bwMode="auto">
            <a:xfrm>
              <a:off x="6652802" y="2698110"/>
              <a:ext cx="135225" cy="174562"/>
            </a:xfrm>
            <a:custGeom>
              <a:avLst/>
              <a:gdLst>
                <a:gd name="T0" fmla="*/ 0 w 14"/>
                <a:gd name="T1" fmla="*/ 4 h 18"/>
                <a:gd name="T2" fmla="*/ 0 w 14"/>
                <a:gd name="T3" fmla="*/ 8 h 18"/>
                <a:gd name="T4" fmla="*/ 1 w 14"/>
                <a:gd name="T5" fmla="*/ 12 h 18"/>
                <a:gd name="T6" fmla="*/ 4 w 14"/>
                <a:gd name="T7" fmla="*/ 17 h 18"/>
                <a:gd name="T8" fmla="*/ 7 w 14"/>
                <a:gd name="T9" fmla="*/ 18 h 18"/>
                <a:gd name="T10" fmla="*/ 10 w 14"/>
                <a:gd name="T11" fmla="*/ 16 h 18"/>
                <a:gd name="T12" fmla="*/ 13 w 14"/>
                <a:gd name="T13" fmla="*/ 11 h 18"/>
                <a:gd name="T14" fmla="*/ 13 w 14"/>
                <a:gd name="T15" fmla="*/ 11 h 18"/>
                <a:gd name="T16" fmla="*/ 14 w 14"/>
                <a:gd name="T17" fmla="*/ 9 h 18"/>
                <a:gd name="T18" fmla="*/ 13 w 14"/>
                <a:gd name="T19" fmla="*/ 7 h 18"/>
                <a:gd name="T20" fmla="*/ 10 w 14"/>
                <a:gd name="T21" fmla="*/ 1 h 18"/>
                <a:gd name="T22" fmla="*/ 0 w 14"/>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0" y="4"/>
                  </a:moveTo>
                  <a:cubicBezTo>
                    <a:pt x="0" y="8"/>
                    <a:pt x="0" y="8"/>
                    <a:pt x="0" y="8"/>
                  </a:cubicBezTo>
                  <a:cubicBezTo>
                    <a:pt x="0" y="8"/>
                    <a:pt x="0" y="12"/>
                    <a:pt x="1" y="12"/>
                  </a:cubicBezTo>
                  <a:cubicBezTo>
                    <a:pt x="1" y="12"/>
                    <a:pt x="2" y="15"/>
                    <a:pt x="4" y="17"/>
                  </a:cubicBezTo>
                  <a:cubicBezTo>
                    <a:pt x="4" y="17"/>
                    <a:pt x="5" y="18"/>
                    <a:pt x="7" y="18"/>
                  </a:cubicBezTo>
                  <a:cubicBezTo>
                    <a:pt x="8" y="18"/>
                    <a:pt x="9" y="16"/>
                    <a:pt x="10" y="16"/>
                  </a:cubicBezTo>
                  <a:cubicBezTo>
                    <a:pt x="10" y="16"/>
                    <a:pt x="12" y="14"/>
                    <a:pt x="13" y="11"/>
                  </a:cubicBezTo>
                  <a:cubicBezTo>
                    <a:pt x="13" y="11"/>
                    <a:pt x="13" y="11"/>
                    <a:pt x="13" y="11"/>
                  </a:cubicBezTo>
                  <a:cubicBezTo>
                    <a:pt x="14" y="11"/>
                    <a:pt x="14" y="9"/>
                    <a:pt x="14" y="9"/>
                  </a:cubicBezTo>
                  <a:cubicBezTo>
                    <a:pt x="14" y="8"/>
                    <a:pt x="14" y="7"/>
                    <a:pt x="13" y="7"/>
                  </a:cubicBezTo>
                  <a:cubicBezTo>
                    <a:pt x="13" y="7"/>
                    <a:pt x="13" y="2"/>
                    <a:pt x="10" y="1"/>
                  </a:cubicBezTo>
                  <a:cubicBezTo>
                    <a:pt x="7" y="0"/>
                    <a:pt x="3" y="0"/>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48" name="MH_Other_23"/>
            <p:cNvSpPr/>
            <p:nvPr>
              <p:custDataLst>
                <p:tags r:id="rId28"/>
              </p:custDataLst>
            </p:nvPr>
          </p:nvSpPr>
          <p:spPr bwMode="auto">
            <a:xfrm>
              <a:off x="6711810" y="2707946"/>
              <a:ext cx="76217" cy="164728"/>
            </a:xfrm>
            <a:custGeom>
              <a:avLst/>
              <a:gdLst>
                <a:gd name="T0" fmla="*/ 8 w 8"/>
                <a:gd name="T1" fmla="*/ 8 h 17"/>
                <a:gd name="T2" fmla="*/ 7 w 8"/>
                <a:gd name="T3" fmla="*/ 6 h 17"/>
                <a:gd name="T4" fmla="*/ 4 w 8"/>
                <a:gd name="T5" fmla="*/ 0 h 17"/>
                <a:gd name="T6" fmla="*/ 4 w 8"/>
                <a:gd name="T7" fmla="*/ 5 h 17"/>
                <a:gd name="T8" fmla="*/ 6 w 8"/>
                <a:gd name="T9" fmla="*/ 7 h 17"/>
                <a:gd name="T10" fmla="*/ 4 w 8"/>
                <a:gd name="T11" fmla="*/ 11 h 17"/>
                <a:gd name="T12" fmla="*/ 2 w 8"/>
                <a:gd name="T13" fmla="*/ 15 h 17"/>
                <a:gd name="T14" fmla="*/ 0 w 8"/>
                <a:gd name="T15" fmla="*/ 17 h 17"/>
                <a:gd name="T16" fmla="*/ 1 w 8"/>
                <a:gd name="T17" fmla="*/ 17 h 17"/>
                <a:gd name="T18" fmla="*/ 4 w 8"/>
                <a:gd name="T19" fmla="*/ 15 h 17"/>
                <a:gd name="T20" fmla="*/ 7 w 8"/>
                <a:gd name="T21" fmla="*/ 10 h 17"/>
                <a:gd name="T22" fmla="*/ 7 w 8"/>
                <a:gd name="T23" fmla="*/ 10 h 17"/>
                <a:gd name="T24" fmla="*/ 8 w 8"/>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8" y="8"/>
                  </a:moveTo>
                  <a:cubicBezTo>
                    <a:pt x="8" y="7"/>
                    <a:pt x="8" y="6"/>
                    <a:pt x="7" y="6"/>
                  </a:cubicBezTo>
                  <a:cubicBezTo>
                    <a:pt x="7" y="6"/>
                    <a:pt x="7" y="1"/>
                    <a:pt x="4" y="0"/>
                  </a:cubicBezTo>
                  <a:cubicBezTo>
                    <a:pt x="4" y="2"/>
                    <a:pt x="4" y="5"/>
                    <a:pt x="4" y="5"/>
                  </a:cubicBezTo>
                  <a:cubicBezTo>
                    <a:pt x="5" y="6"/>
                    <a:pt x="6" y="6"/>
                    <a:pt x="6" y="7"/>
                  </a:cubicBezTo>
                  <a:cubicBezTo>
                    <a:pt x="5" y="9"/>
                    <a:pt x="4" y="11"/>
                    <a:pt x="4" y="11"/>
                  </a:cubicBezTo>
                  <a:cubicBezTo>
                    <a:pt x="4" y="11"/>
                    <a:pt x="3" y="14"/>
                    <a:pt x="2" y="15"/>
                  </a:cubicBezTo>
                  <a:cubicBezTo>
                    <a:pt x="1" y="15"/>
                    <a:pt x="0" y="17"/>
                    <a:pt x="0" y="17"/>
                  </a:cubicBezTo>
                  <a:cubicBezTo>
                    <a:pt x="0" y="17"/>
                    <a:pt x="0" y="17"/>
                    <a:pt x="1" y="17"/>
                  </a:cubicBezTo>
                  <a:cubicBezTo>
                    <a:pt x="2" y="17"/>
                    <a:pt x="3" y="15"/>
                    <a:pt x="4" y="15"/>
                  </a:cubicBezTo>
                  <a:cubicBezTo>
                    <a:pt x="4" y="15"/>
                    <a:pt x="6" y="13"/>
                    <a:pt x="7" y="10"/>
                  </a:cubicBezTo>
                  <a:cubicBezTo>
                    <a:pt x="7" y="10"/>
                    <a:pt x="7" y="10"/>
                    <a:pt x="7" y="10"/>
                  </a:cubicBezTo>
                  <a:cubicBezTo>
                    <a:pt x="8" y="10"/>
                    <a:pt x="8" y="8"/>
                    <a:pt x="8" y="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49" name="MH_Other_24"/>
            <p:cNvSpPr/>
            <p:nvPr>
              <p:custDataLst>
                <p:tags r:id="rId29"/>
              </p:custDataLst>
            </p:nvPr>
          </p:nvSpPr>
          <p:spPr bwMode="auto">
            <a:xfrm>
              <a:off x="6642969" y="2678441"/>
              <a:ext cx="145061" cy="95886"/>
            </a:xfrm>
            <a:custGeom>
              <a:avLst/>
              <a:gdLst>
                <a:gd name="T0" fmla="*/ 13 w 15"/>
                <a:gd name="T1" fmla="*/ 10 h 10"/>
                <a:gd name="T2" fmla="*/ 15 w 15"/>
                <a:gd name="T3" fmla="*/ 9 h 10"/>
                <a:gd name="T4" fmla="*/ 15 w 15"/>
                <a:gd name="T5" fmla="*/ 6 h 10"/>
                <a:gd name="T6" fmla="*/ 12 w 15"/>
                <a:gd name="T7" fmla="*/ 2 h 10"/>
                <a:gd name="T8" fmla="*/ 9 w 15"/>
                <a:gd name="T9" fmla="*/ 1 h 10"/>
                <a:gd name="T10" fmla="*/ 7 w 15"/>
                <a:gd name="T11" fmla="*/ 0 h 10"/>
                <a:gd name="T12" fmla="*/ 1 w 15"/>
                <a:gd name="T13" fmla="*/ 5 h 10"/>
                <a:gd name="T14" fmla="*/ 1 w 15"/>
                <a:gd name="T15" fmla="*/ 8 h 10"/>
                <a:gd name="T16" fmla="*/ 2 w 15"/>
                <a:gd name="T17" fmla="*/ 7 h 10"/>
                <a:gd name="T18" fmla="*/ 4 w 15"/>
                <a:gd name="T19" fmla="*/ 5 h 10"/>
                <a:gd name="T20" fmla="*/ 11 w 15"/>
                <a:gd name="T21" fmla="*/ 4 h 10"/>
                <a:gd name="T22" fmla="*/ 12 w 15"/>
                <a:gd name="T23" fmla="*/ 7 h 10"/>
                <a:gd name="T24" fmla="*/ 13 w 1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3" y="10"/>
                  </a:moveTo>
                  <a:cubicBezTo>
                    <a:pt x="13" y="10"/>
                    <a:pt x="14" y="9"/>
                    <a:pt x="15" y="9"/>
                  </a:cubicBezTo>
                  <a:cubicBezTo>
                    <a:pt x="15" y="6"/>
                    <a:pt x="15" y="6"/>
                    <a:pt x="15" y="6"/>
                  </a:cubicBezTo>
                  <a:cubicBezTo>
                    <a:pt x="15" y="6"/>
                    <a:pt x="14" y="3"/>
                    <a:pt x="12" y="2"/>
                  </a:cubicBezTo>
                  <a:cubicBezTo>
                    <a:pt x="10" y="1"/>
                    <a:pt x="9" y="1"/>
                    <a:pt x="9" y="1"/>
                  </a:cubicBezTo>
                  <a:cubicBezTo>
                    <a:pt x="9" y="1"/>
                    <a:pt x="8" y="0"/>
                    <a:pt x="7" y="0"/>
                  </a:cubicBezTo>
                  <a:cubicBezTo>
                    <a:pt x="5" y="0"/>
                    <a:pt x="2" y="2"/>
                    <a:pt x="1" y="5"/>
                  </a:cubicBezTo>
                  <a:cubicBezTo>
                    <a:pt x="0" y="8"/>
                    <a:pt x="1" y="8"/>
                    <a:pt x="1" y="8"/>
                  </a:cubicBezTo>
                  <a:cubicBezTo>
                    <a:pt x="2" y="7"/>
                    <a:pt x="2" y="7"/>
                    <a:pt x="2" y="7"/>
                  </a:cubicBezTo>
                  <a:cubicBezTo>
                    <a:pt x="2" y="7"/>
                    <a:pt x="3" y="6"/>
                    <a:pt x="4" y="5"/>
                  </a:cubicBezTo>
                  <a:cubicBezTo>
                    <a:pt x="5" y="5"/>
                    <a:pt x="10" y="5"/>
                    <a:pt x="11" y="4"/>
                  </a:cubicBezTo>
                  <a:cubicBezTo>
                    <a:pt x="11" y="4"/>
                    <a:pt x="12" y="7"/>
                    <a:pt x="12" y="7"/>
                  </a:cubicBezTo>
                  <a:cubicBezTo>
                    <a:pt x="13" y="7"/>
                    <a:pt x="13" y="10"/>
                    <a:pt x="13"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0" name="MH_Other_25"/>
            <p:cNvSpPr/>
            <p:nvPr>
              <p:custDataLst>
                <p:tags r:id="rId30"/>
              </p:custDataLst>
            </p:nvPr>
          </p:nvSpPr>
          <p:spPr bwMode="auto">
            <a:xfrm>
              <a:off x="6672471" y="2843169"/>
              <a:ext cx="272909" cy="440095"/>
            </a:xfrm>
            <a:custGeom>
              <a:avLst/>
              <a:gdLst>
                <a:gd name="T0" fmla="*/ 0 w 28"/>
                <a:gd name="T1" fmla="*/ 1 h 45"/>
                <a:gd name="T2" fmla="*/ 7 w 28"/>
                <a:gd name="T3" fmla="*/ 4 h 45"/>
                <a:gd name="T4" fmla="*/ 11 w 28"/>
                <a:gd name="T5" fmla="*/ 0 h 45"/>
                <a:gd name="T6" fmla="*/ 12 w 28"/>
                <a:gd name="T7" fmla="*/ 1 h 45"/>
                <a:gd name="T8" fmla="*/ 19 w 28"/>
                <a:gd name="T9" fmla="*/ 9 h 45"/>
                <a:gd name="T10" fmla="*/ 28 w 28"/>
                <a:gd name="T11" fmla="*/ 37 h 45"/>
                <a:gd name="T12" fmla="*/ 10 w 28"/>
                <a:gd name="T13" fmla="*/ 45 h 45"/>
                <a:gd name="T14" fmla="*/ 4 w 28"/>
                <a:gd name="T15" fmla="*/ 22 h 45"/>
                <a:gd name="T16" fmla="*/ 0 w 28"/>
                <a:gd name="T17" fmla="*/ 5 h 45"/>
                <a:gd name="T18" fmla="*/ 0 w 28"/>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0" y="1"/>
                  </a:moveTo>
                  <a:cubicBezTo>
                    <a:pt x="0" y="1"/>
                    <a:pt x="6" y="4"/>
                    <a:pt x="7" y="4"/>
                  </a:cubicBezTo>
                  <a:cubicBezTo>
                    <a:pt x="7" y="4"/>
                    <a:pt x="10" y="1"/>
                    <a:pt x="11" y="0"/>
                  </a:cubicBezTo>
                  <a:cubicBezTo>
                    <a:pt x="12" y="1"/>
                    <a:pt x="12" y="1"/>
                    <a:pt x="12" y="1"/>
                  </a:cubicBezTo>
                  <a:cubicBezTo>
                    <a:pt x="19" y="9"/>
                    <a:pt x="19" y="9"/>
                    <a:pt x="19" y="9"/>
                  </a:cubicBezTo>
                  <a:cubicBezTo>
                    <a:pt x="28" y="37"/>
                    <a:pt x="28" y="37"/>
                    <a:pt x="28" y="37"/>
                  </a:cubicBezTo>
                  <a:cubicBezTo>
                    <a:pt x="10" y="45"/>
                    <a:pt x="10" y="45"/>
                    <a:pt x="10" y="45"/>
                  </a:cubicBezTo>
                  <a:cubicBezTo>
                    <a:pt x="4" y="22"/>
                    <a:pt x="4" y="22"/>
                    <a:pt x="4" y="22"/>
                  </a:cubicBezTo>
                  <a:cubicBezTo>
                    <a:pt x="0" y="5"/>
                    <a:pt x="0" y="5"/>
                    <a:pt x="0" y="5"/>
                  </a:cubicBezTo>
                  <a:lnTo>
                    <a:pt x="0"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1" name="MH_Other_26"/>
            <p:cNvSpPr/>
            <p:nvPr>
              <p:custDataLst>
                <p:tags r:id="rId31"/>
              </p:custDataLst>
            </p:nvPr>
          </p:nvSpPr>
          <p:spPr bwMode="auto">
            <a:xfrm>
              <a:off x="6721645" y="2872674"/>
              <a:ext cx="223737" cy="351583"/>
            </a:xfrm>
            <a:custGeom>
              <a:avLst/>
              <a:gdLst>
                <a:gd name="T0" fmla="*/ 3 w 23"/>
                <a:gd name="T1" fmla="*/ 3 h 36"/>
                <a:gd name="T2" fmla="*/ 4 w 23"/>
                <a:gd name="T3" fmla="*/ 2 h 36"/>
                <a:gd name="T4" fmla="*/ 6 w 23"/>
                <a:gd name="T5" fmla="*/ 6 h 36"/>
                <a:gd name="T6" fmla="*/ 13 w 23"/>
                <a:gd name="T7" fmla="*/ 26 h 36"/>
                <a:gd name="T8" fmla="*/ 18 w 23"/>
                <a:gd name="T9" fmla="*/ 30 h 36"/>
                <a:gd name="T10" fmla="*/ 19 w 23"/>
                <a:gd name="T11" fmla="*/ 36 h 36"/>
                <a:gd name="T12" fmla="*/ 23 w 23"/>
                <a:gd name="T13" fmla="*/ 34 h 36"/>
                <a:gd name="T14" fmla="*/ 20 w 23"/>
                <a:gd name="T15" fmla="*/ 25 h 36"/>
                <a:gd name="T16" fmla="*/ 8 w 23"/>
                <a:gd name="T17" fmla="*/ 4 h 36"/>
                <a:gd name="T18" fmla="*/ 4 w 23"/>
                <a:gd name="T19" fmla="*/ 1 h 36"/>
                <a:gd name="T20" fmla="*/ 2 w 23"/>
                <a:gd name="T21" fmla="*/ 2 h 36"/>
                <a:gd name="T22" fmla="*/ 1 w 23"/>
                <a:gd name="T23" fmla="*/ 2 h 36"/>
                <a:gd name="T24" fmla="*/ 1 w 23"/>
                <a:gd name="T25" fmla="*/ 6 h 36"/>
                <a:gd name="T26" fmla="*/ 3 w 2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6">
                  <a:moveTo>
                    <a:pt x="3" y="3"/>
                  </a:moveTo>
                  <a:cubicBezTo>
                    <a:pt x="3" y="3"/>
                    <a:pt x="2" y="2"/>
                    <a:pt x="4" y="2"/>
                  </a:cubicBezTo>
                  <a:cubicBezTo>
                    <a:pt x="6" y="3"/>
                    <a:pt x="6" y="5"/>
                    <a:pt x="6" y="6"/>
                  </a:cubicBezTo>
                  <a:cubicBezTo>
                    <a:pt x="6" y="7"/>
                    <a:pt x="13" y="26"/>
                    <a:pt x="13" y="26"/>
                  </a:cubicBezTo>
                  <a:cubicBezTo>
                    <a:pt x="13" y="26"/>
                    <a:pt x="17" y="30"/>
                    <a:pt x="18" y="30"/>
                  </a:cubicBezTo>
                  <a:cubicBezTo>
                    <a:pt x="19" y="31"/>
                    <a:pt x="19" y="34"/>
                    <a:pt x="19" y="36"/>
                  </a:cubicBezTo>
                  <a:cubicBezTo>
                    <a:pt x="23" y="34"/>
                    <a:pt x="23" y="34"/>
                    <a:pt x="23" y="34"/>
                  </a:cubicBezTo>
                  <a:cubicBezTo>
                    <a:pt x="20" y="25"/>
                    <a:pt x="20" y="25"/>
                    <a:pt x="20" y="25"/>
                  </a:cubicBezTo>
                  <a:cubicBezTo>
                    <a:pt x="8" y="4"/>
                    <a:pt x="8" y="4"/>
                    <a:pt x="8" y="4"/>
                  </a:cubicBezTo>
                  <a:cubicBezTo>
                    <a:pt x="8" y="4"/>
                    <a:pt x="6" y="2"/>
                    <a:pt x="4" y="1"/>
                  </a:cubicBezTo>
                  <a:cubicBezTo>
                    <a:pt x="3" y="0"/>
                    <a:pt x="2" y="2"/>
                    <a:pt x="2" y="2"/>
                  </a:cubicBezTo>
                  <a:cubicBezTo>
                    <a:pt x="2" y="2"/>
                    <a:pt x="1" y="1"/>
                    <a:pt x="1" y="2"/>
                  </a:cubicBezTo>
                  <a:cubicBezTo>
                    <a:pt x="0" y="4"/>
                    <a:pt x="1" y="6"/>
                    <a:pt x="1" y="6"/>
                  </a:cubicBezTo>
                  <a:cubicBezTo>
                    <a:pt x="1" y="2"/>
                    <a:pt x="3" y="3"/>
                    <a:pt x="3"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2" name="MH_Other_27"/>
            <p:cNvSpPr/>
            <p:nvPr>
              <p:custDataLst>
                <p:tags r:id="rId32"/>
              </p:custDataLst>
            </p:nvPr>
          </p:nvSpPr>
          <p:spPr bwMode="auto">
            <a:xfrm>
              <a:off x="6748691" y="29021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3" name="MH_Other_28"/>
            <p:cNvSpPr/>
            <p:nvPr>
              <p:custDataLst>
                <p:tags r:id="rId33"/>
              </p:custDataLst>
            </p:nvPr>
          </p:nvSpPr>
          <p:spPr bwMode="auto">
            <a:xfrm>
              <a:off x="6778194" y="3125912"/>
              <a:ext cx="49172" cy="157352"/>
            </a:xfrm>
            <a:custGeom>
              <a:avLst/>
              <a:gdLst>
                <a:gd name="T0" fmla="*/ 3 w 5"/>
                <a:gd name="T1" fmla="*/ 0 h 16"/>
                <a:gd name="T2" fmla="*/ 0 w 5"/>
                <a:gd name="T3" fmla="*/ 16 h 16"/>
                <a:gd name="T4" fmla="*/ 5 w 5"/>
                <a:gd name="T5" fmla="*/ 13 h 16"/>
                <a:gd name="T6" fmla="*/ 3 w 5"/>
                <a:gd name="T7" fmla="*/ 0 h 16"/>
              </a:gdLst>
              <a:ahLst/>
              <a:cxnLst>
                <a:cxn ang="0">
                  <a:pos x="T0" y="T1"/>
                </a:cxn>
                <a:cxn ang="0">
                  <a:pos x="T2" y="T3"/>
                </a:cxn>
                <a:cxn ang="0">
                  <a:pos x="T4" y="T5"/>
                </a:cxn>
                <a:cxn ang="0">
                  <a:pos x="T6" y="T7"/>
                </a:cxn>
              </a:cxnLst>
              <a:rect l="0" t="0" r="r" b="b"/>
              <a:pathLst>
                <a:path w="5" h="16">
                  <a:moveTo>
                    <a:pt x="3" y="0"/>
                  </a:moveTo>
                  <a:cubicBezTo>
                    <a:pt x="3" y="0"/>
                    <a:pt x="2" y="10"/>
                    <a:pt x="0" y="16"/>
                  </a:cubicBezTo>
                  <a:cubicBezTo>
                    <a:pt x="5" y="13"/>
                    <a:pt x="5" y="13"/>
                    <a:pt x="5" y="13"/>
                  </a:cubicBezTo>
                  <a:cubicBezTo>
                    <a:pt x="4" y="9"/>
                    <a:pt x="3" y="0"/>
                    <a:pt x="3"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4" name="MH_Other_29"/>
            <p:cNvSpPr/>
            <p:nvPr>
              <p:custDataLst>
                <p:tags r:id="rId34"/>
              </p:custDataLst>
            </p:nvPr>
          </p:nvSpPr>
          <p:spPr bwMode="auto">
            <a:xfrm>
              <a:off x="6738855" y="2872674"/>
              <a:ext cx="118015" cy="341750"/>
            </a:xfrm>
            <a:custGeom>
              <a:avLst/>
              <a:gdLst>
                <a:gd name="T0" fmla="*/ 0 w 12"/>
                <a:gd name="T1" fmla="*/ 2 h 35"/>
                <a:gd name="T2" fmla="*/ 1 w 12"/>
                <a:gd name="T3" fmla="*/ 4 h 35"/>
                <a:gd name="T4" fmla="*/ 1 w 12"/>
                <a:gd name="T5" fmla="*/ 7 h 35"/>
                <a:gd name="T6" fmla="*/ 9 w 12"/>
                <a:gd name="T7" fmla="*/ 34 h 35"/>
                <a:gd name="T8" fmla="*/ 11 w 12"/>
                <a:gd name="T9" fmla="*/ 35 h 35"/>
                <a:gd name="T10" fmla="*/ 12 w 12"/>
                <a:gd name="T11" fmla="*/ 33 h 35"/>
                <a:gd name="T12" fmla="*/ 3 w 12"/>
                <a:gd name="T13" fmla="*/ 5 h 35"/>
                <a:gd name="T14" fmla="*/ 2 w 12"/>
                <a:gd name="T15" fmla="*/ 4 h 35"/>
                <a:gd name="T16" fmla="*/ 2 w 12"/>
                <a:gd name="T17" fmla="*/ 1 h 35"/>
                <a:gd name="T18" fmla="*/ 0 w 12"/>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5">
                  <a:moveTo>
                    <a:pt x="0" y="2"/>
                  </a:moveTo>
                  <a:cubicBezTo>
                    <a:pt x="0" y="2"/>
                    <a:pt x="1" y="4"/>
                    <a:pt x="1" y="4"/>
                  </a:cubicBezTo>
                  <a:cubicBezTo>
                    <a:pt x="1" y="7"/>
                    <a:pt x="1" y="7"/>
                    <a:pt x="1" y="7"/>
                  </a:cubicBezTo>
                  <a:cubicBezTo>
                    <a:pt x="1" y="7"/>
                    <a:pt x="9" y="32"/>
                    <a:pt x="9" y="34"/>
                  </a:cubicBezTo>
                  <a:cubicBezTo>
                    <a:pt x="11" y="35"/>
                    <a:pt x="11" y="35"/>
                    <a:pt x="11" y="35"/>
                  </a:cubicBezTo>
                  <a:cubicBezTo>
                    <a:pt x="12" y="33"/>
                    <a:pt x="12" y="33"/>
                    <a:pt x="12" y="33"/>
                  </a:cubicBezTo>
                  <a:cubicBezTo>
                    <a:pt x="12" y="33"/>
                    <a:pt x="9" y="16"/>
                    <a:pt x="3" y="5"/>
                  </a:cubicBezTo>
                  <a:cubicBezTo>
                    <a:pt x="2" y="4"/>
                    <a:pt x="2" y="4"/>
                    <a:pt x="2" y="4"/>
                  </a:cubicBezTo>
                  <a:cubicBezTo>
                    <a:pt x="2" y="1"/>
                    <a:pt x="2" y="1"/>
                    <a:pt x="2" y="1"/>
                  </a:cubicBezTo>
                  <a:cubicBezTo>
                    <a:pt x="2" y="1"/>
                    <a:pt x="0" y="0"/>
                    <a:pt x="0" y="2"/>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5" name="MH_Other_30"/>
            <p:cNvSpPr/>
            <p:nvPr>
              <p:custDataLst>
                <p:tags r:id="rId35"/>
              </p:custDataLst>
            </p:nvPr>
          </p:nvSpPr>
          <p:spPr bwMode="auto">
            <a:xfrm>
              <a:off x="6886375" y="3907757"/>
              <a:ext cx="98346" cy="115555"/>
            </a:xfrm>
            <a:custGeom>
              <a:avLst/>
              <a:gdLst>
                <a:gd name="T0" fmla="*/ 0 w 10"/>
                <a:gd name="T1" fmla="*/ 1 h 12"/>
                <a:gd name="T2" fmla="*/ 0 w 10"/>
                <a:gd name="T3" fmla="*/ 6 h 12"/>
                <a:gd name="T4" fmla="*/ 2 w 10"/>
                <a:gd name="T5" fmla="*/ 8 h 12"/>
                <a:gd name="T6" fmla="*/ 3 w 10"/>
                <a:gd name="T7" fmla="*/ 11 h 12"/>
                <a:gd name="T8" fmla="*/ 8 w 10"/>
                <a:gd name="T9" fmla="*/ 11 h 12"/>
                <a:gd name="T10" fmla="*/ 10 w 10"/>
                <a:gd name="T11" fmla="*/ 8 h 12"/>
                <a:gd name="T12" fmla="*/ 8 w 10"/>
                <a:gd name="T13" fmla="*/ 5 h 12"/>
                <a:gd name="T14" fmla="*/ 7 w 10"/>
                <a:gd name="T15" fmla="*/ 2 h 12"/>
                <a:gd name="T16" fmla="*/ 0 w 10"/>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1"/>
                  </a:moveTo>
                  <a:cubicBezTo>
                    <a:pt x="0" y="1"/>
                    <a:pt x="0" y="5"/>
                    <a:pt x="0" y="6"/>
                  </a:cubicBezTo>
                  <a:cubicBezTo>
                    <a:pt x="1" y="7"/>
                    <a:pt x="2" y="8"/>
                    <a:pt x="2" y="8"/>
                  </a:cubicBezTo>
                  <a:cubicBezTo>
                    <a:pt x="2" y="8"/>
                    <a:pt x="3" y="10"/>
                    <a:pt x="3" y="11"/>
                  </a:cubicBezTo>
                  <a:cubicBezTo>
                    <a:pt x="4" y="11"/>
                    <a:pt x="7" y="12"/>
                    <a:pt x="8" y="11"/>
                  </a:cubicBezTo>
                  <a:cubicBezTo>
                    <a:pt x="10" y="11"/>
                    <a:pt x="10" y="8"/>
                    <a:pt x="10" y="8"/>
                  </a:cubicBezTo>
                  <a:cubicBezTo>
                    <a:pt x="10" y="8"/>
                    <a:pt x="8" y="6"/>
                    <a:pt x="8" y="5"/>
                  </a:cubicBezTo>
                  <a:cubicBezTo>
                    <a:pt x="8" y="4"/>
                    <a:pt x="7" y="2"/>
                    <a:pt x="7" y="2"/>
                  </a:cubicBezTo>
                  <a:cubicBezTo>
                    <a:pt x="7" y="2"/>
                    <a:pt x="2"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6" name="MH_Other_31"/>
            <p:cNvSpPr/>
            <p:nvPr>
              <p:custDataLst>
                <p:tags r:id="rId36"/>
              </p:custDataLst>
            </p:nvPr>
          </p:nvSpPr>
          <p:spPr bwMode="auto">
            <a:xfrm>
              <a:off x="6994555" y="3770074"/>
              <a:ext cx="105722" cy="223736"/>
            </a:xfrm>
            <a:custGeom>
              <a:avLst/>
              <a:gdLst>
                <a:gd name="T0" fmla="*/ 4 w 11"/>
                <a:gd name="T1" fmla="*/ 1 h 23"/>
                <a:gd name="T2" fmla="*/ 8 w 11"/>
                <a:gd name="T3" fmla="*/ 1 h 23"/>
                <a:gd name="T4" fmla="*/ 7 w 11"/>
                <a:gd name="T5" fmla="*/ 9 h 23"/>
                <a:gd name="T6" fmla="*/ 7 w 11"/>
                <a:gd name="T7" fmla="*/ 17 h 23"/>
                <a:gd name="T8" fmla="*/ 4 w 11"/>
                <a:gd name="T9" fmla="*/ 23 h 23"/>
                <a:gd name="T10" fmla="*/ 1 w 11"/>
                <a:gd name="T11" fmla="*/ 23 h 23"/>
                <a:gd name="T12" fmla="*/ 1 w 11"/>
                <a:gd name="T13" fmla="*/ 17 h 23"/>
                <a:gd name="T14" fmla="*/ 0 w 11"/>
                <a:gd name="T15" fmla="*/ 12 h 23"/>
                <a:gd name="T16" fmla="*/ 4 w 1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4" y="1"/>
                  </a:moveTo>
                  <a:cubicBezTo>
                    <a:pt x="4" y="1"/>
                    <a:pt x="6" y="0"/>
                    <a:pt x="8" y="1"/>
                  </a:cubicBezTo>
                  <a:cubicBezTo>
                    <a:pt x="8" y="1"/>
                    <a:pt x="11" y="2"/>
                    <a:pt x="7" y="9"/>
                  </a:cubicBezTo>
                  <a:cubicBezTo>
                    <a:pt x="7" y="9"/>
                    <a:pt x="7" y="16"/>
                    <a:pt x="7" y="17"/>
                  </a:cubicBezTo>
                  <a:cubicBezTo>
                    <a:pt x="6" y="19"/>
                    <a:pt x="4" y="23"/>
                    <a:pt x="4" y="23"/>
                  </a:cubicBezTo>
                  <a:cubicBezTo>
                    <a:pt x="4" y="23"/>
                    <a:pt x="2" y="23"/>
                    <a:pt x="1" y="23"/>
                  </a:cubicBezTo>
                  <a:cubicBezTo>
                    <a:pt x="1" y="23"/>
                    <a:pt x="1" y="19"/>
                    <a:pt x="1" y="17"/>
                  </a:cubicBezTo>
                  <a:cubicBezTo>
                    <a:pt x="1" y="16"/>
                    <a:pt x="0" y="12"/>
                    <a:pt x="0" y="12"/>
                  </a:cubicBezTo>
                  <a:cubicBezTo>
                    <a:pt x="0" y="12"/>
                    <a:pt x="1" y="2"/>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7" name="MH_Other_32"/>
            <p:cNvSpPr/>
            <p:nvPr>
              <p:custDataLst>
                <p:tags r:id="rId37"/>
              </p:custDataLst>
            </p:nvPr>
          </p:nvSpPr>
          <p:spPr bwMode="auto">
            <a:xfrm>
              <a:off x="6847037" y="3184919"/>
              <a:ext cx="157354" cy="749883"/>
            </a:xfrm>
            <a:custGeom>
              <a:avLst/>
              <a:gdLst>
                <a:gd name="T0" fmla="*/ 2 w 16"/>
                <a:gd name="T1" fmla="*/ 72 h 77"/>
                <a:gd name="T2" fmla="*/ 4 w 16"/>
                <a:gd name="T3" fmla="*/ 77 h 77"/>
                <a:gd name="T4" fmla="*/ 11 w 16"/>
                <a:gd name="T5" fmla="*/ 77 h 77"/>
                <a:gd name="T6" fmla="*/ 14 w 16"/>
                <a:gd name="T7" fmla="*/ 75 h 77"/>
                <a:gd name="T8" fmla="*/ 15 w 16"/>
                <a:gd name="T9" fmla="*/ 68 h 77"/>
                <a:gd name="T10" fmla="*/ 16 w 16"/>
                <a:gd name="T11" fmla="*/ 50 h 77"/>
                <a:gd name="T12" fmla="*/ 14 w 16"/>
                <a:gd name="T13" fmla="*/ 24 h 77"/>
                <a:gd name="T14" fmla="*/ 14 w 16"/>
                <a:gd name="T15" fmla="*/ 10 h 77"/>
                <a:gd name="T16" fmla="*/ 10 w 16"/>
                <a:gd name="T17" fmla="*/ 0 h 77"/>
                <a:gd name="T18" fmla="*/ 0 w 16"/>
                <a:gd name="T19" fmla="*/ 5 h 77"/>
                <a:gd name="T20" fmla="*/ 1 w 16"/>
                <a:gd name="T21" fmla="*/ 25 h 77"/>
                <a:gd name="T22" fmla="*/ 3 w 16"/>
                <a:gd name="T23" fmla="*/ 46 h 77"/>
                <a:gd name="T24" fmla="*/ 2 w 16"/>
                <a:gd name="T25" fmla="*/ 66 h 77"/>
                <a:gd name="T26" fmla="*/ 4 w 16"/>
                <a:gd name="T27" fmla="*/ 69 h 77"/>
                <a:gd name="T28" fmla="*/ 2 w 16"/>
                <a:gd name="T29"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77">
                  <a:moveTo>
                    <a:pt x="2" y="72"/>
                  </a:moveTo>
                  <a:cubicBezTo>
                    <a:pt x="2" y="74"/>
                    <a:pt x="3" y="77"/>
                    <a:pt x="4" y="77"/>
                  </a:cubicBezTo>
                  <a:cubicBezTo>
                    <a:pt x="6" y="77"/>
                    <a:pt x="8" y="75"/>
                    <a:pt x="11" y="77"/>
                  </a:cubicBezTo>
                  <a:cubicBezTo>
                    <a:pt x="11" y="77"/>
                    <a:pt x="14" y="77"/>
                    <a:pt x="14" y="75"/>
                  </a:cubicBezTo>
                  <a:cubicBezTo>
                    <a:pt x="15" y="72"/>
                    <a:pt x="15" y="68"/>
                    <a:pt x="15" y="68"/>
                  </a:cubicBezTo>
                  <a:cubicBezTo>
                    <a:pt x="15" y="68"/>
                    <a:pt x="16" y="54"/>
                    <a:pt x="16" y="50"/>
                  </a:cubicBezTo>
                  <a:cubicBezTo>
                    <a:pt x="15" y="46"/>
                    <a:pt x="13" y="32"/>
                    <a:pt x="14" y="24"/>
                  </a:cubicBezTo>
                  <a:cubicBezTo>
                    <a:pt x="15" y="17"/>
                    <a:pt x="16" y="12"/>
                    <a:pt x="14" y="10"/>
                  </a:cubicBezTo>
                  <a:cubicBezTo>
                    <a:pt x="13" y="8"/>
                    <a:pt x="10" y="0"/>
                    <a:pt x="10" y="0"/>
                  </a:cubicBezTo>
                  <a:cubicBezTo>
                    <a:pt x="0" y="5"/>
                    <a:pt x="0" y="5"/>
                    <a:pt x="0" y="5"/>
                  </a:cubicBezTo>
                  <a:cubicBezTo>
                    <a:pt x="0" y="5"/>
                    <a:pt x="1" y="22"/>
                    <a:pt x="1" y="25"/>
                  </a:cubicBezTo>
                  <a:cubicBezTo>
                    <a:pt x="2" y="27"/>
                    <a:pt x="4" y="44"/>
                    <a:pt x="3" y="46"/>
                  </a:cubicBezTo>
                  <a:cubicBezTo>
                    <a:pt x="2" y="49"/>
                    <a:pt x="2" y="66"/>
                    <a:pt x="2" y="66"/>
                  </a:cubicBezTo>
                  <a:cubicBezTo>
                    <a:pt x="3" y="67"/>
                    <a:pt x="4" y="68"/>
                    <a:pt x="4" y="69"/>
                  </a:cubicBezTo>
                  <a:cubicBezTo>
                    <a:pt x="3" y="70"/>
                    <a:pt x="2" y="70"/>
                    <a:pt x="2" y="7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8" name="MH_Other_33"/>
            <p:cNvSpPr/>
            <p:nvPr>
              <p:custDataLst>
                <p:tags r:id="rId38"/>
              </p:custDataLst>
            </p:nvPr>
          </p:nvSpPr>
          <p:spPr bwMode="auto">
            <a:xfrm>
              <a:off x="6847037" y="3184919"/>
              <a:ext cx="157354" cy="749883"/>
            </a:xfrm>
            <a:custGeom>
              <a:avLst/>
              <a:gdLst>
                <a:gd name="T0" fmla="*/ 14 w 16"/>
                <a:gd name="T1" fmla="*/ 10 h 77"/>
                <a:gd name="T2" fmla="*/ 10 w 16"/>
                <a:gd name="T3" fmla="*/ 0 h 77"/>
                <a:gd name="T4" fmla="*/ 0 w 16"/>
                <a:gd name="T5" fmla="*/ 5 h 77"/>
                <a:gd name="T6" fmla="*/ 1 w 16"/>
                <a:gd name="T7" fmla="*/ 25 h 77"/>
                <a:gd name="T8" fmla="*/ 3 w 16"/>
                <a:gd name="T9" fmla="*/ 46 h 77"/>
                <a:gd name="T10" fmla="*/ 2 w 16"/>
                <a:gd name="T11" fmla="*/ 65 h 77"/>
                <a:gd name="T12" fmla="*/ 13 w 16"/>
                <a:gd name="T13" fmla="*/ 77 h 77"/>
                <a:gd name="T14" fmla="*/ 14 w 16"/>
                <a:gd name="T15" fmla="*/ 75 h 77"/>
                <a:gd name="T16" fmla="*/ 15 w 16"/>
                <a:gd name="T17" fmla="*/ 68 h 77"/>
                <a:gd name="T18" fmla="*/ 16 w 16"/>
                <a:gd name="T19" fmla="*/ 58 h 77"/>
                <a:gd name="T20" fmla="*/ 14 w 16"/>
                <a:gd name="T21" fmla="*/ 48 h 77"/>
                <a:gd name="T22" fmla="*/ 13 w 16"/>
                <a:gd name="T23" fmla="*/ 62 h 77"/>
                <a:gd name="T24" fmla="*/ 12 w 16"/>
                <a:gd name="T25" fmla="*/ 51 h 77"/>
                <a:gd name="T26" fmla="*/ 8 w 16"/>
                <a:gd name="T27" fmla="*/ 24 h 77"/>
                <a:gd name="T28" fmla="*/ 12 w 16"/>
                <a:gd name="T29" fmla="*/ 17 h 77"/>
                <a:gd name="T30" fmla="*/ 15 w 16"/>
                <a:gd name="T31" fmla="*/ 18 h 77"/>
                <a:gd name="T32" fmla="*/ 14 w 16"/>
                <a:gd name="T3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7">
                  <a:moveTo>
                    <a:pt x="14" y="10"/>
                  </a:moveTo>
                  <a:cubicBezTo>
                    <a:pt x="13" y="8"/>
                    <a:pt x="10" y="0"/>
                    <a:pt x="10" y="0"/>
                  </a:cubicBezTo>
                  <a:cubicBezTo>
                    <a:pt x="0" y="5"/>
                    <a:pt x="0" y="5"/>
                    <a:pt x="0" y="5"/>
                  </a:cubicBezTo>
                  <a:cubicBezTo>
                    <a:pt x="0" y="5"/>
                    <a:pt x="1" y="22"/>
                    <a:pt x="1" y="25"/>
                  </a:cubicBezTo>
                  <a:cubicBezTo>
                    <a:pt x="2" y="27"/>
                    <a:pt x="4" y="44"/>
                    <a:pt x="3" y="46"/>
                  </a:cubicBezTo>
                  <a:cubicBezTo>
                    <a:pt x="3" y="48"/>
                    <a:pt x="2" y="61"/>
                    <a:pt x="2" y="65"/>
                  </a:cubicBezTo>
                  <a:cubicBezTo>
                    <a:pt x="6" y="68"/>
                    <a:pt x="10" y="73"/>
                    <a:pt x="13" y="77"/>
                  </a:cubicBezTo>
                  <a:cubicBezTo>
                    <a:pt x="14" y="76"/>
                    <a:pt x="14" y="76"/>
                    <a:pt x="14" y="75"/>
                  </a:cubicBezTo>
                  <a:cubicBezTo>
                    <a:pt x="15" y="72"/>
                    <a:pt x="15" y="68"/>
                    <a:pt x="15" y="68"/>
                  </a:cubicBezTo>
                  <a:cubicBezTo>
                    <a:pt x="15" y="68"/>
                    <a:pt x="16" y="63"/>
                    <a:pt x="16" y="58"/>
                  </a:cubicBezTo>
                  <a:cubicBezTo>
                    <a:pt x="15" y="53"/>
                    <a:pt x="14" y="48"/>
                    <a:pt x="14" y="48"/>
                  </a:cubicBezTo>
                  <a:cubicBezTo>
                    <a:pt x="14" y="50"/>
                    <a:pt x="13" y="62"/>
                    <a:pt x="13" y="62"/>
                  </a:cubicBezTo>
                  <a:cubicBezTo>
                    <a:pt x="13" y="62"/>
                    <a:pt x="11" y="56"/>
                    <a:pt x="12" y="51"/>
                  </a:cubicBezTo>
                  <a:cubicBezTo>
                    <a:pt x="12" y="45"/>
                    <a:pt x="9" y="26"/>
                    <a:pt x="8" y="24"/>
                  </a:cubicBezTo>
                  <a:cubicBezTo>
                    <a:pt x="7" y="23"/>
                    <a:pt x="10" y="17"/>
                    <a:pt x="12" y="17"/>
                  </a:cubicBezTo>
                  <a:cubicBezTo>
                    <a:pt x="13" y="17"/>
                    <a:pt x="14" y="17"/>
                    <a:pt x="15" y="18"/>
                  </a:cubicBezTo>
                  <a:cubicBezTo>
                    <a:pt x="16" y="14"/>
                    <a:pt x="16" y="12"/>
                    <a:pt x="14"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59" name="MH_Other_34"/>
            <p:cNvSpPr/>
            <p:nvPr>
              <p:custDataLst>
                <p:tags r:id="rId39"/>
              </p:custDataLst>
            </p:nvPr>
          </p:nvSpPr>
          <p:spPr bwMode="auto">
            <a:xfrm>
              <a:off x="6721645" y="3184919"/>
              <a:ext cx="339293" cy="713002"/>
            </a:xfrm>
            <a:custGeom>
              <a:avLst/>
              <a:gdLst>
                <a:gd name="T0" fmla="*/ 3 w 35"/>
                <a:gd name="T1" fmla="*/ 7 h 73"/>
                <a:gd name="T2" fmla="*/ 23 w 35"/>
                <a:gd name="T3" fmla="*/ 0 h 73"/>
                <a:gd name="T4" fmla="*/ 13 w 35"/>
                <a:gd name="T5" fmla="*/ 11 h 73"/>
                <a:gd name="T6" fmla="*/ 15 w 35"/>
                <a:gd name="T7" fmla="*/ 26 h 73"/>
                <a:gd name="T8" fmla="*/ 13 w 35"/>
                <a:gd name="T9" fmla="*/ 36 h 73"/>
                <a:gd name="T10" fmla="*/ 14 w 35"/>
                <a:gd name="T11" fmla="*/ 38 h 73"/>
                <a:gd name="T12" fmla="*/ 15 w 35"/>
                <a:gd name="T13" fmla="*/ 43 h 73"/>
                <a:gd name="T14" fmla="*/ 30 w 35"/>
                <a:gd name="T15" fmla="*/ 59 h 73"/>
                <a:gd name="T16" fmla="*/ 34 w 35"/>
                <a:gd name="T17" fmla="*/ 61 h 73"/>
                <a:gd name="T18" fmla="*/ 29 w 35"/>
                <a:gd name="T19" fmla="*/ 73 h 73"/>
                <a:gd name="T20" fmla="*/ 23 w 35"/>
                <a:gd name="T21" fmla="*/ 71 h 73"/>
                <a:gd name="T22" fmla="*/ 11 w 35"/>
                <a:gd name="T23" fmla="*/ 58 h 73"/>
                <a:gd name="T24" fmla="*/ 3 w 35"/>
                <a:gd name="T25" fmla="*/ 47 h 73"/>
                <a:gd name="T26" fmla="*/ 1 w 35"/>
                <a:gd name="T27" fmla="*/ 42 h 73"/>
                <a:gd name="T28" fmla="*/ 0 w 35"/>
                <a:gd name="T29" fmla="*/ 20 h 73"/>
                <a:gd name="T30" fmla="*/ 3 w 35"/>
                <a:gd name="T31"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3" y="7"/>
                  </a:moveTo>
                  <a:cubicBezTo>
                    <a:pt x="3" y="7"/>
                    <a:pt x="17" y="4"/>
                    <a:pt x="23" y="0"/>
                  </a:cubicBezTo>
                  <a:cubicBezTo>
                    <a:pt x="23" y="0"/>
                    <a:pt x="13" y="9"/>
                    <a:pt x="13" y="11"/>
                  </a:cubicBezTo>
                  <a:cubicBezTo>
                    <a:pt x="13" y="13"/>
                    <a:pt x="15" y="26"/>
                    <a:pt x="15" y="26"/>
                  </a:cubicBezTo>
                  <a:cubicBezTo>
                    <a:pt x="13" y="36"/>
                    <a:pt x="13" y="36"/>
                    <a:pt x="13" y="36"/>
                  </a:cubicBezTo>
                  <a:cubicBezTo>
                    <a:pt x="13" y="36"/>
                    <a:pt x="14" y="38"/>
                    <a:pt x="14" y="38"/>
                  </a:cubicBezTo>
                  <a:cubicBezTo>
                    <a:pt x="14" y="39"/>
                    <a:pt x="14" y="42"/>
                    <a:pt x="15" y="43"/>
                  </a:cubicBezTo>
                  <a:cubicBezTo>
                    <a:pt x="16" y="44"/>
                    <a:pt x="29" y="59"/>
                    <a:pt x="30" y="59"/>
                  </a:cubicBezTo>
                  <a:cubicBezTo>
                    <a:pt x="30" y="59"/>
                    <a:pt x="33" y="59"/>
                    <a:pt x="34" y="61"/>
                  </a:cubicBezTo>
                  <a:cubicBezTo>
                    <a:pt x="34" y="61"/>
                    <a:pt x="35" y="68"/>
                    <a:pt x="29" y="73"/>
                  </a:cubicBezTo>
                  <a:cubicBezTo>
                    <a:pt x="29" y="73"/>
                    <a:pt x="25" y="73"/>
                    <a:pt x="23" y="71"/>
                  </a:cubicBezTo>
                  <a:cubicBezTo>
                    <a:pt x="20" y="69"/>
                    <a:pt x="13" y="61"/>
                    <a:pt x="11" y="58"/>
                  </a:cubicBezTo>
                  <a:cubicBezTo>
                    <a:pt x="8" y="54"/>
                    <a:pt x="5" y="49"/>
                    <a:pt x="3" y="47"/>
                  </a:cubicBezTo>
                  <a:cubicBezTo>
                    <a:pt x="3" y="47"/>
                    <a:pt x="2" y="45"/>
                    <a:pt x="1" y="42"/>
                  </a:cubicBezTo>
                  <a:cubicBezTo>
                    <a:pt x="1" y="39"/>
                    <a:pt x="0" y="20"/>
                    <a:pt x="0" y="20"/>
                  </a:cubicBezTo>
                  <a:lnTo>
                    <a:pt x="3" y="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0" name="MH_Other_35"/>
            <p:cNvSpPr/>
            <p:nvPr>
              <p:custDataLst>
                <p:tags r:id="rId40"/>
              </p:custDataLst>
            </p:nvPr>
          </p:nvSpPr>
          <p:spPr bwMode="auto">
            <a:xfrm>
              <a:off x="6721645" y="3184919"/>
              <a:ext cx="329460" cy="713002"/>
            </a:xfrm>
            <a:custGeom>
              <a:avLst/>
              <a:gdLst>
                <a:gd name="T0" fmla="*/ 32 w 34"/>
                <a:gd name="T1" fmla="*/ 65 h 73"/>
                <a:gd name="T2" fmla="*/ 21 w 34"/>
                <a:gd name="T3" fmla="*/ 65 h 73"/>
                <a:gd name="T4" fmla="*/ 15 w 34"/>
                <a:gd name="T5" fmla="*/ 59 h 73"/>
                <a:gd name="T6" fmla="*/ 27 w 34"/>
                <a:gd name="T7" fmla="*/ 60 h 73"/>
                <a:gd name="T8" fmla="*/ 29 w 34"/>
                <a:gd name="T9" fmla="*/ 58 h 73"/>
                <a:gd name="T10" fmla="*/ 28 w 34"/>
                <a:gd name="T11" fmla="*/ 57 h 73"/>
                <a:gd name="T12" fmla="*/ 22 w 34"/>
                <a:gd name="T13" fmla="*/ 59 h 73"/>
                <a:gd name="T14" fmla="*/ 14 w 34"/>
                <a:gd name="T15" fmla="*/ 54 h 73"/>
                <a:gd name="T16" fmla="*/ 15 w 34"/>
                <a:gd name="T17" fmla="*/ 57 h 73"/>
                <a:gd name="T18" fmla="*/ 10 w 34"/>
                <a:gd name="T19" fmla="*/ 52 h 73"/>
                <a:gd name="T20" fmla="*/ 19 w 34"/>
                <a:gd name="T21" fmla="*/ 53 h 73"/>
                <a:gd name="T22" fmla="*/ 23 w 34"/>
                <a:gd name="T23" fmla="*/ 57 h 73"/>
                <a:gd name="T24" fmla="*/ 18 w 34"/>
                <a:gd name="T25" fmla="*/ 49 h 73"/>
                <a:gd name="T26" fmla="*/ 6 w 34"/>
                <a:gd name="T27" fmla="*/ 47 h 73"/>
                <a:gd name="T28" fmla="*/ 17 w 34"/>
                <a:gd name="T29" fmla="*/ 48 h 73"/>
                <a:gd name="T30" fmla="*/ 18 w 34"/>
                <a:gd name="T31" fmla="*/ 47 h 73"/>
                <a:gd name="T32" fmla="*/ 17 w 34"/>
                <a:gd name="T33" fmla="*/ 45 h 73"/>
                <a:gd name="T34" fmla="*/ 14 w 34"/>
                <a:gd name="T35" fmla="*/ 46 h 73"/>
                <a:gd name="T36" fmla="*/ 10 w 34"/>
                <a:gd name="T37" fmla="*/ 45 h 73"/>
                <a:gd name="T38" fmla="*/ 4 w 34"/>
                <a:gd name="T39" fmla="*/ 38 h 73"/>
                <a:gd name="T40" fmla="*/ 10 w 34"/>
                <a:gd name="T41" fmla="*/ 33 h 73"/>
                <a:gd name="T42" fmla="*/ 7 w 34"/>
                <a:gd name="T43" fmla="*/ 32 h 73"/>
                <a:gd name="T44" fmla="*/ 12 w 34"/>
                <a:gd name="T45" fmla="*/ 28 h 73"/>
                <a:gd name="T46" fmla="*/ 4 w 34"/>
                <a:gd name="T47" fmla="*/ 31 h 73"/>
                <a:gd name="T48" fmla="*/ 3 w 34"/>
                <a:gd name="T49" fmla="*/ 24 h 73"/>
                <a:gd name="T50" fmla="*/ 9 w 34"/>
                <a:gd name="T51" fmla="*/ 21 h 73"/>
                <a:gd name="T52" fmla="*/ 14 w 34"/>
                <a:gd name="T53" fmla="*/ 25 h 73"/>
                <a:gd name="T54" fmla="*/ 15 w 34"/>
                <a:gd name="T55" fmla="*/ 28 h 73"/>
                <a:gd name="T56" fmla="*/ 15 w 34"/>
                <a:gd name="T57" fmla="*/ 26 h 73"/>
                <a:gd name="T58" fmla="*/ 13 w 34"/>
                <a:gd name="T59" fmla="*/ 11 h 73"/>
                <a:gd name="T60" fmla="*/ 23 w 34"/>
                <a:gd name="T61" fmla="*/ 0 h 73"/>
                <a:gd name="T62" fmla="*/ 3 w 34"/>
                <a:gd name="T63" fmla="*/ 7 h 73"/>
                <a:gd name="T64" fmla="*/ 0 w 34"/>
                <a:gd name="T65" fmla="*/ 20 h 73"/>
                <a:gd name="T66" fmla="*/ 1 w 34"/>
                <a:gd name="T67" fmla="*/ 42 h 73"/>
                <a:gd name="T68" fmla="*/ 3 w 34"/>
                <a:gd name="T69" fmla="*/ 47 h 73"/>
                <a:gd name="T70" fmla="*/ 11 w 34"/>
                <a:gd name="T71" fmla="*/ 58 h 73"/>
                <a:gd name="T72" fmla="*/ 23 w 34"/>
                <a:gd name="T73" fmla="*/ 71 h 73"/>
                <a:gd name="T74" fmla="*/ 29 w 34"/>
                <a:gd name="T75" fmla="*/ 73 h 73"/>
                <a:gd name="T76" fmla="*/ 34 w 34"/>
                <a:gd name="T77" fmla="*/ 65 h 73"/>
                <a:gd name="T78" fmla="*/ 32 w 34"/>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73">
                  <a:moveTo>
                    <a:pt x="32" y="65"/>
                  </a:moveTo>
                  <a:cubicBezTo>
                    <a:pt x="30" y="64"/>
                    <a:pt x="24" y="67"/>
                    <a:pt x="21" y="65"/>
                  </a:cubicBezTo>
                  <a:cubicBezTo>
                    <a:pt x="18" y="63"/>
                    <a:pt x="15" y="59"/>
                    <a:pt x="15" y="59"/>
                  </a:cubicBezTo>
                  <a:cubicBezTo>
                    <a:pt x="15" y="59"/>
                    <a:pt x="22" y="65"/>
                    <a:pt x="27" y="60"/>
                  </a:cubicBezTo>
                  <a:cubicBezTo>
                    <a:pt x="28" y="59"/>
                    <a:pt x="28" y="58"/>
                    <a:pt x="29" y="58"/>
                  </a:cubicBezTo>
                  <a:cubicBezTo>
                    <a:pt x="28" y="58"/>
                    <a:pt x="28" y="58"/>
                    <a:pt x="28" y="57"/>
                  </a:cubicBezTo>
                  <a:cubicBezTo>
                    <a:pt x="26" y="58"/>
                    <a:pt x="24" y="59"/>
                    <a:pt x="22" y="59"/>
                  </a:cubicBezTo>
                  <a:cubicBezTo>
                    <a:pt x="19" y="58"/>
                    <a:pt x="15" y="56"/>
                    <a:pt x="14" y="54"/>
                  </a:cubicBezTo>
                  <a:cubicBezTo>
                    <a:pt x="15" y="57"/>
                    <a:pt x="15" y="57"/>
                    <a:pt x="15" y="57"/>
                  </a:cubicBezTo>
                  <a:cubicBezTo>
                    <a:pt x="15" y="57"/>
                    <a:pt x="11" y="55"/>
                    <a:pt x="10" y="52"/>
                  </a:cubicBezTo>
                  <a:cubicBezTo>
                    <a:pt x="10" y="52"/>
                    <a:pt x="17" y="51"/>
                    <a:pt x="19" y="53"/>
                  </a:cubicBezTo>
                  <a:cubicBezTo>
                    <a:pt x="21" y="55"/>
                    <a:pt x="23" y="57"/>
                    <a:pt x="23" y="57"/>
                  </a:cubicBezTo>
                  <a:cubicBezTo>
                    <a:pt x="23" y="57"/>
                    <a:pt x="21" y="50"/>
                    <a:pt x="18" y="49"/>
                  </a:cubicBezTo>
                  <a:cubicBezTo>
                    <a:pt x="15" y="49"/>
                    <a:pt x="8" y="49"/>
                    <a:pt x="6" y="47"/>
                  </a:cubicBezTo>
                  <a:cubicBezTo>
                    <a:pt x="6" y="47"/>
                    <a:pt x="15" y="49"/>
                    <a:pt x="17" y="48"/>
                  </a:cubicBezTo>
                  <a:cubicBezTo>
                    <a:pt x="17" y="47"/>
                    <a:pt x="18" y="47"/>
                    <a:pt x="18" y="47"/>
                  </a:cubicBezTo>
                  <a:cubicBezTo>
                    <a:pt x="18" y="46"/>
                    <a:pt x="17" y="45"/>
                    <a:pt x="17" y="45"/>
                  </a:cubicBezTo>
                  <a:cubicBezTo>
                    <a:pt x="16" y="46"/>
                    <a:pt x="15" y="46"/>
                    <a:pt x="14" y="46"/>
                  </a:cubicBezTo>
                  <a:cubicBezTo>
                    <a:pt x="12" y="46"/>
                    <a:pt x="10" y="45"/>
                    <a:pt x="10" y="45"/>
                  </a:cubicBezTo>
                  <a:cubicBezTo>
                    <a:pt x="10" y="45"/>
                    <a:pt x="4" y="43"/>
                    <a:pt x="4" y="38"/>
                  </a:cubicBezTo>
                  <a:cubicBezTo>
                    <a:pt x="3" y="33"/>
                    <a:pt x="8" y="36"/>
                    <a:pt x="10" y="33"/>
                  </a:cubicBezTo>
                  <a:cubicBezTo>
                    <a:pt x="13" y="29"/>
                    <a:pt x="7" y="32"/>
                    <a:pt x="7" y="32"/>
                  </a:cubicBezTo>
                  <a:cubicBezTo>
                    <a:pt x="7" y="32"/>
                    <a:pt x="11" y="30"/>
                    <a:pt x="12" y="28"/>
                  </a:cubicBezTo>
                  <a:cubicBezTo>
                    <a:pt x="12" y="28"/>
                    <a:pt x="5" y="33"/>
                    <a:pt x="4" y="31"/>
                  </a:cubicBezTo>
                  <a:cubicBezTo>
                    <a:pt x="3" y="29"/>
                    <a:pt x="3" y="24"/>
                    <a:pt x="3" y="24"/>
                  </a:cubicBezTo>
                  <a:cubicBezTo>
                    <a:pt x="3" y="24"/>
                    <a:pt x="8" y="24"/>
                    <a:pt x="9" y="21"/>
                  </a:cubicBezTo>
                  <a:cubicBezTo>
                    <a:pt x="10" y="19"/>
                    <a:pt x="13" y="23"/>
                    <a:pt x="14" y="25"/>
                  </a:cubicBezTo>
                  <a:cubicBezTo>
                    <a:pt x="14" y="26"/>
                    <a:pt x="14" y="27"/>
                    <a:pt x="15" y="28"/>
                  </a:cubicBezTo>
                  <a:cubicBezTo>
                    <a:pt x="15" y="26"/>
                    <a:pt x="15" y="26"/>
                    <a:pt x="15" y="26"/>
                  </a:cubicBezTo>
                  <a:cubicBezTo>
                    <a:pt x="15" y="26"/>
                    <a:pt x="13" y="13"/>
                    <a:pt x="13" y="11"/>
                  </a:cubicBezTo>
                  <a:cubicBezTo>
                    <a:pt x="13" y="9"/>
                    <a:pt x="23" y="0"/>
                    <a:pt x="23" y="0"/>
                  </a:cubicBezTo>
                  <a:cubicBezTo>
                    <a:pt x="17" y="4"/>
                    <a:pt x="3" y="7"/>
                    <a:pt x="3" y="7"/>
                  </a:cubicBezTo>
                  <a:cubicBezTo>
                    <a:pt x="0" y="20"/>
                    <a:pt x="0" y="20"/>
                    <a:pt x="0" y="20"/>
                  </a:cubicBezTo>
                  <a:cubicBezTo>
                    <a:pt x="0" y="20"/>
                    <a:pt x="1" y="39"/>
                    <a:pt x="1" y="42"/>
                  </a:cubicBezTo>
                  <a:cubicBezTo>
                    <a:pt x="2" y="45"/>
                    <a:pt x="3" y="47"/>
                    <a:pt x="3" y="47"/>
                  </a:cubicBezTo>
                  <a:cubicBezTo>
                    <a:pt x="5" y="49"/>
                    <a:pt x="8" y="54"/>
                    <a:pt x="11" y="58"/>
                  </a:cubicBezTo>
                  <a:cubicBezTo>
                    <a:pt x="13" y="61"/>
                    <a:pt x="20" y="69"/>
                    <a:pt x="23" y="71"/>
                  </a:cubicBezTo>
                  <a:cubicBezTo>
                    <a:pt x="25" y="73"/>
                    <a:pt x="29" y="73"/>
                    <a:pt x="29" y="73"/>
                  </a:cubicBezTo>
                  <a:cubicBezTo>
                    <a:pt x="32" y="70"/>
                    <a:pt x="33" y="67"/>
                    <a:pt x="34" y="65"/>
                  </a:cubicBezTo>
                  <a:cubicBezTo>
                    <a:pt x="33" y="65"/>
                    <a:pt x="32" y="65"/>
                    <a:pt x="3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1" name="MH_Other_36"/>
            <p:cNvSpPr/>
            <p:nvPr>
              <p:custDataLst>
                <p:tags r:id="rId41"/>
              </p:custDataLst>
            </p:nvPr>
          </p:nvSpPr>
          <p:spPr bwMode="auto">
            <a:xfrm>
              <a:off x="6778194" y="2833336"/>
              <a:ext cx="243407" cy="508936"/>
            </a:xfrm>
            <a:custGeom>
              <a:avLst/>
              <a:gdLst>
                <a:gd name="T0" fmla="*/ 11 w 25"/>
                <a:gd name="T1" fmla="*/ 1 h 52"/>
                <a:gd name="T2" fmla="*/ 12 w 25"/>
                <a:gd name="T3" fmla="*/ 19 h 52"/>
                <a:gd name="T4" fmla="*/ 19 w 25"/>
                <a:gd name="T5" fmla="*/ 31 h 52"/>
                <a:gd name="T6" fmla="*/ 21 w 25"/>
                <a:gd name="T7" fmla="*/ 34 h 52"/>
                <a:gd name="T8" fmla="*/ 21 w 25"/>
                <a:gd name="T9" fmla="*/ 35 h 52"/>
                <a:gd name="T10" fmla="*/ 25 w 25"/>
                <a:gd name="T11" fmla="*/ 50 h 52"/>
                <a:gd name="T12" fmla="*/ 19 w 25"/>
                <a:gd name="T13" fmla="*/ 50 h 52"/>
                <a:gd name="T14" fmla="*/ 13 w 25"/>
                <a:gd name="T15" fmla="*/ 35 h 52"/>
                <a:gd name="T16" fmla="*/ 13 w 25"/>
                <a:gd name="T17" fmla="*/ 35 h 52"/>
                <a:gd name="T18" fmla="*/ 8 w 25"/>
                <a:gd name="T19" fmla="*/ 27 h 52"/>
                <a:gd name="T20" fmla="*/ 2 w 25"/>
                <a:gd name="T21" fmla="*/ 14 h 52"/>
                <a:gd name="T22" fmla="*/ 0 w 25"/>
                <a:gd name="T23" fmla="*/ 1 h 52"/>
                <a:gd name="T24" fmla="*/ 4 w 25"/>
                <a:gd name="T25" fmla="*/ 2 h 52"/>
                <a:gd name="T26" fmla="*/ 11 w 25"/>
                <a:gd name="T2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2">
                  <a:moveTo>
                    <a:pt x="11" y="1"/>
                  </a:moveTo>
                  <a:cubicBezTo>
                    <a:pt x="11" y="1"/>
                    <a:pt x="10" y="16"/>
                    <a:pt x="12" y="19"/>
                  </a:cubicBezTo>
                  <a:cubicBezTo>
                    <a:pt x="15" y="22"/>
                    <a:pt x="19" y="31"/>
                    <a:pt x="19" y="31"/>
                  </a:cubicBezTo>
                  <a:cubicBezTo>
                    <a:pt x="21" y="34"/>
                    <a:pt x="21" y="34"/>
                    <a:pt x="21" y="34"/>
                  </a:cubicBezTo>
                  <a:cubicBezTo>
                    <a:pt x="21" y="35"/>
                    <a:pt x="21" y="35"/>
                    <a:pt x="21" y="35"/>
                  </a:cubicBezTo>
                  <a:cubicBezTo>
                    <a:pt x="21" y="35"/>
                    <a:pt x="25" y="49"/>
                    <a:pt x="25" y="50"/>
                  </a:cubicBezTo>
                  <a:cubicBezTo>
                    <a:pt x="25" y="50"/>
                    <a:pt x="21" y="52"/>
                    <a:pt x="19" y="50"/>
                  </a:cubicBezTo>
                  <a:cubicBezTo>
                    <a:pt x="17" y="49"/>
                    <a:pt x="14" y="41"/>
                    <a:pt x="13" y="35"/>
                  </a:cubicBezTo>
                  <a:cubicBezTo>
                    <a:pt x="13" y="35"/>
                    <a:pt x="13" y="35"/>
                    <a:pt x="13" y="35"/>
                  </a:cubicBezTo>
                  <a:cubicBezTo>
                    <a:pt x="12" y="29"/>
                    <a:pt x="8" y="27"/>
                    <a:pt x="8" y="27"/>
                  </a:cubicBezTo>
                  <a:cubicBezTo>
                    <a:pt x="2" y="14"/>
                    <a:pt x="2" y="14"/>
                    <a:pt x="2" y="14"/>
                  </a:cubicBezTo>
                  <a:cubicBezTo>
                    <a:pt x="0" y="1"/>
                    <a:pt x="0" y="1"/>
                    <a:pt x="0" y="1"/>
                  </a:cubicBezTo>
                  <a:cubicBezTo>
                    <a:pt x="0" y="1"/>
                    <a:pt x="3" y="1"/>
                    <a:pt x="4" y="2"/>
                  </a:cubicBezTo>
                  <a:cubicBezTo>
                    <a:pt x="4" y="2"/>
                    <a:pt x="10" y="0"/>
                    <a:pt x="11"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2" name="MH_Other_37"/>
            <p:cNvSpPr/>
            <p:nvPr>
              <p:custDataLst>
                <p:tags r:id="rId42"/>
              </p:custDataLst>
            </p:nvPr>
          </p:nvSpPr>
          <p:spPr bwMode="auto">
            <a:xfrm>
              <a:off x="6593795" y="2853005"/>
              <a:ext cx="223737" cy="565485"/>
            </a:xfrm>
            <a:custGeom>
              <a:avLst/>
              <a:gdLst>
                <a:gd name="T0" fmla="*/ 10 w 23"/>
                <a:gd name="T1" fmla="*/ 56 h 58"/>
                <a:gd name="T2" fmla="*/ 18 w 23"/>
                <a:gd name="T3" fmla="*/ 56 h 58"/>
                <a:gd name="T4" fmla="*/ 23 w 23"/>
                <a:gd name="T5" fmla="*/ 45 h 58"/>
                <a:gd name="T6" fmla="*/ 22 w 23"/>
                <a:gd name="T7" fmla="*/ 27 h 58"/>
                <a:gd name="T8" fmla="*/ 17 w 23"/>
                <a:gd name="T9" fmla="*/ 8 h 58"/>
                <a:gd name="T10" fmla="*/ 9 w 23"/>
                <a:gd name="T11" fmla="*/ 0 h 58"/>
                <a:gd name="T12" fmla="*/ 7 w 23"/>
                <a:gd name="T13" fmla="*/ 2 h 58"/>
                <a:gd name="T14" fmla="*/ 5 w 23"/>
                <a:gd name="T15" fmla="*/ 4 h 58"/>
                <a:gd name="T16" fmla="*/ 0 w 23"/>
                <a:gd name="T17" fmla="*/ 5 h 58"/>
                <a:gd name="T18" fmla="*/ 5 w 23"/>
                <a:gd name="T19" fmla="*/ 9 h 58"/>
                <a:gd name="T20" fmla="*/ 8 w 23"/>
                <a:gd name="T21" fmla="*/ 17 h 58"/>
                <a:gd name="T22" fmla="*/ 8 w 23"/>
                <a:gd name="T23" fmla="*/ 34 h 58"/>
                <a:gd name="T24" fmla="*/ 8 w 23"/>
                <a:gd name="T25" fmla="*/ 41 h 58"/>
                <a:gd name="T26" fmla="*/ 10 w 23"/>
                <a:gd name="T2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8">
                  <a:moveTo>
                    <a:pt x="10" y="56"/>
                  </a:moveTo>
                  <a:cubicBezTo>
                    <a:pt x="10" y="56"/>
                    <a:pt x="16" y="58"/>
                    <a:pt x="18" y="56"/>
                  </a:cubicBezTo>
                  <a:cubicBezTo>
                    <a:pt x="21" y="54"/>
                    <a:pt x="23" y="45"/>
                    <a:pt x="23" y="45"/>
                  </a:cubicBezTo>
                  <a:cubicBezTo>
                    <a:pt x="22" y="27"/>
                    <a:pt x="22" y="27"/>
                    <a:pt x="22" y="27"/>
                  </a:cubicBezTo>
                  <a:cubicBezTo>
                    <a:pt x="22" y="27"/>
                    <a:pt x="19" y="10"/>
                    <a:pt x="17" y="8"/>
                  </a:cubicBezTo>
                  <a:cubicBezTo>
                    <a:pt x="15" y="6"/>
                    <a:pt x="10" y="4"/>
                    <a:pt x="9" y="0"/>
                  </a:cubicBezTo>
                  <a:cubicBezTo>
                    <a:pt x="9" y="0"/>
                    <a:pt x="8" y="0"/>
                    <a:pt x="7" y="2"/>
                  </a:cubicBezTo>
                  <a:cubicBezTo>
                    <a:pt x="5" y="4"/>
                    <a:pt x="5" y="4"/>
                    <a:pt x="5" y="4"/>
                  </a:cubicBezTo>
                  <a:cubicBezTo>
                    <a:pt x="5" y="4"/>
                    <a:pt x="2" y="3"/>
                    <a:pt x="0" y="5"/>
                  </a:cubicBezTo>
                  <a:cubicBezTo>
                    <a:pt x="0" y="5"/>
                    <a:pt x="4" y="7"/>
                    <a:pt x="5" y="9"/>
                  </a:cubicBezTo>
                  <a:cubicBezTo>
                    <a:pt x="6" y="10"/>
                    <a:pt x="8" y="17"/>
                    <a:pt x="8" y="17"/>
                  </a:cubicBezTo>
                  <a:cubicBezTo>
                    <a:pt x="8" y="34"/>
                    <a:pt x="8" y="34"/>
                    <a:pt x="8" y="34"/>
                  </a:cubicBezTo>
                  <a:cubicBezTo>
                    <a:pt x="8" y="41"/>
                    <a:pt x="8" y="41"/>
                    <a:pt x="8" y="41"/>
                  </a:cubicBezTo>
                  <a:cubicBezTo>
                    <a:pt x="8" y="41"/>
                    <a:pt x="9" y="55"/>
                    <a:pt x="10" y="5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3" name="MH_Other_38"/>
            <p:cNvSpPr/>
            <p:nvPr>
              <p:custDataLst>
                <p:tags r:id="rId43"/>
              </p:custDataLst>
            </p:nvPr>
          </p:nvSpPr>
          <p:spPr bwMode="auto">
            <a:xfrm>
              <a:off x="6593795" y="2862839"/>
              <a:ext cx="213902" cy="371252"/>
            </a:xfrm>
            <a:custGeom>
              <a:avLst/>
              <a:gdLst>
                <a:gd name="T0" fmla="*/ 22 w 22"/>
                <a:gd name="T1" fmla="*/ 26 h 38"/>
                <a:gd name="T2" fmla="*/ 21 w 22"/>
                <a:gd name="T3" fmla="*/ 20 h 38"/>
                <a:gd name="T4" fmla="*/ 14 w 22"/>
                <a:gd name="T5" fmla="*/ 9 h 38"/>
                <a:gd name="T6" fmla="*/ 7 w 22"/>
                <a:gd name="T7" fmla="*/ 0 h 38"/>
                <a:gd name="T8" fmla="*/ 7 w 22"/>
                <a:gd name="T9" fmla="*/ 0 h 38"/>
                <a:gd name="T10" fmla="*/ 16 w 22"/>
                <a:gd name="T11" fmla="*/ 15 h 38"/>
                <a:gd name="T12" fmla="*/ 14 w 22"/>
                <a:gd name="T13" fmla="*/ 15 h 38"/>
                <a:gd name="T14" fmla="*/ 9 w 22"/>
                <a:gd name="T15" fmla="*/ 13 h 38"/>
                <a:gd name="T16" fmla="*/ 1 w 22"/>
                <a:gd name="T17" fmla="*/ 3 h 38"/>
                <a:gd name="T18" fmla="*/ 0 w 22"/>
                <a:gd name="T19" fmla="*/ 4 h 38"/>
                <a:gd name="T20" fmla="*/ 5 w 22"/>
                <a:gd name="T21" fmla="*/ 8 h 38"/>
                <a:gd name="T22" fmla="*/ 7 w 22"/>
                <a:gd name="T23" fmla="*/ 16 h 38"/>
                <a:gd name="T24" fmla="*/ 8 w 22"/>
                <a:gd name="T25" fmla="*/ 31 h 38"/>
                <a:gd name="T26" fmla="*/ 15 w 22"/>
                <a:gd name="T27" fmla="*/ 33 h 38"/>
                <a:gd name="T28" fmla="*/ 14 w 22"/>
                <a:gd name="T29" fmla="*/ 38 h 38"/>
                <a:gd name="T30" fmla="*/ 22 w 22"/>
                <a:gd name="T31" fmla="*/ 31 h 38"/>
                <a:gd name="T32" fmla="*/ 22 w 22"/>
                <a:gd name="T33"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8">
                  <a:moveTo>
                    <a:pt x="22" y="26"/>
                  </a:moveTo>
                  <a:cubicBezTo>
                    <a:pt x="22" y="26"/>
                    <a:pt x="21" y="24"/>
                    <a:pt x="21" y="20"/>
                  </a:cubicBezTo>
                  <a:cubicBezTo>
                    <a:pt x="19" y="18"/>
                    <a:pt x="14" y="10"/>
                    <a:pt x="14" y="9"/>
                  </a:cubicBezTo>
                  <a:cubicBezTo>
                    <a:pt x="13" y="8"/>
                    <a:pt x="9" y="3"/>
                    <a:pt x="7" y="0"/>
                  </a:cubicBezTo>
                  <a:cubicBezTo>
                    <a:pt x="7" y="0"/>
                    <a:pt x="7" y="0"/>
                    <a:pt x="7" y="0"/>
                  </a:cubicBezTo>
                  <a:cubicBezTo>
                    <a:pt x="10" y="5"/>
                    <a:pt x="16" y="15"/>
                    <a:pt x="16" y="15"/>
                  </a:cubicBezTo>
                  <a:cubicBezTo>
                    <a:pt x="16" y="15"/>
                    <a:pt x="15" y="15"/>
                    <a:pt x="14" y="15"/>
                  </a:cubicBezTo>
                  <a:cubicBezTo>
                    <a:pt x="14" y="15"/>
                    <a:pt x="9" y="13"/>
                    <a:pt x="9" y="13"/>
                  </a:cubicBezTo>
                  <a:cubicBezTo>
                    <a:pt x="9" y="9"/>
                    <a:pt x="5" y="5"/>
                    <a:pt x="1" y="3"/>
                  </a:cubicBezTo>
                  <a:cubicBezTo>
                    <a:pt x="1" y="3"/>
                    <a:pt x="1" y="4"/>
                    <a:pt x="0" y="4"/>
                  </a:cubicBezTo>
                  <a:cubicBezTo>
                    <a:pt x="0" y="4"/>
                    <a:pt x="4" y="6"/>
                    <a:pt x="5" y="8"/>
                  </a:cubicBezTo>
                  <a:cubicBezTo>
                    <a:pt x="6" y="9"/>
                    <a:pt x="7" y="16"/>
                    <a:pt x="7" y="16"/>
                  </a:cubicBezTo>
                  <a:cubicBezTo>
                    <a:pt x="8" y="31"/>
                    <a:pt x="8" y="31"/>
                    <a:pt x="8" y="31"/>
                  </a:cubicBezTo>
                  <a:cubicBezTo>
                    <a:pt x="11" y="32"/>
                    <a:pt x="14" y="32"/>
                    <a:pt x="15" y="33"/>
                  </a:cubicBezTo>
                  <a:cubicBezTo>
                    <a:pt x="15" y="34"/>
                    <a:pt x="14" y="37"/>
                    <a:pt x="14" y="38"/>
                  </a:cubicBezTo>
                  <a:cubicBezTo>
                    <a:pt x="15" y="36"/>
                    <a:pt x="19" y="33"/>
                    <a:pt x="22" y="31"/>
                  </a:cubicBezTo>
                  <a:lnTo>
                    <a:pt x="22"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4" name="MH_Other_39"/>
            <p:cNvSpPr/>
            <p:nvPr>
              <p:custDataLst>
                <p:tags r:id="rId44"/>
              </p:custDataLst>
            </p:nvPr>
          </p:nvSpPr>
          <p:spPr bwMode="auto">
            <a:xfrm>
              <a:off x="6945383" y="3145581"/>
              <a:ext cx="39338" cy="29503"/>
            </a:xfrm>
            <a:custGeom>
              <a:avLst/>
              <a:gdLst>
                <a:gd name="T0" fmla="*/ 4 w 4"/>
                <a:gd name="T1" fmla="*/ 3 h 3"/>
                <a:gd name="T2" fmla="*/ 4 w 4"/>
                <a:gd name="T3" fmla="*/ 2 h 3"/>
                <a:gd name="T4" fmla="*/ 4 w 4"/>
                <a:gd name="T5" fmla="*/ 2 h 3"/>
                <a:gd name="T6" fmla="*/ 1 w 4"/>
                <a:gd name="T7" fmla="*/ 0 h 3"/>
                <a:gd name="T8" fmla="*/ 4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cubicBezTo>
                    <a:pt x="4" y="2"/>
                    <a:pt x="4" y="2"/>
                    <a:pt x="4" y="2"/>
                  </a:cubicBezTo>
                  <a:cubicBezTo>
                    <a:pt x="4" y="2"/>
                    <a:pt x="4" y="2"/>
                    <a:pt x="4" y="2"/>
                  </a:cubicBezTo>
                  <a:cubicBezTo>
                    <a:pt x="1" y="1"/>
                    <a:pt x="1" y="0"/>
                    <a:pt x="1" y="0"/>
                  </a:cubicBezTo>
                  <a:cubicBezTo>
                    <a:pt x="0" y="1"/>
                    <a:pt x="2"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5" name="MH_Other_40"/>
            <p:cNvSpPr/>
            <p:nvPr>
              <p:custDataLst>
                <p:tags r:id="rId45"/>
              </p:custDataLst>
            </p:nvPr>
          </p:nvSpPr>
          <p:spPr bwMode="auto">
            <a:xfrm>
              <a:off x="6642969" y="3000522"/>
              <a:ext cx="145061" cy="125390"/>
            </a:xfrm>
            <a:custGeom>
              <a:avLst/>
              <a:gdLst>
                <a:gd name="T0" fmla="*/ 2 w 15"/>
                <a:gd name="T1" fmla="*/ 3 h 13"/>
                <a:gd name="T2" fmla="*/ 7 w 15"/>
                <a:gd name="T3" fmla="*/ 8 h 13"/>
                <a:gd name="T4" fmla="*/ 11 w 15"/>
                <a:gd name="T5" fmla="*/ 13 h 13"/>
                <a:gd name="T6" fmla="*/ 15 w 15"/>
                <a:gd name="T7" fmla="*/ 12 h 13"/>
                <a:gd name="T8" fmla="*/ 15 w 15"/>
                <a:gd name="T9" fmla="*/ 7 h 13"/>
                <a:gd name="T10" fmla="*/ 9 w 15"/>
                <a:gd name="T11" fmla="*/ 5 h 13"/>
                <a:gd name="T12" fmla="*/ 5 w 15"/>
                <a:gd name="T13" fmla="*/ 1 h 13"/>
                <a:gd name="T14" fmla="*/ 3 w 15"/>
                <a:gd name="T15" fmla="*/ 1 h 13"/>
                <a:gd name="T16" fmla="*/ 2 w 15"/>
                <a:gd name="T17" fmla="*/ 1 h 13"/>
                <a:gd name="T18" fmla="*/ 1 w 15"/>
                <a:gd name="T19" fmla="*/ 2 h 13"/>
                <a:gd name="T20" fmla="*/ 2 w 15"/>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2" y="3"/>
                  </a:moveTo>
                  <a:cubicBezTo>
                    <a:pt x="2" y="3"/>
                    <a:pt x="6" y="7"/>
                    <a:pt x="7" y="8"/>
                  </a:cubicBezTo>
                  <a:cubicBezTo>
                    <a:pt x="8" y="10"/>
                    <a:pt x="9" y="13"/>
                    <a:pt x="11" y="13"/>
                  </a:cubicBezTo>
                  <a:cubicBezTo>
                    <a:pt x="13" y="12"/>
                    <a:pt x="15" y="12"/>
                    <a:pt x="15" y="12"/>
                  </a:cubicBezTo>
                  <a:cubicBezTo>
                    <a:pt x="15" y="7"/>
                    <a:pt x="15" y="7"/>
                    <a:pt x="15" y="7"/>
                  </a:cubicBezTo>
                  <a:cubicBezTo>
                    <a:pt x="15" y="7"/>
                    <a:pt x="9" y="5"/>
                    <a:pt x="9" y="5"/>
                  </a:cubicBezTo>
                  <a:cubicBezTo>
                    <a:pt x="9" y="4"/>
                    <a:pt x="8" y="2"/>
                    <a:pt x="5" y="1"/>
                  </a:cubicBezTo>
                  <a:cubicBezTo>
                    <a:pt x="3" y="1"/>
                    <a:pt x="3" y="1"/>
                    <a:pt x="3" y="1"/>
                  </a:cubicBezTo>
                  <a:cubicBezTo>
                    <a:pt x="3" y="1"/>
                    <a:pt x="3" y="0"/>
                    <a:pt x="2" y="1"/>
                  </a:cubicBezTo>
                  <a:cubicBezTo>
                    <a:pt x="2" y="2"/>
                    <a:pt x="0" y="2"/>
                    <a:pt x="1" y="2"/>
                  </a:cubicBezTo>
                  <a:cubicBezTo>
                    <a:pt x="1" y="2"/>
                    <a:pt x="1" y="3"/>
                    <a:pt x="2"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6" name="MH_Other_41"/>
            <p:cNvSpPr/>
            <p:nvPr>
              <p:custDataLst>
                <p:tags r:id="rId46"/>
              </p:custDataLst>
            </p:nvPr>
          </p:nvSpPr>
          <p:spPr bwMode="auto">
            <a:xfrm>
              <a:off x="6788029" y="3076741"/>
              <a:ext cx="39338" cy="59007"/>
            </a:xfrm>
            <a:custGeom>
              <a:avLst/>
              <a:gdLst>
                <a:gd name="T0" fmla="*/ 4 w 4"/>
                <a:gd name="T1" fmla="*/ 5 h 6"/>
                <a:gd name="T2" fmla="*/ 0 w 4"/>
                <a:gd name="T3" fmla="*/ 6 h 6"/>
                <a:gd name="T4" fmla="*/ 0 w 4"/>
                <a:gd name="T5" fmla="*/ 0 h 6"/>
                <a:gd name="T6" fmla="*/ 4 w 4"/>
                <a:gd name="T7" fmla="*/ 5 h 6"/>
              </a:gdLst>
              <a:ahLst/>
              <a:cxnLst>
                <a:cxn ang="0">
                  <a:pos x="T0" y="T1"/>
                </a:cxn>
                <a:cxn ang="0">
                  <a:pos x="T2" y="T3"/>
                </a:cxn>
                <a:cxn ang="0">
                  <a:pos x="T4" y="T5"/>
                </a:cxn>
                <a:cxn ang="0">
                  <a:pos x="T6" y="T7"/>
                </a:cxn>
              </a:cxnLst>
              <a:rect l="0" t="0" r="r" b="b"/>
              <a:pathLst>
                <a:path w="4" h="6">
                  <a:moveTo>
                    <a:pt x="4" y="5"/>
                  </a:moveTo>
                  <a:cubicBezTo>
                    <a:pt x="0" y="6"/>
                    <a:pt x="0" y="6"/>
                    <a:pt x="0" y="6"/>
                  </a:cubicBezTo>
                  <a:cubicBezTo>
                    <a:pt x="0" y="0"/>
                    <a:pt x="0" y="0"/>
                    <a:pt x="0" y="0"/>
                  </a:cubicBezTo>
                  <a:cubicBezTo>
                    <a:pt x="0" y="0"/>
                    <a:pt x="3" y="2"/>
                    <a:pt x="4" y="5"/>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7" name="MH_Other_42"/>
            <p:cNvSpPr/>
            <p:nvPr>
              <p:custDataLst>
                <p:tags r:id="rId47"/>
              </p:custDataLst>
            </p:nvPr>
          </p:nvSpPr>
          <p:spPr bwMode="auto">
            <a:xfrm>
              <a:off x="6788029" y="2833336"/>
              <a:ext cx="206526" cy="322081"/>
            </a:xfrm>
            <a:custGeom>
              <a:avLst/>
              <a:gdLst>
                <a:gd name="T0" fmla="*/ 0 w 21"/>
                <a:gd name="T1" fmla="*/ 25 h 33"/>
                <a:gd name="T2" fmla="*/ 2 w 21"/>
                <a:gd name="T3" fmla="*/ 33 h 33"/>
                <a:gd name="T4" fmla="*/ 12 w 21"/>
                <a:gd name="T5" fmla="*/ 28 h 33"/>
                <a:gd name="T6" fmla="*/ 20 w 21"/>
                <a:gd name="T7" fmla="*/ 25 h 33"/>
                <a:gd name="T8" fmla="*/ 19 w 21"/>
                <a:gd name="T9" fmla="*/ 16 h 33"/>
                <a:gd name="T10" fmla="*/ 13 w 21"/>
                <a:gd name="T11" fmla="*/ 4 h 33"/>
                <a:gd name="T12" fmla="*/ 10 w 21"/>
                <a:gd name="T13" fmla="*/ 1 h 33"/>
                <a:gd name="T14" fmla="*/ 10 w 21"/>
                <a:gd name="T15" fmla="*/ 17 h 33"/>
                <a:gd name="T16" fmla="*/ 10 w 21"/>
                <a:gd name="T17" fmla="*/ 19 h 33"/>
                <a:gd name="T18" fmla="*/ 0 w 21"/>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0" y="25"/>
                  </a:moveTo>
                  <a:cubicBezTo>
                    <a:pt x="2" y="33"/>
                    <a:pt x="2" y="33"/>
                    <a:pt x="2" y="33"/>
                  </a:cubicBezTo>
                  <a:cubicBezTo>
                    <a:pt x="2" y="33"/>
                    <a:pt x="11" y="29"/>
                    <a:pt x="12" y="28"/>
                  </a:cubicBezTo>
                  <a:cubicBezTo>
                    <a:pt x="14" y="27"/>
                    <a:pt x="20" y="25"/>
                    <a:pt x="20" y="25"/>
                  </a:cubicBezTo>
                  <a:cubicBezTo>
                    <a:pt x="21" y="24"/>
                    <a:pt x="20" y="18"/>
                    <a:pt x="19" y="16"/>
                  </a:cubicBezTo>
                  <a:cubicBezTo>
                    <a:pt x="18" y="13"/>
                    <a:pt x="14" y="5"/>
                    <a:pt x="13" y="4"/>
                  </a:cubicBezTo>
                  <a:cubicBezTo>
                    <a:pt x="12" y="3"/>
                    <a:pt x="11" y="0"/>
                    <a:pt x="10" y="1"/>
                  </a:cubicBezTo>
                  <a:cubicBezTo>
                    <a:pt x="10" y="1"/>
                    <a:pt x="8" y="9"/>
                    <a:pt x="10" y="17"/>
                  </a:cubicBezTo>
                  <a:cubicBezTo>
                    <a:pt x="10" y="19"/>
                    <a:pt x="10" y="19"/>
                    <a:pt x="10" y="19"/>
                  </a:cubicBezTo>
                  <a:lnTo>
                    <a:pt x="0" y="25"/>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8" name="MH_Other_43"/>
            <p:cNvSpPr/>
            <p:nvPr>
              <p:custDataLst>
                <p:tags r:id="rId48"/>
              </p:custDataLst>
            </p:nvPr>
          </p:nvSpPr>
          <p:spPr bwMode="auto">
            <a:xfrm>
              <a:off x="6788029" y="2833336"/>
              <a:ext cx="186856" cy="292576"/>
            </a:xfrm>
            <a:custGeom>
              <a:avLst/>
              <a:gdLst>
                <a:gd name="T0" fmla="*/ 14 w 19"/>
                <a:gd name="T1" fmla="*/ 18 h 30"/>
                <a:gd name="T2" fmla="*/ 18 w 19"/>
                <a:gd name="T3" fmla="*/ 19 h 30"/>
                <a:gd name="T4" fmla="*/ 14 w 19"/>
                <a:gd name="T5" fmla="*/ 16 h 30"/>
                <a:gd name="T6" fmla="*/ 14 w 19"/>
                <a:gd name="T7" fmla="*/ 11 h 30"/>
                <a:gd name="T8" fmla="*/ 11 w 19"/>
                <a:gd name="T9" fmla="*/ 11 h 30"/>
                <a:gd name="T10" fmla="*/ 13 w 19"/>
                <a:gd name="T11" fmla="*/ 8 h 30"/>
                <a:gd name="T12" fmla="*/ 11 w 19"/>
                <a:gd name="T13" fmla="*/ 8 h 30"/>
                <a:gd name="T14" fmla="*/ 12 w 19"/>
                <a:gd name="T15" fmla="*/ 5 h 30"/>
                <a:gd name="T16" fmla="*/ 11 w 19"/>
                <a:gd name="T17" fmla="*/ 6 h 30"/>
                <a:gd name="T18" fmla="*/ 12 w 19"/>
                <a:gd name="T19" fmla="*/ 2 h 30"/>
                <a:gd name="T20" fmla="*/ 10 w 19"/>
                <a:gd name="T21" fmla="*/ 1 h 30"/>
                <a:gd name="T22" fmla="*/ 10 w 19"/>
                <a:gd name="T23" fmla="*/ 17 h 30"/>
                <a:gd name="T24" fmla="*/ 10 w 19"/>
                <a:gd name="T25" fmla="*/ 19 h 30"/>
                <a:gd name="T26" fmla="*/ 0 w 19"/>
                <a:gd name="T27" fmla="*/ 25 h 30"/>
                <a:gd name="T28" fmla="*/ 1 w 19"/>
                <a:gd name="T29" fmla="*/ 30 h 30"/>
                <a:gd name="T30" fmla="*/ 4 w 19"/>
                <a:gd name="T31" fmla="*/ 27 h 30"/>
                <a:gd name="T32" fmla="*/ 13 w 19"/>
                <a:gd name="T33" fmla="*/ 25 h 30"/>
                <a:gd name="T34" fmla="*/ 8 w 19"/>
                <a:gd name="T35" fmla="*/ 24 h 30"/>
                <a:gd name="T36" fmla="*/ 12 w 19"/>
                <a:gd name="T37" fmla="*/ 23 h 30"/>
                <a:gd name="T38" fmla="*/ 19 w 19"/>
                <a:gd name="T39" fmla="*/ 23 h 30"/>
                <a:gd name="T40" fmla="*/ 14 w 19"/>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0">
                  <a:moveTo>
                    <a:pt x="14" y="18"/>
                  </a:moveTo>
                  <a:cubicBezTo>
                    <a:pt x="14" y="16"/>
                    <a:pt x="18" y="19"/>
                    <a:pt x="18" y="19"/>
                  </a:cubicBezTo>
                  <a:cubicBezTo>
                    <a:pt x="16" y="16"/>
                    <a:pt x="14" y="16"/>
                    <a:pt x="14" y="16"/>
                  </a:cubicBezTo>
                  <a:cubicBezTo>
                    <a:pt x="13" y="14"/>
                    <a:pt x="14" y="11"/>
                    <a:pt x="14" y="11"/>
                  </a:cubicBezTo>
                  <a:cubicBezTo>
                    <a:pt x="12" y="10"/>
                    <a:pt x="11" y="11"/>
                    <a:pt x="11" y="11"/>
                  </a:cubicBezTo>
                  <a:cubicBezTo>
                    <a:pt x="11" y="9"/>
                    <a:pt x="13" y="8"/>
                    <a:pt x="13" y="8"/>
                  </a:cubicBezTo>
                  <a:cubicBezTo>
                    <a:pt x="11" y="8"/>
                    <a:pt x="11" y="8"/>
                    <a:pt x="11" y="8"/>
                  </a:cubicBezTo>
                  <a:cubicBezTo>
                    <a:pt x="11" y="7"/>
                    <a:pt x="12" y="5"/>
                    <a:pt x="12" y="5"/>
                  </a:cubicBezTo>
                  <a:cubicBezTo>
                    <a:pt x="11" y="6"/>
                    <a:pt x="11" y="6"/>
                    <a:pt x="11" y="6"/>
                  </a:cubicBezTo>
                  <a:cubicBezTo>
                    <a:pt x="11" y="5"/>
                    <a:pt x="11" y="3"/>
                    <a:pt x="12" y="2"/>
                  </a:cubicBezTo>
                  <a:cubicBezTo>
                    <a:pt x="11" y="1"/>
                    <a:pt x="11" y="0"/>
                    <a:pt x="10" y="1"/>
                  </a:cubicBezTo>
                  <a:cubicBezTo>
                    <a:pt x="10" y="1"/>
                    <a:pt x="8" y="9"/>
                    <a:pt x="10" y="17"/>
                  </a:cubicBezTo>
                  <a:cubicBezTo>
                    <a:pt x="10" y="19"/>
                    <a:pt x="10" y="19"/>
                    <a:pt x="10" y="19"/>
                  </a:cubicBezTo>
                  <a:cubicBezTo>
                    <a:pt x="0" y="25"/>
                    <a:pt x="0" y="25"/>
                    <a:pt x="0" y="25"/>
                  </a:cubicBezTo>
                  <a:cubicBezTo>
                    <a:pt x="0" y="25"/>
                    <a:pt x="0" y="27"/>
                    <a:pt x="1" y="30"/>
                  </a:cubicBezTo>
                  <a:cubicBezTo>
                    <a:pt x="4" y="27"/>
                    <a:pt x="4" y="27"/>
                    <a:pt x="4" y="27"/>
                  </a:cubicBezTo>
                  <a:cubicBezTo>
                    <a:pt x="7" y="28"/>
                    <a:pt x="13" y="25"/>
                    <a:pt x="13" y="25"/>
                  </a:cubicBezTo>
                  <a:cubicBezTo>
                    <a:pt x="11" y="25"/>
                    <a:pt x="8" y="24"/>
                    <a:pt x="8" y="24"/>
                  </a:cubicBezTo>
                  <a:cubicBezTo>
                    <a:pt x="12" y="23"/>
                    <a:pt x="12" y="23"/>
                    <a:pt x="12" y="23"/>
                  </a:cubicBezTo>
                  <a:cubicBezTo>
                    <a:pt x="15" y="25"/>
                    <a:pt x="19" y="23"/>
                    <a:pt x="19" y="23"/>
                  </a:cubicBezTo>
                  <a:cubicBezTo>
                    <a:pt x="19" y="23"/>
                    <a:pt x="13" y="20"/>
                    <a:pt x="14"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69" name="MH_Other_44"/>
            <p:cNvSpPr/>
            <p:nvPr>
              <p:custDataLst>
                <p:tags r:id="rId49"/>
              </p:custDataLst>
            </p:nvPr>
          </p:nvSpPr>
          <p:spPr bwMode="auto">
            <a:xfrm>
              <a:off x="6837201" y="2990688"/>
              <a:ext cx="49172" cy="49172"/>
            </a:xfrm>
            <a:custGeom>
              <a:avLst/>
              <a:gdLst>
                <a:gd name="T0" fmla="*/ 0 w 5"/>
                <a:gd name="T1" fmla="*/ 1 h 5"/>
                <a:gd name="T2" fmla="*/ 1 w 5"/>
                <a:gd name="T3" fmla="*/ 5 h 5"/>
                <a:gd name="T4" fmla="*/ 5 w 5"/>
                <a:gd name="T5" fmla="*/ 3 h 5"/>
                <a:gd name="T6" fmla="*/ 5 w 5"/>
                <a:gd name="T7" fmla="*/ 1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1"/>
                    <a:pt x="1" y="4"/>
                    <a:pt x="1" y="5"/>
                  </a:cubicBezTo>
                  <a:cubicBezTo>
                    <a:pt x="5" y="3"/>
                    <a:pt x="5" y="3"/>
                    <a:pt x="5" y="3"/>
                  </a:cubicBezTo>
                  <a:cubicBezTo>
                    <a:pt x="5" y="1"/>
                    <a:pt x="5" y="1"/>
                    <a:pt x="5" y="1"/>
                  </a:cubicBezTo>
                  <a:cubicBezTo>
                    <a:pt x="5" y="1"/>
                    <a:pt x="2" y="0"/>
                    <a:pt x="0" y="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0" name="MH_Other_45"/>
            <p:cNvSpPr/>
            <p:nvPr>
              <p:custDataLst>
                <p:tags r:id="rId50"/>
              </p:custDataLst>
            </p:nvPr>
          </p:nvSpPr>
          <p:spPr bwMode="auto">
            <a:xfrm>
              <a:off x="6583961" y="2902177"/>
              <a:ext cx="263076" cy="233569"/>
            </a:xfrm>
            <a:custGeom>
              <a:avLst/>
              <a:gdLst>
                <a:gd name="T0" fmla="*/ 1 w 27"/>
                <a:gd name="T1" fmla="*/ 0 h 24"/>
                <a:gd name="T2" fmla="*/ 0 w 27"/>
                <a:gd name="T3" fmla="*/ 8 h 24"/>
                <a:gd name="T4" fmla="*/ 8 w 27"/>
                <a:gd name="T5" fmla="*/ 23 h 24"/>
                <a:gd name="T6" fmla="*/ 19 w 27"/>
                <a:gd name="T7" fmla="*/ 21 h 24"/>
                <a:gd name="T8" fmla="*/ 27 w 27"/>
                <a:gd name="T9" fmla="*/ 14 h 24"/>
                <a:gd name="T10" fmla="*/ 26 w 27"/>
                <a:gd name="T11" fmla="*/ 10 h 24"/>
                <a:gd name="T12" fmla="*/ 18 w 27"/>
                <a:gd name="T13" fmla="*/ 12 h 24"/>
                <a:gd name="T14" fmla="*/ 13 w 27"/>
                <a:gd name="T15" fmla="*/ 12 h 24"/>
                <a:gd name="T16" fmla="*/ 9 w 27"/>
                <a:gd name="T17" fmla="*/ 14 h 24"/>
                <a:gd name="T18" fmla="*/ 8 w 27"/>
                <a:gd name="T19" fmla="*/ 6 h 24"/>
                <a:gd name="T20" fmla="*/ 1 w 2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 y="0"/>
                  </a:moveTo>
                  <a:cubicBezTo>
                    <a:pt x="1" y="0"/>
                    <a:pt x="1" y="5"/>
                    <a:pt x="0" y="8"/>
                  </a:cubicBezTo>
                  <a:cubicBezTo>
                    <a:pt x="0" y="12"/>
                    <a:pt x="4" y="22"/>
                    <a:pt x="8" y="23"/>
                  </a:cubicBezTo>
                  <a:cubicBezTo>
                    <a:pt x="11" y="24"/>
                    <a:pt x="16" y="22"/>
                    <a:pt x="19" y="21"/>
                  </a:cubicBezTo>
                  <a:cubicBezTo>
                    <a:pt x="21" y="19"/>
                    <a:pt x="23" y="16"/>
                    <a:pt x="27" y="14"/>
                  </a:cubicBezTo>
                  <a:cubicBezTo>
                    <a:pt x="26" y="10"/>
                    <a:pt x="26" y="10"/>
                    <a:pt x="26" y="10"/>
                  </a:cubicBezTo>
                  <a:cubicBezTo>
                    <a:pt x="18" y="12"/>
                    <a:pt x="18" y="12"/>
                    <a:pt x="18" y="12"/>
                  </a:cubicBezTo>
                  <a:cubicBezTo>
                    <a:pt x="13" y="12"/>
                    <a:pt x="13" y="12"/>
                    <a:pt x="13" y="12"/>
                  </a:cubicBezTo>
                  <a:cubicBezTo>
                    <a:pt x="9" y="14"/>
                    <a:pt x="9" y="14"/>
                    <a:pt x="9" y="14"/>
                  </a:cubicBezTo>
                  <a:cubicBezTo>
                    <a:pt x="9" y="14"/>
                    <a:pt x="9" y="11"/>
                    <a:pt x="8" y="6"/>
                  </a:cubicBezTo>
                  <a:cubicBezTo>
                    <a:pt x="6" y="1"/>
                    <a:pt x="3" y="0"/>
                    <a:pt x="1"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1" name="MH_Other_46"/>
            <p:cNvSpPr/>
            <p:nvPr>
              <p:custDataLst>
                <p:tags r:id="rId51"/>
              </p:custDataLst>
            </p:nvPr>
          </p:nvSpPr>
          <p:spPr bwMode="auto">
            <a:xfrm>
              <a:off x="6633133" y="3000522"/>
              <a:ext cx="78677" cy="66383"/>
            </a:xfrm>
            <a:custGeom>
              <a:avLst/>
              <a:gdLst>
                <a:gd name="T0" fmla="*/ 4 w 8"/>
                <a:gd name="T1" fmla="*/ 5 h 7"/>
                <a:gd name="T2" fmla="*/ 7 w 8"/>
                <a:gd name="T3" fmla="*/ 3 h 7"/>
                <a:gd name="T4" fmla="*/ 8 w 8"/>
                <a:gd name="T5" fmla="*/ 2 h 7"/>
                <a:gd name="T6" fmla="*/ 4 w 8"/>
                <a:gd name="T7" fmla="*/ 2 h 7"/>
                <a:gd name="T8" fmla="*/ 2 w 8"/>
                <a:gd name="T9" fmla="*/ 2 h 7"/>
                <a:gd name="T10" fmla="*/ 2 w 8"/>
                <a:gd name="T11" fmla="*/ 0 h 7"/>
                <a:gd name="T12" fmla="*/ 1 w 8"/>
                <a:gd name="T13" fmla="*/ 2 h 7"/>
                <a:gd name="T14" fmla="*/ 2 w 8"/>
                <a:gd name="T15" fmla="*/ 4 h 7"/>
                <a:gd name="T16" fmla="*/ 2 w 8"/>
                <a:gd name="T17" fmla="*/ 5 h 7"/>
                <a:gd name="T18" fmla="*/ 3 w 8"/>
                <a:gd name="T19" fmla="*/ 7 h 7"/>
                <a:gd name="T20" fmla="*/ 4 w 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5"/>
                  </a:moveTo>
                  <a:cubicBezTo>
                    <a:pt x="4" y="5"/>
                    <a:pt x="6" y="4"/>
                    <a:pt x="7" y="3"/>
                  </a:cubicBezTo>
                  <a:cubicBezTo>
                    <a:pt x="7" y="3"/>
                    <a:pt x="8" y="2"/>
                    <a:pt x="8" y="2"/>
                  </a:cubicBezTo>
                  <a:cubicBezTo>
                    <a:pt x="4" y="2"/>
                    <a:pt x="4" y="2"/>
                    <a:pt x="4" y="2"/>
                  </a:cubicBezTo>
                  <a:cubicBezTo>
                    <a:pt x="2" y="2"/>
                    <a:pt x="2" y="2"/>
                    <a:pt x="2" y="2"/>
                  </a:cubicBezTo>
                  <a:cubicBezTo>
                    <a:pt x="2" y="0"/>
                    <a:pt x="2" y="0"/>
                    <a:pt x="2" y="0"/>
                  </a:cubicBezTo>
                  <a:cubicBezTo>
                    <a:pt x="2" y="0"/>
                    <a:pt x="0" y="1"/>
                    <a:pt x="1" y="2"/>
                  </a:cubicBezTo>
                  <a:cubicBezTo>
                    <a:pt x="1" y="3"/>
                    <a:pt x="2" y="4"/>
                    <a:pt x="2" y="4"/>
                  </a:cubicBezTo>
                  <a:cubicBezTo>
                    <a:pt x="2" y="5"/>
                    <a:pt x="2" y="5"/>
                    <a:pt x="2" y="5"/>
                  </a:cubicBezTo>
                  <a:cubicBezTo>
                    <a:pt x="3" y="7"/>
                    <a:pt x="3" y="7"/>
                    <a:pt x="3" y="7"/>
                  </a:cubicBezTo>
                  <a:cubicBezTo>
                    <a:pt x="3" y="7"/>
                    <a:pt x="3"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2" name="MH_Other_47"/>
            <p:cNvSpPr>
              <a:spLocks noEditPoints="1"/>
            </p:cNvSpPr>
            <p:nvPr>
              <p:custDataLst>
                <p:tags r:id="rId52"/>
              </p:custDataLst>
            </p:nvPr>
          </p:nvSpPr>
          <p:spPr bwMode="auto">
            <a:xfrm>
              <a:off x="6583961" y="2931681"/>
              <a:ext cx="263076" cy="204067"/>
            </a:xfrm>
            <a:custGeom>
              <a:avLst/>
              <a:gdLst>
                <a:gd name="T0" fmla="*/ 27 w 27"/>
                <a:gd name="T1" fmla="*/ 11 h 21"/>
                <a:gd name="T2" fmla="*/ 26 w 27"/>
                <a:gd name="T3" fmla="*/ 9 h 21"/>
                <a:gd name="T4" fmla="*/ 21 w 27"/>
                <a:gd name="T5" fmla="*/ 10 h 21"/>
                <a:gd name="T6" fmla="*/ 16 w 27"/>
                <a:gd name="T7" fmla="*/ 13 h 21"/>
                <a:gd name="T8" fmla="*/ 16 w 27"/>
                <a:gd name="T9" fmla="*/ 11 h 21"/>
                <a:gd name="T10" fmla="*/ 13 w 27"/>
                <a:gd name="T11" fmla="*/ 14 h 21"/>
                <a:gd name="T12" fmla="*/ 11 w 27"/>
                <a:gd name="T13" fmla="*/ 11 h 21"/>
                <a:gd name="T14" fmla="*/ 9 w 27"/>
                <a:gd name="T15" fmla="*/ 17 h 21"/>
                <a:gd name="T16" fmla="*/ 8 w 27"/>
                <a:gd name="T17" fmla="*/ 16 h 21"/>
                <a:gd name="T18" fmla="*/ 8 w 27"/>
                <a:gd name="T19" fmla="*/ 13 h 21"/>
                <a:gd name="T20" fmla="*/ 5 w 27"/>
                <a:gd name="T21" fmla="*/ 9 h 21"/>
                <a:gd name="T22" fmla="*/ 5 w 27"/>
                <a:gd name="T23" fmla="*/ 6 h 21"/>
                <a:gd name="T24" fmla="*/ 3 w 27"/>
                <a:gd name="T25" fmla="*/ 6 h 21"/>
                <a:gd name="T26" fmla="*/ 5 w 27"/>
                <a:gd name="T27" fmla="*/ 3 h 21"/>
                <a:gd name="T28" fmla="*/ 2 w 27"/>
                <a:gd name="T29" fmla="*/ 2 h 21"/>
                <a:gd name="T30" fmla="*/ 5 w 27"/>
                <a:gd name="T31" fmla="*/ 1 h 21"/>
                <a:gd name="T32" fmla="*/ 4 w 27"/>
                <a:gd name="T33" fmla="*/ 0 h 21"/>
                <a:gd name="T34" fmla="*/ 1 w 27"/>
                <a:gd name="T35" fmla="*/ 0 h 21"/>
                <a:gd name="T36" fmla="*/ 0 w 27"/>
                <a:gd name="T37" fmla="*/ 5 h 21"/>
                <a:gd name="T38" fmla="*/ 8 w 27"/>
                <a:gd name="T39" fmla="*/ 20 h 21"/>
                <a:gd name="T40" fmla="*/ 19 w 27"/>
                <a:gd name="T41" fmla="*/ 18 h 21"/>
                <a:gd name="T42" fmla="*/ 27 w 27"/>
                <a:gd name="T43" fmla="*/ 11 h 21"/>
                <a:gd name="T44" fmla="*/ 3 w 27"/>
                <a:gd name="T45" fmla="*/ 7 h 21"/>
                <a:gd name="T46" fmla="*/ 2 w 27"/>
                <a:gd name="T47" fmla="*/ 8 h 21"/>
                <a:gd name="T48" fmla="*/ 3 w 27"/>
                <a:gd name="T4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1">
                  <a:moveTo>
                    <a:pt x="27" y="11"/>
                  </a:moveTo>
                  <a:cubicBezTo>
                    <a:pt x="26" y="9"/>
                    <a:pt x="26" y="9"/>
                    <a:pt x="26" y="9"/>
                  </a:cubicBezTo>
                  <a:cubicBezTo>
                    <a:pt x="25" y="9"/>
                    <a:pt x="22" y="9"/>
                    <a:pt x="21" y="10"/>
                  </a:cubicBezTo>
                  <a:cubicBezTo>
                    <a:pt x="19" y="10"/>
                    <a:pt x="17" y="13"/>
                    <a:pt x="16" y="13"/>
                  </a:cubicBezTo>
                  <a:cubicBezTo>
                    <a:pt x="16" y="13"/>
                    <a:pt x="16" y="11"/>
                    <a:pt x="16" y="11"/>
                  </a:cubicBezTo>
                  <a:cubicBezTo>
                    <a:pt x="13" y="14"/>
                    <a:pt x="13" y="14"/>
                    <a:pt x="13" y="14"/>
                  </a:cubicBezTo>
                  <a:cubicBezTo>
                    <a:pt x="11" y="11"/>
                    <a:pt x="11" y="11"/>
                    <a:pt x="11" y="11"/>
                  </a:cubicBezTo>
                  <a:cubicBezTo>
                    <a:pt x="9" y="12"/>
                    <a:pt x="9" y="17"/>
                    <a:pt x="9" y="17"/>
                  </a:cubicBezTo>
                  <a:cubicBezTo>
                    <a:pt x="9" y="17"/>
                    <a:pt x="9" y="17"/>
                    <a:pt x="8" y="16"/>
                  </a:cubicBezTo>
                  <a:cubicBezTo>
                    <a:pt x="7" y="16"/>
                    <a:pt x="8" y="13"/>
                    <a:pt x="8" y="13"/>
                  </a:cubicBezTo>
                  <a:cubicBezTo>
                    <a:pt x="8" y="13"/>
                    <a:pt x="6" y="10"/>
                    <a:pt x="5" y="9"/>
                  </a:cubicBezTo>
                  <a:cubicBezTo>
                    <a:pt x="4" y="8"/>
                    <a:pt x="5" y="6"/>
                    <a:pt x="5" y="6"/>
                  </a:cubicBezTo>
                  <a:cubicBezTo>
                    <a:pt x="4" y="5"/>
                    <a:pt x="3" y="6"/>
                    <a:pt x="3" y="6"/>
                  </a:cubicBezTo>
                  <a:cubicBezTo>
                    <a:pt x="4" y="5"/>
                    <a:pt x="5" y="3"/>
                    <a:pt x="5" y="3"/>
                  </a:cubicBezTo>
                  <a:cubicBezTo>
                    <a:pt x="4" y="2"/>
                    <a:pt x="2" y="2"/>
                    <a:pt x="2" y="2"/>
                  </a:cubicBezTo>
                  <a:cubicBezTo>
                    <a:pt x="2" y="2"/>
                    <a:pt x="5" y="2"/>
                    <a:pt x="5" y="1"/>
                  </a:cubicBezTo>
                  <a:cubicBezTo>
                    <a:pt x="4" y="1"/>
                    <a:pt x="4" y="1"/>
                    <a:pt x="4" y="0"/>
                  </a:cubicBezTo>
                  <a:cubicBezTo>
                    <a:pt x="4" y="0"/>
                    <a:pt x="2" y="0"/>
                    <a:pt x="1" y="0"/>
                  </a:cubicBezTo>
                  <a:cubicBezTo>
                    <a:pt x="1" y="1"/>
                    <a:pt x="1" y="4"/>
                    <a:pt x="0" y="5"/>
                  </a:cubicBezTo>
                  <a:cubicBezTo>
                    <a:pt x="0" y="9"/>
                    <a:pt x="4" y="19"/>
                    <a:pt x="8" y="20"/>
                  </a:cubicBezTo>
                  <a:cubicBezTo>
                    <a:pt x="11" y="21"/>
                    <a:pt x="16" y="19"/>
                    <a:pt x="19" y="18"/>
                  </a:cubicBezTo>
                  <a:cubicBezTo>
                    <a:pt x="21" y="16"/>
                    <a:pt x="25" y="13"/>
                    <a:pt x="27" y="11"/>
                  </a:cubicBezTo>
                  <a:close/>
                  <a:moveTo>
                    <a:pt x="3" y="7"/>
                  </a:moveTo>
                  <a:cubicBezTo>
                    <a:pt x="3" y="8"/>
                    <a:pt x="2" y="8"/>
                    <a:pt x="2" y="8"/>
                  </a:cubicBezTo>
                  <a:cubicBezTo>
                    <a:pt x="2" y="8"/>
                    <a:pt x="3" y="8"/>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3" name="MH_Other_48"/>
            <p:cNvSpPr/>
            <p:nvPr>
              <p:custDataLst>
                <p:tags r:id="rId53"/>
              </p:custDataLst>
            </p:nvPr>
          </p:nvSpPr>
          <p:spPr bwMode="auto">
            <a:xfrm>
              <a:off x="6652802" y="3000522"/>
              <a:ext cx="68841" cy="39338"/>
            </a:xfrm>
            <a:custGeom>
              <a:avLst/>
              <a:gdLst>
                <a:gd name="T0" fmla="*/ 7 w 7"/>
                <a:gd name="T1" fmla="*/ 2 h 4"/>
                <a:gd name="T2" fmla="*/ 4 w 7"/>
                <a:gd name="T3" fmla="*/ 0 h 4"/>
                <a:gd name="T4" fmla="*/ 1 w 7"/>
                <a:gd name="T5" fmla="*/ 0 h 4"/>
                <a:gd name="T6" fmla="*/ 0 w 7"/>
                <a:gd name="T7" fmla="*/ 1 h 4"/>
                <a:gd name="T8" fmla="*/ 1 w 7"/>
                <a:gd name="T9" fmla="*/ 2 h 4"/>
                <a:gd name="T10" fmla="*/ 2 w 7"/>
                <a:gd name="T11" fmla="*/ 3 h 4"/>
                <a:gd name="T12" fmla="*/ 3 w 7"/>
                <a:gd name="T13" fmla="*/ 4 h 4"/>
                <a:gd name="T14" fmla="*/ 7 w 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2"/>
                  </a:moveTo>
                  <a:cubicBezTo>
                    <a:pt x="6" y="2"/>
                    <a:pt x="5" y="1"/>
                    <a:pt x="4" y="0"/>
                  </a:cubicBezTo>
                  <a:cubicBezTo>
                    <a:pt x="1" y="0"/>
                    <a:pt x="1" y="0"/>
                    <a:pt x="1" y="0"/>
                  </a:cubicBezTo>
                  <a:cubicBezTo>
                    <a:pt x="1" y="0"/>
                    <a:pt x="1" y="0"/>
                    <a:pt x="0" y="1"/>
                  </a:cubicBezTo>
                  <a:cubicBezTo>
                    <a:pt x="0" y="1"/>
                    <a:pt x="0" y="2"/>
                    <a:pt x="1" y="2"/>
                  </a:cubicBezTo>
                  <a:cubicBezTo>
                    <a:pt x="1" y="2"/>
                    <a:pt x="1" y="3"/>
                    <a:pt x="2" y="3"/>
                  </a:cubicBezTo>
                  <a:cubicBezTo>
                    <a:pt x="2" y="3"/>
                    <a:pt x="3" y="3"/>
                    <a:pt x="3" y="4"/>
                  </a:cubicBezTo>
                  <a:cubicBezTo>
                    <a:pt x="3" y="4"/>
                    <a:pt x="6" y="3"/>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4" name="MH_Other_49"/>
            <p:cNvSpPr/>
            <p:nvPr>
              <p:custDataLst>
                <p:tags r:id="rId54"/>
              </p:custDataLst>
            </p:nvPr>
          </p:nvSpPr>
          <p:spPr bwMode="auto">
            <a:xfrm>
              <a:off x="2079281" y="2720119"/>
              <a:ext cx="124479" cy="251400"/>
            </a:xfrm>
            <a:custGeom>
              <a:avLst/>
              <a:gdLst>
                <a:gd name="T0" fmla="*/ 3 w 13"/>
                <a:gd name="T1" fmla="*/ 16 h 26"/>
                <a:gd name="T2" fmla="*/ 3 w 13"/>
                <a:gd name="T3" fmla="*/ 12 h 26"/>
                <a:gd name="T4" fmla="*/ 2 w 13"/>
                <a:gd name="T5" fmla="*/ 12 h 26"/>
                <a:gd name="T6" fmla="*/ 1 w 13"/>
                <a:gd name="T7" fmla="*/ 8 h 26"/>
                <a:gd name="T8" fmla="*/ 2 w 13"/>
                <a:gd name="T9" fmla="*/ 8 h 26"/>
                <a:gd name="T10" fmla="*/ 2 w 13"/>
                <a:gd name="T11" fmla="*/ 3 h 26"/>
                <a:gd name="T12" fmla="*/ 8 w 13"/>
                <a:gd name="T13" fmla="*/ 0 h 26"/>
                <a:gd name="T14" fmla="*/ 13 w 13"/>
                <a:gd name="T15" fmla="*/ 4 h 26"/>
                <a:gd name="T16" fmla="*/ 13 w 13"/>
                <a:gd name="T17" fmla="*/ 7 h 26"/>
                <a:gd name="T18" fmla="*/ 13 w 13"/>
                <a:gd name="T19" fmla="*/ 8 h 26"/>
                <a:gd name="T20" fmla="*/ 13 w 13"/>
                <a:gd name="T21" fmla="*/ 10 h 26"/>
                <a:gd name="T22" fmla="*/ 13 w 13"/>
                <a:gd name="T23" fmla="*/ 14 h 26"/>
                <a:gd name="T24" fmla="*/ 11 w 13"/>
                <a:gd name="T25" fmla="*/ 17 h 26"/>
                <a:gd name="T26" fmla="*/ 12 w 13"/>
                <a:gd name="T27" fmla="*/ 20 h 26"/>
                <a:gd name="T28" fmla="*/ 10 w 13"/>
                <a:gd name="T29" fmla="*/ 26 h 26"/>
                <a:gd name="T30" fmla="*/ 3 w 1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6">
                  <a:moveTo>
                    <a:pt x="3" y="16"/>
                  </a:moveTo>
                  <a:cubicBezTo>
                    <a:pt x="3" y="12"/>
                    <a:pt x="3" y="12"/>
                    <a:pt x="3" y="12"/>
                  </a:cubicBezTo>
                  <a:cubicBezTo>
                    <a:pt x="3" y="12"/>
                    <a:pt x="2" y="12"/>
                    <a:pt x="2" y="12"/>
                  </a:cubicBezTo>
                  <a:cubicBezTo>
                    <a:pt x="2" y="11"/>
                    <a:pt x="0" y="8"/>
                    <a:pt x="1" y="8"/>
                  </a:cubicBezTo>
                  <a:cubicBezTo>
                    <a:pt x="1" y="8"/>
                    <a:pt x="2" y="7"/>
                    <a:pt x="2" y="8"/>
                  </a:cubicBezTo>
                  <a:cubicBezTo>
                    <a:pt x="2" y="8"/>
                    <a:pt x="1" y="4"/>
                    <a:pt x="2" y="3"/>
                  </a:cubicBezTo>
                  <a:cubicBezTo>
                    <a:pt x="3" y="2"/>
                    <a:pt x="5" y="0"/>
                    <a:pt x="8" y="0"/>
                  </a:cubicBezTo>
                  <a:cubicBezTo>
                    <a:pt x="10" y="0"/>
                    <a:pt x="13" y="3"/>
                    <a:pt x="13" y="4"/>
                  </a:cubicBezTo>
                  <a:cubicBezTo>
                    <a:pt x="13" y="5"/>
                    <a:pt x="13" y="7"/>
                    <a:pt x="13" y="7"/>
                  </a:cubicBezTo>
                  <a:cubicBezTo>
                    <a:pt x="13" y="7"/>
                    <a:pt x="13" y="8"/>
                    <a:pt x="13" y="8"/>
                  </a:cubicBezTo>
                  <a:cubicBezTo>
                    <a:pt x="13" y="8"/>
                    <a:pt x="13" y="9"/>
                    <a:pt x="13" y="10"/>
                  </a:cubicBezTo>
                  <a:cubicBezTo>
                    <a:pt x="13" y="12"/>
                    <a:pt x="13" y="13"/>
                    <a:pt x="13" y="14"/>
                  </a:cubicBezTo>
                  <a:cubicBezTo>
                    <a:pt x="12" y="15"/>
                    <a:pt x="11" y="17"/>
                    <a:pt x="11" y="17"/>
                  </a:cubicBezTo>
                  <a:cubicBezTo>
                    <a:pt x="12" y="20"/>
                    <a:pt x="12" y="20"/>
                    <a:pt x="12" y="20"/>
                  </a:cubicBezTo>
                  <a:cubicBezTo>
                    <a:pt x="10" y="26"/>
                    <a:pt x="10" y="26"/>
                    <a:pt x="10" y="26"/>
                  </a:cubicBezTo>
                  <a:lnTo>
                    <a:pt x="3" y="16"/>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5" name="MH_Other_50"/>
            <p:cNvSpPr/>
            <p:nvPr>
              <p:custDataLst>
                <p:tags r:id="rId55"/>
              </p:custDataLst>
            </p:nvPr>
          </p:nvSpPr>
          <p:spPr bwMode="auto">
            <a:xfrm>
              <a:off x="2098807" y="2825073"/>
              <a:ext cx="19526" cy="29288"/>
            </a:xfrm>
            <a:custGeom>
              <a:avLst/>
              <a:gdLst>
                <a:gd name="T0" fmla="*/ 0 w 2"/>
                <a:gd name="T1" fmla="*/ 0 h 3"/>
                <a:gd name="T2" fmla="*/ 1 w 2"/>
                <a:gd name="T3" fmla="*/ 2 h 3"/>
                <a:gd name="T4" fmla="*/ 1 w 2"/>
                <a:gd name="T5" fmla="*/ 3 h 3"/>
                <a:gd name="T6" fmla="*/ 2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1" y="2"/>
                    <a:pt x="1" y="2"/>
                  </a:cubicBezTo>
                  <a:cubicBezTo>
                    <a:pt x="1" y="3"/>
                    <a:pt x="1" y="3"/>
                    <a:pt x="1" y="3"/>
                  </a:cubicBezTo>
                  <a:cubicBezTo>
                    <a:pt x="2" y="0"/>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6" name="MH_Other_51"/>
            <p:cNvSpPr/>
            <p:nvPr>
              <p:custDataLst>
                <p:tags r:id="rId56"/>
              </p:custDataLst>
            </p:nvPr>
          </p:nvSpPr>
          <p:spPr bwMode="auto">
            <a:xfrm>
              <a:off x="2108571" y="2815309"/>
              <a:ext cx="85427" cy="156210"/>
            </a:xfrm>
            <a:custGeom>
              <a:avLst/>
              <a:gdLst>
                <a:gd name="T0" fmla="*/ 7 w 9"/>
                <a:gd name="T1" fmla="*/ 16 h 16"/>
                <a:gd name="T2" fmla="*/ 9 w 9"/>
                <a:gd name="T3" fmla="*/ 10 h 16"/>
                <a:gd name="T4" fmla="*/ 8 w 9"/>
                <a:gd name="T5" fmla="*/ 7 h 16"/>
                <a:gd name="T6" fmla="*/ 8 w 9"/>
                <a:gd name="T7" fmla="*/ 7 h 16"/>
                <a:gd name="T8" fmla="*/ 4 w 9"/>
                <a:gd name="T9" fmla="*/ 6 h 16"/>
                <a:gd name="T10" fmla="*/ 0 w 9"/>
                <a:gd name="T11" fmla="*/ 0 h 16"/>
                <a:gd name="T12" fmla="*/ 0 w 9"/>
                <a:gd name="T13" fmla="*/ 2 h 16"/>
                <a:gd name="T14" fmla="*/ 0 w 9"/>
                <a:gd name="T15" fmla="*/ 2 h 16"/>
                <a:gd name="T16" fmla="*/ 0 w 9"/>
                <a:gd name="T17" fmla="*/ 6 h 16"/>
                <a:gd name="T18" fmla="*/ 7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7" y="16"/>
                  </a:moveTo>
                  <a:cubicBezTo>
                    <a:pt x="9" y="10"/>
                    <a:pt x="9" y="10"/>
                    <a:pt x="9" y="10"/>
                  </a:cubicBezTo>
                  <a:cubicBezTo>
                    <a:pt x="8" y="7"/>
                    <a:pt x="8" y="7"/>
                    <a:pt x="8" y="7"/>
                  </a:cubicBezTo>
                  <a:cubicBezTo>
                    <a:pt x="8" y="7"/>
                    <a:pt x="8" y="7"/>
                    <a:pt x="8" y="7"/>
                  </a:cubicBezTo>
                  <a:cubicBezTo>
                    <a:pt x="6" y="7"/>
                    <a:pt x="4" y="6"/>
                    <a:pt x="4" y="6"/>
                  </a:cubicBezTo>
                  <a:cubicBezTo>
                    <a:pt x="3" y="6"/>
                    <a:pt x="0" y="0"/>
                    <a:pt x="0" y="0"/>
                  </a:cubicBezTo>
                  <a:cubicBezTo>
                    <a:pt x="0" y="0"/>
                    <a:pt x="0" y="1"/>
                    <a:pt x="0" y="2"/>
                  </a:cubicBezTo>
                  <a:cubicBezTo>
                    <a:pt x="0" y="2"/>
                    <a:pt x="0" y="2"/>
                    <a:pt x="0" y="2"/>
                  </a:cubicBezTo>
                  <a:cubicBezTo>
                    <a:pt x="0" y="6"/>
                    <a:pt x="0" y="6"/>
                    <a:pt x="0" y="6"/>
                  </a:cubicBezTo>
                  <a:lnTo>
                    <a:pt x="7" y="1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7" name="MH_Other_52"/>
            <p:cNvSpPr/>
            <p:nvPr>
              <p:custDataLst>
                <p:tags r:id="rId57"/>
              </p:custDataLst>
            </p:nvPr>
          </p:nvSpPr>
          <p:spPr bwMode="auto">
            <a:xfrm>
              <a:off x="2001176" y="2991045"/>
              <a:ext cx="378318" cy="434459"/>
            </a:xfrm>
            <a:custGeom>
              <a:avLst/>
              <a:gdLst>
                <a:gd name="T0" fmla="*/ 0 w 39"/>
                <a:gd name="T1" fmla="*/ 45 h 45"/>
                <a:gd name="T2" fmla="*/ 27 w 39"/>
                <a:gd name="T3" fmla="*/ 38 h 45"/>
                <a:gd name="T4" fmla="*/ 36 w 39"/>
                <a:gd name="T5" fmla="*/ 41 h 45"/>
                <a:gd name="T6" fmla="*/ 39 w 39"/>
                <a:gd name="T7" fmla="*/ 32 h 45"/>
                <a:gd name="T8" fmla="*/ 31 w 39"/>
                <a:gd name="T9" fmla="*/ 11 h 45"/>
                <a:gd name="T10" fmla="*/ 22 w 39"/>
                <a:gd name="T11" fmla="*/ 0 h 45"/>
                <a:gd name="T12" fmla="*/ 9 w 39"/>
                <a:gd name="T13" fmla="*/ 21 h 45"/>
                <a:gd name="T14" fmla="*/ 0 w 3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5">
                  <a:moveTo>
                    <a:pt x="0" y="45"/>
                  </a:moveTo>
                  <a:cubicBezTo>
                    <a:pt x="27" y="38"/>
                    <a:pt x="27" y="38"/>
                    <a:pt x="27" y="38"/>
                  </a:cubicBezTo>
                  <a:cubicBezTo>
                    <a:pt x="27" y="38"/>
                    <a:pt x="34" y="41"/>
                    <a:pt x="36" y="41"/>
                  </a:cubicBezTo>
                  <a:cubicBezTo>
                    <a:pt x="37" y="40"/>
                    <a:pt x="39" y="32"/>
                    <a:pt x="39" y="32"/>
                  </a:cubicBezTo>
                  <a:cubicBezTo>
                    <a:pt x="39" y="32"/>
                    <a:pt x="33" y="14"/>
                    <a:pt x="31" y="11"/>
                  </a:cubicBezTo>
                  <a:cubicBezTo>
                    <a:pt x="30" y="8"/>
                    <a:pt x="22" y="0"/>
                    <a:pt x="22" y="0"/>
                  </a:cubicBezTo>
                  <a:cubicBezTo>
                    <a:pt x="9" y="21"/>
                    <a:pt x="9" y="21"/>
                    <a:pt x="9" y="21"/>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8" name="MH_Other_53"/>
            <p:cNvSpPr/>
            <p:nvPr>
              <p:custDataLst>
                <p:tags r:id="rId58"/>
              </p:custDataLst>
            </p:nvPr>
          </p:nvSpPr>
          <p:spPr bwMode="auto">
            <a:xfrm>
              <a:off x="2118333" y="3901457"/>
              <a:ext cx="183057" cy="104954"/>
            </a:xfrm>
            <a:custGeom>
              <a:avLst/>
              <a:gdLst>
                <a:gd name="T0" fmla="*/ 1 w 19"/>
                <a:gd name="T1" fmla="*/ 7 h 11"/>
                <a:gd name="T2" fmla="*/ 6 w 19"/>
                <a:gd name="T3" fmla="*/ 8 h 11"/>
                <a:gd name="T4" fmla="*/ 11 w 19"/>
                <a:gd name="T5" fmla="*/ 10 h 11"/>
                <a:gd name="T6" fmla="*/ 19 w 19"/>
                <a:gd name="T7" fmla="*/ 10 h 11"/>
                <a:gd name="T8" fmla="*/ 14 w 19"/>
                <a:gd name="T9" fmla="*/ 7 h 11"/>
                <a:gd name="T10" fmla="*/ 10 w 19"/>
                <a:gd name="T11" fmla="*/ 2 h 11"/>
                <a:gd name="T12" fmla="*/ 8 w 19"/>
                <a:gd name="T13" fmla="*/ 0 h 11"/>
                <a:gd name="T14" fmla="*/ 2 w 19"/>
                <a:gd name="T15" fmla="*/ 1 h 11"/>
                <a:gd name="T16" fmla="*/ 1 w 1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 y="7"/>
                  </a:moveTo>
                  <a:cubicBezTo>
                    <a:pt x="1" y="7"/>
                    <a:pt x="4" y="8"/>
                    <a:pt x="6" y="8"/>
                  </a:cubicBezTo>
                  <a:cubicBezTo>
                    <a:pt x="7" y="7"/>
                    <a:pt x="10" y="10"/>
                    <a:pt x="11" y="10"/>
                  </a:cubicBezTo>
                  <a:cubicBezTo>
                    <a:pt x="12" y="10"/>
                    <a:pt x="19" y="11"/>
                    <a:pt x="19" y="10"/>
                  </a:cubicBezTo>
                  <a:cubicBezTo>
                    <a:pt x="19" y="10"/>
                    <a:pt x="19" y="8"/>
                    <a:pt x="14" y="7"/>
                  </a:cubicBezTo>
                  <a:cubicBezTo>
                    <a:pt x="14" y="7"/>
                    <a:pt x="10" y="3"/>
                    <a:pt x="10" y="2"/>
                  </a:cubicBezTo>
                  <a:cubicBezTo>
                    <a:pt x="10" y="1"/>
                    <a:pt x="8" y="0"/>
                    <a:pt x="8" y="0"/>
                  </a:cubicBezTo>
                  <a:cubicBezTo>
                    <a:pt x="2" y="1"/>
                    <a:pt x="2" y="1"/>
                    <a:pt x="2" y="1"/>
                  </a:cubicBezTo>
                  <a:cubicBezTo>
                    <a:pt x="2" y="1"/>
                    <a:pt x="0" y="4"/>
                    <a:pt x="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79" name="MH_Other_54"/>
            <p:cNvSpPr/>
            <p:nvPr>
              <p:custDataLst>
                <p:tags r:id="rId59"/>
              </p:custDataLst>
            </p:nvPr>
          </p:nvSpPr>
          <p:spPr bwMode="auto">
            <a:xfrm>
              <a:off x="2030466" y="3967359"/>
              <a:ext cx="104953" cy="87867"/>
            </a:xfrm>
            <a:custGeom>
              <a:avLst/>
              <a:gdLst>
                <a:gd name="T0" fmla="*/ 2 w 11"/>
                <a:gd name="T1" fmla="*/ 8 h 9"/>
                <a:gd name="T2" fmla="*/ 7 w 11"/>
                <a:gd name="T3" fmla="*/ 9 h 9"/>
                <a:gd name="T4" fmla="*/ 10 w 11"/>
                <a:gd name="T5" fmla="*/ 5 h 9"/>
                <a:gd name="T6" fmla="*/ 8 w 11"/>
                <a:gd name="T7" fmla="*/ 0 h 9"/>
                <a:gd name="T8" fmla="*/ 4 w 11"/>
                <a:gd name="T9" fmla="*/ 0 h 9"/>
                <a:gd name="T10" fmla="*/ 1 w 11"/>
                <a:gd name="T11" fmla="*/ 5 h 9"/>
                <a:gd name="T12" fmla="*/ 2 w 11"/>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2" y="8"/>
                  </a:moveTo>
                  <a:cubicBezTo>
                    <a:pt x="2" y="8"/>
                    <a:pt x="6" y="9"/>
                    <a:pt x="7" y="9"/>
                  </a:cubicBezTo>
                  <a:cubicBezTo>
                    <a:pt x="8" y="9"/>
                    <a:pt x="11" y="7"/>
                    <a:pt x="10" y="5"/>
                  </a:cubicBezTo>
                  <a:cubicBezTo>
                    <a:pt x="9" y="3"/>
                    <a:pt x="8" y="0"/>
                    <a:pt x="8" y="0"/>
                  </a:cubicBezTo>
                  <a:cubicBezTo>
                    <a:pt x="4" y="0"/>
                    <a:pt x="4" y="0"/>
                    <a:pt x="4" y="0"/>
                  </a:cubicBezTo>
                  <a:cubicBezTo>
                    <a:pt x="4" y="0"/>
                    <a:pt x="1" y="2"/>
                    <a:pt x="1" y="5"/>
                  </a:cubicBezTo>
                  <a:cubicBezTo>
                    <a:pt x="1" y="5"/>
                    <a:pt x="0" y="7"/>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0" name="MH_Other_55"/>
            <p:cNvSpPr/>
            <p:nvPr>
              <p:custDataLst>
                <p:tags r:id="rId60"/>
              </p:custDataLst>
            </p:nvPr>
          </p:nvSpPr>
          <p:spPr bwMode="auto">
            <a:xfrm>
              <a:off x="2118333" y="3281498"/>
              <a:ext cx="173293" cy="659012"/>
            </a:xfrm>
            <a:custGeom>
              <a:avLst/>
              <a:gdLst>
                <a:gd name="T0" fmla="*/ 6 w 18"/>
                <a:gd name="T1" fmla="*/ 67 h 68"/>
                <a:gd name="T2" fmla="*/ 12 w 18"/>
                <a:gd name="T3" fmla="*/ 64 h 68"/>
                <a:gd name="T4" fmla="*/ 12 w 18"/>
                <a:gd name="T5" fmla="*/ 55 h 68"/>
                <a:gd name="T6" fmla="*/ 17 w 18"/>
                <a:gd name="T7" fmla="*/ 39 h 68"/>
                <a:gd name="T8" fmla="*/ 17 w 18"/>
                <a:gd name="T9" fmla="*/ 4 h 68"/>
                <a:gd name="T10" fmla="*/ 17 w 18"/>
                <a:gd name="T11" fmla="*/ 0 h 68"/>
                <a:gd name="T12" fmla="*/ 10 w 18"/>
                <a:gd name="T13" fmla="*/ 2 h 68"/>
                <a:gd name="T14" fmla="*/ 3 w 18"/>
                <a:gd name="T15" fmla="*/ 22 h 68"/>
                <a:gd name="T16" fmla="*/ 5 w 18"/>
                <a:gd name="T17" fmla="*/ 35 h 68"/>
                <a:gd name="T18" fmla="*/ 4 w 18"/>
                <a:gd name="T19" fmla="*/ 38 h 68"/>
                <a:gd name="T20" fmla="*/ 3 w 18"/>
                <a:gd name="T21" fmla="*/ 58 h 68"/>
                <a:gd name="T22" fmla="*/ 3 w 18"/>
                <a:gd name="T23" fmla="*/ 59 h 68"/>
                <a:gd name="T24" fmla="*/ 1 w 18"/>
                <a:gd name="T25" fmla="*/ 66 h 68"/>
                <a:gd name="T26" fmla="*/ 1 w 18"/>
                <a:gd name="T27" fmla="*/ 67 h 68"/>
                <a:gd name="T28" fmla="*/ 6 w 18"/>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8">
                  <a:moveTo>
                    <a:pt x="6" y="67"/>
                  </a:moveTo>
                  <a:cubicBezTo>
                    <a:pt x="7" y="66"/>
                    <a:pt x="11" y="66"/>
                    <a:pt x="12" y="64"/>
                  </a:cubicBezTo>
                  <a:cubicBezTo>
                    <a:pt x="12" y="64"/>
                    <a:pt x="11" y="57"/>
                    <a:pt x="12" y="55"/>
                  </a:cubicBezTo>
                  <a:cubicBezTo>
                    <a:pt x="12" y="53"/>
                    <a:pt x="16" y="41"/>
                    <a:pt x="17" y="39"/>
                  </a:cubicBezTo>
                  <a:cubicBezTo>
                    <a:pt x="18" y="38"/>
                    <a:pt x="17" y="8"/>
                    <a:pt x="17" y="4"/>
                  </a:cubicBezTo>
                  <a:cubicBezTo>
                    <a:pt x="17" y="0"/>
                    <a:pt x="17" y="0"/>
                    <a:pt x="17" y="0"/>
                  </a:cubicBezTo>
                  <a:cubicBezTo>
                    <a:pt x="10" y="2"/>
                    <a:pt x="10" y="2"/>
                    <a:pt x="10" y="2"/>
                  </a:cubicBez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1" name="MH_Other_56"/>
            <p:cNvSpPr/>
            <p:nvPr>
              <p:custDataLst>
                <p:tags r:id="rId61"/>
              </p:custDataLst>
            </p:nvPr>
          </p:nvSpPr>
          <p:spPr bwMode="auto">
            <a:xfrm>
              <a:off x="2118333" y="3281498"/>
              <a:ext cx="163531" cy="659012"/>
            </a:xfrm>
            <a:custGeom>
              <a:avLst/>
              <a:gdLst>
                <a:gd name="T0" fmla="*/ 10 w 17"/>
                <a:gd name="T1" fmla="*/ 2 h 68"/>
                <a:gd name="T2" fmla="*/ 3 w 17"/>
                <a:gd name="T3" fmla="*/ 22 h 68"/>
                <a:gd name="T4" fmla="*/ 5 w 17"/>
                <a:gd name="T5" fmla="*/ 35 h 68"/>
                <a:gd name="T6" fmla="*/ 4 w 17"/>
                <a:gd name="T7" fmla="*/ 38 h 68"/>
                <a:gd name="T8" fmla="*/ 3 w 17"/>
                <a:gd name="T9" fmla="*/ 58 h 68"/>
                <a:gd name="T10" fmla="*/ 3 w 17"/>
                <a:gd name="T11" fmla="*/ 59 h 68"/>
                <a:gd name="T12" fmla="*/ 1 w 17"/>
                <a:gd name="T13" fmla="*/ 66 h 68"/>
                <a:gd name="T14" fmla="*/ 1 w 17"/>
                <a:gd name="T15" fmla="*/ 67 h 68"/>
                <a:gd name="T16" fmla="*/ 6 w 17"/>
                <a:gd name="T17" fmla="*/ 67 h 68"/>
                <a:gd name="T18" fmla="*/ 7 w 17"/>
                <a:gd name="T19" fmla="*/ 66 h 68"/>
                <a:gd name="T20" fmla="*/ 9 w 17"/>
                <a:gd name="T21" fmla="*/ 61 h 68"/>
                <a:gd name="T22" fmla="*/ 11 w 17"/>
                <a:gd name="T23" fmla="*/ 55 h 68"/>
                <a:gd name="T24" fmla="*/ 14 w 17"/>
                <a:gd name="T25" fmla="*/ 43 h 68"/>
                <a:gd name="T26" fmla="*/ 9 w 17"/>
                <a:gd name="T27" fmla="*/ 52 h 68"/>
                <a:gd name="T28" fmla="*/ 14 w 17"/>
                <a:gd name="T29" fmla="*/ 41 h 68"/>
                <a:gd name="T30" fmla="*/ 9 w 17"/>
                <a:gd name="T31" fmla="*/ 47 h 68"/>
                <a:gd name="T32" fmla="*/ 8 w 17"/>
                <a:gd name="T33" fmla="*/ 44 h 68"/>
                <a:gd name="T34" fmla="*/ 13 w 17"/>
                <a:gd name="T35" fmla="*/ 34 h 68"/>
                <a:gd name="T36" fmla="*/ 7 w 17"/>
                <a:gd name="T37" fmla="*/ 42 h 68"/>
                <a:gd name="T38" fmla="*/ 8 w 17"/>
                <a:gd name="T39" fmla="*/ 35 h 68"/>
                <a:gd name="T40" fmla="*/ 10 w 17"/>
                <a:gd name="T41" fmla="*/ 28 h 68"/>
                <a:gd name="T42" fmla="*/ 7 w 17"/>
                <a:gd name="T43" fmla="*/ 28 h 68"/>
                <a:gd name="T44" fmla="*/ 10 w 17"/>
                <a:gd name="T45" fmla="*/ 22 h 68"/>
                <a:gd name="T46" fmla="*/ 17 w 17"/>
                <a:gd name="T47" fmla="*/ 6 h 68"/>
                <a:gd name="T48" fmla="*/ 17 w 17"/>
                <a:gd name="T49" fmla="*/ 4 h 68"/>
                <a:gd name="T50" fmla="*/ 17 w 17"/>
                <a:gd name="T51" fmla="*/ 0 h 68"/>
                <a:gd name="T52" fmla="*/ 10 w 17"/>
                <a:gd name="T5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68">
                  <a:moveTo>
                    <a:pt x="10" y="2"/>
                  </a:move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ubicBezTo>
                    <a:pt x="6" y="67"/>
                    <a:pt x="6" y="67"/>
                    <a:pt x="7" y="66"/>
                  </a:cubicBezTo>
                  <a:cubicBezTo>
                    <a:pt x="7" y="64"/>
                    <a:pt x="8" y="62"/>
                    <a:pt x="9" y="61"/>
                  </a:cubicBezTo>
                  <a:cubicBezTo>
                    <a:pt x="11" y="60"/>
                    <a:pt x="12" y="56"/>
                    <a:pt x="11" y="55"/>
                  </a:cubicBezTo>
                  <a:cubicBezTo>
                    <a:pt x="11" y="53"/>
                    <a:pt x="14" y="43"/>
                    <a:pt x="14" y="43"/>
                  </a:cubicBezTo>
                  <a:cubicBezTo>
                    <a:pt x="9" y="52"/>
                    <a:pt x="9" y="52"/>
                    <a:pt x="9" y="52"/>
                  </a:cubicBezTo>
                  <a:cubicBezTo>
                    <a:pt x="14" y="41"/>
                    <a:pt x="14" y="41"/>
                    <a:pt x="14" y="41"/>
                  </a:cubicBezTo>
                  <a:cubicBezTo>
                    <a:pt x="9" y="47"/>
                    <a:pt x="9" y="47"/>
                    <a:pt x="9" y="47"/>
                  </a:cubicBezTo>
                  <a:cubicBezTo>
                    <a:pt x="9" y="47"/>
                    <a:pt x="6" y="47"/>
                    <a:pt x="8" y="44"/>
                  </a:cubicBezTo>
                  <a:cubicBezTo>
                    <a:pt x="8" y="43"/>
                    <a:pt x="11" y="38"/>
                    <a:pt x="13" y="34"/>
                  </a:cubicBezTo>
                  <a:cubicBezTo>
                    <a:pt x="11" y="37"/>
                    <a:pt x="7" y="42"/>
                    <a:pt x="7" y="42"/>
                  </a:cubicBezTo>
                  <a:cubicBezTo>
                    <a:pt x="7" y="42"/>
                    <a:pt x="8" y="35"/>
                    <a:pt x="8" y="35"/>
                  </a:cubicBezTo>
                  <a:cubicBezTo>
                    <a:pt x="7" y="34"/>
                    <a:pt x="10" y="28"/>
                    <a:pt x="10" y="28"/>
                  </a:cubicBezTo>
                  <a:cubicBezTo>
                    <a:pt x="7" y="28"/>
                    <a:pt x="7" y="28"/>
                    <a:pt x="7" y="28"/>
                  </a:cubicBezTo>
                  <a:cubicBezTo>
                    <a:pt x="7" y="28"/>
                    <a:pt x="11" y="23"/>
                    <a:pt x="10" y="22"/>
                  </a:cubicBezTo>
                  <a:cubicBezTo>
                    <a:pt x="10" y="21"/>
                    <a:pt x="14" y="12"/>
                    <a:pt x="17" y="6"/>
                  </a:cubicBezTo>
                  <a:cubicBezTo>
                    <a:pt x="17" y="5"/>
                    <a:pt x="17" y="4"/>
                    <a:pt x="17" y="4"/>
                  </a:cubicBezTo>
                  <a:cubicBezTo>
                    <a:pt x="17" y="0"/>
                    <a:pt x="17" y="0"/>
                    <a:pt x="17" y="0"/>
                  </a:cubicBez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2" name="MH_Other_57"/>
            <p:cNvSpPr/>
            <p:nvPr>
              <p:custDataLst>
                <p:tags r:id="rId62"/>
              </p:custDataLst>
            </p:nvPr>
          </p:nvSpPr>
          <p:spPr bwMode="auto">
            <a:xfrm>
              <a:off x="2252576" y="3571952"/>
              <a:ext cx="19526" cy="29288"/>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0"/>
                    <a:pt x="1" y="0"/>
                  </a:cubicBezTo>
                  <a:cubicBezTo>
                    <a:pt x="1" y="0"/>
                    <a:pt x="2"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4" name="MH_Other_58"/>
            <p:cNvSpPr/>
            <p:nvPr>
              <p:custDataLst>
                <p:tags r:id="rId63"/>
              </p:custDataLst>
            </p:nvPr>
          </p:nvSpPr>
          <p:spPr bwMode="auto">
            <a:xfrm>
              <a:off x="2020702" y="3271736"/>
              <a:ext cx="241635" cy="734676"/>
            </a:xfrm>
            <a:custGeom>
              <a:avLst/>
              <a:gdLst>
                <a:gd name="T0" fmla="*/ 6 w 25"/>
                <a:gd name="T1" fmla="*/ 75 h 76"/>
                <a:gd name="T2" fmla="*/ 12 w 25"/>
                <a:gd name="T3" fmla="*/ 73 h 76"/>
                <a:gd name="T4" fmla="*/ 11 w 25"/>
                <a:gd name="T5" fmla="*/ 69 h 76"/>
                <a:gd name="T6" fmla="*/ 9 w 25"/>
                <a:gd name="T7" fmla="*/ 63 h 76"/>
                <a:gd name="T8" fmla="*/ 13 w 25"/>
                <a:gd name="T9" fmla="*/ 45 h 76"/>
                <a:gd name="T10" fmla="*/ 14 w 25"/>
                <a:gd name="T11" fmla="*/ 34 h 76"/>
                <a:gd name="T12" fmla="*/ 19 w 25"/>
                <a:gd name="T13" fmla="*/ 21 h 76"/>
                <a:gd name="T14" fmla="*/ 24 w 25"/>
                <a:gd name="T15" fmla="*/ 6 h 76"/>
                <a:gd name="T16" fmla="*/ 23 w 25"/>
                <a:gd name="T17" fmla="*/ 1 h 76"/>
                <a:gd name="T18" fmla="*/ 4 w 25"/>
                <a:gd name="T19" fmla="*/ 0 h 76"/>
                <a:gd name="T20" fmla="*/ 2 w 25"/>
                <a:gd name="T21" fmla="*/ 15 h 76"/>
                <a:gd name="T22" fmla="*/ 3 w 25"/>
                <a:gd name="T23" fmla="*/ 25 h 76"/>
                <a:gd name="T24" fmla="*/ 3 w 25"/>
                <a:gd name="T25" fmla="*/ 38 h 76"/>
                <a:gd name="T26" fmla="*/ 0 w 25"/>
                <a:gd name="T27" fmla="*/ 66 h 76"/>
                <a:gd name="T28" fmla="*/ 2 w 25"/>
                <a:gd name="T29" fmla="*/ 70 h 76"/>
                <a:gd name="T30" fmla="*/ 1 w 25"/>
                <a:gd name="T31" fmla="*/ 72 h 76"/>
                <a:gd name="T32" fmla="*/ 6 w 25"/>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76">
                  <a:moveTo>
                    <a:pt x="6" y="75"/>
                  </a:moveTo>
                  <a:cubicBezTo>
                    <a:pt x="8" y="76"/>
                    <a:pt x="11" y="74"/>
                    <a:pt x="12" y="73"/>
                  </a:cubicBezTo>
                  <a:cubicBezTo>
                    <a:pt x="13" y="72"/>
                    <a:pt x="13" y="70"/>
                    <a:pt x="11" y="69"/>
                  </a:cubicBezTo>
                  <a:cubicBezTo>
                    <a:pt x="9" y="67"/>
                    <a:pt x="10" y="63"/>
                    <a:pt x="9" y="63"/>
                  </a:cubicBezTo>
                  <a:cubicBezTo>
                    <a:pt x="9" y="63"/>
                    <a:pt x="13" y="47"/>
                    <a:pt x="13" y="45"/>
                  </a:cubicBezTo>
                  <a:cubicBezTo>
                    <a:pt x="12" y="42"/>
                    <a:pt x="15" y="35"/>
                    <a:pt x="14" y="34"/>
                  </a:cubicBezTo>
                  <a:cubicBezTo>
                    <a:pt x="14" y="33"/>
                    <a:pt x="18" y="22"/>
                    <a:pt x="19" y="21"/>
                  </a:cubicBezTo>
                  <a:cubicBezTo>
                    <a:pt x="20" y="20"/>
                    <a:pt x="24" y="8"/>
                    <a:pt x="24" y="6"/>
                  </a:cubicBezTo>
                  <a:cubicBezTo>
                    <a:pt x="25" y="3"/>
                    <a:pt x="23" y="1"/>
                    <a:pt x="23" y="1"/>
                  </a:cubicBezTo>
                  <a:cubicBezTo>
                    <a:pt x="4" y="0"/>
                    <a:pt x="4" y="0"/>
                    <a:pt x="4" y="0"/>
                  </a:cubicBez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5" name="MH_Other_59"/>
            <p:cNvSpPr/>
            <p:nvPr>
              <p:custDataLst>
                <p:tags r:id="rId64"/>
              </p:custDataLst>
            </p:nvPr>
          </p:nvSpPr>
          <p:spPr bwMode="auto">
            <a:xfrm>
              <a:off x="2040228" y="3242445"/>
              <a:ext cx="251397" cy="78105"/>
            </a:xfrm>
            <a:custGeom>
              <a:avLst/>
              <a:gdLst>
                <a:gd name="T0" fmla="*/ 0 w 26"/>
                <a:gd name="T1" fmla="*/ 7 h 8"/>
                <a:gd name="T2" fmla="*/ 9 w 26"/>
                <a:gd name="T3" fmla="*/ 7 h 8"/>
                <a:gd name="T4" fmla="*/ 19 w 26"/>
                <a:gd name="T5" fmla="*/ 7 h 8"/>
                <a:gd name="T6" fmla="*/ 25 w 26"/>
                <a:gd name="T7" fmla="*/ 5 h 8"/>
                <a:gd name="T8" fmla="*/ 24 w 26"/>
                <a:gd name="T9" fmla="*/ 0 h 8"/>
                <a:gd name="T10" fmla="*/ 20 w 26"/>
                <a:gd name="T11" fmla="*/ 3 h 8"/>
                <a:gd name="T12" fmla="*/ 2 w 26"/>
                <a:gd name="T13" fmla="*/ 2 h 8"/>
                <a:gd name="T14" fmla="*/ 0 w 2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0" y="7"/>
                  </a:moveTo>
                  <a:cubicBezTo>
                    <a:pt x="0" y="7"/>
                    <a:pt x="8" y="7"/>
                    <a:pt x="9" y="7"/>
                  </a:cubicBezTo>
                  <a:cubicBezTo>
                    <a:pt x="10" y="8"/>
                    <a:pt x="19" y="7"/>
                    <a:pt x="19" y="7"/>
                  </a:cubicBezTo>
                  <a:cubicBezTo>
                    <a:pt x="19" y="7"/>
                    <a:pt x="24" y="6"/>
                    <a:pt x="25" y="5"/>
                  </a:cubicBezTo>
                  <a:cubicBezTo>
                    <a:pt x="25" y="5"/>
                    <a:pt x="26" y="1"/>
                    <a:pt x="24" y="0"/>
                  </a:cubicBezTo>
                  <a:cubicBezTo>
                    <a:pt x="24" y="0"/>
                    <a:pt x="22" y="3"/>
                    <a:pt x="20" y="3"/>
                  </a:cubicBezTo>
                  <a:cubicBezTo>
                    <a:pt x="20" y="3"/>
                    <a:pt x="4" y="2"/>
                    <a:pt x="2" y="2"/>
                  </a:cubicBezTo>
                  <a:cubicBezTo>
                    <a:pt x="2" y="2"/>
                    <a:pt x="1" y="2"/>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6" name="MH_Other_60"/>
            <p:cNvSpPr/>
            <p:nvPr>
              <p:custDataLst>
                <p:tags r:id="rId65"/>
              </p:custDataLst>
            </p:nvPr>
          </p:nvSpPr>
          <p:spPr bwMode="auto">
            <a:xfrm>
              <a:off x="2455159" y="2795783"/>
              <a:ext cx="117156" cy="107393"/>
            </a:xfrm>
            <a:custGeom>
              <a:avLst/>
              <a:gdLst>
                <a:gd name="T0" fmla="*/ 3 w 12"/>
                <a:gd name="T1" fmla="*/ 11 h 11"/>
                <a:gd name="T2" fmla="*/ 8 w 12"/>
                <a:gd name="T3" fmla="*/ 9 h 11"/>
                <a:gd name="T4" fmla="*/ 11 w 12"/>
                <a:gd name="T5" fmla="*/ 2 h 11"/>
                <a:gd name="T6" fmla="*/ 11 w 12"/>
                <a:gd name="T7" fmla="*/ 0 h 11"/>
                <a:gd name="T8" fmla="*/ 9 w 12"/>
                <a:gd name="T9" fmla="*/ 0 h 11"/>
                <a:gd name="T10" fmla="*/ 6 w 12"/>
                <a:gd name="T11" fmla="*/ 2 h 11"/>
                <a:gd name="T12" fmla="*/ 3 w 12"/>
                <a:gd name="T13" fmla="*/ 4 h 11"/>
                <a:gd name="T14" fmla="*/ 3 w 12"/>
                <a:gd name="T15" fmla="*/ 1 h 11"/>
                <a:gd name="T16" fmla="*/ 2 w 12"/>
                <a:gd name="T17" fmla="*/ 3 h 11"/>
                <a:gd name="T18" fmla="*/ 1 w 12"/>
                <a:gd name="T19" fmla="*/ 6 h 11"/>
                <a:gd name="T20" fmla="*/ 1 w 12"/>
                <a:gd name="T21" fmla="*/ 8 h 11"/>
                <a:gd name="T22" fmla="*/ 3 w 12"/>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1"/>
                  </a:moveTo>
                  <a:cubicBezTo>
                    <a:pt x="3" y="11"/>
                    <a:pt x="7" y="10"/>
                    <a:pt x="8" y="9"/>
                  </a:cubicBezTo>
                  <a:cubicBezTo>
                    <a:pt x="8" y="9"/>
                    <a:pt x="11" y="3"/>
                    <a:pt x="11" y="2"/>
                  </a:cubicBezTo>
                  <a:cubicBezTo>
                    <a:pt x="11" y="2"/>
                    <a:pt x="12" y="1"/>
                    <a:pt x="11" y="0"/>
                  </a:cubicBezTo>
                  <a:cubicBezTo>
                    <a:pt x="11" y="0"/>
                    <a:pt x="9" y="0"/>
                    <a:pt x="9" y="0"/>
                  </a:cubicBezTo>
                  <a:cubicBezTo>
                    <a:pt x="9" y="0"/>
                    <a:pt x="8" y="0"/>
                    <a:pt x="6" y="2"/>
                  </a:cubicBezTo>
                  <a:cubicBezTo>
                    <a:pt x="3" y="4"/>
                    <a:pt x="3" y="4"/>
                    <a:pt x="3" y="4"/>
                  </a:cubicBezTo>
                  <a:cubicBezTo>
                    <a:pt x="3" y="4"/>
                    <a:pt x="5" y="2"/>
                    <a:pt x="3" y="1"/>
                  </a:cubicBezTo>
                  <a:cubicBezTo>
                    <a:pt x="2" y="3"/>
                    <a:pt x="2" y="3"/>
                    <a:pt x="2" y="3"/>
                  </a:cubicBezTo>
                  <a:cubicBezTo>
                    <a:pt x="2" y="3"/>
                    <a:pt x="0" y="4"/>
                    <a:pt x="1" y="6"/>
                  </a:cubicBezTo>
                  <a:cubicBezTo>
                    <a:pt x="1" y="7"/>
                    <a:pt x="1" y="8"/>
                    <a:pt x="1" y="8"/>
                  </a:cubicBezTo>
                  <a:cubicBezTo>
                    <a:pt x="1" y="8"/>
                    <a:pt x="2" y="11"/>
                    <a:pt x="3" y="1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7" name="MH_Other_61"/>
            <p:cNvSpPr/>
            <p:nvPr>
              <p:custDataLst>
                <p:tags r:id="rId66"/>
              </p:custDataLst>
            </p:nvPr>
          </p:nvSpPr>
          <p:spPr bwMode="auto">
            <a:xfrm>
              <a:off x="2020702" y="3271736"/>
              <a:ext cx="114715" cy="734676"/>
            </a:xfrm>
            <a:custGeom>
              <a:avLst/>
              <a:gdLst>
                <a:gd name="T0" fmla="*/ 4 w 12"/>
                <a:gd name="T1" fmla="*/ 0 h 76"/>
                <a:gd name="T2" fmla="*/ 2 w 12"/>
                <a:gd name="T3" fmla="*/ 15 h 76"/>
                <a:gd name="T4" fmla="*/ 3 w 12"/>
                <a:gd name="T5" fmla="*/ 25 h 76"/>
                <a:gd name="T6" fmla="*/ 3 w 12"/>
                <a:gd name="T7" fmla="*/ 38 h 76"/>
                <a:gd name="T8" fmla="*/ 0 w 12"/>
                <a:gd name="T9" fmla="*/ 66 h 76"/>
                <a:gd name="T10" fmla="*/ 2 w 12"/>
                <a:gd name="T11" fmla="*/ 70 h 76"/>
                <a:gd name="T12" fmla="*/ 1 w 12"/>
                <a:gd name="T13" fmla="*/ 72 h 76"/>
                <a:gd name="T14" fmla="*/ 6 w 12"/>
                <a:gd name="T15" fmla="*/ 75 h 76"/>
                <a:gd name="T16" fmla="*/ 8 w 12"/>
                <a:gd name="T17" fmla="*/ 75 h 76"/>
                <a:gd name="T18" fmla="*/ 8 w 12"/>
                <a:gd name="T19" fmla="*/ 72 h 76"/>
                <a:gd name="T20" fmla="*/ 4 w 12"/>
                <a:gd name="T21" fmla="*/ 71 h 76"/>
                <a:gd name="T22" fmla="*/ 8 w 12"/>
                <a:gd name="T23" fmla="*/ 69 h 76"/>
                <a:gd name="T24" fmla="*/ 8 w 12"/>
                <a:gd name="T25" fmla="*/ 56 h 76"/>
                <a:gd name="T26" fmla="*/ 10 w 12"/>
                <a:gd name="T27" fmla="*/ 61 h 76"/>
                <a:gd name="T28" fmla="*/ 10 w 12"/>
                <a:gd name="T29" fmla="*/ 60 h 76"/>
                <a:gd name="T30" fmla="*/ 11 w 12"/>
                <a:gd name="T31" fmla="*/ 46 h 76"/>
                <a:gd name="T32" fmla="*/ 10 w 12"/>
                <a:gd name="T33" fmla="*/ 39 h 76"/>
                <a:gd name="T34" fmla="*/ 10 w 12"/>
                <a:gd name="T35" fmla="*/ 44 h 76"/>
                <a:gd name="T36" fmla="*/ 8 w 12"/>
                <a:gd name="T37" fmla="*/ 50 h 76"/>
                <a:gd name="T38" fmla="*/ 8 w 12"/>
                <a:gd name="T39" fmla="*/ 33 h 76"/>
                <a:gd name="T40" fmla="*/ 12 w 12"/>
                <a:gd name="T41" fmla="*/ 31 h 76"/>
                <a:gd name="T42" fmla="*/ 8 w 12"/>
                <a:gd name="T43" fmla="*/ 25 h 76"/>
                <a:gd name="T44" fmla="*/ 11 w 12"/>
                <a:gd name="T45" fmla="*/ 16 h 76"/>
                <a:gd name="T46" fmla="*/ 7 w 12"/>
                <a:gd name="T47" fmla="*/ 14 h 76"/>
                <a:gd name="T48" fmla="*/ 11 w 12"/>
                <a:gd name="T49" fmla="*/ 1 h 76"/>
                <a:gd name="T50" fmla="*/ 4 w 12"/>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76">
                  <a:moveTo>
                    <a:pt x="4" y="0"/>
                  </a:move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ubicBezTo>
                    <a:pt x="7" y="76"/>
                    <a:pt x="8" y="75"/>
                    <a:pt x="8" y="75"/>
                  </a:cubicBezTo>
                  <a:cubicBezTo>
                    <a:pt x="9" y="74"/>
                    <a:pt x="9" y="73"/>
                    <a:pt x="8" y="72"/>
                  </a:cubicBezTo>
                  <a:cubicBezTo>
                    <a:pt x="7" y="71"/>
                    <a:pt x="4" y="71"/>
                    <a:pt x="4" y="71"/>
                  </a:cubicBezTo>
                  <a:cubicBezTo>
                    <a:pt x="8" y="69"/>
                    <a:pt x="8" y="69"/>
                    <a:pt x="8" y="69"/>
                  </a:cubicBezTo>
                  <a:cubicBezTo>
                    <a:pt x="6" y="64"/>
                    <a:pt x="8" y="56"/>
                    <a:pt x="8" y="56"/>
                  </a:cubicBezTo>
                  <a:cubicBezTo>
                    <a:pt x="9" y="58"/>
                    <a:pt x="9" y="59"/>
                    <a:pt x="10" y="61"/>
                  </a:cubicBezTo>
                  <a:cubicBezTo>
                    <a:pt x="10" y="60"/>
                    <a:pt x="10" y="60"/>
                    <a:pt x="10" y="60"/>
                  </a:cubicBezTo>
                  <a:cubicBezTo>
                    <a:pt x="10" y="56"/>
                    <a:pt x="11" y="46"/>
                    <a:pt x="11" y="46"/>
                  </a:cubicBezTo>
                  <a:cubicBezTo>
                    <a:pt x="10" y="44"/>
                    <a:pt x="10" y="39"/>
                    <a:pt x="10" y="39"/>
                  </a:cubicBezTo>
                  <a:cubicBezTo>
                    <a:pt x="10" y="44"/>
                    <a:pt x="10" y="44"/>
                    <a:pt x="10" y="44"/>
                  </a:cubicBezTo>
                  <a:cubicBezTo>
                    <a:pt x="11" y="50"/>
                    <a:pt x="8" y="50"/>
                    <a:pt x="8" y="50"/>
                  </a:cubicBezTo>
                  <a:cubicBezTo>
                    <a:pt x="5" y="46"/>
                    <a:pt x="8" y="36"/>
                    <a:pt x="8" y="33"/>
                  </a:cubicBezTo>
                  <a:cubicBezTo>
                    <a:pt x="8" y="29"/>
                    <a:pt x="12" y="31"/>
                    <a:pt x="12" y="31"/>
                  </a:cubicBezTo>
                  <a:cubicBezTo>
                    <a:pt x="12" y="31"/>
                    <a:pt x="8" y="29"/>
                    <a:pt x="8" y="25"/>
                  </a:cubicBezTo>
                  <a:cubicBezTo>
                    <a:pt x="8" y="22"/>
                    <a:pt x="11" y="16"/>
                    <a:pt x="11" y="16"/>
                  </a:cubicBezTo>
                  <a:cubicBezTo>
                    <a:pt x="11" y="16"/>
                    <a:pt x="8" y="18"/>
                    <a:pt x="7" y="14"/>
                  </a:cubicBezTo>
                  <a:cubicBezTo>
                    <a:pt x="7" y="12"/>
                    <a:pt x="10" y="5"/>
                    <a:pt x="11"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8" name="MH_Other_62"/>
            <p:cNvSpPr/>
            <p:nvPr>
              <p:custDataLst>
                <p:tags r:id="rId67"/>
              </p:custDataLst>
            </p:nvPr>
          </p:nvSpPr>
          <p:spPr bwMode="auto">
            <a:xfrm>
              <a:off x="2098807" y="3281498"/>
              <a:ext cx="163531" cy="241638"/>
            </a:xfrm>
            <a:custGeom>
              <a:avLst/>
              <a:gdLst>
                <a:gd name="T0" fmla="*/ 1 w 17"/>
                <a:gd name="T1" fmla="*/ 0 h 25"/>
                <a:gd name="T2" fmla="*/ 0 w 17"/>
                <a:gd name="T3" fmla="*/ 4 h 25"/>
                <a:gd name="T4" fmla="*/ 10 w 17"/>
                <a:gd name="T5" fmla="*/ 6 h 25"/>
                <a:gd name="T6" fmla="*/ 11 w 17"/>
                <a:gd name="T7" fmla="*/ 15 h 25"/>
                <a:gd name="T8" fmla="*/ 8 w 17"/>
                <a:gd name="T9" fmla="*/ 18 h 25"/>
                <a:gd name="T10" fmla="*/ 9 w 17"/>
                <a:gd name="T11" fmla="*/ 25 h 25"/>
                <a:gd name="T12" fmla="*/ 11 w 17"/>
                <a:gd name="T13" fmla="*/ 20 h 25"/>
                <a:gd name="T14" fmla="*/ 16 w 17"/>
                <a:gd name="T15" fmla="*/ 5 h 25"/>
                <a:gd name="T16" fmla="*/ 15 w 17"/>
                <a:gd name="T17" fmla="*/ 0 h 25"/>
                <a:gd name="T18" fmla="*/ 1 w 17"/>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1" y="0"/>
                  </a:moveTo>
                  <a:cubicBezTo>
                    <a:pt x="0" y="4"/>
                    <a:pt x="0" y="4"/>
                    <a:pt x="0" y="4"/>
                  </a:cubicBezTo>
                  <a:cubicBezTo>
                    <a:pt x="9" y="10"/>
                    <a:pt x="10" y="6"/>
                    <a:pt x="10" y="6"/>
                  </a:cubicBezTo>
                  <a:cubicBezTo>
                    <a:pt x="10" y="6"/>
                    <a:pt x="11" y="13"/>
                    <a:pt x="11" y="15"/>
                  </a:cubicBezTo>
                  <a:cubicBezTo>
                    <a:pt x="11" y="18"/>
                    <a:pt x="8" y="18"/>
                    <a:pt x="8" y="18"/>
                  </a:cubicBezTo>
                  <a:cubicBezTo>
                    <a:pt x="8" y="19"/>
                    <a:pt x="9" y="22"/>
                    <a:pt x="9" y="25"/>
                  </a:cubicBezTo>
                  <a:cubicBezTo>
                    <a:pt x="10" y="23"/>
                    <a:pt x="11" y="20"/>
                    <a:pt x="11" y="20"/>
                  </a:cubicBezTo>
                  <a:cubicBezTo>
                    <a:pt x="12" y="19"/>
                    <a:pt x="16" y="7"/>
                    <a:pt x="16" y="5"/>
                  </a:cubicBezTo>
                  <a:cubicBezTo>
                    <a:pt x="17" y="2"/>
                    <a:pt x="15" y="0"/>
                    <a:pt x="15"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89" name="MH_Other_63"/>
            <p:cNvSpPr/>
            <p:nvPr>
              <p:custDataLst>
                <p:tags r:id="rId68"/>
              </p:custDataLst>
            </p:nvPr>
          </p:nvSpPr>
          <p:spPr bwMode="auto">
            <a:xfrm>
              <a:off x="2223286" y="3271736"/>
              <a:ext cx="48814" cy="39053"/>
            </a:xfrm>
            <a:custGeom>
              <a:avLst/>
              <a:gdLst>
                <a:gd name="T0" fmla="*/ 4 w 5"/>
                <a:gd name="T1" fmla="*/ 0 h 4"/>
                <a:gd name="T2" fmla="*/ 3 w 5"/>
                <a:gd name="T3" fmla="*/ 3 h 4"/>
                <a:gd name="T4" fmla="*/ 0 w 5"/>
                <a:gd name="T5" fmla="*/ 4 h 4"/>
                <a:gd name="T6" fmla="*/ 0 w 5"/>
                <a:gd name="T7" fmla="*/ 1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3"/>
                    <a:pt x="3" y="3"/>
                  </a:cubicBezTo>
                  <a:cubicBezTo>
                    <a:pt x="0" y="4"/>
                    <a:pt x="0" y="4"/>
                    <a:pt x="0" y="4"/>
                  </a:cubicBezTo>
                  <a:cubicBezTo>
                    <a:pt x="0" y="1"/>
                    <a:pt x="0" y="1"/>
                    <a:pt x="0" y="1"/>
                  </a:cubicBezTo>
                  <a:lnTo>
                    <a:pt x="4" y="0"/>
                  </a:lnTo>
                  <a:close/>
                </a:path>
              </a:pathLst>
            </a:custGeom>
            <a:solidFill>
              <a:srgbClr val="EFDBD8"/>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0" name="MH_Other_64"/>
            <p:cNvSpPr/>
            <p:nvPr>
              <p:custDataLst>
                <p:tags r:id="rId69"/>
              </p:custDataLst>
            </p:nvPr>
          </p:nvSpPr>
          <p:spPr bwMode="auto">
            <a:xfrm>
              <a:off x="2059755" y="2864126"/>
              <a:ext cx="222109" cy="407610"/>
            </a:xfrm>
            <a:custGeom>
              <a:avLst/>
              <a:gdLst>
                <a:gd name="T0" fmla="*/ 0 w 23"/>
                <a:gd name="T1" fmla="*/ 38 h 42"/>
                <a:gd name="T2" fmla="*/ 9 w 23"/>
                <a:gd name="T3" fmla="*/ 42 h 42"/>
                <a:gd name="T4" fmla="*/ 20 w 23"/>
                <a:gd name="T5" fmla="*/ 42 h 42"/>
                <a:gd name="T6" fmla="*/ 23 w 23"/>
                <a:gd name="T7" fmla="*/ 38 h 42"/>
                <a:gd name="T8" fmla="*/ 21 w 23"/>
                <a:gd name="T9" fmla="*/ 31 h 42"/>
                <a:gd name="T10" fmla="*/ 21 w 23"/>
                <a:gd name="T11" fmla="*/ 23 h 42"/>
                <a:gd name="T12" fmla="*/ 15 w 23"/>
                <a:gd name="T13" fmla="*/ 9 h 42"/>
                <a:gd name="T14" fmla="*/ 18 w 23"/>
                <a:gd name="T15" fmla="*/ 6 h 42"/>
                <a:gd name="T16" fmla="*/ 13 w 23"/>
                <a:gd name="T17" fmla="*/ 2 h 42"/>
                <a:gd name="T18" fmla="*/ 12 w 23"/>
                <a:gd name="T19" fmla="*/ 9 h 42"/>
                <a:gd name="T20" fmla="*/ 11 w 23"/>
                <a:gd name="T21" fmla="*/ 6 h 42"/>
                <a:gd name="T22" fmla="*/ 5 w 23"/>
                <a:gd name="T23" fmla="*/ 0 h 42"/>
                <a:gd name="T24" fmla="*/ 4 w 23"/>
                <a:gd name="T25" fmla="*/ 2 h 42"/>
                <a:gd name="T26" fmla="*/ 7 w 23"/>
                <a:gd name="T27" fmla="*/ 9 h 42"/>
                <a:gd name="T28" fmla="*/ 5 w 23"/>
                <a:gd name="T29" fmla="*/ 14 h 42"/>
                <a:gd name="T30" fmla="*/ 0 w 23"/>
                <a:gd name="T3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2">
                  <a:moveTo>
                    <a:pt x="0" y="38"/>
                  </a:moveTo>
                  <a:cubicBezTo>
                    <a:pt x="0" y="38"/>
                    <a:pt x="8" y="42"/>
                    <a:pt x="9" y="42"/>
                  </a:cubicBezTo>
                  <a:cubicBezTo>
                    <a:pt x="10" y="42"/>
                    <a:pt x="20" y="42"/>
                    <a:pt x="20" y="42"/>
                  </a:cubicBezTo>
                  <a:cubicBezTo>
                    <a:pt x="20" y="42"/>
                    <a:pt x="22" y="38"/>
                    <a:pt x="23" y="38"/>
                  </a:cubicBezTo>
                  <a:cubicBezTo>
                    <a:pt x="23" y="37"/>
                    <a:pt x="22" y="33"/>
                    <a:pt x="21" y="31"/>
                  </a:cubicBezTo>
                  <a:cubicBezTo>
                    <a:pt x="21" y="29"/>
                    <a:pt x="21" y="24"/>
                    <a:pt x="21" y="23"/>
                  </a:cubicBezTo>
                  <a:cubicBezTo>
                    <a:pt x="20" y="21"/>
                    <a:pt x="22" y="14"/>
                    <a:pt x="15" y="9"/>
                  </a:cubicBezTo>
                  <a:cubicBezTo>
                    <a:pt x="15" y="9"/>
                    <a:pt x="17" y="7"/>
                    <a:pt x="18" y="6"/>
                  </a:cubicBezTo>
                  <a:cubicBezTo>
                    <a:pt x="13" y="2"/>
                    <a:pt x="13" y="2"/>
                    <a:pt x="13" y="2"/>
                  </a:cubicBezTo>
                  <a:cubicBezTo>
                    <a:pt x="13" y="2"/>
                    <a:pt x="13" y="8"/>
                    <a:pt x="12" y="9"/>
                  </a:cubicBezTo>
                  <a:cubicBezTo>
                    <a:pt x="11" y="6"/>
                    <a:pt x="11" y="6"/>
                    <a:pt x="11" y="6"/>
                  </a:cubicBezTo>
                  <a:cubicBezTo>
                    <a:pt x="11" y="6"/>
                    <a:pt x="5" y="0"/>
                    <a:pt x="5" y="0"/>
                  </a:cubicBezTo>
                  <a:cubicBezTo>
                    <a:pt x="4" y="2"/>
                    <a:pt x="4" y="2"/>
                    <a:pt x="4" y="2"/>
                  </a:cubicBezTo>
                  <a:cubicBezTo>
                    <a:pt x="7" y="9"/>
                    <a:pt x="7" y="9"/>
                    <a:pt x="7" y="9"/>
                  </a:cubicBezTo>
                  <a:cubicBezTo>
                    <a:pt x="7" y="9"/>
                    <a:pt x="4" y="13"/>
                    <a:pt x="5" y="14"/>
                  </a:cubicBezTo>
                  <a:cubicBezTo>
                    <a:pt x="5" y="15"/>
                    <a:pt x="0" y="38"/>
                    <a:pt x="0" y="38"/>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1" name="MH_Other_65"/>
            <p:cNvSpPr/>
            <p:nvPr>
              <p:custDataLst>
                <p:tags r:id="rId70"/>
              </p:custDataLst>
            </p:nvPr>
          </p:nvSpPr>
          <p:spPr bwMode="auto">
            <a:xfrm>
              <a:off x="2059755" y="2922704"/>
              <a:ext cx="153767" cy="349031"/>
            </a:xfrm>
            <a:custGeom>
              <a:avLst/>
              <a:gdLst>
                <a:gd name="T0" fmla="*/ 7 w 16"/>
                <a:gd name="T1" fmla="*/ 4 h 36"/>
                <a:gd name="T2" fmla="*/ 5 w 16"/>
                <a:gd name="T3" fmla="*/ 9 h 36"/>
                <a:gd name="T4" fmla="*/ 0 w 16"/>
                <a:gd name="T5" fmla="*/ 32 h 36"/>
                <a:gd name="T6" fmla="*/ 9 w 16"/>
                <a:gd name="T7" fmla="*/ 36 h 36"/>
                <a:gd name="T8" fmla="*/ 11 w 16"/>
                <a:gd name="T9" fmla="*/ 36 h 36"/>
                <a:gd name="T10" fmla="*/ 8 w 16"/>
                <a:gd name="T11" fmla="*/ 33 h 36"/>
                <a:gd name="T12" fmla="*/ 7 w 16"/>
                <a:gd name="T13" fmla="*/ 30 h 36"/>
                <a:gd name="T14" fmla="*/ 10 w 16"/>
                <a:gd name="T15" fmla="*/ 32 h 36"/>
                <a:gd name="T16" fmla="*/ 8 w 16"/>
                <a:gd name="T17" fmla="*/ 29 h 36"/>
                <a:gd name="T18" fmla="*/ 15 w 16"/>
                <a:gd name="T19" fmla="*/ 36 h 36"/>
                <a:gd name="T20" fmla="*/ 16 w 16"/>
                <a:gd name="T21" fmla="*/ 36 h 36"/>
                <a:gd name="T22" fmla="*/ 8 w 16"/>
                <a:gd name="T23" fmla="*/ 27 h 36"/>
                <a:gd name="T24" fmla="*/ 10 w 16"/>
                <a:gd name="T25" fmla="*/ 25 h 36"/>
                <a:gd name="T26" fmla="*/ 10 w 16"/>
                <a:gd name="T27" fmla="*/ 23 h 36"/>
                <a:gd name="T28" fmla="*/ 15 w 16"/>
                <a:gd name="T29" fmla="*/ 26 h 36"/>
                <a:gd name="T30" fmla="*/ 10 w 16"/>
                <a:gd name="T31" fmla="*/ 22 h 36"/>
                <a:gd name="T32" fmla="*/ 10 w 16"/>
                <a:gd name="T33" fmla="*/ 20 h 36"/>
                <a:gd name="T34" fmla="*/ 15 w 16"/>
                <a:gd name="T35" fmla="*/ 22 h 36"/>
                <a:gd name="T36" fmla="*/ 10 w 16"/>
                <a:gd name="T37" fmla="*/ 18 h 36"/>
                <a:gd name="T38" fmla="*/ 8 w 16"/>
                <a:gd name="T39" fmla="*/ 15 h 36"/>
                <a:gd name="T40" fmla="*/ 13 w 16"/>
                <a:gd name="T41" fmla="*/ 15 h 36"/>
                <a:gd name="T42" fmla="*/ 8 w 16"/>
                <a:gd name="T43" fmla="*/ 12 h 36"/>
                <a:gd name="T44" fmla="*/ 7 w 16"/>
                <a:gd name="T45" fmla="*/ 6 h 36"/>
                <a:gd name="T46" fmla="*/ 11 w 16"/>
                <a:gd name="T47" fmla="*/ 0 h 36"/>
                <a:gd name="T48" fmla="*/ 7 w 16"/>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6">
                  <a:moveTo>
                    <a:pt x="7" y="4"/>
                  </a:moveTo>
                  <a:cubicBezTo>
                    <a:pt x="5" y="9"/>
                    <a:pt x="5" y="9"/>
                    <a:pt x="5" y="9"/>
                  </a:cubicBezTo>
                  <a:cubicBezTo>
                    <a:pt x="4" y="12"/>
                    <a:pt x="0" y="32"/>
                    <a:pt x="0" y="32"/>
                  </a:cubicBezTo>
                  <a:cubicBezTo>
                    <a:pt x="0" y="32"/>
                    <a:pt x="8" y="36"/>
                    <a:pt x="9" y="36"/>
                  </a:cubicBezTo>
                  <a:cubicBezTo>
                    <a:pt x="10" y="36"/>
                    <a:pt x="10" y="36"/>
                    <a:pt x="11" y="36"/>
                  </a:cubicBezTo>
                  <a:cubicBezTo>
                    <a:pt x="10" y="34"/>
                    <a:pt x="8" y="33"/>
                    <a:pt x="8" y="33"/>
                  </a:cubicBezTo>
                  <a:cubicBezTo>
                    <a:pt x="8" y="32"/>
                    <a:pt x="7" y="30"/>
                    <a:pt x="7" y="30"/>
                  </a:cubicBezTo>
                  <a:cubicBezTo>
                    <a:pt x="10" y="32"/>
                    <a:pt x="10" y="32"/>
                    <a:pt x="10" y="32"/>
                  </a:cubicBezTo>
                  <a:cubicBezTo>
                    <a:pt x="8" y="29"/>
                    <a:pt x="8" y="29"/>
                    <a:pt x="8" y="29"/>
                  </a:cubicBezTo>
                  <a:cubicBezTo>
                    <a:pt x="8" y="29"/>
                    <a:pt x="12" y="32"/>
                    <a:pt x="15" y="36"/>
                  </a:cubicBezTo>
                  <a:cubicBezTo>
                    <a:pt x="15" y="36"/>
                    <a:pt x="16" y="36"/>
                    <a:pt x="16" y="36"/>
                  </a:cubicBezTo>
                  <a:cubicBezTo>
                    <a:pt x="15" y="34"/>
                    <a:pt x="12" y="30"/>
                    <a:pt x="8" y="27"/>
                  </a:cubicBezTo>
                  <a:cubicBezTo>
                    <a:pt x="8" y="27"/>
                    <a:pt x="8" y="24"/>
                    <a:pt x="10" y="25"/>
                  </a:cubicBezTo>
                  <a:cubicBezTo>
                    <a:pt x="10" y="25"/>
                    <a:pt x="9" y="23"/>
                    <a:pt x="10" y="23"/>
                  </a:cubicBezTo>
                  <a:cubicBezTo>
                    <a:pt x="12" y="23"/>
                    <a:pt x="15" y="26"/>
                    <a:pt x="15" y="26"/>
                  </a:cubicBezTo>
                  <a:cubicBezTo>
                    <a:pt x="15" y="26"/>
                    <a:pt x="12" y="22"/>
                    <a:pt x="10" y="22"/>
                  </a:cubicBezTo>
                  <a:cubicBezTo>
                    <a:pt x="10" y="22"/>
                    <a:pt x="9" y="20"/>
                    <a:pt x="10" y="20"/>
                  </a:cubicBezTo>
                  <a:cubicBezTo>
                    <a:pt x="12" y="21"/>
                    <a:pt x="15" y="22"/>
                    <a:pt x="15" y="22"/>
                  </a:cubicBezTo>
                  <a:cubicBezTo>
                    <a:pt x="10" y="18"/>
                    <a:pt x="10" y="18"/>
                    <a:pt x="10" y="18"/>
                  </a:cubicBezTo>
                  <a:cubicBezTo>
                    <a:pt x="8" y="15"/>
                    <a:pt x="8" y="15"/>
                    <a:pt x="8" y="15"/>
                  </a:cubicBezTo>
                  <a:cubicBezTo>
                    <a:pt x="8" y="15"/>
                    <a:pt x="10" y="14"/>
                    <a:pt x="13" y="15"/>
                  </a:cubicBezTo>
                  <a:cubicBezTo>
                    <a:pt x="13" y="15"/>
                    <a:pt x="9" y="13"/>
                    <a:pt x="8" y="12"/>
                  </a:cubicBezTo>
                  <a:cubicBezTo>
                    <a:pt x="8" y="10"/>
                    <a:pt x="7" y="6"/>
                    <a:pt x="7" y="6"/>
                  </a:cubicBezTo>
                  <a:cubicBezTo>
                    <a:pt x="11" y="0"/>
                    <a:pt x="11" y="0"/>
                    <a:pt x="11" y="0"/>
                  </a:cubicBezTo>
                  <a:lnTo>
                    <a:pt x="7" y="4"/>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2" name="MH_Other_66"/>
            <p:cNvSpPr/>
            <p:nvPr>
              <p:custDataLst>
                <p:tags r:id="rId71"/>
              </p:custDataLst>
            </p:nvPr>
          </p:nvSpPr>
          <p:spPr bwMode="auto">
            <a:xfrm>
              <a:off x="1942598" y="2883652"/>
              <a:ext cx="222109" cy="580907"/>
            </a:xfrm>
            <a:custGeom>
              <a:avLst/>
              <a:gdLst>
                <a:gd name="T0" fmla="*/ 8 w 23"/>
                <a:gd name="T1" fmla="*/ 59 h 60"/>
                <a:gd name="T2" fmla="*/ 14 w 23"/>
                <a:gd name="T3" fmla="*/ 38 h 60"/>
                <a:gd name="T4" fmla="*/ 20 w 23"/>
                <a:gd name="T5" fmla="*/ 26 h 60"/>
                <a:gd name="T6" fmla="*/ 20 w 23"/>
                <a:gd name="T7" fmla="*/ 9 h 60"/>
                <a:gd name="T8" fmla="*/ 16 w 23"/>
                <a:gd name="T9" fmla="*/ 0 h 60"/>
                <a:gd name="T10" fmla="*/ 12 w 23"/>
                <a:gd name="T11" fmla="*/ 1 h 60"/>
                <a:gd name="T12" fmla="*/ 4 w 23"/>
                <a:gd name="T13" fmla="*/ 3 h 60"/>
                <a:gd name="T14" fmla="*/ 6 w 23"/>
                <a:gd name="T15" fmla="*/ 16 h 60"/>
                <a:gd name="T16" fmla="*/ 5 w 23"/>
                <a:gd name="T17" fmla="*/ 23 h 60"/>
                <a:gd name="T18" fmla="*/ 4 w 23"/>
                <a:gd name="T19" fmla="*/ 34 h 60"/>
                <a:gd name="T20" fmla="*/ 1 w 23"/>
                <a:gd name="T21" fmla="*/ 41 h 60"/>
                <a:gd name="T22" fmla="*/ 2 w 23"/>
                <a:gd name="T23" fmla="*/ 42 h 60"/>
                <a:gd name="T24" fmla="*/ 0 w 23"/>
                <a:gd name="T25" fmla="*/ 58 h 60"/>
                <a:gd name="T26" fmla="*/ 8 w 23"/>
                <a:gd name="T2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60">
                  <a:moveTo>
                    <a:pt x="8" y="59"/>
                  </a:moveTo>
                  <a:cubicBezTo>
                    <a:pt x="8" y="59"/>
                    <a:pt x="12" y="42"/>
                    <a:pt x="14" y="38"/>
                  </a:cubicBezTo>
                  <a:cubicBezTo>
                    <a:pt x="17" y="35"/>
                    <a:pt x="20" y="30"/>
                    <a:pt x="20" y="26"/>
                  </a:cubicBezTo>
                  <a:cubicBezTo>
                    <a:pt x="21" y="22"/>
                    <a:pt x="23" y="14"/>
                    <a:pt x="20" y="9"/>
                  </a:cubicBezTo>
                  <a:cubicBezTo>
                    <a:pt x="20" y="9"/>
                    <a:pt x="18" y="2"/>
                    <a:pt x="16" y="0"/>
                  </a:cubicBezTo>
                  <a:cubicBezTo>
                    <a:pt x="12" y="1"/>
                    <a:pt x="12" y="1"/>
                    <a:pt x="12" y="1"/>
                  </a:cubicBezTo>
                  <a:cubicBezTo>
                    <a:pt x="12" y="1"/>
                    <a:pt x="5" y="3"/>
                    <a:pt x="4" y="3"/>
                  </a:cubicBezTo>
                  <a:cubicBezTo>
                    <a:pt x="6" y="16"/>
                    <a:pt x="6" y="16"/>
                    <a:pt x="6" y="16"/>
                  </a:cubicBezTo>
                  <a:cubicBezTo>
                    <a:pt x="5" y="23"/>
                    <a:pt x="5" y="23"/>
                    <a:pt x="5" y="23"/>
                  </a:cubicBezTo>
                  <a:cubicBezTo>
                    <a:pt x="5" y="23"/>
                    <a:pt x="5" y="32"/>
                    <a:pt x="4" y="34"/>
                  </a:cubicBezTo>
                  <a:cubicBezTo>
                    <a:pt x="4" y="36"/>
                    <a:pt x="1" y="41"/>
                    <a:pt x="1" y="41"/>
                  </a:cubicBezTo>
                  <a:cubicBezTo>
                    <a:pt x="2" y="42"/>
                    <a:pt x="2" y="42"/>
                    <a:pt x="2" y="42"/>
                  </a:cubicBezTo>
                  <a:cubicBezTo>
                    <a:pt x="0" y="58"/>
                    <a:pt x="0" y="58"/>
                    <a:pt x="0" y="58"/>
                  </a:cubicBezTo>
                  <a:cubicBezTo>
                    <a:pt x="0" y="58"/>
                    <a:pt x="5" y="60"/>
                    <a:pt x="8" y="5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3" name="MH_Other_67"/>
            <p:cNvSpPr/>
            <p:nvPr>
              <p:custDataLst>
                <p:tags r:id="rId72"/>
              </p:custDataLst>
            </p:nvPr>
          </p:nvSpPr>
          <p:spPr bwMode="auto">
            <a:xfrm>
              <a:off x="1991414" y="3125288"/>
              <a:ext cx="144005" cy="156210"/>
            </a:xfrm>
            <a:custGeom>
              <a:avLst/>
              <a:gdLst>
                <a:gd name="T0" fmla="*/ 1 w 15"/>
                <a:gd name="T1" fmla="*/ 1 h 16"/>
                <a:gd name="T2" fmla="*/ 8 w 15"/>
                <a:gd name="T3" fmla="*/ 8 h 16"/>
                <a:gd name="T4" fmla="*/ 11 w 15"/>
                <a:gd name="T5" fmla="*/ 6 h 16"/>
                <a:gd name="T6" fmla="*/ 10 w 15"/>
                <a:gd name="T7" fmla="*/ 0 h 16"/>
                <a:gd name="T8" fmla="*/ 12 w 15"/>
                <a:gd name="T9" fmla="*/ 4 h 16"/>
                <a:gd name="T10" fmla="*/ 12 w 15"/>
                <a:gd name="T11" fmla="*/ 3 h 16"/>
                <a:gd name="T12" fmla="*/ 12 w 15"/>
                <a:gd name="T13" fmla="*/ 1 h 16"/>
                <a:gd name="T14" fmla="*/ 13 w 15"/>
                <a:gd name="T15" fmla="*/ 1 h 16"/>
                <a:gd name="T16" fmla="*/ 15 w 15"/>
                <a:gd name="T17" fmla="*/ 3 h 16"/>
                <a:gd name="T18" fmla="*/ 14 w 15"/>
                <a:gd name="T19" fmla="*/ 16 h 16"/>
                <a:gd name="T20" fmla="*/ 10 w 15"/>
                <a:gd name="T21" fmla="*/ 16 h 16"/>
                <a:gd name="T22" fmla="*/ 0 w 15"/>
                <a:gd name="T23" fmla="*/ 11 h 16"/>
                <a:gd name="T24" fmla="*/ 1 w 15"/>
                <a:gd name="T2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 y="1"/>
                  </a:moveTo>
                  <a:cubicBezTo>
                    <a:pt x="1" y="1"/>
                    <a:pt x="7" y="7"/>
                    <a:pt x="8" y="8"/>
                  </a:cubicBezTo>
                  <a:cubicBezTo>
                    <a:pt x="11" y="6"/>
                    <a:pt x="11" y="6"/>
                    <a:pt x="11" y="6"/>
                  </a:cubicBezTo>
                  <a:cubicBezTo>
                    <a:pt x="11" y="6"/>
                    <a:pt x="10" y="3"/>
                    <a:pt x="10" y="0"/>
                  </a:cubicBezTo>
                  <a:cubicBezTo>
                    <a:pt x="10" y="0"/>
                    <a:pt x="11" y="4"/>
                    <a:pt x="12" y="4"/>
                  </a:cubicBezTo>
                  <a:cubicBezTo>
                    <a:pt x="12" y="3"/>
                    <a:pt x="12" y="3"/>
                    <a:pt x="12" y="3"/>
                  </a:cubicBezTo>
                  <a:cubicBezTo>
                    <a:pt x="12" y="3"/>
                    <a:pt x="12" y="1"/>
                    <a:pt x="12" y="1"/>
                  </a:cubicBezTo>
                  <a:cubicBezTo>
                    <a:pt x="12" y="1"/>
                    <a:pt x="13" y="1"/>
                    <a:pt x="13" y="1"/>
                  </a:cubicBezTo>
                  <a:cubicBezTo>
                    <a:pt x="15" y="3"/>
                    <a:pt x="15" y="3"/>
                    <a:pt x="15" y="3"/>
                  </a:cubicBezTo>
                  <a:cubicBezTo>
                    <a:pt x="14" y="16"/>
                    <a:pt x="14" y="16"/>
                    <a:pt x="14" y="16"/>
                  </a:cubicBezTo>
                  <a:cubicBezTo>
                    <a:pt x="10" y="16"/>
                    <a:pt x="10" y="16"/>
                    <a:pt x="10" y="16"/>
                  </a:cubicBezTo>
                  <a:cubicBezTo>
                    <a:pt x="10" y="16"/>
                    <a:pt x="0" y="11"/>
                    <a:pt x="0" y="11"/>
                  </a:cubicBezTo>
                  <a:cubicBezTo>
                    <a:pt x="2" y="7"/>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4" name="MH_Other_68"/>
            <p:cNvSpPr/>
            <p:nvPr>
              <p:custDataLst>
                <p:tags r:id="rId73"/>
              </p:custDataLst>
            </p:nvPr>
          </p:nvSpPr>
          <p:spPr bwMode="auto">
            <a:xfrm>
              <a:off x="2069519" y="3252209"/>
              <a:ext cx="124479" cy="87867"/>
            </a:xfrm>
            <a:custGeom>
              <a:avLst/>
              <a:gdLst>
                <a:gd name="T0" fmla="*/ 0 w 13"/>
                <a:gd name="T1" fmla="*/ 3 h 9"/>
                <a:gd name="T2" fmla="*/ 3 w 13"/>
                <a:gd name="T3" fmla="*/ 5 h 9"/>
                <a:gd name="T4" fmla="*/ 6 w 13"/>
                <a:gd name="T5" fmla="*/ 6 h 9"/>
                <a:gd name="T6" fmla="*/ 9 w 13"/>
                <a:gd name="T7" fmla="*/ 8 h 9"/>
                <a:gd name="T8" fmla="*/ 12 w 13"/>
                <a:gd name="T9" fmla="*/ 8 h 9"/>
                <a:gd name="T10" fmla="*/ 9 w 13"/>
                <a:gd name="T11" fmla="*/ 5 h 9"/>
                <a:gd name="T12" fmla="*/ 13 w 13"/>
                <a:gd name="T13" fmla="*/ 6 h 9"/>
                <a:gd name="T14" fmla="*/ 11 w 13"/>
                <a:gd name="T15" fmla="*/ 3 h 9"/>
                <a:gd name="T16" fmla="*/ 7 w 13"/>
                <a:gd name="T17" fmla="*/ 2 h 9"/>
                <a:gd name="T18" fmla="*/ 11 w 13"/>
                <a:gd name="T19" fmla="*/ 2 h 9"/>
                <a:gd name="T20" fmla="*/ 13 w 13"/>
                <a:gd name="T21" fmla="*/ 2 h 9"/>
                <a:gd name="T22" fmla="*/ 9 w 13"/>
                <a:gd name="T23" fmla="*/ 0 h 9"/>
                <a:gd name="T24" fmla="*/ 3 w 13"/>
                <a:gd name="T25" fmla="*/ 0 h 9"/>
                <a:gd name="T26" fmla="*/ 0 w 13"/>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3"/>
                  </a:moveTo>
                  <a:cubicBezTo>
                    <a:pt x="0" y="3"/>
                    <a:pt x="2" y="3"/>
                    <a:pt x="3" y="5"/>
                  </a:cubicBezTo>
                  <a:cubicBezTo>
                    <a:pt x="5" y="6"/>
                    <a:pt x="6" y="6"/>
                    <a:pt x="6" y="6"/>
                  </a:cubicBezTo>
                  <a:cubicBezTo>
                    <a:pt x="6" y="6"/>
                    <a:pt x="9" y="9"/>
                    <a:pt x="9" y="8"/>
                  </a:cubicBezTo>
                  <a:cubicBezTo>
                    <a:pt x="9" y="8"/>
                    <a:pt x="12" y="8"/>
                    <a:pt x="12" y="8"/>
                  </a:cubicBezTo>
                  <a:cubicBezTo>
                    <a:pt x="9" y="5"/>
                    <a:pt x="9" y="5"/>
                    <a:pt x="9" y="5"/>
                  </a:cubicBezTo>
                  <a:cubicBezTo>
                    <a:pt x="9" y="5"/>
                    <a:pt x="11" y="7"/>
                    <a:pt x="13" y="6"/>
                  </a:cubicBezTo>
                  <a:cubicBezTo>
                    <a:pt x="13" y="6"/>
                    <a:pt x="12" y="3"/>
                    <a:pt x="11" y="3"/>
                  </a:cubicBezTo>
                  <a:cubicBezTo>
                    <a:pt x="10" y="3"/>
                    <a:pt x="7" y="2"/>
                    <a:pt x="7" y="2"/>
                  </a:cubicBezTo>
                  <a:cubicBezTo>
                    <a:pt x="11" y="2"/>
                    <a:pt x="11" y="2"/>
                    <a:pt x="11" y="2"/>
                  </a:cubicBezTo>
                  <a:cubicBezTo>
                    <a:pt x="11" y="2"/>
                    <a:pt x="12" y="2"/>
                    <a:pt x="13" y="2"/>
                  </a:cubicBezTo>
                  <a:cubicBezTo>
                    <a:pt x="13" y="2"/>
                    <a:pt x="9" y="0"/>
                    <a:pt x="9" y="0"/>
                  </a:cubicBezTo>
                  <a:cubicBezTo>
                    <a:pt x="3" y="0"/>
                    <a:pt x="3" y="0"/>
                    <a:pt x="3" y="0"/>
                  </a:cubicBezTo>
                  <a:lnTo>
                    <a:pt x="0" y="3"/>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5" name="MH_Other_69"/>
            <p:cNvSpPr/>
            <p:nvPr>
              <p:custDataLst>
                <p:tags r:id="rId74"/>
              </p:custDataLst>
            </p:nvPr>
          </p:nvSpPr>
          <p:spPr bwMode="auto">
            <a:xfrm>
              <a:off x="2184233" y="2864126"/>
              <a:ext cx="319739" cy="532090"/>
            </a:xfrm>
            <a:custGeom>
              <a:avLst/>
              <a:gdLst>
                <a:gd name="T0" fmla="*/ 14 w 33"/>
                <a:gd name="T1" fmla="*/ 55 h 55"/>
                <a:gd name="T2" fmla="*/ 17 w 33"/>
                <a:gd name="T3" fmla="*/ 41 h 55"/>
                <a:gd name="T4" fmla="*/ 11 w 33"/>
                <a:gd name="T5" fmla="*/ 30 h 55"/>
                <a:gd name="T6" fmla="*/ 4 w 33"/>
                <a:gd name="T7" fmla="*/ 13 h 55"/>
                <a:gd name="T8" fmla="*/ 2 w 33"/>
                <a:gd name="T9" fmla="*/ 9 h 55"/>
                <a:gd name="T10" fmla="*/ 5 w 33"/>
                <a:gd name="T11" fmla="*/ 6 h 55"/>
                <a:gd name="T12" fmla="*/ 0 w 33"/>
                <a:gd name="T13" fmla="*/ 2 h 55"/>
                <a:gd name="T14" fmla="*/ 7 w 33"/>
                <a:gd name="T15" fmla="*/ 4 h 55"/>
                <a:gd name="T16" fmla="*/ 10 w 33"/>
                <a:gd name="T17" fmla="*/ 7 h 55"/>
                <a:gd name="T18" fmla="*/ 14 w 33"/>
                <a:gd name="T19" fmla="*/ 8 h 55"/>
                <a:gd name="T20" fmla="*/ 16 w 33"/>
                <a:gd name="T21" fmla="*/ 9 h 55"/>
                <a:gd name="T22" fmla="*/ 19 w 33"/>
                <a:gd name="T23" fmla="*/ 6 h 55"/>
                <a:gd name="T24" fmla="*/ 23 w 33"/>
                <a:gd name="T25" fmla="*/ 4 h 55"/>
                <a:gd name="T26" fmla="*/ 26 w 33"/>
                <a:gd name="T27" fmla="*/ 3 h 55"/>
                <a:gd name="T28" fmla="*/ 29 w 33"/>
                <a:gd name="T29" fmla="*/ 0 h 55"/>
                <a:gd name="T30" fmla="*/ 33 w 33"/>
                <a:gd name="T31" fmla="*/ 5 h 55"/>
                <a:gd name="T32" fmla="*/ 28 w 33"/>
                <a:gd name="T33" fmla="*/ 10 h 55"/>
                <a:gd name="T34" fmla="*/ 20 w 33"/>
                <a:gd name="T35" fmla="*/ 15 h 55"/>
                <a:gd name="T36" fmla="*/ 16 w 33"/>
                <a:gd name="T37" fmla="*/ 16 h 55"/>
                <a:gd name="T38" fmla="*/ 12 w 33"/>
                <a:gd name="T39" fmla="*/ 16 h 55"/>
                <a:gd name="T40" fmla="*/ 16 w 33"/>
                <a:gd name="T41" fmla="*/ 28 h 55"/>
                <a:gd name="T42" fmla="*/ 21 w 33"/>
                <a:gd name="T43" fmla="*/ 47 h 55"/>
                <a:gd name="T44" fmla="*/ 14 w 33"/>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5">
                  <a:moveTo>
                    <a:pt x="14" y="55"/>
                  </a:moveTo>
                  <a:cubicBezTo>
                    <a:pt x="14" y="55"/>
                    <a:pt x="18" y="44"/>
                    <a:pt x="17" y="41"/>
                  </a:cubicBezTo>
                  <a:cubicBezTo>
                    <a:pt x="15" y="38"/>
                    <a:pt x="11" y="30"/>
                    <a:pt x="11" y="30"/>
                  </a:cubicBezTo>
                  <a:cubicBezTo>
                    <a:pt x="11" y="29"/>
                    <a:pt x="6" y="16"/>
                    <a:pt x="4" y="13"/>
                  </a:cubicBezTo>
                  <a:cubicBezTo>
                    <a:pt x="2" y="9"/>
                    <a:pt x="2" y="9"/>
                    <a:pt x="2" y="9"/>
                  </a:cubicBezTo>
                  <a:cubicBezTo>
                    <a:pt x="2" y="9"/>
                    <a:pt x="3" y="7"/>
                    <a:pt x="5" y="6"/>
                  </a:cubicBezTo>
                  <a:cubicBezTo>
                    <a:pt x="5" y="6"/>
                    <a:pt x="1" y="5"/>
                    <a:pt x="0" y="2"/>
                  </a:cubicBezTo>
                  <a:cubicBezTo>
                    <a:pt x="0" y="2"/>
                    <a:pt x="5" y="2"/>
                    <a:pt x="7" y="4"/>
                  </a:cubicBezTo>
                  <a:cubicBezTo>
                    <a:pt x="10" y="7"/>
                    <a:pt x="10" y="7"/>
                    <a:pt x="10" y="7"/>
                  </a:cubicBezTo>
                  <a:cubicBezTo>
                    <a:pt x="10" y="7"/>
                    <a:pt x="13" y="7"/>
                    <a:pt x="14" y="8"/>
                  </a:cubicBezTo>
                  <a:cubicBezTo>
                    <a:pt x="14" y="8"/>
                    <a:pt x="16" y="8"/>
                    <a:pt x="16" y="9"/>
                  </a:cubicBezTo>
                  <a:cubicBezTo>
                    <a:pt x="16" y="9"/>
                    <a:pt x="18" y="7"/>
                    <a:pt x="19" y="6"/>
                  </a:cubicBezTo>
                  <a:cubicBezTo>
                    <a:pt x="21" y="6"/>
                    <a:pt x="23" y="5"/>
                    <a:pt x="23" y="4"/>
                  </a:cubicBezTo>
                  <a:cubicBezTo>
                    <a:pt x="24" y="4"/>
                    <a:pt x="25" y="3"/>
                    <a:pt x="26" y="3"/>
                  </a:cubicBezTo>
                  <a:cubicBezTo>
                    <a:pt x="27" y="3"/>
                    <a:pt x="27" y="1"/>
                    <a:pt x="29" y="0"/>
                  </a:cubicBezTo>
                  <a:cubicBezTo>
                    <a:pt x="29" y="0"/>
                    <a:pt x="33" y="4"/>
                    <a:pt x="33" y="5"/>
                  </a:cubicBezTo>
                  <a:cubicBezTo>
                    <a:pt x="33" y="7"/>
                    <a:pt x="28" y="10"/>
                    <a:pt x="28" y="10"/>
                  </a:cubicBezTo>
                  <a:cubicBezTo>
                    <a:pt x="27" y="11"/>
                    <a:pt x="20" y="15"/>
                    <a:pt x="20" y="15"/>
                  </a:cubicBezTo>
                  <a:cubicBezTo>
                    <a:pt x="20" y="15"/>
                    <a:pt x="18" y="16"/>
                    <a:pt x="16" y="16"/>
                  </a:cubicBezTo>
                  <a:cubicBezTo>
                    <a:pt x="15" y="17"/>
                    <a:pt x="12" y="16"/>
                    <a:pt x="12" y="16"/>
                  </a:cubicBezTo>
                  <a:cubicBezTo>
                    <a:pt x="16" y="28"/>
                    <a:pt x="16" y="28"/>
                    <a:pt x="16" y="28"/>
                  </a:cubicBezTo>
                  <a:cubicBezTo>
                    <a:pt x="16" y="28"/>
                    <a:pt x="21" y="43"/>
                    <a:pt x="21" y="47"/>
                  </a:cubicBezTo>
                  <a:cubicBezTo>
                    <a:pt x="21" y="50"/>
                    <a:pt x="19" y="54"/>
                    <a:pt x="14" y="5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6" name="MH_Other_70"/>
            <p:cNvSpPr/>
            <p:nvPr>
              <p:custDataLst>
                <p:tags r:id="rId75"/>
              </p:custDataLst>
            </p:nvPr>
          </p:nvSpPr>
          <p:spPr bwMode="auto">
            <a:xfrm>
              <a:off x="2252576" y="2903178"/>
              <a:ext cx="251397" cy="397848"/>
            </a:xfrm>
            <a:custGeom>
              <a:avLst/>
              <a:gdLst>
                <a:gd name="T0" fmla="*/ 16 w 26"/>
                <a:gd name="T1" fmla="*/ 8 h 41"/>
                <a:gd name="T2" fmla="*/ 20 w 26"/>
                <a:gd name="T3" fmla="*/ 3 h 41"/>
                <a:gd name="T4" fmla="*/ 17 w 26"/>
                <a:gd name="T5" fmla="*/ 5 h 41"/>
                <a:gd name="T6" fmla="*/ 17 w 26"/>
                <a:gd name="T7" fmla="*/ 0 h 41"/>
                <a:gd name="T8" fmla="*/ 16 w 26"/>
                <a:gd name="T9" fmla="*/ 0 h 41"/>
                <a:gd name="T10" fmla="*/ 15 w 26"/>
                <a:gd name="T11" fmla="*/ 1 h 41"/>
                <a:gd name="T12" fmla="*/ 16 w 26"/>
                <a:gd name="T13" fmla="*/ 4 h 41"/>
                <a:gd name="T14" fmla="*/ 9 w 26"/>
                <a:gd name="T15" fmla="*/ 11 h 41"/>
                <a:gd name="T16" fmla="*/ 12 w 26"/>
                <a:gd name="T17" fmla="*/ 4 h 41"/>
                <a:gd name="T18" fmla="*/ 5 w 26"/>
                <a:gd name="T19" fmla="*/ 11 h 41"/>
                <a:gd name="T20" fmla="*/ 5 w 26"/>
                <a:gd name="T21" fmla="*/ 10 h 41"/>
                <a:gd name="T22" fmla="*/ 8 w 26"/>
                <a:gd name="T23" fmla="*/ 7 h 41"/>
                <a:gd name="T24" fmla="*/ 5 w 26"/>
                <a:gd name="T25" fmla="*/ 9 h 41"/>
                <a:gd name="T26" fmla="*/ 7 w 26"/>
                <a:gd name="T27" fmla="*/ 6 h 41"/>
                <a:gd name="T28" fmla="*/ 5 w 26"/>
                <a:gd name="T29" fmla="*/ 8 h 41"/>
                <a:gd name="T30" fmla="*/ 6 w 26"/>
                <a:gd name="T31" fmla="*/ 4 h 41"/>
                <a:gd name="T32" fmla="*/ 5 w 26"/>
                <a:gd name="T33" fmla="*/ 4 h 41"/>
                <a:gd name="T34" fmla="*/ 3 w 26"/>
                <a:gd name="T35" fmla="*/ 9 h 41"/>
                <a:gd name="T36" fmla="*/ 1 w 26"/>
                <a:gd name="T37" fmla="*/ 13 h 41"/>
                <a:gd name="T38" fmla="*/ 2 w 26"/>
                <a:gd name="T39" fmla="*/ 7 h 41"/>
                <a:gd name="T40" fmla="*/ 1 w 26"/>
                <a:gd name="T41" fmla="*/ 11 h 41"/>
                <a:gd name="T42" fmla="*/ 0 w 26"/>
                <a:gd name="T43" fmla="*/ 14 h 41"/>
                <a:gd name="T44" fmla="*/ 3 w 26"/>
                <a:gd name="T45" fmla="*/ 22 h 41"/>
                <a:gd name="T46" fmla="*/ 7 w 26"/>
                <a:gd name="T47" fmla="*/ 30 h 41"/>
                <a:gd name="T48" fmla="*/ 10 w 26"/>
                <a:gd name="T49" fmla="*/ 34 h 41"/>
                <a:gd name="T50" fmla="*/ 13 w 26"/>
                <a:gd name="T51" fmla="*/ 41 h 41"/>
                <a:gd name="T52" fmla="*/ 14 w 26"/>
                <a:gd name="T53" fmla="*/ 40 h 41"/>
                <a:gd name="T54" fmla="*/ 9 w 26"/>
                <a:gd name="T55" fmla="*/ 24 h 41"/>
                <a:gd name="T56" fmla="*/ 5 w 26"/>
                <a:gd name="T57" fmla="*/ 12 h 41"/>
                <a:gd name="T58" fmla="*/ 9 w 26"/>
                <a:gd name="T59" fmla="*/ 12 h 41"/>
                <a:gd name="T60" fmla="*/ 13 w 26"/>
                <a:gd name="T61" fmla="*/ 11 h 41"/>
                <a:gd name="T62" fmla="*/ 21 w 26"/>
                <a:gd name="T63" fmla="*/ 6 h 41"/>
                <a:gd name="T64" fmla="*/ 26 w 26"/>
                <a:gd name="T65" fmla="*/ 1 h 41"/>
                <a:gd name="T66" fmla="*/ 26 w 26"/>
                <a:gd name="T67" fmla="*/ 1 h 41"/>
                <a:gd name="T68" fmla="*/ 21 w 26"/>
                <a:gd name="T69" fmla="*/ 4 h 41"/>
                <a:gd name="T70" fmla="*/ 16 w 26"/>
                <a:gd name="T7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1">
                  <a:moveTo>
                    <a:pt x="16" y="8"/>
                  </a:moveTo>
                  <a:cubicBezTo>
                    <a:pt x="16" y="8"/>
                    <a:pt x="20" y="4"/>
                    <a:pt x="20" y="3"/>
                  </a:cubicBezTo>
                  <a:cubicBezTo>
                    <a:pt x="20" y="3"/>
                    <a:pt x="18" y="5"/>
                    <a:pt x="17" y="5"/>
                  </a:cubicBezTo>
                  <a:cubicBezTo>
                    <a:pt x="17" y="5"/>
                    <a:pt x="18" y="2"/>
                    <a:pt x="17" y="0"/>
                  </a:cubicBezTo>
                  <a:cubicBezTo>
                    <a:pt x="17" y="0"/>
                    <a:pt x="16" y="0"/>
                    <a:pt x="16" y="0"/>
                  </a:cubicBezTo>
                  <a:cubicBezTo>
                    <a:pt x="16" y="1"/>
                    <a:pt x="15" y="1"/>
                    <a:pt x="15" y="1"/>
                  </a:cubicBezTo>
                  <a:cubicBezTo>
                    <a:pt x="16" y="2"/>
                    <a:pt x="17" y="3"/>
                    <a:pt x="16" y="4"/>
                  </a:cubicBezTo>
                  <a:cubicBezTo>
                    <a:pt x="15" y="7"/>
                    <a:pt x="18" y="8"/>
                    <a:pt x="9" y="11"/>
                  </a:cubicBezTo>
                  <a:cubicBezTo>
                    <a:pt x="9" y="11"/>
                    <a:pt x="14" y="9"/>
                    <a:pt x="12" y="4"/>
                  </a:cubicBezTo>
                  <a:cubicBezTo>
                    <a:pt x="12" y="4"/>
                    <a:pt x="12" y="9"/>
                    <a:pt x="5" y="11"/>
                  </a:cubicBezTo>
                  <a:cubicBezTo>
                    <a:pt x="5" y="11"/>
                    <a:pt x="5" y="10"/>
                    <a:pt x="5" y="10"/>
                  </a:cubicBezTo>
                  <a:cubicBezTo>
                    <a:pt x="6" y="10"/>
                    <a:pt x="8" y="8"/>
                    <a:pt x="8" y="7"/>
                  </a:cubicBezTo>
                  <a:cubicBezTo>
                    <a:pt x="8" y="7"/>
                    <a:pt x="6" y="10"/>
                    <a:pt x="5" y="9"/>
                  </a:cubicBezTo>
                  <a:cubicBezTo>
                    <a:pt x="5" y="9"/>
                    <a:pt x="7" y="7"/>
                    <a:pt x="7" y="6"/>
                  </a:cubicBezTo>
                  <a:cubicBezTo>
                    <a:pt x="7" y="6"/>
                    <a:pt x="6" y="8"/>
                    <a:pt x="5" y="8"/>
                  </a:cubicBezTo>
                  <a:cubicBezTo>
                    <a:pt x="5" y="8"/>
                    <a:pt x="6" y="8"/>
                    <a:pt x="6" y="4"/>
                  </a:cubicBezTo>
                  <a:cubicBezTo>
                    <a:pt x="6" y="4"/>
                    <a:pt x="6" y="4"/>
                    <a:pt x="5" y="4"/>
                  </a:cubicBezTo>
                  <a:cubicBezTo>
                    <a:pt x="6" y="5"/>
                    <a:pt x="6" y="8"/>
                    <a:pt x="3" y="9"/>
                  </a:cubicBezTo>
                  <a:cubicBezTo>
                    <a:pt x="3" y="9"/>
                    <a:pt x="2" y="9"/>
                    <a:pt x="1" y="13"/>
                  </a:cubicBezTo>
                  <a:cubicBezTo>
                    <a:pt x="1" y="13"/>
                    <a:pt x="2" y="9"/>
                    <a:pt x="2" y="7"/>
                  </a:cubicBezTo>
                  <a:cubicBezTo>
                    <a:pt x="2" y="7"/>
                    <a:pt x="1" y="8"/>
                    <a:pt x="1" y="11"/>
                  </a:cubicBezTo>
                  <a:cubicBezTo>
                    <a:pt x="0" y="14"/>
                    <a:pt x="0" y="14"/>
                    <a:pt x="0" y="14"/>
                  </a:cubicBezTo>
                  <a:cubicBezTo>
                    <a:pt x="1" y="16"/>
                    <a:pt x="2" y="20"/>
                    <a:pt x="3" y="22"/>
                  </a:cubicBezTo>
                  <a:cubicBezTo>
                    <a:pt x="7" y="30"/>
                    <a:pt x="7" y="30"/>
                    <a:pt x="7" y="30"/>
                  </a:cubicBezTo>
                  <a:cubicBezTo>
                    <a:pt x="10" y="34"/>
                    <a:pt x="10" y="34"/>
                    <a:pt x="10" y="34"/>
                  </a:cubicBezTo>
                  <a:cubicBezTo>
                    <a:pt x="13" y="41"/>
                    <a:pt x="13" y="41"/>
                    <a:pt x="13" y="41"/>
                  </a:cubicBezTo>
                  <a:cubicBezTo>
                    <a:pt x="14" y="40"/>
                    <a:pt x="14" y="40"/>
                    <a:pt x="14" y="40"/>
                  </a:cubicBezTo>
                  <a:cubicBezTo>
                    <a:pt x="13" y="35"/>
                    <a:pt x="9" y="24"/>
                    <a:pt x="9" y="24"/>
                  </a:cubicBezTo>
                  <a:cubicBezTo>
                    <a:pt x="5" y="12"/>
                    <a:pt x="5" y="12"/>
                    <a:pt x="5" y="12"/>
                  </a:cubicBezTo>
                  <a:cubicBezTo>
                    <a:pt x="5" y="12"/>
                    <a:pt x="8" y="13"/>
                    <a:pt x="9" y="12"/>
                  </a:cubicBezTo>
                  <a:cubicBezTo>
                    <a:pt x="11" y="12"/>
                    <a:pt x="13" y="11"/>
                    <a:pt x="13" y="11"/>
                  </a:cubicBezTo>
                  <a:cubicBezTo>
                    <a:pt x="13" y="11"/>
                    <a:pt x="20" y="7"/>
                    <a:pt x="21" y="6"/>
                  </a:cubicBezTo>
                  <a:cubicBezTo>
                    <a:pt x="21" y="6"/>
                    <a:pt x="26" y="3"/>
                    <a:pt x="26" y="1"/>
                  </a:cubicBezTo>
                  <a:cubicBezTo>
                    <a:pt x="26" y="1"/>
                    <a:pt x="26" y="1"/>
                    <a:pt x="26" y="1"/>
                  </a:cubicBezTo>
                  <a:cubicBezTo>
                    <a:pt x="24" y="2"/>
                    <a:pt x="21" y="4"/>
                    <a:pt x="21" y="4"/>
                  </a:cubicBezTo>
                  <a:cubicBezTo>
                    <a:pt x="21" y="5"/>
                    <a:pt x="17" y="7"/>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7" name="MH_Other_71"/>
            <p:cNvSpPr/>
            <p:nvPr>
              <p:custDataLst>
                <p:tags r:id="rId76"/>
              </p:custDataLst>
            </p:nvPr>
          </p:nvSpPr>
          <p:spPr bwMode="auto">
            <a:xfrm>
              <a:off x="1981650" y="2893414"/>
              <a:ext cx="163531" cy="270926"/>
            </a:xfrm>
            <a:custGeom>
              <a:avLst/>
              <a:gdLst>
                <a:gd name="T0" fmla="*/ 0 w 17"/>
                <a:gd name="T1" fmla="*/ 2 h 28"/>
                <a:gd name="T2" fmla="*/ 2 w 17"/>
                <a:gd name="T3" fmla="*/ 15 h 28"/>
                <a:gd name="T4" fmla="*/ 1 w 17"/>
                <a:gd name="T5" fmla="*/ 22 h 28"/>
                <a:gd name="T6" fmla="*/ 1 w 17"/>
                <a:gd name="T7" fmla="*/ 27 h 28"/>
                <a:gd name="T8" fmla="*/ 3 w 17"/>
                <a:gd name="T9" fmla="*/ 28 h 28"/>
                <a:gd name="T10" fmla="*/ 3 w 17"/>
                <a:gd name="T11" fmla="*/ 20 h 28"/>
                <a:gd name="T12" fmla="*/ 4 w 17"/>
                <a:gd name="T13" fmla="*/ 16 h 28"/>
                <a:gd name="T14" fmla="*/ 8 w 17"/>
                <a:gd name="T15" fmla="*/ 8 h 28"/>
                <a:gd name="T16" fmla="*/ 5 w 17"/>
                <a:gd name="T17" fmla="*/ 13 h 28"/>
                <a:gd name="T18" fmla="*/ 2 w 17"/>
                <a:gd name="T19" fmla="*/ 2 h 28"/>
                <a:gd name="T20" fmla="*/ 9 w 17"/>
                <a:gd name="T21" fmla="*/ 1 h 28"/>
                <a:gd name="T22" fmla="*/ 11 w 17"/>
                <a:gd name="T23" fmla="*/ 4 h 28"/>
                <a:gd name="T24" fmla="*/ 12 w 17"/>
                <a:gd name="T25" fmla="*/ 5 h 28"/>
                <a:gd name="T26" fmla="*/ 11 w 17"/>
                <a:gd name="T27" fmla="*/ 5 h 28"/>
                <a:gd name="T28" fmla="*/ 15 w 17"/>
                <a:gd name="T29" fmla="*/ 22 h 28"/>
                <a:gd name="T30" fmla="*/ 14 w 17"/>
                <a:gd name="T31" fmla="*/ 26 h 28"/>
                <a:gd name="T32" fmla="*/ 15 w 17"/>
                <a:gd name="T33" fmla="*/ 28 h 28"/>
                <a:gd name="T34" fmla="*/ 16 w 17"/>
                <a:gd name="T35" fmla="*/ 25 h 28"/>
                <a:gd name="T36" fmla="*/ 17 w 17"/>
                <a:gd name="T37" fmla="*/ 23 h 28"/>
                <a:gd name="T38" fmla="*/ 11 w 17"/>
                <a:gd name="T39" fmla="*/ 6 h 28"/>
                <a:gd name="T40" fmla="*/ 13 w 17"/>
                <a:gd name="T41" fmla="*/ 4 h 28"/>
                <a:gd name="T42" fmla="*/ 10 w 17"/>
                <a:gd name="T43" fmla="*/ 2 h 28"/>
                <a:gd name="T44" fmla="*/ 9 w 17"/>
                <a:gd name="T45" fmla="*/ 0 h 28"/>
                <a:gd name="T46" fmla="*/ 8 w 17"/>
                <a:gd name="T47" fmla="*/ 0 h 28"/>
                <a:gd name="T48" fmla="*/ 0 w 17"/>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8">
                  <a:moveTo>
                    <a:pt x="0" y="2"/>
                  </a:moveTo>
                  <a:cubicBezTo>
                    <a:pt x="2" y="15"/>
                    <a:pt x="2" y="15"/>
                    <a:pt x="2" y="15"/>
                  </a:cubicBezTo>
                  <a:cubicBezTo>
                    <a:pt x="1" y="22"/>
                    <a:pt x="1" y="22"/>
                    <a:pt x="1" y="22"/>
                  </a:cubicBezTo>
                  <a:cubicBezTo>
                    <a:pt x="1" y="22"/>
                    <a:pt x="1" y="24"/>
                    <a:pt x="1" y="27"/>
                  </a:cubicBezTo>
                  <a:cubicBezTo>
                    <a:pt x="3" y="28"/>
                    <a:pt x="3" y="28"/>
                    <a:pt x="3" y="28"/>
                  </a:cubicBezTo>
                  <a:cubicBezTo>
                    <a:pt x="3" y="20"/>
                    <a:pt x="3" y="20"/>
                    <a:pt x="3" y="20"/>
                  </a:cubicBezTo>
                  <a:cubicBezTo>
                    <a:pt x="3" y="20"/>
                    <a:pt x="3" y="16"/>
                    <a:pt x="4" y="16"/>
                  </a:cubicBezTo>
                  <a:cubicBezTo>
                    <a:pt x="5" y="15"/>
                    <a:pt x="8" y="8"/>
                    <a:pt x="8" y="8"/>
                  </a:cubicBezTo>
                  <a:cubicBezTo>
                    <a:pt x="5" y="13"/>
                    <a:pt x="5" y="13"/>
                    <a:pt x="5" y="13"/>
                  </a:cubicBezTo>
                  <a:cubicBezTo>
                    <a:pt x="6" y="7"/>
                    <a:pt x="2" y="2"/>
                    <a:pt x="2" y="2"/>
                  </a:cubicBezTo>
                  <a:cubicBezTo>
                    <a:pt x="3" y="1"/>
                    <a:pt x="9" y="1"/>
                    <a:pt x="9" y="1"/>
                  </a:cubicBezTo>
                  <a:cubicBezTo>
                    <a:pt x="11" y="4"/>
                    <a:pt x="11" y="4"/>
                    <a:pt x="11" y="4"/>
                  </a:cubicBezTo>
                  <a:cubicBezTo>
                    <a:pt x="12" y="5"/>
                    <a:pt x="12" y="5"/>
                    <a:pt x="12" y="5"/>
                  </a:cubicBezTo>
                  <a:cubicBezTo>
                    <a:pt x="11" y="5"/>
                    <a:pt x="11" y="5"/>
                    <a:pt x="11" y="5"/>
                  </a:cubicBezTo>
                  <a:cubicBezTo>
                    <a:pt x="11" y="5"/>
                    <a:pt x="15" y="21"/>
                    <a:pt x="15" y="22"/>
                  </a:cubicBezTo>
                  <a:cubicBezTo>
                    <a:pt x="15" y="23"/>
                    <a:pt x="14" y="26"/>
                    <a:pt x="14" y="26"/>
                  </a:cubicBezTo>
                  <a:cubicBezTo>
                    <a:pt x="14" y="26"/>
                    <a:pt x="15" y="27"/>
                    <a:pt x="15" y="28"/>
                  </a:cubicBezTo>
                  <a:cubicBezTo>
                    <a:pt x="16" y="27"/>
                    <a:pt x="16" y="26"/>
                    <a:pt x="16" y="25"/>
                  </a:cubicBezTo>
                  <a:cubicBezTo>
                    <a:pt x="16" y="24"/>
                    <a:pt x="17" y="24"/>
                    <a:pt x="17" y="23"/>
                  </a:cubicBezTo>
                  <a:cubicBezTo>
                    <a:pt x="11" y="6"/>
                    <a:pt x="11" y="6"/>
                    <a:pt x="11" y="6"/>
                  </a:cubicBezTo>
                  <a:cubicBezTo>
                    <a:pt x="13" y="4"/>
                    <a:pt x="13" y="4"/>
                    <a:pt x="13" y="4"/>
                  </a:cubicBezTo>
                  <a:cubicBezTo>
                    <a:pt x="10" y="2"/>
                    <a:pt x="10" y="2"/>
                    <a:pt x="10" y="2"/>
                  </a:cubicBezTo>
                  <a:cubicBezTo>
                    <a:pt x="9" y="0"/>
                    <a:pt x="9" y="0"/>
                    <a:pt x="9" y="0"/>
                  </a:cubicBezTo>
                  <a:cubicBezTo>
                    <a:pt x="8" y="0"/>
                    <a:pt x="8" y="0"/>
                    <a:pt x="8" y="0"/>
                  </a:cubicBezTo>
                  <a:cubicBezTo>
                    <a:pt x="8" y="0"/>
                    <a:pt x="1"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8" name="MH_Other_72"/>
            <p:cNvSpPr/>
            <p:nvPr>
              <p:custDataLst>
                <p:tags r:id="rId77"/>
              </p:custDataLst>
            </p:nvPr>
          </p:nvSpPr>
          <p:spPr bwMode="auto">
            <a:xfrm>
              <a:off x="1942598" y="3232683"/>
              <a:ext cx="126918" cy="231874"/>
            </a:xfrm>
            <a:custGeom>
              <a:avLst/>
              <a:gdLst>
                <a:gd name="T0" fmla="*/ 8 w 13"/>
                <a:gd name="T1" fmla="*/ 23 h 24"/>
                <a:gd name="T2" fmla="*/ 13 w 13"/>
                <a:gd name="T3" fmla="*/ 4 h 24"/>
                <a:gd name="T4" fmla="*/ 12 w 13"/>
                <a:gd name="T5" fmla="*/ 5 h 24"/>
                <a:gd name="T6" fmla="*/ 8 w 13"/>
                <a:gd name="T7" fmla="*/ 14 h 24"/>
                <a:gd name="T8" fmla="*/ 5 w 13"/>
                <a:gd name="T9" fmla="*/ 20 h 24"/>
                <a:gd name="T10" fmla="*/ 4 w 13"/>
                <a:gd name="T11" fmla="*/ 16 h 24"/>
                <a:gd name="T12" fmla="*/ 5 w 13"/>
                <a:gd name="T13" fmla="*/ 5 h 24"/>
                <a:gd name="T14" fmla="*/ 5 w 13"/>
                <a:gd name="T15" fmla="*/ 1 h 24"/>
                <a:gd name="T16" fmla="*/ 4 w 13"/>
                <a:gd name="T17" fmla="*/ 0 h 24"/>
                <a:gd name="T18" fmla="*/ 1 w 13"/>
                <a:gd name="T19" fmla="*/ 5 h 24"/>
                <a:gd name="T20" fmla="*/ 2 w 13"/>
                <a:gd name="T21" fmla="*/ 6 h 24"/>
                <a:gd name="T22" fmla="*/ 0 w 13"/>
                <a:gd name="T23" fmla="*/ 22 h 24"/>
                <a:gd name="T24" fmla="*/ 8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8" y="23"/>
                  </a:moveTo>
                  <a:cubicBezTo>
                    <a:pt x="8" y="23"/>
                    <a:pt x="11" y="10"/>
                    <a:pt x="13" y="4"/>
                  </a:cubicBezTo>
                  <a:cubicBezTo>
                    <a:pt x="12" y="5"/>
                    <a:pt x="12" y="5"/>
                    <a:pt x="12" y="5"/>
                  </a:cubicBezTo>
                  <a:cubicBezTo>
                    <a:pt x="12" y="5"/>
                    <a:pt x="8" y="12"/>
                    <a:pt x="8" y="14"/>
                  </a:cubicBezTo>
                  <a:cubicBezTo>
                    <a:pt x="7" y="16"/>
                    <a:pt x="5" y="20"/>
                    <a:pt x="5" y="20"/>
                  </a:cubicBezTo>
                  <a:cubicBezTo>
                    <a:pt x="4" y="16"/>
                    <a:pt x="4" y="16"/>
                    <a:pt x="4" y="16"/>
                  </a:cubicBezTo>
                  <a:cubicBezTo>
                    <a:pt x="4" y="16"/>
                    <a:pt x="6" y="6"/>
                    <a:pt x="5" y="5"/>
                  </a:cubicBezTo>
                  <a:cubicBezTo>
                    <a:pt x="4" y="4"/>
                    <a:pt x="5" y="1"/>
                    <a:pt x="5" y="1"/>
                  </a:cubicBezTo>
                  <a:cubicBezTo>
                    <a:pt x="4" y="0"/>
                    <a:pt x="4" y="0"/>
                    <a:pt x="4" y="0"/>
                  </a:cubicBezTo>
                  <a:cubicBezTo>
                    <a:pt x="3" y="2"/>
                    <a:pt x="1" y="5"/>
                    <a:pt x="1" y="5"/>
                  </a:cubicBezTo>
                  <a:cubicBezTo>
                    <a:pt x="2" y="6"/>
                    <a:pt x="2" y="6"/>
                    <a:pt x="2" y="6"/>
                  </a:cubicBezTo>
                  <a:cubicBezTo>
                    <a:pt x="0" y="22"/>
                    <a:pt x="0" y="22"/>
                    <a:pt x="0" y="22"/>
                  </a:cubicBezTo>
                  <a:cubicBezTo>
                    <a:pt x="0" y="22"/>
                    <a:pt x="5" y="24"/>
                    <a:pt x="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99" name="MH_Other_73"/>
            <p:cNvSpPr/>
            <p:nvPr>
              <p:custDataLst>
                <p:tags r:id="rId78"/>
              </p:custDataLst>
            </p:nvPr>
          </p:nvSpPr>
          <p:spPr bwMode="auto">
            <a:xfrm>
              <a:off x="1864494" y="2912940"/>
              <a:ext cx="244075" cy="388084"/>
            </a:xfrm>
            <a:custGeom>
              <a:avLst/>
              <a:gdLst>
                <a:gd name="T0" fmla="*/ 15 w 25"/>
                <a:gd name="T1" fmla="*/ 18 h 40"/>
                <a:gd name="T2" fmla="*/ 16 w 25"/>
                <a:gd name="T3" fmla="*/ 5 h 40"/>
                <a:gd name="T4" fmla="*/ 12 w 25"/>
                <a:gd name="T5" fmla="*/ 0 h 40"/>
                <a:gd name="T6" fmla="*/ 9 w 25"/>
                <a:gd name="T7" fmla="*/ 7 h 40"/>
                <a:gd name="T8" fmla="*/ 1 w 25"/>
                <a:gd name="T9" fmla="*/ 23 h 40"/>
                <a:gd name="T10" fmla="*/ 8 w 25"/>
                <a:gd name="T11" fmla="*/ 32 h 40"/>
                <a:gd name="T12" fmla="*/ 20 w 25"/>
                <a:gd name="T13" fmla="*/ 40 h 40"/>
                <a:gd name="T14" fmla="*/ 24 w 25"/>
                <a:gd name="T15" fmla="*/ 34 h 40"/>
                <a:gd name="T16" fmla="*/ 20 w 25"/>
                <a:gd name="T17" fmla="*/ 31 h 40"/>
                <a:gd name="T18" fmla="*/ 13 w 25"/>
                <a:gd name="T19" fmla="*/ 23 h 40"/>
                <a:gd name="T20" fmla="*/ 13 w 25"/>
                <a:gd name="T21" fmla="*/ 20 h 40"/>
                <a:gd name="T22" fmla="*/ 15 w 25"/>
                <a:gd name="T2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0">
                  <a:moveTo>
                    <a:pt x="15" y="18"/>
                  </a:moveTo>
                  <a:cubicBezTo>
                    <a:pt x="15" y="18"/>
                    <a:pt x="19" y="9"/>
                    <a:pt x="16" y="5"/>
                  </a:cubicBezTo>
                  <a:cubicBezTo>
                    <a:pt x="14"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5" y="37"/>
                    <a:pt x="24" y="34"/>
                  </a:cubicBezTo>
                  <a:cubicBezTo>
                    <a:pt x="24" y="34"/>
                    <a:pt x="23" y="33"/>
                    <a:pt x="20" y="31"/>
                  </a:cubicBezTo>
                  <a:cubicBezTo>
                    <a:pt x="18" y="29"/>
                    <a:pt x="14" y="24"/>
                    <a:pt x="13" y="23"/>
                  </a:cubicBezTo>
                  <a:cubicBezTo>
                    <a:pt x="11" y="22"/>
                    <a:pt x="11" y="22"/>
                    <a:pt x="13" y="20"/>
                  </a:cubicBezTo>
                  <a:cubicBezTo>
                    <a:pt x="15" y="18"/>
                    <a:pt x="15" y="18"/>
                    <a:pt x="15" y="1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100" name="MH_Other_74"/>
            <p:cNvSpPr/>
            <p:nvPr>
              <p:custDataLst>
                <p:tags r:id="rId79"/>
              </p:custDataLst>
            </p:nvPr>
          </p:nvSpPr>
          <p:spPr bwMode="auto">
            <a:xfrm>
              <a:off x="1864494" y="2912940"/>
              <a:ext cx="224549" cy="388084"/>
            </a:xfrm>
            <a:custGeom>
              <a:avLst/>
              <a:gdLst>
                <a:gd name="T0" fmla="*/ 18 w 23"/>
                <a:gd name="T1" fmla="*/ 35 h 40"/>
                <a:gd name="T2" fmla="*/ 16 w 23"/>
                <a:gd name="T3" fmla="*/ 34 h 40"/>
                <a:gd name="T4" fmla="*/ 14 w 23"/>
                <a:gd name="T5" fmla="*/ 29 h 40"/>
                <a:gd name="T6" fmla="*/ 9 w 23"/>
                <a:gd name="T7" fmla="*/ 27 h 40"/>
                <a:gd name="T8" fmla="*/ 5 w 23"/>
                <a:gd name="T9" fmla="*/ 24 h 40"/>
                <a:gd name="T10" fmla="*/ 6 w 23"/>
                <a:gd name="T11" fmla="*/ 24 h 40"/>
                <a:gd name="T12" fmla="*/ 10 w 23"/>
                <a:gd name="T13" fmla="*/ 24 h 40"/>
                <a:gd name="T14" fmla="*/ 4 w 23"/>
                <a:gd name="T15" fmla="*/ 23 h 40"/>
                <a:gd name="T16" fmla="*/ 5 w 23"/>
                <a:gd name="T17" fmla="*/ 21 h 40"/>
                <a:gd name="T18" fmla="*/ 3 w 23"/>
                <a:gd name="T19" fmla="*/ 21 h 40"/>
                <a:gd name="T20" fmla="*/ 11 w 23"/>
                <a:gd name="T21" fmla="*/ 20 h 40"/>
                <a:gd name="T22" fmla="*/ 3 w 23"/>
                <a:gd name="T23" fmla="*/ 18 h 40"/>
                <a:gd name="T24" fmla="*/ 5 w 23"/>
                <a:gd name="T25" fmla="*/ 16 h 40"/>
                <a:gd name="T26" fmla="*/ 5 w 23"/>
                <a:gd name="T27" fmla="*/ 14 h 40"/>
                <a:gd name="T28" fmla="*/ 8 w 23"/>
                <a:gd name="T29" fmla="*/ 14 h 40"/>
                <a:gd name="T30" fmla="*/ 6 w 23"/>
                <a:gd name="T31" fmla="*/ 14 h 40"/>
                <a:gd name="T32" fmla="*/ 12 w 23"/>
                <a:gd name="T33" fmla="*/ 12 h 40"/>
                <a:gd name="T34" fmla="*/ 9 w 23"/>
                <a:gd name="T35" fmla="*/ 10 h 40"/>
                <a:gd name="T36" fmla="*/ 13 w 23"/>
                <a:gd name="T37" fmla="*/ 11 h 40"/>
                <a:gd name="T38" fmla="*/ 10 w 23"/>
                <a:gd name="T39" fmla="*/ 8 h 40"/>
                <a:gd name="T40" fmla="*/ 11 w 23"/>
                <a:gd name="T41" fmla="*/ 6 h 40"/>
                <a:gd name="T42" fmla="*/ 14 w 23"/>
                <a:gd name="T43" fmla="*/ 3 h 40"/>
                <a:gd name="T44" fmla="*/ 13 w 23"/>
                <a:gd name="T45" fmla="*/ 0 h 40"/>
                <a:gd name="T46" fmla="*/ 12 w 23"/>
                <a:gd name="T47" fmla="*/ 0 h 40"/>
                <a:gd name="T48" fmla="*/ 9 w 23"/>
                <a:gd name="T49" fmla="*/ 7 h 40"/>
                <a:gd name="T50" fmla="*/ 1 w 23"/>
                <a:gd name="T51" fmla="*/ 23 h 40"/>
                <a:gd name="T52" fmla="*/ 8 w 23"/>
                <a:gd name="T53" fmla="*/ 32 h 40"/>
                <a:gd name="T54" fmla="*/ 20 w 23"/>
                <a:gd name="T55" fmla="*/ 40 h 40"/>
                <a:gd name="T56" fmla="*/ 23 w 23"/>
                <a:gd name="T57" fmla="*/ 37 h 40"/>
                <a:gd name="T58" fmla="*/ 18 w 23"/>
                <a:gd name="T5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0">
                  <a:moveTo>
                    <a:pt x="18" y="35"/>
                  </a:moveTo>
                  <a:cubicBezTo>
                    <a:pt x="18" y="35"/>
                    <a:pt x="16" y="34"/>
                    <a:pt x="16" y="34"/>
                  </a:cubicBezTo>
                  <a:cubicBezTo>
                    <a:pt x="15" y="33"/>
                    <a:pt x="14" y="29"/>
                    <a:pt x="14" y="29"/>
                  </a:cubicBezTo>
                  <a:cubicBezTo>
                    <a:pt x="14" y="29"/>
                    <a:pt x="11" y="27"/>
                    <a:pt x="9" y="27"/>
                  </a:cubicBezTo>
                  <a:cubicBezTo>
                    <a:pt x="8" y="28"/>
                    <a:pt x="2" y="23"/>
                    <a:pt x="5" y="24"/>
                  </a:cubicBezTo>
                  <a:cubicBezTo>
                    <a:pt x="5" y="24"/>
                    <a:pt x="5" y="24"/>
                    <a:pt x="6" y="24"/>
                  </a:cubicBezTo>
                  <a:cubicBezTo>
                    <a:pt x="8" y="25"/>
                    <a:pt x="10" y="24"/>
                    <a:pt x="10" y="24"/>
                  </a:cubicBezTo>
                  <a:cubicBezTo>
                    <a:pt x="10" y="24"/>
                    <a:pt x="5" y="23"/>
                    <a:pt x="4" y="23"/>
                  </a:cubicBezTo>
                  <a:cubicBezTo>
                    <a:pt x="4" y="23"/>
                    <a:pt x="5" y="21"/>
                    <a:pt x="5" y="21"/>
                  </a:cubicBezTo>
                  <a:cubicBezTo>
                    <a:pt x="4" y="22"/>
                    <a:pt x="3" y="21"/>
                    <a:pt x="3" y="21"/>
                  </a:cubicBezTo>
                  <a:cubicBezTo>
                    <a:pt x="4" y="19"/>
                    <a:pt x="11" y="20"/>
                    <a:pt x="11" y="20"/>
                  </a:cubicBezTo>
                  <a:cubicBezTo>
                    <a:pt x="10" y="19"/>
                    <a:pt x="5" y="18"/>
                    <a:pt x="3" y="18"/>
                  </a:cubicBezTo>
                  <a:cubicBezTo>
                    <a:pt x="4" y="17"/>
                    <a:pt x="6" y="17"/>
                    <a:pt x="5" y="16"/>
                  </a:cubicBezTo>
                  <a:cubicBezTo>
                    <a:pt x="5" y="16"/>
                    <a:pt x="5" y="15"/>
                    <a:pt x="5" y="14"/>
                  </a:cubicBezTo>
                  <a:cubicBezTo>
                    <a:pt x="6" y="14"/>
                    <a:pt x="8" y="14"/>
                    <a:pt x="8" y="14"/>
                  </a:cubicBezTo>
                  <a:cubicBezTo>
                    <a:pt x="6" y="14"/>
                    <a:pt x="6" y="14"/>
                    <a:pt x="6" y="14"/>
                  </a:cubicBezTo>
                  <a:cubicBezTo>
                    <a:pt x="7" y="13"/>
                    <a:pt x="12" y="12"/>
                    <a:pt x="12" y="12"/>
                  </a:cubicBezTo>
                  <a:cubicBezTo>
                    <a:pt x="11" y="12"/>
                    <a:pt x="9" y="10"/>
                    <a:pt x="9" y="10"/>
                  </a:cubicBezTo>
                  <a:cubicBezTo>
                    <a:pt x="10" y="9"/>
                    <a:pt x="13" y="11"/>
                    <a:pt x="13" y="11"/>
                  </a:cubicBezTo>
                  <a:cubicBezTo>
                    <a:pt x="13" y="10"/>
                    <a:pt x="10" y="8"/>
                    <a:pt x="10" y="8"/>
                  </a:cubicBezTo>
                  <a:cubicBezTo>
                    <a:pt x="10" y="8"/>
                    <a:pt x="11" y="7"/>
                    <a:pt x="11" y="6"/>
                  </a:cubicBezTo>
                  <a:cubicBezTo>
                    <a:pt x="11" y="5"/>
                    <a:pt x="14" y="3"/>
                    <a:pt x="14" y="3"/>
                  </a:cubicBezTo>
                  <a:cubicBezTo>
                    <a:pt x="13" y="0"/>
                    <a:pt x="13" y="0"/>
                    <a:pt x="13" y="0"/>
                  </a:cubicBezTo>
                  <a:cubicBezTo>
                    <a:pt x="12"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2" y="39"/>
                    <a:pt x="23" y="37"/>
                  </a:cubicBezTo>
                  <a:cubicBezTo>
                    <a:pt x="22" y="36"/>
                    <a:pt x="18" y="35"/>
                    <a:pt x="18"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101" name="MH_Other_75"/>
            <p:cNvSpPr>
              <a:spLocks noEditPoints="1"/>
            </p:cNvSpPr>
            <p:nvPr>
              <p:custDataLst>
                <p:tags r:id="rId80"/>
              </p:custDataLst>
            </p:nvPr>
          </p:nvSpPr>
          <p:spPr bwMode="auto">
            <a:xfrm>
              <a:off x="2079281" y="2720119"/>
              <a:ext cx="134241" cy="163533"/>
            </a:xfrm>
            <a:custGeom>
              <a:avLst/>
              <a:gdLst>
                <a:gd name="T0" fmla="*/ 13 w 14"/>
                <a:gd name="T1" fmla="*/ 11 h 17"/>
                <a:gd name="T2" fmla="*/ 13 w 14"/>
                <a:gd name="T3" fmla="*/ 10 h 17"/>
                <a:gd name="T4" fmla="*/ 13 w 14"/>
                <a:gd name="T5" fmla="*/ 10 h 17"/>
                <a:gd name="T6" fmla="*/ 13 w 14"/>
                <a:gd name="T7" fmla="*/ 10 h 17"/>
                <a:gd name="T8" fmla="*/ 13 w 14"/>
                <a:gd name="T9" fmla="*/ 8 h 17"/>
                <a:gd name="T10" fmla="*/ 13 w 14"/>
                <a:gd name="T11" fmla="*/ 8 h 17"/>
                <a:gd name="T12" fmla="*/ 13 w 14"/>
                <a:gd name="T13" fmla="*/ 8 h 17"/>
                <a:gd name="T14" fmla="*/ 13 w 14"/>
                <a:gd name="T15" fmla="*/ 8 h 17"/>
                <a:gd name="T16" fmla="*/ 13 w 14"/>
                <a:gd name="T17" fmla="*/ 8 h 17"/>
                <a:gd name="T18" fmla="*/ 13 w 14"/>
                <a:gd name="T19" fmla="*/ 8 h 17"/>
                <a:gd name="T20" fmla="*/ 13 w 14"/>
                <a:gd name="T21" fmla="*/ 8 h 17"/>
                <a:gd name="T22" fmla="*/ 13 w 14"/>
                <a:gd name="T23" fmla="*/ 8 h 17"/>
                <a:gd name="T24" fmla="*/ 13 w 14"/>
                <a:gd name="T25" fmla="*/ 8 h 17"/>
                <a:gd name="T26" fmla="*/ 13 w 14"/>
                <a:gd name="T27" fmla="*/ 8 h 17"/>
                <a:gd name="T28" fmla="*/ 13 w 14"/>
                <a:gd name="T29" fmla="*/ 8 h 17"/>
                <a:gd name="T30" fmla="*/ 13 w 14"/>
                <a:gd name="T31" fmla="*/ 7 h 17"/>
                <a:gd name="T32" fmla="*/ 13 w 14"/>
                <a:gd name="T33" fmla="*/ 4 h 17"/>
                <a:gd name="T34" fmla="*/ 10 w 14"/>
                <a:gd name="T35" fmla="*/ 1 h 17"/>
                <a:gd name="T36" fmla="*/ 9 w 14"/>
                <a:gd name="T37" fmla="*/ 4 h 17"/>
                <a:gd name="T38" fmla="*/ 6 w 14"/>
                <a:gd name="T39" fmla="*/ 0 h 17"/>
                <a:gd name="T40" fmla="*/ 2 w 14"/>
                <a:gd name="T41" fmla="*/ 3 h 17"/>
                <a:gd name="T42" fmla="*/ 2 w 14"/>
                <a:gd name="T43" fmla="*/ 8 h 17"/>
                <a:gd name="T44" fmla="*/ 1 w 14"/>
                <a:gd name="T45" fmla="*/ 8 h 17"/>
                <a:gd name="T46" fmla="*/ 2 w 14"/>
                <a:gd name="T47" fmla="*/ 12 h 17"/>
                <a:gd name="T48" fmla="*/ 3 w 14"/>
                <a:gd name="T49" fmla="*/ 12 h 17"/>
                <a:gd name="T50" fmla="*/ 6 w 14"/>
                <a:gd name="T51" fmla="*/ 17 h 17"/>
                <a:gd name="T52" fmla="*/ 10 w 14"/>
                <a:gd name="T53" fmla="*/ 17 h 17"/>
                <a:gd name="T54" fmla="*/ 11 w 14"/>
                <a:gd name="T55" fmla="*/ 17 h 17"/>
                <a:gd name="T56" fmla="*/ 11 w 14"/>
                <a:gd name="T57" fmla="*/ 17 h 17"/>
                <a:gd name="T58" fmla="*/ 13 w 14"/>
                <a:gd name="T59" fmla="*/ 14 h 17"/>
                <a:gd name="T60" fmla="*/ 13 w 14"/>
                <a:gd name="T61" fmla="*/ 11 h 17"/>
                <a:gd name="T62" fmla="*/ 7 w 14"/>
                <a:gd name="T63" fmla="*/ 16 h 17"/>
                <a:gd name="T64" fmla="*/ 6 w 14"/>
                <a:gd name="T65" fmla="*/ 13 h 17"/>
                <a:gd name="T66" fmla="*/ 7 w 14"/>
                <a:gd name="T67" fmla="*/ 11 h 17"/>
                <a:gd name="T68" fmla="*/ 6 w 14"/>
                <a:gd name="T69" fmla="*/ 11 h 17"/>
                <a:gd name="T70" fmla="*/ 5 w 14"/>
                <a:gd name="T71" fmla="*/ 9 h 17"/>
                <a:gd name="T72" fmla="*/ 5 w 14"/>
                <a:gd name="T73" fmla="*/ 9 h 17"/>
                <a:gd name="T74" fmla="*/ 6 w 14"/>
                <a:gd name="T75" fmla="*/ 7 h 17"/>
                <a:gd name="T76" fmla="*/ 6 w 14"/>
                <a:gd name="T77" fmla="*/ 6 h 17"/>
                <a:gd name="T78" fmla="*/ 9 w 14"/>
                <a:gd name="T79" fmla="*/ 5 h 17"/>
                <a:gd name="T80" fmla="*/ 12 w 14"/>
                <a:gd name="T81" fmla="*/ 7 h 17"/>
                <a:gd name="T82" fmla="*/ 12 w 14"/>
                <a:gd name="T83" fmla="*/ 8 h 17"/>
                <a:gd name="T84" fmla="*/ 13 w 14"/>
                <a:gd name="T85" fmla="*/ 10 h 17"/>
                <a:gd name="T86" fmla="*/ 11 w 14"/>
                <a:gd name="T87" fmla="*/ 16 h 17"/>
                <a:gd name="T88" fmla="*/ 7 w 14"/>
                <a:gd name="T8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7">
                  <a:moveTo>
                    <a:pt x="13" y="11"/>
                  </a:moveTo>
                  <a:cubicBezTo>
                    <a:pt x="13" y="11"/>
                    <a:pt x="13" y="10"/>
                    <a:pt x="13" y="10"/>
                  </a:cubicBezTo>
                  <a:cubicBezTo>
                    <a:pt x="13" y="10"/>
                    <a:pt x="13" y="10"/>
                    <a:pt x="13" y="10"/>
                  </a:cubicBezTo>
                  <a:cubicBezTo>
                    <a:pt x="13" y="10"/>
                    <a:pt x="13" y="10"/>
                    <a:pt x="13" y="10"/>
                  </a:cubicBezTo>
                  <a:cubicBezTo>
                    <a:pt x="13" y="9"/>
                    <a:pt x="13"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3" y="5"/>
                    <a:pt x="13" y="4"/>
                  </a:cubicBezTo>
                  <a:cubicBezTo>
                    <a:pt x="13" y="3"/>
                    <a:pt x="11" y="2"/>
                    <a:pt x="10" y="1"/>
                  </a:cubicBezTo>
                  <a:cubicBezTo>
                    <a:pt x="10" y="2"/>
                    <a:pt x="9" y="3"/>
                    <a:pt x="9" y="4"/>
                  </a:cubicBezTo>
                  <a:cubicBezTo>
                    <a:pt x="8" y="3"/>
                    <a:pt x="6" y="1"/>
                    <a:pt x="6" y="0"/>
                  </a:cubicBezTo>
                  <a:cubicBezTo>
                    <a:pt x="4" y="1"/>
                    <a:pt x="3" y="3"/>
                    <a:pt x="2" y="3"/>
                  </a:cubicBezTo>
                  <a:cubicBezTo>
                    <a:pt x="1" y="4"/>
                    <a:pt x="2" y="8"/>
                    <a:pt x="2" y="8"/>
                  </a:cubicBezTo>
                  <a:cubicBezTo>
                    <a:pt x="2" y="7"/>
                    <a:pt x="1" y="8"/>
                    <a:pt x="1" y="8"/>
                  </a:cubicBezTo>
                  <a:cubicBezTo>
                    <a:pt x="0" y="8"/>
                    <a:pt x="2" y="11"/>
                    <a:pt x="2" y="12"/>
                  </a:cubicBezTo>
                  <a:cubicBezTo>
                    <a:pt x="2" y="12"/>
                    <a:pt x="3" y="12"/>
                    <a:pt x="3" y="12"/>
                  </a:cubicBezTo>
                  <a:cubicBezTo>
                    <a:pt x="3" y="12"/>
                    <a:pt x="5" y="16"/>
                    <a:pt x="6" y="17"/>
                  </a:cubicBezTo>
                  <a:cubicBezTo>
                    <a:pt x="7" y="17"/>
                    <a:pt x="10" y="17"/>
                    <a:pt x="10" y="17"/>
                  </a:cubicBezTo>
                  <a:cubicBezTo>
                    <a:pt x="10" y="17"/>
                    <a:pt x="11" y="17"/>
                    <a:pt x="11" y="17"/>
                  </a:cubicBezTo>
                  <a:cubicBezTo>
                    <a:pt x="11" y="17"/>
                    <a:pt x="11" y="17"/>
                    <a:pt x="11" y="17"/>
                  </a:cubicBezTo>
                  <a:cubicBezTo>
                    <a:pt x="11" y="17"/>
                    <a:pt x="12" y="15"/>
                    <a:pt x="13" y="14"/>
                  </a:cubicBezTo>
                  <a:cubicBezTo>
                    <a:pt x="13" y="14"/>
                    <a:pt x="14" y="12"/>
                    <a:pt x="13" y="11"/>
                  </a:cubicBezTo>
                  <a:close/>
                  <a:moveTo>
                    <a:pt x="7" y="16"/>
                  </a:moveTo>
                  <a:cubicBezTo>
                    <a:pt x="7" y="16"/>
                    <a:pt x="6" y="13"/>
                    <a:pt x="6" y="13"/>
                  </a:cubicBezTo>
                  <a:cubicBezTo>
                    <a:pt x="6" y="13"/>
                    <a:pt x="7" y="11"/>
                    <a:pt x="7" y="11"/>
                  </a:cubicBezTo>
                  <a:cubicBezTo>
                    <a:pt x="7" y="11"/>
                    <a:pt x="6" y="11"/>
                    <a:pt x="6" y="11"/>
                  </a:cubicBezTo>
                  <a:cubicBezTo>
                    <a:pt x="5" y="11"/>
                    <a:pt x="5" y="9"/>
                    <a:pt x="5" y="9"/>
                  </a:cubicBezTo>
                  <a:cubicBezTo>
                    <a:pt x="5" y="9"/>
                    <a:pt x="5" y="9"/>
                    <a:pt x="5" y="9"/>
                  </a:cubicBezTo>
                  <a:cubicBezTo>
                    <a:pt x="6" y="7"/>
                    <a:pt x="6" y="7"/>
                    <a:pt x="6" y="7"/>
                  </a:cubicBezTo>
                  <a:cubicBezTo>
                    <a:pt x="6" y="7"/>
                    <a:pt x="6" y="7"/>
                    <a:pt x="6" y="6"/>
                  </a:cubicBezTo>
                  <a:cubicBezTo>
                    <a:pt x="6" y="6"/>
                    <a:pt x="8" y="5"/>
                    <a:pt x="9" y="5"/>
                  </a:cubicBezTo>
                  <a:cubicBezTo>
                    <a:pt x="12" y="6"/>
                    <a:pt x="12" y="7"/>
                    <a:pt x="12" y="7"/>
                  </a:cubicBezTo>
                  <a:cubicBezTo>
                    <a:pt x="12" y="8"/>
                    <a:pt x="12" y="8"/>
                    <a:pt x="12" y="8"/>
                  </a:cubicBezTo>
                  <a:cubicBezTo>
                    <a:pt x="13" y="8"/>
                    <a:pt x="13" y="10"/>
                    <a:pt x="13" y="10"/>
                  </a:cubicBezTo>
                  <a:cubicBezTo>
                    <a:pt x="13" y="14"/>
                    <a:pt x="11" y="16"/>
                    <a:pt x="11" y="16"/>
                  </a:cubicBezTo>
                  <a:cubicBezTo>
                    <a:pt x="11" y="16"/>
                    <a:pt x="9" y="17"/>
                    <a:pt x="7" y="1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sp>
          <p:nvSpPr>
            <p:cNvPr id="102" name="MH_Other_76"/>
            <p:cNvSpPr/>
            <p:nvPr>
              <p:custDataLst>
                <p:tags r:id="rId81"/>
              </p:custDataLst>
            </p:nvPr>
          </p:nvSpPr>
          <p:spPr bwMode="auto">
            <a:xfrm>
              <a:off x="2089045" y="2710355"/>
              <a:ext cx="134241" cy="104954"/>
            </a:xfrm>
            <a:custGeom>
              <a:avLst/>
              <a:gdLst>
                <a:gd name="T0" fmla="*/ 1 w 14"/>
                <a:gd name="T1" fmla="*/ 9 h 11"/>
                <a:gd name="T2" fmla="*/ 2 w 14"/>
                <a:gd name="T3" fmla="*/ 11 h 11"/>
                <a:gd name="T4" fmla="*/ 3 w 14"/>
                <a:gd name="T5" fmla="*/ 11 h 11"/>
                <a:gd name="T6" fmla="*/ 3 w 14"/>
                <a:gd name="T7" fmla="*/ 10 h 11"/>
                <a:gd name="T8" fmla="*/ 5 w 14"/>
                <a:gd name="T9" fmla="*/ 7 h 11"/>
                <a:gd name="T10" fmla="*/ 9 w 14"/>
                <a:gd name="T11" fmla="*/ 6 h 11"/>
                <a:gd name="T12" fmla="*/ 12 w 14"/>
                <a:gd name="T13" fmla="*/ 7 h 11"/>
                <a:gd name="T14" fmla="*/ 12 w 14"/>
                <a:gd name="T15" fmla="*/ 9 h 11"/>
                <a:gd name="T16" fmla="*/ 13 w 14"/>
                <a:gd name="T17" fmla="*/ 8 h 11"/>
                <a:gd name="T18" fmla="*/ 13 w 14"/>
                <a:gd name="T19" fmla="*/ 4 h 11"/>
                <a:gd name="T20" fmla="*/ 8 w 14"/>
                <a:gd name="T21" fmla="*/ 0 h 11"/>
                <a:gd name="T22" fmla="*/ 7 w 14"/>
                <a:gd name="T23" fmla="*/ 0 h 11"/>
                <a:gd name="T24" fmla="*/ 5 w 14"/>
                <a:gd name="T25" fmla="*/ 0 h 11"/>
                <a:gd name="T26" fmla="*/ 0 w 14"/>
                <a:gd name="T27" fmla="*/ 4 h 11"/>
                <a:gd name="T28" fmla="*/ 0 w 14"/>
                <a:gd name="T29" fmla="*/ 9 h 11"/>
                <a:gd name="T30" fmla="*/ 1 w 14"/>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 y="9"/>
                  </a:moveTo>
                  <a:cubicBezTo>
                    <a:pt x="2" y="11"/>
                    <a:pt x="2" y="11"/>
                    <a:pt x="2" y="11"/>
                  </a:cubicBezTo>
                  <a:cubicBezTo>
                    <a:pt x="3" y="11"/>
                    <a:pt x="3" y="11"/>
                    <a:pt x="3" y="11"/>
                  </a:cubicBezTo>
                  <a:cubicBezTo>
                    <a:pt x="3" y="10"/>
                    <a:pt x="3" y="10"/>
                    <a:pt x="3" y="10"/>
                  </a:cubicBezTo>
                  <a:cubicBezTo>
                    <a:pt x="3" y="10"/>
                    <a:pt x="4" y="7"/>
                    <a:pt x="5" y="7"/>
                  </a:cubicBezTo>
                  <a:cubicBezTo>
                    <a:pt x="5" y="7"/>
                    <a:pt x="8" y="5"/>
                    <a:pt x="9" y="6"/>
                  </a:cubicBezTo>
                  <a:cubicBezTo>
                    <a:pt x="9" y="6"/>
                    <a:pt x="11" y="7"/>
                    <a:pt x="12" y="7"/>
                  </a:cubicBezTo>
                  <a:cubicBezTo>
                    <a:pt x="12" y="7"/>
                    <a:pt x="12" y="9"/>
                    <a:pt x="12" y="9"/>
                  </a:cubicBezTo>
                  <a:cubicBezTo>
                    <a:pt x="12" y="9"/>
                    <a:pt x="12" y="9"/>
                    <a:pt x="13" y="8"/>
                  </a:cubicBezTo>
                  <a:cubicBezTo>
                    <a:pt x="14" y="7"/>
                    <a:pt x="13" y="5"/>
                    <a:pt x="13" y="4"/>
                  </a:cubicBezTo>
                  <a:cubicBezTo>
                    <a:pt x="13" y="4"/>
                    <a:pt x="10" y="0"/>
                    <a:pt x="8" y="0"/>
                  </a:cubicBezTo>
                  <a:cubicBezTo>
                    <a:pt x="7" y="0"/>
                    <a:pt x="7" y="0"/>
                    <a:pt x="7" y="0"/>
                  </a:cubicBezTo>
                  <a:cubicBezTo>
                    <a:pt x="7" y="0"/>
                    <a:pt x="6" y="0"/>
                    <a:pt x="5" y="0"/>
                  </a:cubicBezTo>
                  <a:cubicBezTo>
                    <a:pt x="4" y="0"/>
                    <a:pt x="0" y="3"/>
                    <a:pt x="0" y="4"/>
                  </a:cubicBezTo>
                  <a:cubicBezTo>
                    <a:pt x="0" y="5"/>
                    <a:pt x="0" y="5"/>
                    <a:pt x="0" y="9"/>
                  </a:cubicBezTo>
                  <a:lnTo>
                    <a:pt x="1" y="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200">
                <a:solidFill>
                  <a:prstClr val="black"/>
                </a:solidFill>
                <a:latin typeface="微软雅黑" panose="020B0503020204020204" charset="-122"/>
                <a:ea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8000" b="-8000"/>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0E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19"/>
          <p:cNvSpPr/>
          <p:nvPr/>
        </p:nvSpPr>
        <p:spPr bwMode="auto">
          <a:xfrm>
            <a:off x="3575050" y="4558665"/>
            <a:ext cx="2444115" cy="1850390"/>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3" name="Freeform 20"/>
          <p:cNvSpPr/>
          <p:nvPr/>
        </p:nvSpPr>
        <p:spPr bwMode="auto">
          <a:xfrm>
            <a:off x="5870575" y="4617720"/>
            <a:ext cx="1778000" cy="69913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4" name="Freeform 21"/>
          <p:cNvSpPr/>
          <p:nvPr/>
        </p:nvSpPr>
        <p:spPr bwMode="auto">
          <a:xfrm>
            <a:off x="6101715" y="2276475"/>
            <a:ext cx="1623060" cy="662305"/>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5" name="Freeform 22"/>
          <p:cNvSpPr/>
          <p:nvPr/>
        </p:nvSpPr>
        <p:spPr bwMode="auto">
          <a:xfrm>
            <a:off x="4936490" y="3088005"/>
            <a:ext cx="704850" cy="162877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8" name="Freeform 23"/>
          <p:cNvSpPr/>
          <p:nvPr/>
        </p:nvSpPr>
        <p:spPr bwMode="auto">
          <a:xfrm>
            <a:off x="6422390" y="3647440"/>
            <a:ext cx="1974215" cy="157924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9" name="Freeform 24"/>
          <p:cNvSpPr/>
          <p:nvPr/>
        </p:nvSpPr>
        <p:spPr bwMode="auto">
          <a:xfrm>
            <a:off x="4310380" y="1739900"/>
            <a:ext cx="1708785" cy="662305"/>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10" name="Freeform 25"/>
          <p:cNvSpPr/>
          <p:nvPr/>
        </p:nvSpPr>
        <p:spPr bwMode="auto">
          <a:xfrm>
            <a:off x="4157345" y="3448685"/>
            <a:ext cx="1338580" cy="681990"/>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11" name="Freeform 26"/>
          <p:cNvSpPr/>
          <p:nvPr/>
        </p:nvSpPr>
        <p:spPr bwMode="auto">
          <a:xfrm>
            <a:off x="5495925" y="2435225"/>
            <a:ext cx="681990" cy="1338580"/>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12" name="Freeform 27"/>
          <p:cNvSpPr/>
          <p:nvPr/>
        </p:nvSpPr>
        <p:spPr bwMode="auto">
          <a:xfrm>
            <a:off x="5939155" y="1153795"/>
            <a:ext cx="685800" cy="1338580"/>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bg1">
              <a:lumMod val="75000"/>
            </a:schemeClr>
          </a:solidFill>
          <a:ln>
            <a:noFill/>
          </a:ln>
        </p:spPr>
        <p:txBody>
          <a:bodyPr vert="horz" wrap="square" lIns="68580" tIns="34290" rIns="68580" bIns="34290" numCol="1" anchor="t" anchorCtr="0" compatLnSpc="1"/>
          <a:lstStyle/>
          <a:p>
            <a:endParaRPr lang="zh-CN" altLang="en-US"/>
          </a:p>
        </p:txBody>
      </p:sp>
      <p:sp>
        <p:nvSpPr>
          <p:cNvPr id="13" name="椭圆 12"/>
          <p:cNvSpPr/>
          <p:nvPr/>
        </p:nvSpPr>
        <p:spPr>
          <a:xfrm>
            <a:off x="3382645" y="4512945"/>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
        <p:nvSpPr>
          <p:cNvPr id="14" name="椭圆 13"/>
          <p:cNvSpPr/>
          <p:nvPr/>
        </p:nvSpPr>
        <p:spPr>
          <a:xfrm>
            <a:off x="4070350" y="3145790"/>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
        <p:nvSpPr>
          <p:cNvPr id="15" name="椭圆 14"/>
          <p:cNvSpPr/>
          <p:nvPr/>
        </p:nvSpPr>
        <p:spPr>
          <a:xfrm>
            <a:off x="8180705" y="3569335"/>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
        <p:nvSpPr>
          <p:cNvPr id="17" name="椭圆 16"/>
          <p:cNvSpPr/>
          <p:nvPr/>
        </p:nvSpPr>
        <p:spPr>
          <a:xfrm>
            <a:off x="7419975" y="2004060"/>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
        <p:nvSpPr>
          <p:cNvPr id="18" name="椭圆 17"/>
          <p:cNvSpPr/>
          <p:nvPr/>
        </p:nvSpPr>
        <p:spPr>
          <a:xfrm>
            <a:off x="4203700" y="1423670"/>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
        <p:nvSpPr>
          <p:cNvPr id="19" name="TextBox 22"/>
          <p:cNvSpPr txBox="1"/>
          <p:nvPr/>
        </p:nvSpPr>
        <p:spPr>
          <a:xfrm>
            <a:off x="897890" y="4290695"/>
            <a:ext cx="2407920" cy="584835"/>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lgn="just"/>
            <a:r>
              <a:rPr lang="zh-CN" altLang="en-US" noProof="1"/>
              <a:t>您的内容打在这里，或者通过复制您的文本后</a:t>
            </a:r>
            <a:endParaRPr lang="en-US" altLang="zh-CN" noProof="1"/>
          </a:p>
        </p:txBody>
      </p:sp>
      <p:sp>
        <p:nvSpPr>
          <p:cNvPr id="20" name="TextBox 22"/>
          <p:cNvSpPr txBox="1"/>
          <p:nvPr/>
        </p:nvSpPr>
        <p:spPr>
          <a:xfrm>
            <a:off x="897890" y="2861945"/>
            <a:ext cx="3111500" cy="8432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lgn="just"/>
            <a:r>
              <a:rPr lang="zh-CN" altLang="en-US" noProof="1"/>
              <a:t>您的内容打在这里，或者通过复制您的文本后，在此框中选择粘贴，并选择只保留文字。</a:t>
            </a:r>
            <a:endParaRPr lang="en-US" altLang="zh-CN" noProof="1"/>
          </a:p>
        </p:txBody>
      </p:sp>
      <p:sp>
        <p:nvSpPr>
          <p:cNvPr id="21" name="TextBox 22"/>
          <p:cNvSpPr txBox="1"/>
          <p:nvPr/>
        </p:nvSpPr>
        <p:spPr>
          <a:xfrm>
            <a:off x="8722360" y="3352800"/>
            <a:ext cx="2326005" cy="1101725"/>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lgn="just"/>
            <a:r>
              <a:rPr lang="zh-CN" altLang="en-US" noProof="1"/>
              <a:t>您的内容打在这里，或者通过复制您的文本后，在此框中选择粘贴，并选择只保留文字。</a:t>
            </a:r>
            <a:endParaRPr lang="en-US" altLang="zh-CN" noProof="1"/>
          </a:p>
        </p:txBody>
      </p:sp>
      <p:sp>
        <p:nvSpPr>
          <p:cNvPr id="22" name="TextBox 22"/>
          <p:cNvSpPr txBox="1"/>
          <p:nvPr/>
        </p:nvSpPr>
        <p:spPr>
          <a:xfrm>
            <a:off x="7995285" y="1501140"/>
            <a:ext cx="3053080" cy="8432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lgn="just"/>
            <a:r>
              <a:rPr lang="zh-CN" altLang="en-US" noProof="1"/>
              <a:t>您的内容打在这里，或者通过复制您的文本后，在此框中选择粘贴，并选择只保留文字。</a:t>
            </a:r>
            <a:endParaRPr lang="en-US" altLang="zh-CN" noProof="1"/>
          </a:p>
        </p:txBody>
      </p:sp>
      <p:sp>
        <p:nvSpPr>
          <p:cNvPr id="23" name="TextBox 22"/>
          <p:cNvSpPr txBox="1"/>
          <p:nvPr/>
        </p:nvSpPr>
        <p:spPr>
          <a:xfrm>
            <a:off x="897890" y="1278890"/>
            <a:ext cx="3223260" cy="843280"/>
          </a:xfrm>
          <a:prstGeom prst="rect">
            <a:avLst/>
          </a:prstGeom>
          <a:noFill/>
        </p:spPr>
        <p:txBody>
          <a:bodyPr wrap="square" lIns="68580" tIns="34290" rIns="68580" bIns="34290" rtlCol="0">
            <a:spAutoFit/>
          </a:bodyPr>
          <a:lstStyle/>
          <a:p>
            <a:pPr lvl="0" algn="just">
              <a:lnSpc>
                <a:spcPct val="120000"/>
              </a:lnSpc>
              <a:spcAft>
                <a:spcPct val="40000"/>
              </a:spcAft>
              <a:buClr>
                <a:srgbClr val="292929"/>
              </a:buClr>
            </a:pPr>
            <a:r>
              <a:rPr lang="zh-CN" altLang="en-US" sz="1400" dirty="0">
                <a:solidFill>
                  <a:srgbClr val="333333"/>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400" noProof="1">
              <a:solidFill>
                <a:srgbClr val="333333"/>
              </a:solidFill>
              <a:latin typeface="微软雅黑" panose="020B0503020204020204" charset="-122"/>
              <a:ea typeface="微软雅黑" panose="020B0503020204020204" charset="-122"/>
            </a:endParaRPr>
          </a:p>
        </p:txBody>
      </p:sp>
      <p:sp>
        <p:nvSpPr>
          <p:cNvPr id="24" name="椭圆 23"/>
          <p:cNvSpPr/>
          <p:nvPr/>
        </p:nvSpPr>
        <p:spPr>
          <a:xfrm>
            <a:off x="6401435" y="1043940"/>
            <a:ext cx="408940" cy="408940"/>
          </a:xfrm>
          <a:prstGeom prst="ellipse">
            <a:avLst/>
          </a:prstGeom>
          <a:solidFill>
            <a:srgbClr val="419287"/>
          </a:solidFill>
          <a:ln w="12700" cap="flat" cmpd="sng" algn="ctr">
            <a:noFill/>
            <a:prstDash val="solid"/>
            <a:miter lim="800000"/>
          </a:ln>
          <a:effectLst/>
        </p:spPr>
        <p:txBody>
          <a:bodyPr anchor="ctr"/>
          <a:lstStyle/>
          <a:p>
            <a:pPr algn="ctr"/>
            <a:endParaRPr lang="zh-CN" altLang="en-US" sz="1600" kern="0">
              <a:solidFill>
                <a:prstClr val="white"/>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0"/>
</p:tagLst>
</file>

<file path=ppt/tags/tag100.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0"/>
</p:tagLst>
</file>

<file path=ppt/tags/tag101.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1"/>
</p:tagLst>
</file>

<file path=ppt/tags/tag102.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SubTitle"/>
  <p:tag name="MH_ORDER" val="1"/>
</p:tagLst>
</file>

<file path=ppt/tags/tag103.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SubTitle"/>
  <p:tag name="MH_ORDER" val="3"/>
</p:tagLst>
</file>

<file path=ppt/tags/tag104.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SubTitle"/>
  <p:tag name="MH_ORDER" val="4"/>
</p:tagLst>
</file>

<file path=ppt/tags/tag105.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SubTitle"/>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2"/>
</p:tagLst>
</file>

<file path=ppt/tags/tag107.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3"/>
</p:tagLst>
</file>

<file path=ppt/tags/tag108.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4"/>
</p:tagLst>
</file>

<file path=ppt/tags/tag109.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5"/>
</p:tagLst>
</file>

<file path=ppt/tags/tag1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1"/>
</p:tagLst>
</file>

<file path=ppt/tags/tag110.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4"/>
</p:tagLst>
</file>

<file path=ppt/tags/tag114.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SubTitle"/>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SubTitle"/>
  <p:tag name="MH_ORDER" val="3"/>
</p:tagLst>
</file>

<file path=ppt/tags/tag116.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SubTitle"/>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SubTitle"/>
  <p:tag name="MH_ORDER" val="4"/>
</p:tagLst>
</file>

<file path=ppt/tags/tag118.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7"/>
</p:tagLst>
</file>

<file path=ppt/tags/tag119.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2"/>
</p:tagLst>
</file>

<file path=ppt/tags/tag120.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9"/>
</p:tagLst>
</file>

<file path=ppt/tags/tag121.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0"/>
</p:tagLst>
</file>

<file path=ppt/tags/tag122.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1"/>
</p:tagLst>
</file>

<file path=ppt/tags/tag123.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2"/>
</p:tagLst>
</file>

<file path=ppt/tags/tag124.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3"/>
</p:tagLst>
</file>

<file path=ppt/tags/tag125.xml><?xml version="1.0" encoding="utf-8"?>
<p:tagLst xmlns:a="http://schemas.openxmlformats.org/drawingml/2006/main" xmlns:r="http://schemas.openxmlformats.org/officeDocument/2006/relationships" xmlns:p="http://schemas.openxmlformats.org/presentationml/2006/main">
  <p:tag name="MH" val="20151231105342"/>
  <p:tag name="MH_LIBRARY" val="GRAPHIC"/>
  <p:tag name="MH_TYPE" val="Other"/>
  <p:tag name="MH_ORDER" val="14"/>
</p:tagLst>
</file>

<file path=ppt/tags/tag126.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
</p:tagLst>
</file>

<file path=ppt/tags/tag128.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3"/>
</p:tagLst>
</file>

<file path=ppt/tags/tag130.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5"/>
</p:tagLst>
</file>

<file path=ppt/tags/tag131.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6"/>
</p:tagLst>
</file>

<file path=ppt/tags/tag132.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7"/>
</p:tagLst>
</file>

<file path=ppt/tags/tag133.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8"/>
</p:tagLst>
</file>

<file path=ppt/tags/tag134.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9"/>
</p:tagLst>
</file>

<file path=ppt/tags/tag135.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0"/>
</p:tagLst>
</file>

<file path=ppt/tags/tag136.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1"/>
</p:tagLst>
</file>

<file path=ppt/tags/tag137.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SubTitle"/>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SubTitle"/>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4"/>
</p:tagLst>
</file>

<file path=ppt/tags/tag140.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SubTitle"/>
  <p:tag name="MH_ORDER" val="4"/>
</p:tagLst>
</file>

<file path=ppt/tags/tag141.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SubTitle"/>
  <p:tag name="MH_ORDER" val="5"/>
</p:tagLst>
</file>

<file path=ppt/tags/tag142.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1"/>
</p:tagLst>
</file>

<file path=ppt/tags/tag143.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2"/>
</p:tagLst>
</file>

<file path=ppt/tags/tag144.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3"/>
</p:tagLst>
</file>

<file path=ppt/tags/tag145.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4"/>
</p:tagLst>
</file>

<file path=ppt/tags/tag146.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5"/>
</p:tagLst>
</file>

<file path=ppt/tags/tag147.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2"/>
</p:tagLst>
</file>

<file path=ppt/tags/tag148.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3"/>
</p:tagLst>
</file>

<file path=ppt/tags/tag149.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5"/>
</p:tagLst>
</file>

<file path=ppt/tags/tag150.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5"/>
</p:tagLst>
</file>

<file path=ppt/tags/tag151.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6"/>
</p:tagLst>
</file>

<file path=ppt/tags/tag152.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7"/>
</p:tagLst>
</file>

<file path=ppt/tags/tag153.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8"/>
</p:tagLst>
</file>

<file path=ppt/tags/tag154.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19"/>
</p:tagLst>
</file>

<file path=ppt/tags/tag155.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0"/>
</p:tagLst>
</file>

<file path=ppt/tags/tag156.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1"/>
</p:tagLst>
</file>

<file path=ppt/tags/tag157.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2"/>
</p:tagLst>
</file>

<file path=ppt/tags/tag158.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3"/>
</p:tagLst>
</file>

<file path=ppt/tags/tag159.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4"/>
</p:tagLst>
</file>

<file path=ppt/tags/tag1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SubTitle"/>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5"/>
</p:tagLst>
</file>

<file path=ppt/tags/tag161.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6"/>
</p:tagLst>
</file>

<file path=ppt/tags/tag162.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7"/>
</p:tagLst>
</file>

<file path=ppt/tags/tag163.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8"/>
</p:tagLst>
</file>

<file path=ppt/tags/tag164.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29"/>
</p:tagLst>
</file>

<file path=ppt/tags/tag165.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0"/>
</p:tagLst>
</file>

<file path=ppt/tags/tag166.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1"/>
</p:tagLst>
</file>

<file path=ppt/tags/tag167.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2"/>
</p:tagLst>
</file>

<file path=ppt/tags/tag168.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3"/>
</p:tagLst>
</file>

<file path=ppt/tags/tag169.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4"/>
</p:tagLst>
</file>

<file path=ppt/tags/tag1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SubTitle"/>
  <p:tag name="MH_ORDER" val="3"/>
</p:tagLst>
</file>

<file path=ppt/tags/tag170.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5"/>
</p:tagLst>
</file>

<file path=ppt/tags/tag171.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6"/>
</p:tagLst>
</file>

<file path=ppt/tags/tag172.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7"/>
</p:tagLst>
</file>

<file path=ppt/tags/tag173.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8"/>
</p:tagLst>
</file>

<file path=ppt/tags/tag174.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39"/>
</p:tagLst>
</file>

<file path=ppt/tags/tag175.xml><?xml version="1.0" encoding="utf-8"?>
<p:tagLst xmlns:a="http://schemas.openxmlformats.org/drawingml/2006/main" xmlns:r="http://schemas.openxmlformats.org/officeDocument/2006/relationships" xmlns:p="http://schemas.openxmlformats.org/presentationml/2006/main">
  <p:tag name="MH" val="20151231105309"/>
  <p:tag name="MH_LIBRARY" val="GRAPHIC"/>
  <p:tag name="MH_TYPE" val="Other"/>
  <p:tag name="MH_ORDER" val="40"/>
</p:tagLst>
</file>

<file path=ppt/tags/tag1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SubTitle"/>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6"/>
</p:tagLst>
</file>

<file path=ppt/tags/tag2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7"/>
</p:tagLst>
</file>

<file path=ppt/tags/tag2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8"/>
</p:tagLst>
</file>

<file path=ppt/tags/tag2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19"/>
</p:tagLst>
</file>

<file path=ppt/tags/tag2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0"/>
</p:tagLst>
</file>

<file path=ppt/tags/tag2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1"/>
</p:tagLst>
</file>

<file path=ppt/tags/tag2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2"/>
</p:tagLst>
</file>

<file path=ppt/tags/tag2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3"/>
</p:tagLst>
</file>

<file path=ppt/tags/tag2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4"/>
</p:tagLst>
</file>

<file path=ppt/tags/tag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5"/>
</p:tagLst>
</file>

<file path=ppt/tags/tag3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6"/>
</p:tagLst>
</file>

<file path=ppt/tags/tag3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7"/>
</p:tagLst>
</file>

<file path=ppt/tags/tag3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8"/>
</p:tagLst>
</file>

<file path=ppt/tags/tag3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29"/>
</p:tagLst>
</file>

<file path=ppt/tags/tag3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0"/>
</p:tagLst>
</file>

<file path=ppt/tags/tag3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1"/>
</p:tagLst>
</file>

<file path=ppt/tags/tag3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2"/>
</p:tagLst>
</file>

<file path=ppt/tags/tag3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3"/>
</p:tagLst>
</file>

<file path=ppt/tags/tag3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4"/>
</p:tagLst>
</file>

<file path=ppt/tags/tag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5"/>
</p:tagLst>
</file>

<file path=ppt/tags/tag4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6"/>
</p:tagLst>
</file>

<file path=ppt/tags/tag4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7"/>
</p:tagLst>
</file>

<file path=ppt/tags/tag4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8"/>
</p:tagLst>
</file>

<file path=ppt/tags/tag4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39"/>
</p:tagLst>
</file>

<file path=ppt/tags/tag4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0"/>
</p:tagLst>
</file>

<file path=ppt/tags/tag4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1"/>
</p:tagLst>
</file>

<file path=ppt/tags/tag4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2"/>
</p:tagLst>
</file>

<file path=ppt/tags/tag4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3"/>
</p:tagLst>
</file>

<file path=ppt/tags/tag4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4"/>
</p:tagLst>
</file>

<file path=ppt/tags/tag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5"/>
</p:tagLst>
</file>

<file path=ppt/tags/tag5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6"/>
</p:tagLst>
</file>

<file path=ppt/tags/tag5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7"/>
</p:tagLst>
</file>

<file path=ppt/tags/tag5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8"/>
</p:tagLst>
</file>

<file path=ppt/tags/tag5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49"/>
</p:tagLst>
</file>

<file path=ppt/tags/tag5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0"/>
</p:tagLst>
</file>

<file path=ppt/tags/tag5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1"/>
</p:tagLst>
</file>

<file path=ppt/tags/tag5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2"/>
</p:tagLst>
</file>

<file path=ppt/tags/tag5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3"/>
</p:tagLst>
</file>

<file path=ppt/tags/tag5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4"/>
</p:tagLst>
</file>

<file path=ppt/tags/tag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
</p:tagLst>
</file>

<file path=ppt/tags/tag6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5"/>
</p:tagLst>
</file>

<file path=ppt/tags/tag6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6"/>
</p:tagLst>
</file>

<file path=ppt/tags/tag6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7"/>
</p:tagLst>
</file>

<file path=ppt/tags/tag6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8"/>
</p:tagLst>
</file>

<file path=ppt/tags/tag6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59"/>
</p:tagLst>
</file>

<file path=ppt/tags/tag6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0"/>
</p:tagLst>
</file>

<file path=ppt/tags/tag6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1"/>
</p:tagLst>
</file>

<file path=ppt/tags/tag6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2"/>
</p:tagLst>
</file>

<file path=ppt/tags/tag6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3"/>
</p:tagLst>
</file>

<file path=ppt/tags/tag6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4"/>
</p:tagLst>
</file>

<file path=ppt/tags/tag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5"/>
</p:tagLst>
</file>

<file path=ppt/tags/tag7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6"/>
</p:tagLst>
</file>

<file path=ppt/tags/tag72.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7"/>
</p:tagLst>
</file>

<file path=ppt/tags/tag73.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8"/>
</p:tagLst>
</file>

<file path=ppt/tags/tag74.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69"/>
</p:tagLst>
</file>

<file path=ppt/tags/tag75.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0"/>
</p:tagLst>
</file>

<file path=ppt/tags/tag76.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1"/>
</p:tagLst>
</file>

<file path=ppt/tags/tag77.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2"/>
</p:tagLst>
</file>

<file path=ppt/tags/tag7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3"/>
</p:tagLst>
</file>

<file path=ppt/tags/tag7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4"/>
</p:tagLst>
</file>

<file path=ppt/tags/tag8.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8"/>
</p:tagLst>
</file>

<file path=ppt/tags/tag80.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5"/>
</p:tagLst>
</file>

<file path=ppt/tags/tag81.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76"/>
</p:tagLst>
</file>

<file path=ppt/tags/tag82.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3"/>
</p:tagLst>
</file>

<file path=ppt/tags/tag84.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5"/>
</p:tagLst>
</file>

<file path=ppt/tags/tag86.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6"/>
</p:tagLst>
</file>

<file path=ppt/tags/tag87.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7"/>
</p:tagLst>
</file>

<file path=ppt/tags/tag88.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8"/>
</p:tagLst>
</file>

<file path=ppt/tags/tag89.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51231110352"/>
  <p:tag name="MH_LIBRARY" val="GRAPHIC"/>
  <p:tag name="MH_TYPE" val="Other"/>
  <p:tag name="MH_ORDER" val="9"/>
</p:tagLst>
</file>

<file path=ppt/tags/tag90.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0"/>
</p:tagLst>
</file>

<file path=ppt/tags/tag91.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1"/>
</p:tagLst>
</file>

<file path=ppt/tags/tag92.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2"/>
</p:tagLst>
</file>

<file path=ppt/tags/tag93.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3"/>
</p:tagLst>
</file>

<file path=ppt/tags/tag94.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4"/>
</p:tagLst>
</file>

<file path=ppt/tags/tag95.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5"/>
</p:tagLst>
</file>

<file path=ppt/tags/tag96.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6"/>
</p:tagLst>
</file>

<file path=ppt/tags/tag97.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7"/>
</p:tagLst>
</file>

<file path=ppt/tags/tag98.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8"/>
</p:tagLst>
</file>

<file path=ppt/tags/tag99.xml><?xml version="1.0" encoding="utf-8"?>
<p:tagLst xmlns:a="http://schemas.openxmlformats.org/drawingml/2006/main" xmlns:r="http://schemas.openxmlformats.org/officeDocument/2006/relationships" xmlns:p="http://schemas.openxmlformats.org/presentationml/2006/main">
  <p:tag name="MH" val="20151231105406"/>
  <p:tag name="MH_LIBRARY" val="GRAPHIC"/>
  <p:tag name="MH_TYPE" val="Other"/>
  <p:tag name="MH_ORDER" val="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2084</Words>
  <Application>Microsoft Office PowerPoint</Application>
  <PresentationFormat>宽屏</PresentationFormat>
  <Paragraphs>271</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方正正中黑简体</vt:lpstr>
      <vt:lpstr>汉仪大黑简</vt:lpstr>
      <vt:lpstr>时尚中黑简体</vt:lpstr>
      <vt:lpstr>思源黑体 Bold</vt:lpstr>
      <vt:lpstr>微软雅黑</vt:lpstr>
      <vt:lpstr>Agency FB</vt:lpstr>
      <vt:lpstr>Arial</vt:lpstr>
      <vt:lpstr>Arial Rounded MT Bold</vt:lpstr>
      <vt:lpstr>Calibri</vt:lpstr>
      <vt:lpstr>Calibri Light</vt:lpstr>
      <vt:lpstr>Iskoola Pota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2016-04-11T05:14:00Z</dcterms:created>
  <dcterms:modified xsi:type="dcterms:W3CDTF">2021-01-06T03:19:18Z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